
<file path=[Content_Types].xml><?xml version="1.0" encoding="utf-8"?>
<Types xmlns="http://schemas.openxmlformats.org/package/2006/content-types">
  <Default Extension="bin" ContentType="application/vnd.openxmlformats-officedocument.oleObject"/>
  <Default Extension="png" ContentType="image/png"/>
  <Default Extension="jpeg" ContentType="image/jpeg"/>
  <Default Extension="rels" ContentType="application/vnd.openxmlformats-package.relationships+xml"/>
  <Default Extension="wmf" ContentType="image/x-wmf"/>
  <Default Extension="xml" ContentType="applicatio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presentation.xml" ContentType="application/vnd.openxmlformats-officedocument.presentationml.presentation.main+xml"/>
  <Override PartName="/ppt/diagrams/data1.xml" ContentType="application/vnd.openxmlformats-officedocument.drawingml.diagramData+xml"/>
  <Override PartName="/ppt/slideLayouts/slideLayout12.xml" ContentType="application/vnd.openxmlformats-officedocument.presentationml.slideLayout+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Layouts/slideLayout9.xml" ContentType="application/vnd.openxmlformats-officedocument.presentationml.slideLayout+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Layouts/slideLayout6.xml" ContentType="application/vnd.openxmlformats-officedocument.presentationml.slideLayout+xml"/>
  <Override PartName="/ppt/slideLayouts/slideLayout5.xml" ContentType="application/vnd.openxmlformats-officedocument.presentationml.slideLayout+xml"/>
  <Override PartName="/ppt/slideLayouts/slideLayout4.xml" ContentType="application/vnd.openxmlformats-officedocument.presentationml.slideLayout+xml"/>
  <Override PartName="/ppt/slideLayouts/slideLayout3.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7.xml" ContentType="application/vnd.openxmlformats-officedocument.presentationml.slideLayout+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0.xml" ContentType="application/inkml+xml"/>
  <Override PartName="/ppt/ink/ink221.xml" ContentType="application/inkml+xml"/>
  <Override PartName="/ppt/ink/ink222.xml" ContentType="application/inkml+xml"/>
  <Override PartName="/ppt/ink/ink223.xml" ContentType="application/inkml+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ink/ink236.xml" ContentType="application/inkml+xml"/>
  <Override PartName="/ppt/ink/ink237.xml" ContentType="application/inkml+xml"/>
  <Override PartName="/ppt/ink/ink238.xml" ContentType="application/inkml+xml"/>
  <Override PartName="/ppt/ink/ink239.xml" ContentType="application/inkml+xml"/>
  <Override PartName="/ppt/ink/ink240.xml" ContentType="application/inkml+xml"/>
  <Override PartName="/ppt/ink/ink241.xml" ContentType="application/inkml+xml"/>
  <Override PartName="/ppt/ink/ink242.xml" ContentType="application/inkml+xml"/>
  <Override PartName="/ppt/ink/ink243.xml" ContentType="application/inkml+xml"/>
  <Override PartName="/ppt/ink/ink244.xml" ContentType="application/inkml+xml"/>
  <Override PartName="/ppt/ink/ink245.xml" ContentType="application/inkml+xml"/>
  <Override PartName="/ppt/ink/ink246.xml" ContentType="application/inkml+xml"/>
  <Override PartName="/ppt/ink/ink247.xml" ContentType="application/inkml+xml"/>
  <Override PartName="/ppt/ink/ink248.xml" ContentType="application/inkml+xml"/>
  <Override PartName="/ppt/ink/ink249.xml" ContentType="application/inkml+xml"/>
  <Override PartName="/ppt/ink/ink250.xml" ContentType="application/inkml+xml"/>
  <Override PartName="/ppt/ink/ink251.xml" ContentType="application/inkml+xml"/>
  <Override PartName="/ppt/ink/ink252.xml" ContentType="application/inkml+xml"/>
  <Override PartName="/ppt/ink/ink253.xml" ContentType="application/inkml+xml"/>
  <Override PartName="/ppt/ink/ink254.xml" ContentType="application/inkml+xml"/>
  <Override PartName="/ppt/ink/ink255.xml" ContentType="application/inkml+xml"/>
  <Override PartName="/ppt/ink/ink256.xml" ContentType="application/inkml+xml"/>
  <Override PartName="/ppt/ink/ink257.xml" ContentType="application/inkml+xml"/>
  <Override PartName="/ppt/ink/ink258.xml" ContentType="application/inkml+xml"/>
  <Override PartName="/ppt/ink/ink259.xml" ContentType="application/inkml+xml"/>
  <Override PartName="/ppt/ink/ink260.xml" ContentType="application/inkml+xml"/>
  <Override PartName="/ppt/ink/ink261.xml" ContentType="application/inkml+xml"/>
  <Override PartName="/ppt/ink/ink262.xml" ContentType="application/inkml+xml"/>
  <Override PartName="/ppt/ink/ink263.xml" ContentType="application/inkml+xml"/>
  <Override PartName="/ppt/ink/ink264.xml" ContentType="application/inkml+xml"/>
  <Override PartName="/ppt/ink/ink265.xml" ContentType="application/inkml+xml"/>
  <Override PartName="/ppt/ink/ink266.xml" ContentType="application/inkml+xml"/>
  <Override PartName="/ppt/ink/ink267.xml" ContentType="application/inkml+xml"/>
  <Override PartName="/ppt/ink/ink268.xml" ContentType="application/inkml+xml"/>
  <Override PartName="/ppt/ink/ink269.xml" ContentType="application/inkml+xml"/>
  <Override PartName="/ppt/ink/ink270.xml" ContentType="application/inkml+xml"/>
  <Override PartName="/ppt/ink/ink271.xml" ContentType="application/inkml+xml"/>
  <Override PartName="/ppt/ink/ink272.xml" ContentType="application/inkml+xml"/>
  <Override PartName="/ppt/ink/ink273.xml" ContentType="application/inkml+xml"/>
  <Override PartName="/ppt/ink/ink274.xml" ContentType="application/inkml+xml"/>
  <Override PartName="/ppt/ink/ink275.xml" ContentType="application/inkml+xml"/>
  <Override PartName="/ppt/ink/ink276.xml" ContentType="application/inkml+xml"/>
  <Override PartName="/ppt/ink/ink277.xml" ContentType="application/inkml+xml"/>
  <Override PartName="/ppt/ink/ink278.xml" ContentType="application/inkml+xml"/>
  <Override PartName="/ppt/ink/ink279.xml" ContentType="application/inkml+xml"/>
  <Override PartName="/ppt/ink/ink280.xml" ContentType="application/inkml+xml"/>
  <Override PartName="/ppt/ink/ink281.xml" ContentType="application/inkml+xml"/>
  <Override PartName="/ppt/ink/ink282.xml" ContentType="application/inkml+xml"/>
  <Override PartName="/ppt/ink/ink283.xml" ContentType="application/inkml+xml"/>
  <Override PartName="/ppt/ink/ink284.xml" ContentType="application/inkml+xml"/>
  <Override PartName="/ppt/ink/ink285.xml" ContentType="application/inkml+xml"/>
  <Override PartName="/ppt/ink/ink286.xml" ContentType="application/inkml+xml"/>
  <Override PartName="/ppt/ink/ink287.xml" ContentType="application/inkml+xml"/>
  <Override PartName="/ppt/ink/ink288.xml" ContentType="application/inkml+xml"/>
  <Override PartName="/ppt/ink/ink289.xml" ContentType="application/inkml+xml"/>
  <Override PartName="/ppt/ink/ink290.xml" ContentType="application/inkml+xml"/>
  <Override PartName="/ppt/ink/ink291.xml" ContentType="application/inkml+xml"/>
  <Override PartName="/ppt/ink/ink292.xml" ContentType="application/inkml+xml"/>
  <Override PartName="/ppt/ink/ink293.xml" ContentType="application/inkml+xml"/>
  <Override PartName="/ppt/ink/ink294.xml" ContentType="application/inkml+xml"/>
  <Override PartName="/ppt/ink/ink295.xml" ContentType="application/inkml+xml"/>
  <Override PartName="/ppt/ink/ink296.xml" ContentType="application/inkml+xml"/>
  <Override PartName="/ppt/ink/ink297.xml" ContentType="application/inkml+xml"/>
  <Override PartName="/ppt/ink/ink298.xml" ContentType="application/inkml+xml"/>
  <Override PartName="/ppt/ink/ink299.xml" ContentType="application/inkml+xml"/>
  <Override PartName="/ppt/ink/ink300.xml" ContentType="application/inkml+xml"/>
  <Override PartName="/ppt/ink/ink301.xml" ContentType="application/inkml+xml"/>
  <Override PartName="/ppt/ink/ink302.xml" ContentType="application/inkml+xml"/>
  <Override PartName="/ppt/ink/ink303.xml" ContentType="application/inkml+xml"/>
  <Override PartName="/ppt/ink/ink304.xml" ContentType="application/inkml+xml"/>
  <Override PartName="/ppt/ink/ink305.xml" ContentType="application/inkml+xml"/>
  <Override PartName="/ppt/ink/ink306.xml" ContentType="application/inkml+xml"/>
  <Override PartName="/ppt/ink/ink307.xml" ContentType="application/inkml+xml"/>
  <Override PartName="/ppt/ink/ink308.xml" ContentType="application/inkml+xml"/>
  <Override PartName="/ppt/ink/ink309.xml" ContentType="application/inkml+xml"/>
  <Override PartName="/ppt/ink/ink310.xml" ContentType="application/inkml+xml"/>
  <Override PartName="/ppt/ink/ink311.xml" ContentType="application/inkml+xml"/>
  <Override PartName="/ppt/ink/ink312.xml" ContentType="application/inkml+xml"/>
  <Override PartName="/ppt/ink/ink313.xml" ContentType="application/inkml+xml"/>
  <Override PartName="/ppt/ink/ink314.xml" ContentType="application/inkml+xml"/>
  <Override PartName="/ppt/ink/ink315.xml" ContentType="application/inkml+xml"/>
  <Override PartName="/ppt/ink/ink316.xml" ContentType="application/inkml+xml"/>
  <Override PartName="/ppt/ink/ink317.xml" ContentType="application/inkml+xml"/>
  <Override PartName="/ppt/ink/ink318.xml" ContentType="application/inkml+xml"/>
  <Override PartName="/ppt/ink/ink319.xml" ContentType="application/inkml+xml"/>
  <Override PartName="/ppt/ink/ink320.xml" ContentType="application/inkml+xml"/>
  <Override PartName="/ppt/ink/ink321.xml" ContentType="application/inkml+xml"/>
  <Override PartName="/ppt/ink/ink322.xml" ContentType="application/inkml+xml"/>
  <Override PartName="/ppt/ink/ink323.xml" ContentType="application/inkml+xml"/>
  <Override PartName="/ppt/ink/ink324.xml" ContentType="application/inkml+xml"/>
  <Override PartName="/ppt/ink/ink325.xml" ContentType="application/inkml+xml"/>
  <Override PartName="/ppt/ink/ink326.xml" ContentType="application/inkml+xml"/>
  <Override PartName="/ppt/ink/ink327.xml" ContentType="application/inkml+xml"/>
  <Override PartName="/ppt/ink/ink328.xml" ContentType="application/inkml+xml"/>
  <Override PartName="/ppt/ink/ink329.xml" ContentType="application/inkml+xml"/>
  <Override PartName="/ppt/ink/ink330.xml" ContentType="application/inkml+xml"/>
  <Override PartName="/ppt/ink/ink331.xml" ContentType="application/inkml+xml"/>
  <Override PartName="/ppt/ink/ink332.xml" ContentType="application/inkml+xml"/>
  <Override PartName="/ppt/ink/ink333.xml" ContentType="application/inkml+xml"/>
  <Override PartName="/ppt/ink/ink334.xml" ContentType="application/inkml+xml"/>
  <Override PartName="/ppt/ink/ink335.xml" ContentType="application/inkml+xml"/>
  <Override PartName="/ppt/ink/ink336.xml" ContentType="application/inkml+xml"/>
  <Override PartName="/ppt/ink/ink337.xml" ContentType="application/inkml+xml"/>
  <Override PartName="/ppt/ink/ink338.xml" ContentType="application/inkml+xml"/>
  <Override PartName="/ppt/ink/ink339.xml" ContentType="application/inkml+xml"/>
  <Override PartName="/ppt/ink/ink340.xml" ContentType="application/inkml+xml"/>
  <Override PartName="/ppt/ink/ink341.xml" ContentType="application/inkml+xml"/>
  <Override PartName="/ppt/ink/ink342.xml" ContentType="application/inkml+xml"/>
  <Override PartName="/ppt/ink/ink343.xml" ContentType="application/inkml+xml"/>
  <Override PartName="/ppt/ink/ink344.xml" ContentType="application/inkml+xml"/>
  <Override PartName="/ppt/ink/ink345.xml" ContentType="application/inkml+xml"/>
  <Override PartName="/ppt/ink/ink346.xml" ContentType="application/inkml+xml"/>
  <Override PartName="/ppt/ink/ink347.xml" ContentType="application/inkml+xml"/>
  <Override PartName="/ppt/ink/ink348.xml" ContentType="application/inkml+xml"/>
  <Override PartName="/ppt/ink/ink349.xml" ContentType="application/inkml+xml"/>
  <Override PartName="/ppt/ink/ink350.xml" ContentType="application/inkml+xml"/>
  <Override PartName="/ppt/ink/ink351.xml" ContentType="application/inkml+xml"/>
  <Override PartName="/ppt/ink/ink352.xml" ContentType="application/inkml+xml"/>
  <Override PartName="/ppt/ink/ink353.xml" ContentType="application/inkml+xml"/>
  <Override PartName="/ppt/ink/ink354.xml" ContentType="application/inkml+xml"/>
  <Override PartName="/ppt/ink/ink355.xml" ContentType="application/inkml+xml"/>
  <Override PartName="/ppt/ink/ink356.xml" ContentType="application/inkml+xml"/>
  <Override PartName="/ppt/ink/ink357.xml" ContentType="application/inkml+xml"/>
  <Override PartName="/ppt/ink/ink358.xml" ContentType="application/inkml+xml"/>
  <Override PartName="/ppt/ink/ink359.xml" ContentType="application/inkml+xml"/>
  <Override PartName="/ppt/ink/ink360.xml" ContentType="application/inkml+xml"/>
  <Override PartName="/ppt/ink/ink361.xml" ContentType="application/inkml+xml"/>
  <Override PartName="/ppt/ink/ink362.xml" ContentType="application/inkml+xml"/>
  <Override PartName="/ppt/ink/ink363.xml" ContentType="application/inkml+xml"/>
  <Override PartName="/ppt/ink/ink364.xml" ContentType="application/inkml+xml"/>
  <Override PartName="/ppt/ink/ink365.xml" ContentType="application/inkml+xml"/>
  <Override PartName="/ppt/ink/ink366.xml" ContentType="application/inkml+xml"/>
  <Override PartName="/ppt/ink/ink367.xml" ContentType="application/inkml+xml"/>
  <Override PartName="/ppt/ink/ink368.xml" ContentType="application/inkml+xml"/>
  <Override PartName="/ppt/ink/ink369.xml" ContentType="application/inkml+xml"/>
  <Override PartName="/ppt/ink/ink370.xml" ContentType="application/inkml+xml"/>
  <Override PartName="/ppt/ink/ink371.xml" ContentType="application/inkml+xml"/>
  <Override PartName="/ppt/ink/ink372.xml" ContentType="application/inkml+xml"/>
  <Override PartName="/ppt/ink/ink373.xml" ContentType="application/inkml+xml"/>
  <Override PartName="/ppt/ink/ink374.xml" ContentType="application/inkml+xml"/>
  <Override PartName="/ppt/ink/ink375.xml" ContentType="application/inkml+xml"/>
  <Override PartName="/ppt/ink/ink376.xml" ContentType="application/inkml+xml"/>
  <Override PartName="/ppt/ink/ink377.xml" ContentType="application/inkml+xml"/>
  <Override PartName="/ppt/ink/ink378.xml" ContentType="application/inkml+xml"/>
  <Override PartName="/ppt/ink/ink379.xml" ContentType="application/inkml+xml"/>
  <Override PartName="/ppt/ink/ink380.xml" ContentType="application/inkml+xml"/>
  <Override PartName="/ppt/ink/ink381.xml" ContentType="application/inkml+xml"/>
  <Override PartName="/ppt/ink/ink382.xml" ContentType="application/inkml+xml"/>
  <Override PartName="/ppt/ink/ink383.xml" ContentType="application/inkml+xml"/>
  <Override PartName="/ppt/ink/ink384.xml" ContentType="application/inkml+xml"/>
  <Override PartName="/ppt/ink/ink385.xml" ContentType="application/inkml+xml"/>
  <Override PartName="/ppt/ink/ink386.xml" ContentType="application/inkml+xml"/>
  <Override PartName="/ppt/ink/ink387.xml" ContentType="application/inkml+xml"/>
  <Override PartName="/ppt/ink/ink388.xml" ContentType="application/inkml+xml"/>
  <Override PartName="/ppt/ink/ink389.xml" ContentType="application/inkml+xml"/>
  <Override PartName="/ppt/ink/ink98.xml" ContentType="application/inkml+xml"/>
  <Override PartName="/ppt/ink/ink391.xml" ContentType="application/inkml+xml"/>
  <Override PartName="/ppt/ink/ink392.xml" ContentType="application/inkml+xml"/>
  <Override PartName="/ppt/ink/ink393.xml" ContentType="application/inkml+xml"/>
  <Override PartName="/ppt/ink/ink394.xml" ContentType="application/inkml+xml"/>
  <Override PartName="/ppt/ink/ink395.xml" ContentType="application/inkml+xml"/>
  <Override PartName="/ppt/ink/ink396.xml" ContentType="application/inkml+xml"/>
  <Override PartName="/ppt/ink/ink397.xml" ContentType="application/inkml+xml"/>
  <Override PartName="/ppt/ink/ink398.xml" ContentType="application/inkml+xml"/>
  <Override PartName="/ppt/ink/ink399.xml" ContentType="application/inkml+xml"/>
  <Override PartName="/ppt/ink/ink400.xml" ContentType="application/inkml+xml"/>
  <Override PartName="/ppt/ink/ink401.xml" ContentType="application/inkml+xml"/>
  <Override PartName="/ppt/ink/ink402.xml" ContentType="application/inkml+xml"/>
  <Override PartName="/ppt/ink/ink403.xml" ContentType="application/inkml+xml"/>
  <Override PartName="/ppt/ink/ink404.xml" ContentType="application/inkml+xml"/>
  <Override PartName="/ppt/ink/ink405.xml" ContentType="application/inkml+xml"/>
  <Override PartName="/ppt/ink/ink406.xml" ContentType="application/inkml+xml"/>
  <Override PartName="/ppt/ink/ink407.xml" ContentType="application/inkml+xml"/>
  <Override PartName="/ppt/ink/ink408.xml" ContentType="application/inkml+xml"/>
  <Override PartName="/ppt/ink/ink409.xml" ContentType="application/inkml+xml"/>
  <Override PartName="/ppt/ink/ink410.xml" ContentType="application/inkml+xml"/>
  <Override PartName="/ppt/ink/ink411.xml" ContentType="application/inkml+xml"/>
  <Override PartName="/ppt/ink/ink412.xml" ContentType="application/inkml+xml"/>
  <Override PartName="/ppt/ink/ink413.xml" ContentType="application/inkml+xml"/>
  <Override PartName="/ppt/ink/ink414.xml" ContentType="application/inkml+xml"/>
  <Override PartName="/ppt/ink/ink415.xml" ContentType="application/inkml+xml"/>
  <Override PartName="/ppt/ink/ink416.xml" ContentType="application/inkml+xml"/>
  <Override PartName="/ppt/ink/ink417.xml" ContentType="application/inkml+xml"/>
  <Override PartName="/ppt/ink/ink418.xml" ContentType="application/inkml+xml"/>
  <Override PartName="/ppt/ink/ink419.xml" ContentType="application/inkml+xml"/>
  <Override PartName="/ppt/ink/ink420.xml" ContentType="application/inkml+xml"/>
  <Override PartName="/ppt/ink/ink421.xml" ContentType="application/inkml+xml"/>
  <Override PartName="/ppt/ink/ink422.xml" ContentType="application/inkml+xml"/>
  <Override PartName="/ppt/ink/ink423.xml" ContentType="application/inkml+xml"/>
  <Override PartName="/ppt/ink/ink424.xml" ContentType="application/inkml+xml"/>
  <Override PartName="/ppt/ink/ink425.xml" ContentType="application/inkml+xml"/>
  <Override PartName="/ppt/ink/ink426.xml" ContentType="application/inkml+xml"/>
  <Override PartName="/ppt/ink/ink427.xml" ContentType="application/inkml+xml"/>
  <Override PartName="/ppt/ink/ink428.xml" ContentType="application/inkml+xml"/>
  <Override PartName="/ppt/ink/ink429.xml" ContentType="application/inkml+xml"/>
  <Override PartName="/ppt/ink/ink430.xml" ContentType="application/inkml+xml"/>
  <Override PartName="/ppt/ink/ink431.xml" ContentType="application/inkml+xml"/>
  <Override PartName="/ppt/ink/ink432.xml" ContentType="application/inkml+xml"/>
  <Override PartName="/ppt/ink/ink433.xml" ContentType="application/inkml+xml"/>
  <Override PartName="/ppt/ink/ink434.xml" ContentType="application/inkml+xml"/>
  <Override PartName="/ppt/ink/ink435.xml" ContentType="application/inkml+xml"/>
  <Override PartName="/ppt/ink/ink436.xml" ContentType="application/inkml+xml"/>
  <Override PartName="/ppt/ink/ink437.xml" ContentType="application/inkml+xml"/>
  <Override PartName="/ppt/ink/ink438.xml" ContentType="application/inkml+xml"/>
  <Override PartName="/ppt/ink/ink439.xml" ContentType="application/inkml+xml"/>
  <Override PartName="/ppt/ink/ink440.xml" ContentType="application/inkml+xml"/>
  <Override PartName="/ppt/ink/ink441.xml" ContentType="application/inkml+xml"/>
  <Override PartName="/ppt/ink/ink442.xml" ContentType="application/inkml+xml"/>
  <Override PartName="/ppt/ink/ink443.xml" ContentType="application/inkml+xml"/>
  <Override PartName="/ppt/ink/ink444.xml" ContentType="application/inkml+xml"/>
  <Override PartName="/ppt/ink/ink445.xml" ContentType="application/inkml+xml"/>
  <Override PartName="/ppt/ink/ink446.xml" ContentType="application/inkml+xml"/>
  <Override PartName="/ppt/ink/ink447.xml" ContentType="application/inkml+xml"/>
  <Override PartName="/ppt/ink/ink448.xml" ContentType="application/inkml+xml"/>
  <Override PartName="/ppt/ink/ink449.xml" ContentType="application/inkml+xml"/>
  <Override PartName="/ppt/ink/ink450.xml" ContentType="application/inkml+xml"/>
  <Override PartName="/ppt/ink/ink451.xml" ContentType="application/inkml+xml"/>
  <Override PartName="/ppt/ink/ink452.xml" ContentType="application/inkml+xml"/>
  <Override PartName="/ppt/ink/ink453.xml" ContentType="application/inkml+xml"/>
  <Override PartName="/ppt/ink/ink454.xml" ContentType="application/inkml+xml"/>
  <Override PartName="/ppt/ink/ink455.xml" ContentType="application/inkml+xml"/>
  <Override PartName="/ppt/ink/ink456.xml" ContentType="application/inkml+xml"/>
  <Override PartName="/ppt/ink/ink457.xml" ContentType="application/inkml+xml"/>
  <Override PartName="/ppt/ink/ink458.xml" ContentType="application/inkml+xml"/>
  <Override PartName="/ppt/ink/ink459.xml" ContentType="application/inkml+xml"/>
  <Override PartName="/ppt/ink/ink460.xml" ContentType="application/inkml+xml"/>
  <Override PartName="/ppt/ink/ink461.xml" ContentType="application/inkml+xml"/>
  <Override PartName="/ppt/ink/ink462.xml" ContentType="application/inkml+xml"/>
  <Override PartName="/ppt/ink/ink463.xml" ContentType="application/inkml+xml"/>
  <Override PartName="/ppt/ink/ink464.xml" ContentType="application/inkml+xml"/>
  <Override PartName="/ppt/ink/ink465.xml" ContentType="application/inkml+xml"/>
  <Override PartName="/ppt/ink/ink466.xml" ContentType="application/inkml+xml"/>
  <Override PartName="/ppt/ink/ink467.xml" ContentType="application/inkml+xml"/>
  <Override PartName="/ppt/ink/ink468.xml" ContentType="application/inkml+xml"/>
  <Override PartName="/ppt/ink/ink469.xml" ContentType="application/inkml+xml"/>
  <Override PartName="/ppt/ink/ink470.xml" ContentType="application/inkml+xml"/>
  <Override PartName="/ppt/ink/ink471.xml" ContentType="application/inkml+xml"/>
  <Override PartName="/ppt/ink/ink472.xml" ContentType="application/inkml+xml"/>
  <Override PartName="/ppt/ink/ink473.xml" ContentType="application/inkml+xml"/>
  <Override PartName="/ppt/ink/ink474.xml" ContentType="application/inkml+xml"/>
  <Override PartName="/ppt/ink/ink475.xml" ContentType="application/inkml+xml"/>
  <Override PartName="/ppt/ink/ink476.xml" ContentType="application/inkml+xml"/>
  <Override PartName="/ppt/ink/ink477.xml" ContentType="application/inkml+xml"/>
  <Override PartName="/ppt/ink/ink478.xml" ContentType="application/inkml+xml"/>
  <Override PartName="/ppt/ink/ink479.xml" ContentType="application/inkml+xml"/>
  <Override PartName="/ppt/ink/ink480.xml" ContentType="application/inkml+xml"/>
  <Override PartName="/ppt/ink/ink481.xml" ContentType="application/inkml+xml"/>
  <Override PartName="/ppt/ink/ink482.xml" ContentType="application/inkml+xml"/>
  <Override PartName="/ppt/ink/ink483.xml" ContentType="application/inkml+xml"/>
  <Override PartName="/ppt/ink/ink484.xml" ContentType="application/inkml+xml"/>
  <Override PartName="/ppt/ink/ink485.xml" ContentType="application/inkml+xml"/>
  <Override PartName="/ppt/ink/ink486.xml" ContentType="application/inkml+xml"/>
  <Override PartName="/ppt/ink/ink487.xml" ContentType="application/inkml+xml"/>
  <Override PartName="/ppt/ink/ink488.xml" ContentType="application/inkml+xml"/>
  <Override PartName="/ppt/ink/ink489.xml" ContentType="application/inkml+xml"/>
  <Override PartName="/ppt/ink/ink490.xml" ContentType="application/inkml+xml"/>
  <Override PartName="/ppt/ink/ink491.xml" ContentType="application/inkml+xml"/>
  <Override PartName="/ppt/ink/ink492.xml" ContentType="application/inkml+xml"/>
  <Override PartName="/ppt/ink/ink493.xml" ContentType="application/inkml+xml"/>
  <Override PartName="/ppt/ink/ink494.xml" ContentType="application/inkml+xml"/>
  <Override PartName="/ppt/ink/ink495.xml" ContentType="application/inkml+xml"/>
  <Override PartName="/ppt/ink/ink496.xml" ContentType="application/inkml+xml"/>
  <Override PartName="/ppt/ink/ink497.xml" ContentType="application/inkml+xml"/>
  <Override PartName="/ppt/ink/ink498.xml" ContentType="application/inkml+xml"/>
  <Override PartName="/ppt/ink/ink499.xml" ContentType="application/inkml+xml"/>
  <Override PartName="/ppt/ink/ink500.xml" ContentType="application/inkml+xml"/>
  <Override PartName="/ppt/ink/ink501.xml" ContentType="application/inkml+xml"/>
  <Override PartName="/ppt/ink/ink502.xml" ContentType="application/inkml+xml"/>
  <Override PartName="/ppt/ink/ink503.xml" ContentType="application/inkml+xml"/>
  <Override PartName="/ppt/ink/ink504.xml" ContentType="application/inkml+xml"/>
  <Override PartName="/ppt/ink/ink505.xml" ContentType="application/inkml+xml"/>
  <Override PartName="/ppt/ink/ink506.xml" ContentType="application/inkml+xml"/>
  <Override PartName="/ppt/ink/ink507.xml" ContentType="application/inkml+xml"/>
  <Override PartName="/ppt/ink/ink508.xml" ContentType="application/inkml+xml"/>
  <Override PartName="/ppt/ink/ink509.xml" ContentType="application/inkml+xml"/>
  <Override PartName="/ppt/ink/ink510.xml" ContentType="application/inkml+xml"/>
  <Override PartName="/ppt/ink/ink511.xml" ContentType="application/inkml+xml"/>
  <Override PartName="/ppt/ink/ink512.xml" ContentType="application/inkml+xml"/>
  <Override PartName="/ppt/ink/ink513.xml" ContentType="application/inkml+xml"/>
  <Override PartName="/ppt/ink/ink514.xml" ContentType="application/inkml+xml"/>
  <Override PartName="/ppt/ink/ink515.xml" ContentType="application/inkml+xml"/>
  <Override PartName="/ppt/ink/ink516.xml" ContentType="application/inkml+xml"/>
  <Override PartName="/ppt/ink/ink517.xml" ContentType="application/inkml+xml"/>
  <Override PartName="/ppt/ink/ink518.xml" ContentType="application/inkml+xml"/>
  <Override PartName="/ppt/ink/ink519.xml" ContentType="application/inkml+xml"/>
  <Override PartName="/ppt/ink/ink520.xml" ContentType="application/inkml+xml"/>
  <Override PartName="/ppt/ink/ink521.xml" ContentType="application/inkml+xml"/>
  <Override PartName="/ppt/ink/ink522.xml" ContentType="application/inkml+xml"/>
  <Override PartName="/ppt/ink/ink523.xml" ContentType="application/inkml+xml"/>
  <Override PartName="/ppt/ink/ink524.xml" ContentType="application/inkml+xml"/>
  <Override PartName="/ppt/ink/ink525.xml" ContentType="application/inkml+xml"/>
  <Override PartName="/ppt/ink/ink526.xml" ContentType="application/inkml+xml"/>
  <Override PartName="/ppt/ink/ink527.xml" ContentType="application/inkml+xml"/>
  <Override PartName="/ppt/ink/ink528.xml" ContentType="application/inkml+xml"/>
  <Override PartName="/ppt/ink/ink529.xml" ContentType="application/inkml+xml"/>
  <Override PartName="/ppt/ink/ink530.xml" ContentType="application/inkml+xml"/>
  <Override PartName="/ppt/ink/ink531.xml" ContentType="application/inkml+xml"/>
  <Override PartName="/ppt/ink/ink532.xml" ContentType="application/inkml+xml"/>
  <Override PartName="/ppt/ink/ink533.xml" ContentType="application/inkml+xml"/>
  <Override PartName="/ppt/ink/ink534.xml" ContentType="application/inkml+xml"/>
  <Override PartName="/ppt/ink/ink535.xml" ContentType="application/inkml+xml"/>
  <Override PartName="/ppt/ink/ink536.xml" ContentType="application/inkml+xml"/>
  <Override PartName="/ppt/ink/ink537.xml" ContentType="application/inkml+xml"/>
  <Override PartName="/ppt/ink/ink538.xml" ContentType="application/inkml+xml"/>
  <Override PartName="/ppt/ink/ink539.xml" ContentType="application/inkml+xml"/>
  <Override PartName="/ppt/ink/ink540.xml" ContentType="application/inkml+xml"/>
  <Override PartName="/ppt/ink/ink541.xml" ContentType="application/inkml+xml"/>
  <Override PartName="/ppt/ink/ink542.xml" ContentType="application/inkml+xml"/>
  <Override PartName="/ppt/ink/ink543.xml" ContentType="application/inkml+xml"/>
  <Override PartName="/ppt/ink/ink544.xml" ContentType="application/inkml+xml"/>
  <Override PartName="/ppt/ink/ink545.xml" ContentType="application/inkml+xml"/>
  <Override PartName="/ppt/ink/ink546.xml" ContentType="application/inkml+xml"/>
  <Override PartName="/ppt/ink/ink547.xml" ContentType="application/inkml+xml"/>
  <Override PartName="/ppt/ink/ink548.xml" ContentType="application/inkml+xml"/>
  <Override PartName="/ppt/ink/ink549.xml" ContentType="application/inkml+xml"/>
  <Override PartName="/ppt/ink/ink550.xml" ContentType="application/inkml+xml"/>
  <Override PartName="/ppt/ink/ink551.xml" ContentType="application/inkml+xml"/>
  <Override PartName="/ppt/ink/ink552.xml" ContentType="application/inkml+xml"/>
  <Override PartName="/ppt/ink/ink553.xml" ContentType="application/inkml+xml"/>
  <Override PartName="/ppt/ink/ink554.xml" ContentType="application/inkml+xml"/>
  <Override PartName="/ppt/ink/ink555.xml" ContentType="application/inkml+xml"/>
  <Override PartName="/ppt/ink/ink556.xml" ContentType="application/inkml+xml"/>
  <Override PartName="/ppt/ink/ink557.xml" ContentType="application/inkml+xml"/>
  <Override PartName="/ppt/ink/ink558.xml" ContentType="application/inkml+xml"/>
  <Override PartName="/ppt/ink/ink559.xml" ContentType="application/inkml+xml"/>
  <Override PartName="/ppt/ink/ink560.xml" ContentType="application/inkml+xml"/>
  <Override PartName="/ppt/ink/ink561.xml" ContentType="application/inkml+xml"/>
  <Override PartName="/ppt/ink/ink562.xml" ContentType="application/inkml+xml"/>
  <Override PartName="/ppt/ink/ink563.xml" ContentType="application/inkml+xml"/>
  <Override PartName="/ppt/ink/ink564.xml" ContentType="application/inkml+xml"/>
  <Override PartName="/ppt/ink/ink565.xml" ContentType="application/inkml+xml"/>
  <Override PartName="/ppt/ink/ink566.xml" ContentType="application/inkml+xml"/>
  <Override PartName="/ppt/ink/ink567.xml" ContentType="application/inkml+xml"/>
  <Override PartName="/ppt/ink/ink568.xml" ContentType="application/inkml+xml"/>
  <Override PartName="/ppt/ink/ink569.xml" ContentType="application/inkml+xml"/>
  <Override PartName="/ppt/ink/ink570.xml" ContentType="application/inkml+xml"/>
  <Override PartName="/ppt/ink/ink571.xml" ContentType="application/inkml+xml"/>
  <Override PartName="/ppt/ink/ink572.xml" ContentType="application/inkml+xml"/>
  <Override PartName="/ppt/ink/ink573.xml" ContentType="application/inkml+xml"/>
  <Override PartName="/ppt/ink/ink574.xml" ContentType="application/inkml+xml"/>
  <Override PartName="/ppt/ink/ink575.xml" ContentType="application/inkml+xml"/>
  <Override PartName="/ppt/ink/ink576.xml" ContentType="application/inkml+xml"/>
  <Override PartName="/ppt/ink/ink577.xml" ContentType="application/inkml+xml"/>
  <Override PartName="/ppt/ink/ink578.xml" ContentType="application/inkml+xml"/>
  <Override PartName="/ppt/ink/ink579.xml" ContentType="application/inkml+xml"/>
  <Override PartName="/ppt/ink/ink580.xml" ContentType="application/inkml+xml"/>
  <Override PartName="/ppt/ink/ink581.xml" ContentType="application/inkml+xml"/>
  <Override PartName="/ppt/ink/ink582.xml" ContentType="application/inkml+xml"/>
  <Override PartName="/ppt/ink/ink583.xml" ContentType="application/inkml+xml"/>
  <Override PartName="/ppt/ink/ink584.xml" ContentType="application/inkml+xml"/>
  <Override PartName="/ppt/ink/ink585.xml" ContentType="application/inkml+xml"/>
  <Override PartName="/ppt/ink/ink586.xml" ContentType="application/inkml+xml"/>
  <Override PartName="/ppt/ink/ink587.xml" ContentType="application/inkml+xml"/>
  <Override PartName="/ppt/ink/ink588.xml" ContentType="application/inkml+xml"/>
  <Override PartName="/ppt/ink/ink589.xml" ContentType="application/inkml+xml"/>
  <Override PartName="/ppt/ink/ink590.xml" ContentType="application/inkml+xml"/>
  <Override PartName="/ppt/ink/ink591.xml" ContentType="application/inkml+xml"/>
  <Override PartName="/ppt/ink/ink592.xml" ContentType="application/inkml+xml"/>
  <Override PartName="/ppt/ink/ink593.xml" ContentType="application/inkml+xml"/>
  <Override PartName="/ppt/ink/ink594.xml" ContentType="application/inkml+xml"/>
  <Override PartName="/ppt/ink/ink595.xml" ContentType="application/inkml+xml"/>
  <Override PartName="/ppt/ink/ink596.xml" ContentType="application/inkml+xml"/>
  <Override PartName="/ppt/ink/ink597.xml" ContentType="application/inkml+xml"/>
  <Override PartName="/ppt/ink/ink598.xml" ContentType="application/inkml+xml"/>
  <Override PartName="/ppt/ink/ink599.xml" ContentType="application/inkml+xml"/>
  <Override PartName="/ppt/ink/ink600.xml" ContentType="application/inkml+xml"/>
  <Override PartName="/ppt/ink/ink601.xml" ContentType="application/inkml+xml"/>
  <Override PartName="/ppt/ink/ink602.xml" ContentType="application/inkml+xml"/>
  <Override PartName="/ppt/ink/ink603.xml" ContentType="application/inkml+xml"/>
  <Override PartName="/ppt/ink/ink604.xml" ContentType="application/inkml+xml"/>
  <Override PartName="/ppt/ink/ink605.xml" ContentType="application/inkml+xml"/>
  <Override PartName="/ppt/ink/ink606.xml" ContentType="application/inkml+xml"/>
  <Override PartName="/ppt/ink/ink607.xml" ContentType="application/inkml+xml"/>
  <Override PartName="/ppt/ink/ink608.xml" ContentType="application/inkml+xml"/>
  <Override PartName="/ppt/ink/ink609.xml" ContentType="application/inkml+xml"/>
  <Override PartName="/ppt/ink/ink610.xml" ContentType="application/inkml+xml"/>
  <Override PartName="/ppt/ink/ink611.xml" ContentType="application/inkml+xml"/>
  <Override PartName="/ppt/ink/ink612.xml" ContentType="application/inkml+xml"/>
  <Override PartName="/ppt/ink/ink613.xml" ContentType="application/inkml+xml"/>
  <Override PartName="/ppt/ink/ink614.xml" ContentType="application/inkml+xml"/>
  <Override PartName="/ppt/ink/ink615.xml" ContentType="application/inkml+xml"/>
  <Override PartName="/ppt/ink/ink616.xml" ContentType="application/inkml+xml"/>
  <Override PartName="/ppt/ink/ink617.xml" ContentType="application/inkml+xml"/>
  <Override PartName="/ppt/ink/ink618.xml" ContentType="application/inkml+xml"/>
  <Override PartName="/ppt/ink/ink619.xml" ContentType="application/inkml+xml"/>
  <Override PartName="/ppt/ink/ink620.xml" ContentType="application/inkml+xml"/>
  <Override PartName="/ppt/ink/ink621.xml" ContentType="application/inkml+xml"/>
  <Override PartName="/ppt/ink/ink622.xml" ContentType="application/inkml+xml"/>
  <Override PartName="/ppt/ink/ink623.xml" ContentType="application/inkml+xml"/>
  <Override PartName="/ppt/ink/ink624.xml" ContentType="application/inkml+xml"/>
  <Override PartName="/ppt/ink/ink625.xml" ContentType="application/inkml+xml"/>
  <Override PartName="/ppt/ink/ink626.xml" ContentType="application/inkml+xml"/>
  <Override PartName="/ppt/ink/ink627.xml" ContentType="application/inkml+xml"/>
  <Override PartName="/ppt/ink/ink628.xml" ContentType="application/inkml+xml"/>
  <Override PartName="/ppt/ink/ink629.xml" ContentType="application/inkml+xml"/>
  <Override PartName="/ppt/ink/ink630.xml" ContentType="application/inkml+xml"/>
  <Override PartName="/ppt/ink/ink631.xml" ContentType="application/inkml+xml"/>
  <Override PartName="/ppt/ink/ink632.xml" ContentType="application/inkml+xml"/>
  <Override PartName="/ppt/ink/ink633.xml" ContentType="application/inkml+xml"/>
  <Override PartName="/ppt/ink/ink634.xml" ContentType="application/inkml+xml"/>
  <Override PartName="/ppt/ink/ink635.xml" ContentType="application/inkml+xml"/>
  <Override PartName="/ppt/ink/ink636.xml" ContentType="application/inkml+xml"/>
  <Override PartName="/ppt/ink/ink637.xml" ContentType="application/inkml+xml"/>
  <Override PartName="/ppt/ink/ink638.xml" ContentType="application/inkml+xml"/>
  <Override PartName="/ppt/ink/ink639.xml" ContentType="application/inkml+xml"/>
  <Override PartName="/ppt/ink/ink640.xml" ContentType="application/inkml+xml"/>
  <Override PartName="/ppt/ink/ink641.xml" ContentType="application/inkml+xml"/>
  <Override PartName="/ppt/ink/ink642.xml" ContentType="application/inkml+xml"/>
  <Override PartName="/ppt/ink/ink643.xml" ContentType="application/inkml+xml"/>
  <Override PartName="/ppt/ink/ink644.xml" ContentType="application/inkml+xml"/>
  <Override PartName="/ppt/ink/ink645.xml" ContentType="application/inkml+xml"/>
  <Override PartName="/ppt/ink/ink646.xml" ContentType="application/inkml+xml"/>
  <Override PartName="/ppt/ink/ink647.xml" ContentType="application/inkml+xml"/>
  <Override PartName="/ppt/ink/ink648.xml" ContentType="application/inkml+xml"/>
  <Override PartName="/ppt/ink/ink649.xml" ContentType="application/inkml+xml"/>
  <Override PartName="/ppt/ink/ink650.xml" ContentType="application/inkml+xml"/>
  <Override PartName="/ppt/ink/ink651.xml" ContentType="application/inkml+xml"/>
  <Override PartName="/ppt/ink/ink652.xml" ContentType="application/inkml+xml"/>
  <Override PartName="/ppt/ink/ink653.xml" ContentType="application/inkml+xml"/>
  <Override PartName="/ppt/ink/ink654.xml" ContentType="application/inkml+xml"/>
  <Override PartName="/ppt/ink/ink655.xml" ContentType="application/inkml+xml"/>
  <Override PartName="/ppt/ink/ink656.xml" ContentType="application/inkml+xml"/>
  <Override PartName="/ppt/ink/ink657.xml" ContentType="application/inkml+xml"/>
  <Override PartName="/ppt/ink/ink658.xml" ContentType="application/inkml+xml"/>
  <Override PartName="/ppt/ink/ink659.xml" ContentType="application/inkml+xml"/>
  <Override PartName="/ppt/ink/ink660.xml" ContentType="application/inkml+xml"/>
  <Override PartName="/ppt/ink/ink661.xml" ContentType="application/inkml+xml"/>
  <Override PartName="/ppt/ink/ink662.xml" ContentType="application/inkml+xml"/>
  <Override PartName="/ppt/ink/ink663.xml" ContentType="application/inkml+xml"/>
  <Override PartName="/ppt/ink/ink664.xml" ContentType="application/inkml+xml"/>
  <Override PartName="/ppt/ink/ink665.xml" ContentType="application/inkml+xml"/>
  <Override PartName="/ppt/ink/ink666.xml" ContentType="application/inkml+xml"/>
  <Override PartName="/ppt/ink/ink667.xml" ContentType="application/inkml+xml"/>
  <Override PartName="/ppt/ink/ink668.xml" ContentType="application/inkml+xml"/>
  <Override PartName="/ppt/ink/ink669.xml" ContentType="application/inkml+xml"/>
  <Override PartName="/ppt/ink/ink670.xml" ContentType="application/inkml+xml"/>
  <Override PartName="/ppt/ink/ink671.xml" ContentType="application/inkml+xml"/>
  <Override PartName="/ppt/ink/ink672.xml" ContentType="application/inkml+xml"/>
  <Override PartName="/ppt/ink/ink673.xml" ContentType="application/inkml+xml"/>
  <Override PartName="/ppt/ink/ink674.xml" ContentType="application/inkml+xml"/>
  <Override PartName="/ppt/ink/ink675.xml" ContentType="application/inkml+xml"/>
  <Override PartName="/ppt/ink/ink676.xml" ContentType="application/inkml+xml"/>
  <Override PartName="/ppt/ink/ink677.xml" ContentType="application/inkml+xml"/>
  <Override PartName="/ppt/ink/ink678.xml" ContentType="application/inkml+xml"/>
  <Override PartName="/ppt/ink/ink679.xml" ContentType="application/inkml+xml"/>
  <Override PartName="/ppt/ink/ink680.xml" ContentType="application/inkml+xml"/>
  <Override PartName="/ppt/ink/ink681.xml" ContentType="application/inkml+xml"/>
  <Override PartName="/ppt/ink/ink682.xml" ContentType="application/inkml+xml"/>
  <Override PartName="/ppt/ink/ink683.xml" ContentType="application/inkml+xml"/>
  <Override PartName="/ppt/ink/ink684.xml" ContentType="application/inkml+xml"/>
  <Override PartName="/ppt/ink/ink685.xml" ContentType="application/inkml+xml"/>
  <Override PartName="/ppt/ink/ink686.xml" ContentType="application/inkml+xml"/>
  <Override PartName="/ppt/ink/ink687.xml" ContentType="application/inkml+xml"/>
  <Override PartName="/ppt/ink/ink688.xml" ContentType="application/inkml+xml"/>
  <Override PartName="/ppt/ink/ink689.xml" ContentType="application/inkml+xml"/>
  <Override PartName="/ppt/ink/ink690.xml" ContentType="application/inkml+xml"/>
  <Override PartName="/ppt/ink/ink691.xml" ContentType="application/inkml+xml"/>
  <Override PartName="/ppt/ink/ink692.xml" ContentType="application/inkml+xml"/>
  <Override PartName="/ppt/ink/ink693.xml" ContentType="application/inkml+xml"/>
  <Override PartName="/ppt/ink/ink694.xml" ContentType="application/inkml+xml"/>
  <Override PartName="/ppt/ink/ink695.xml" ContentType="application/inkml+xml"/>
  <Override PartName="/ppt/ink/ink696.xml" ContentType="application/inkml+xml"/>
  <Override PartName="/ppt/ink/ink697.xml" ContentType="application/inkml+xml"/>
  <Override PartName="/ppt/ink/ink698.xml" ContentType="application/inkml+xml"/>
  <Override PartName="/ppt/ink/ink699.xml" ContentType="application/inkml+xml"/>
  <Override PartName="/ppt/ink/ink700.xml" ContentType="application/inkml+xml"/>
  <Override PartName="/ppt/ink/ink701.xml" ContentType="application/inkml+xml"/>
  <Override PartName="/ppt/ink/ink702.xml" ContentType="application/inkml+xml"/>
  <Override PartName="/ppt/ink/ink703.xml" ContentType="application/inkml+xml"/>
  <Override PartName="/ppt/ink/ink704.xml" ContentType="application/inkml+xml"/>
  <Override PartName="/ppt/ink/ink705.xml" ContentType="application/inkml+xml"/>
  <Override PartName="/ppt/ink/ink706.xml" ContentType="application/inkml+xml"/>
  <Override PartName="/ppt/ink/ink707.xml" ContentType="application/inkml+xml"/>
  <Override PartName="/ppt/ink/ink708.xml" ContentType="application/inkml+xml"/>
  <Override PartName="/ppt/ink/ink709.xml" ContentType="application/inkml+xml"/>
  <Override PartName="/ppt/ink/ink710.xml" ContentType="application/inkml+xml"/>
  <Override PartName="/ppt/ink/ink711.xml" ContentType="application/inkml+xml"/>
  <Override PartName="/ppt/ink/ink712.xml" ContentType="application/inkml+xml"/>
  <Override PartName="/ppt/ink/ink713.xml" ContentType="application/inkml+xml"/>
  <Override PartName="/ppt/ink/ink714.xml" ContentType="application/inkml+xml"/>
  <Override PartName="/ppt/ink/ink715.xml" ContentType="application/inkml+xml"/>
  <Override PartName="/ppt/ink/ink716.xml" ContentType="application/inkml+xml"/>
  <Override PartName="/ppt/ink/ink717.xml" ContentType="application/inkml+xml"/>
  <Override PartName="/ppt/ink/ink718.xml" ContentType="application/inkml+xml"/>
  <Override PartName="/ppt/ink/ink719.xml" ContentType="application/inkml+xml"/>
  <Override PartName="/ppt/ink/ink720.xml" ContentType="application/inkml+xml"/>
  <Override PartName="/ppt/ink/ink721.xml" ContentType="application/inkml+xml"/>
  <Override PartName="/ppt/ink/ink722.xml" ContentType="application/inkml+xml"/>
  <Override PartName="/ppt/ink/ink723.xml" ContentType="application/inkml+xml"/>
  <Override PartName="/ppt/ink/ink724.xml" ContentType="application/inkml+xml"/>
  <Override PartName="/ppt/ink/ink725.xml" ContentType="application/inkml+xml"/>
  <Override PartName="/ppt/ink/ink726.xml" ContentType="application/inkml+xml"/>
  <Override PartName="/ppt/ink/ink727.xml" ContentType="application/inkml+xml"/>
  <Override PartName="/ppt/ink/ink728.xml" ContentType="application/inkml+xml"/>
  <Override PartName="/ppt/ink/ink729.xml" ContentType="application/inkml+xml"/>
  <Override PartName="/ppt/ink/ink730.xml" ContentType="application/inkml+xml"/>
  <Override PartName="/ppt/ink/ink731.xml" ContentType="application/inkml+xml"/>
  <Override PartName="/ppt/ink/ink732.xml" ContentType="application/inkml+xml"/>
  <Override PartName="/ppt/ink/ink733.xml" ContentType="application/inkml+xml"/>
  <Override PartName="/ppt/ink/ink734.xml" ContentType="application/inkml+xml"/>
  <Override PartName="/ppt/ink/ink735.xml" ContentType="application/inkml+xml"/>
  <Override PartName="/ppt/ink/ink736.xml" ContentType="application/inkml+xml"/>
  <Override PartName="/ppt/ink/ink737.xml" ContentType="application/inkml+xml"/>
  <Override PartName="/ppt/ink/ink738.xml" ContentType="application/inkml+xml"/>
  <Override PartName="/ppt/ink/ink739.xml" ContentType="application/inkml+xml"/>
  <Override PartName="/ppt/ink/ink740.xml" ContentType="application/inkml+xml"/>
  <Override PartName="/ppt/ink/ink741.xml" ContentType="application/inkml+xml"/>
  <Override PartName="/ppt/ink/ink742.xml" ContentType="application/inkml+xml"/>
  <Override PartName="/ppt/ink/ink743.xml" ContentType="application/inkml+xml"/>
  <Override PartName="/ppt/ink/ink744.xml" ContentType="application/inkml+xml"/>
  <Override PartName="/ppt/ink/ink745.xml" ContentType="application/inkml+xml"/>
  <Override PartName="/ppt/ink/ink746.xml" ContentType="application/inkml+xml"/>
  <Override PartName="/ppt/ink/ink747.xml" ContentType="application/inkml+xml"/>
  <Override PartName="/ppt/ink/ink748.xml" ContentType="application/inkml+xml"/>
  <Override PartName="/ppt/ink/ink749.xml" ContentType="application/inkml+xml"/>
  <Override PartName="/ppt/ink/ink750.xml" ContentType="application/inkml+xml"/>
  <Override PartName="/ppt/ink/ink751.xml" ContentType="application/inkml+xml"/>
  <Override PartName="/ppt/ink/ink752.xml" ContentType="application/inkml+xml"/>
  <Override PartName="/ppt/ink/ink753.xml" ContentType="application/inkml+xml"/>
  <Override PartName="/ppt/ink/ink754.xml" ContentType="application/inkml+xml"/>
  <Override PartName="/ppt/ink/ink755.xml" ContentType="application/inkml+xml"/>
  <Override PartName="/ppt/ink/ink756.xml" ContentType="application/inkml+xml"/>
  <Override PartName="/ppt/ink/ink757.xml" ContentType="application/inkml+xml"/>
  <Override PartName="/ppt/ink/ink758.xml" ContentType="application/inkml+xml"/>
  <Override PartName="/ppt/ink/ink759.xml" ContentType="application/inkml+xml"/>
  <Override PartName="/ppt/ink/ink760.xml" ContentType="application/inkml+xml"/>
  <Override PartName="/ppt/ink/ink761.xml" ContentType="application/inkml+xml"/>
  <Override PartName="/ppt/ink/ink762.xml" ContentType="application/inkml+xml"/>
  <Override PartName="/ppt/ink/ink763.xml" ContentType="application/inkml+xml"/>
  <Override PartName="/ppt/ink/ink764.xml" ContentType="application/inkml+xml"/>
  <Override PartName="/ppt/ink/ink765.xml" ContentType="application/inkml+xml"/>
  <Override PartName="/ppt/ink/ink766.xml" ContentType="application/inkml+xml"/>
  <Override PartName="/ppt/ink/ink767.xml" ContentType="application/inkml+xml"/>
  <Override PartName="/ppt/ink/ink768.xml" ContentType="application/inkml+xml"/>
  <Override PartName="/ppt/ink/ink769.xml" ContentType="application/inkml+xml"/>
  <Override PartName="/ppt/ink/ink770.xml" ContentType="application/inkml+xml"/>
  <Override PartName="/ppt/ink/ink771.xml" ContentType="application/inkml+xml"/>
  <Override PartName="/ppt/ink/ink772.xml" ContentType="application/inkml+xml"/>
  <Override PartName="/ppt/ink/ink773.xml" ContentType="application/inkml+xml"/>
  <Override PartName="/ppt/ink/ink774.xml" ContentType="application/inkml+xml"/>
  <Override PartName="/ppt/ink/ink775.xml" ContentType="application/inkml+xml"/>
  <Override PartName="/ppt/ink/ink776.xml" ContentType="application/inkml+xml"/>
  <Override PartName="/ppt/ink/ink777.xml" ContentType="application/inkml+xml"/>
  <Override PartName="/ppt/ink/ink778.xml" ContentType="application/inkml+xml"/>
  <Override PartName="/ppt/ink/ink779.xml" ContentType="application/inkml+xml"/>
  <Override PartName="/ppt/ink/ink780.xml" ContentType="application/inkml+xml"/>
  <Override PartName="/ppt/ink/ink781.xml" ContentType="application/inkml+xml"/>
  <Override PartName="/ppt/ink/ink782.xml" ContentType="application/inkml+xml"/>
  <Override PartName="/ppt/ink/ink783.xml" ContentType="application/inkml+xml"/>
  <Override PartName="/ppt/ink/ink784.xml" ContentType="application/inkml+xml"/>
  <Override PartName="/ppt/ink/ink785.xml" ContentType="application/inkml+xml"/>
  <Override PartName="/ppt/ink/ink786.xml" ContentType="application/inkml+xml"/>
  <Override PartName="/ppt/ink/ink787.xml" ContentType="application/inkml+xml"/>
  <Override PartName="/ppt/ink/ink788.xml" ContentType="application/inkml+xml"/>
  <Override PartName="/ppt/ink/ink789.xml" ContentType="application/inkml+xml"/>
  <Override PartName="/ppt/ink/ink790.xml" ContentType="application/inkml+xml"/>
  <Override PartName="/ppt/ink/ink791.xml" ContentType="application/inkml+xml"/>
  <Override PartName="/ppt/ink/ink792.xml" ContentType="application/inkml+xml"/>
  <Override PartName="/ppt/ink/ink793.xml" ContentType="application/inkml+xml"/>
  <Override PartName="/ppt/ink/ink794.xml" ContentType="application/inkml+xml"/>
  <Override PartName="/ppt/ink/ink795.xml" ContentType="application/inkml+xml"/>
  <Override PartName="/ppt/ink/ink796.xml" ContentType="application/inkml+xml"/>
  <Override PartName="/ppt/ink/ink797.xml" ContentType="application/inkml+xml"/>
  <Override PartName="/ppt/ink/ink798.xml" ContentType="application/inkml+xml"/>
  <Override PartName="/ppt/ink/ink799.xml" ContentType="application/inkml+xml"/>
  <Override PartName="/ppt/ink/ink800.xml" ContentType="application/inkml+xml"/>
  <Override PartName="/ppt/ink/ink801.xml" ContentType="application/inkml+xml"/>
  <Override PartName="/ppt/ink/ink802.xml" ContentType="application/inkml+xml"/>
  <Override PartName="/ppt/ink/ink803.xml" ContentType="application/inkml+xml"/>
  <Override PartName="/ppt/ink/ink804.xml" ContentType="application/inkml+xml"/>
  <Override PartName="/ppt/ink/ink805.xml" ContentType="application/inkml+xml"/>
  <Override PartName="/ppt/ink/ink806.xml" ContentType="application/inkml+xml"/>
  <Override PartName="/ppt/ink/ink807.xml" ContentType="application/inkml+xml"/>
  <Override PartName="/ppt/ink/ink808.xml" ContentType="application/inkml+xml"/>
  <Override PartName="/ppt/ink/ink809.xml" ContentType="application/inkml+xml"/>
  <Override PartName="/ppt/ink/ink810.xml" ContentType="application/inkml+xml"/>
  <Override PartName="/ppt/ink/ink811.xml" ContentType="application/inkml+xml"/>
  <Override PartName="/ppt/ink/ink812.xml" ContentType="application/inkml+xml"/>
  <Override PartName="/ppt/ink/ink813.xml" ContentType="application/inkml+xml"/>
  <Override PartName="/ppt/ink/ink814.xml" ContentType="application/inkml+xml"/>
  <Override PartName="/ppt/ink/ink815.xml" ContentType="application/inkml+xml"/>
  <Override PartName="/ppt/ink/ink816.xml" ContentType="application/inkml+xml"/>
  <Override PartName="/ppt/ink/ink817.xml" ContentType="application/inkml+xml"/>
  <Override PartName="/ppt/ink/ink818.xml" ContentType="application/inkml+xml"/>
  <Override PartName="/ppt/ink/ink819.xml" ContentType="application/inkml+xml"/>
  <Override PartName="/ppt/ink/ink820.xml" ContentType="application/inkml+xml"/>
  <Override PartName="/ppt/ink/ink821.xml" ContentType="application/inkml+xml"/>
  <Override PartName="/ppt/ink/ink822.xml" ContentType="application/inkml+xml"/>
  <Override PartName="/ppt/ink/ink823.xml" ContentType="application/inkml+xml"/>
  <Override PartName="/ppt/ink/ink97.xml" ContentType="application/inkml+xml"/>
  <Override PartName="/ppt/ink/ink825.xml" ContentType="application/inkml+xml"/>
  <Override PartName="/ppt/ink/ink826.xml" ContentType="application/inkml+xml"/>
  <Override PartName="/ppt/ink/ink827.xml" ContentType="application/inkml+xml"/>
  <Override PartName="/ppt/ink/ink828.xml" ContentType="application/inkml+xml"/>
  <Override PartName="/ppt/ink/ink829.xml" ContentType="application/inkml+xml"/>
  <Override PartName="/ppt/ink/ink830.xml" ContentType="application/inkml+xml"/>
  <Override PartName="/ppt/ink/ink831.xml" ContentType="application/inkml+xml"/>
  <Override PartName="/ppt/ink/ink832.xml" ContentType="application/inkml+xml"/>
  <Override PartName="/ppt/ink/ink833.xml" ContentType="application/inkml+xml"/>
  <Override PartName="/ppt/ink/ink834.xml" ContentType="application/inkml+xml"/>
  <Override PartName="/ppt/ink/ink835.xml" ContentType="application/inkml+xml"/>
  <Override PartName="/ppt/ink/ink836.xml" ContentType="application/inkml+xml"/>
  <Override PartName="/ppt/ink/ink837.xml" ContentType="application/inkml+xml"/>
  <Override PartName="/ppt/ink/ink838.xml" ContentType="application/inkml+xml"/>
  <Override PartName="/ppt/ink/ink839.xml" ContentType="application/inkml+xml"/>
  <Override PartName="/ppt/ink/ink840.xml" ContentType="application/inkml+xml"/>
  <Override PartName="/ppt/ink/ink841.xml" ContentType="application/inkml+xml"/>
  <Override PartName="/ppt/ink/ink842.xml" ContentType="application/inkml+xml"/>
  <Override PartName="/ppt/ink/ink843.xml" ContentType="application/inkml+xml"/>
  <Override PartName="/ppt/ink/ink844.xml" ContentType="application/inkml+xml"/>
  <Override PartName="/ppt/ink/ink845.xml" ContentType="application/inkml+xml"/>
  <Override PartName="/ppt/ink/ink846.xml" ContentType="application/inkml+xml"/>
  <Override PartName="/ppt/ink/ink847.xml" ContentType="application/inkml+xml"/>
  <Override PartName="/ppt/ink/ink848.xml" ContentType="application/inkml+xml"/>
  <Override PartName="/ppt/ink/ink849.xml" ContentType="application/inkml+xml"/>
  <Override PartName="/ppt/ink/ink850.xml" ContentType="application/inkml+xml"/>
  <Override PartName="/ppt/ink/ink851.xml" ContentType="application/inkml+xml"/>
  <Override PartName="/ppt/ink/ink852.xml" ContentType="application/inkml+xml"/>
  <Override PartName="/ppt/ink/ink853.xml" ContentType="application/inkml+xml"/>
  <Override PartName="/ppt/ink/ink854.xml" ContentType="application/inkml+xml"/>
  <Override PartName="/ppt/ink/ink855.xml" ContentType="application/inkml+xml"/>
  <Override PartName="/ppt/ink/ink856.xml" ContentType="application/inkml+xml"/>
  <Override PartName="/ppt/ink/ink857.xml" ContentType="application/inkml+xml"/>
  <Override PartName="/ppt/ink/ink858.xml" ContentType="application/inkml+xml"/>
  <Override PartName="/ppt/ink/ink859.xml" ContentType="application/inkml+xml"/>
  <Override PartName="/ppt/ink/ink860.xml" ContentType="application/inkml+xml"/>
  <Override PartName="/ppt/ink/ink861.xml" ContentType="application/inkml+xml"/>
  <Override PartName="/ppt/ink/ink862.xml" ContentType="application/inkml+xml"/>
  <Override PartName="/ppt/ink/ink863.xml" ContentType="application/inkml+xml"/>
  <Override PartName="/ppt/ink/ink864.xml" ContentType="application/inkml+xml"/>
  <Override PartName="/ppt/ink/ink865.xml" ContentType="application/inkml+xml"/>
  <Override PartName="/ppt/ink/ink866.xml" ContentType="application/inkml+xml"/>
  <Override PartName="/ppt/ink/ink867.xml" ContentType="application/inkml+xml"/>
  <Override PartName="/ppt/ink/ink868.xml" ContentType="application/inkml+xml"/>
  <Override PartName="/ppt/ink/ink869.xml" ContentType="application/inkml+xml"/>
  <Override PartName="/ppt/ink/ink870.xml" ContentType="application/inkml+xml"/>
  <Override PartName="/ppt/ink/ink871.xml" ContentType="application/inkml+xml"/>
  <Override PartName="/ppt/ink/ink872.xml" ContentType="application/inkml+xml"/>
  <Override PartName="/ppt/ink/ink873.xml" ContentType="application/inkml+xml"/>
  <Override PartName="/ppt/ink/ink874.xml" ContentType="application/inkml+xml"/>
  <Override PartName="/ppt/ink/ink875.xml" ContentType="application/inkml+xml"/>
  <Override PartName="/ppt/ink/ink876.xml" ContentType="application/inkml+xml"/>
  <Override PartName="/ppt/ink/ink877.xml" ContentType="application/inkml+xml"/>
  <Override PartName="/ppt/ink/ink878.xml" ContentType="application/inkml+xml"/>
  <Override PartName="/ppt/ink/ink879.xml" ContentType="application/inkml+xml"/>
  <Override PartName="/ppt/ink/ink880.xml" ContentType="application/inkml+xml"/>
  <Override PartName="/ppt/ink/ink881.xml" ContentType="application/inkml+xml"/>
  <Override PartName="/ppt/ink/ink882.xml" ContentType="application/inkml+xml"/>
  <Override PartName="/ppt/ink/ink883.xml" ContentType="application/inkml+xml"/>
  <Override PartName="/ppt/ink/ink884.xml" ContentType="application/inkml+xml"/>
  <Override PartName="/ppt/ink/ink885.xml" ContentType="application/inkml+xml"/>
  <Override PartName="/ppt/ink/ink886.xml" ContentType="application/inkml+xml"/>
  <Override PartName="/ppt/ink/ink887.xml" ContentType="application/inkml+xml"/>
  <Override PartName="/ppt/ink/ink888.xml" ContentType="application/inkml+xml"/>
  <Override PartName="/ppt/ink/ink889.xml" ContentType="application/inkml+xml"/>
  <Override PartName="/ppt/ink/ink890.xml" ContentType="application/inkml+xml"/>
  <Override PartName="/ppt/ink/ink891.xml" ContentType="application/inkml+xml"/>
  <Override PartName="/ppt/ink/ink892.xml" ContentType="application/inkml+xml"/>
  <Override PartName="/ppt/ink/ink893.xml" ContentType="application/inkml+xml"/>
  <Override PartName="/ppt/ink/ink894.xml" ContentType="application/inkml+xml"/>
  <Override PartName="/ppt/ink/ink895.xml" ContentType="application/inkml+xml"/>
  <Override PartName="/ppt/ink/ink896.xml" ContentType="application/inkml+xml"/>
  <Override PartName="/ppt/ink/ink897.xml" ContentType="application/inkml+xml"/>
  <Override PartName="/ppt/ink/ink898.xml" ContentType="application/inkml+xml"/>
  <Override PartName="/ppt/ink/ink899.xml" ContentType="application/inkml+xml"/>
  <Override PartName="/ppt/ink/ink900.xml" ContentType="application/inkml+xml"/>
  <Override PartName="/ppt/ink/ink901.xml" ContentType="application/inkml+xml"/>
  <Override PartName="/ppt/ink/ink902.xml" ContentType="application/inkml+xml"/>
  <Override PartName="/ppt/ink/ink903.xml" ContentType="application/inkml+xml"/>
  <Override PartName="/ppt/ink/ink904.xml" ContentType="application/inkml+xml"/>
  <Override PartName="/ppt/ink/ink905.xml" ContentType="application/inkml+xml"/>
  <Override PartName="/ppt/ink/ink906.xml" ContentType="application/inkml+xml"/>
  <Override PartName="/ppt/ink/ink390.xml" ContentType="application/inkml+xml"/>
  <Override PartName="/ppt/ink/ink908.xml" ContentType="application/inkml+xml"/>
  <Override PartName="/ppt/ink/ink909.xml" ContentType="application/inkml+xml"/>
  <Override PartName="/ppt/ink/ink910.xml" ContentType="application/inkml+xml"/>
  <Override PartName="/ppt/ink/ink911.xml" ContentType="application/inkml+xml"/>
  <Override PartName="/ppt/ink/ink912.xml" ContentType="application/inkml+xml"/>
  <Override PartName="/ppt/ink/ink913.xml" ContentType="application/inkml+xml"/>
  <Override PartName="/ppt/ink/ink914.xml" ContentType="application/inkml+xml"/>
  <Override PartName="/ppt/ink/ink915.xml" ContentType="application/inkml+xml"/>
  <Override PartName="/ppt/ink/ink916.xml" ContentType="application/inkml+xml"/>
  <Override PartName="/ppt/ink/ink917.xml" ContentType="application/inkml+xml"/>
  <Override PartName="/ppt/ink/ink918.xml" ContentType="application/inkml+xml"/>
  <Override PartName="/ppt/ink/ink919.xml" ContentType="application/inkml+xml"/>
  <Override PartName="/ppt/ink/ink920.xml" ContentType="application/inkml+xml"/>
  <Override PartName="/ppt/ink/ink921.xml" ContentType="application/inkml+xml"/>
  <Override PartName="/ppt/ink/ink922.xml" ContentType="application/inkml+xml"/>
  <Override PartName="/ppt/ink/ink923.xml" ContentType="application/inkml+xml"/>
  <Override PartName="/ppt/ink/ink924.xml" ContentType="application/inkml+xml"/>
  <Override PartName="/ppt/ink/ink925.xml" ContentType="application/inkml+xml"/>
  <Override PartName="/ppt/ink/ink926.xml" ContentType="application/inkml+xml"/>
  <Override PartName="/ppt/ink/ink927.xml" ContentType="application/inkml+xml"/>
  <Override PartName="/ppt/ink/ink928.xml" ContentType="application/inkml+xml"/>
  <Override PartName="/ppt/ink/ink929.xml" ContentType="application/inkml+xml"/>
  <Override PartName="/ppt/ink/ink930.xml" ContentType="application/inkml+xml"/>
  <Override PartName="/ppt/ink/ink931.xml" ContentType="application/inkml+xml"/>
  <Override PartName="/ppt/ink/ink932.xml" ContentType="application/inkml+xml"/>
  <Override PartName="/ppt/ink/ink933.xml" ContentType="application/inkml+xml"/>
  <Override PartName="/ppt/ink/ink934.xml" ContentType="application/inkml+xml"/>
  <Override PartName="/ppt/ink/ink935.xml" ContentType="application/inkml+xml"/>
  <Override PartName="/ppt/ink/ink936.xml" ContentType="application/inkml+xml"/>
  <Override PartName="/ppt/ink/ink937.xml" ContentType="application/inkml+xml"/>
  <Override PartName="/ppt/ink/ink938.xml" ContentType="application/inkml+xml"/>
  <Override PartName="/ppt/ink/ink939.xml" ContentType="application/inkml+xml"/>
  <Override PartName="/ppt/ink/ink940.xml" ContentType="application/inkml+xml"/>
  <Override PartName="/ppt/ink/ink941.xml" ContentType="application/inkml+xml"/>
  <Override PartName="/ppt/ink/ink942.xml" ContentType="application/inkml+xml"/>
  <Override PartName="/ppt/ink/ink943.xml" ContentType="application/inkml+xml"/>
  <Override PartName="/ppt/ink/ink944.xml" ContentType="application/inkml+xml"/>
  <Override PartName="/ppt/ink/ink945.xml" ContentType="application/inkml+xml"/>
  <Override PartName="/ppt/ink/ink946.xml" ContentType="application/inkml+xml"/>
  <Override PartName="/ppt/ink/ink947.xml" ContentType="application/inkml+xml"/>
  <Override PartName="/ppt/ink/ink948.xml" ContentType="application/inkml+xml"/>
  <Override PartName="/ppt/ink/ink949.xml" ContentType="application/inkml+xml"/>
  <Override PartName="/ppt/ink/ink950.xml" ContentType="application/inkml+xml"/>
  <Override PartName="/ppt/ink/ink951.xml" ContentType="application/inkml+xml"/>
  <Override PartName="/ppt/ink/ink952.xml" ContentType="application/inkml+xml"/>
  <Override PartName="/ppt/ink/ink953.xml" ContentType="application/inkml+xml"/>
  <Override PartName="/ppt/ink/ink954.xml" ContentType="application/inkml+xml"/>
  <Override PartName="/ppt/ink/ink955.xml" ContentType="application/inkml+xml"/>
  <Override PartName="/ppt/ink/ink956.xml" ContentType="application/inkml+xml"/>
  <Override PartName="/ppt/ink/ink957.xml" ContentType="application/inkml+xml"/>
  <Override PartName="/ppt/ink/ink958.xml" ContentType="application/inkml+xml"/>
  <Override PartName="/ppt/ink/ink959.xml" ContentType="application/inkml+xml"/>
  <Override PartName="/ppt/ink/ink960.xml" ContentType="application/inkml+xml"/>
  <Override PartName="/ppt/ink/ink961.xml" ContentType="application/inkml+xml"/>
  <Override PartName="/ppt/ink/ink962.xml" ContentType="application/inkml+xml"/>
  <Override PartName="/ppt/ink/ink963.xml" ContentType="application/inkml+xml"/>
  <Override PartName="/ppt/ink/ink964.xml" ContentType="application/inkml+xml"/>
  <Override PartName="/ppt/ink/ink965.xml" ContentType="application/inkml+xml"/>
  <Override PartName="/ppt/ink/ink966.xml" ContentType="application/inkml+xml"/>
  <Override PartName="/ppt/ink/ink967.xml" ContentType="application/inkml+xml"/>
  <Override PartName="/ppt/ink/ink968.xml" ContentType="application/inkml+xml"/>
  <Override PartName="/ppt/ink/ink969.xml" ContentType="application/inkml+xml"/>
  <Override PartName="/ppt/ink/ink970.xml" ContentType="application/inkml+xml"/>
  <Override PartName="/ppt/ink/ink971.xml" ContentType="application/inkml+xml"/>
  <Override PartName="/ppt/ink/ink972.xml" ContentType="application/inkml+xml"/>
  <Override PartName="/ppt/ink/ink973.xml" ContentType="application/inkml+xml"/>
  <Override PartName="/ppt/ink/ink974.xml" ContentType="application/inkml+xml"/>
  <Override PartName="/ppt/ink/ink975.xml" ContentType="application/inkml+xml"/>
  <Override PartName="/ppt/ink/ink976.xml" ContentType="application/inkml+xml"/>
  <Override PartName="/ppt/ink/ink977.xml" ContentType="application/inkml+xml"/>
  <Override PartName="/ppt/ink/ink978.xml" ContentType="application/inkml+xml"/>
  <Override PartName="/ppt/ink/ink979.xml" ContentType="application/inkml+xml"/>
  <Override PartName="/ppt/ink/ink980.xml" ContentType="application/inkml+xml"/>
  <Override PartName="/ppt/ink/ink981.xml" ContentType="application/inkml+xml"/>
  <Override PartName="/ppt/ink/ink982.xml" ContentType="application/inkml+xml"/>
  <Override PartName="/ppt/ink/ink983.xml" ContentType="application/inkml+xml"/>
  <Override PartName="/ppt/ink/ink984.xml" ContentType="application/inkml+xml"/>
  <Override PartName="/ppt/ink/ink985.xml" ContentType="application/inkml+xml"/>
  <Override PartName="/ppt/ink/ink986.xml" ContentType="application/inkml+xml"/>
  <Override PartName="/ppt/ink/ink987.xml" ContentType="application/inkml+xml"/>
  <Override PartName="/ppt/ink/ink988.xml" ContentType="application/inkml+xml"/>
  <Override PartName="/ppt/ink/ink989.xml" ContentType="application/inkml+xml"/>
  <Override PartName="/ppt/ink/ink990.xml" ContentType="application/inkml+xml"/>
  <Override PartName="/ppt/ink/ink991.xml" ContentType="application/inkml+xml"/>
  <Override PartName="/ppt/ink/ink992.xml" ContentType="application/inkml+xml"/>
  <Override PartName="/ppt/ink/ink993.xml" ContentType="application/inkml+xml"/>
  <Override PartName="/ppt/ink/ink994.xml" ContentType="application/inkml+xml"/>
  <Override PartName="/ppt/ink/ink995.xml" ContentType="application/inkml+xml"/>
  <Override PartName="/ppt/ink/ink996.xml" ContentType="application/inkml+xml"/>
  <Override PartName="/ppt/ink/ink997.xml" ContentType="application/inkml+xml"/>
  <Override PartName="/ppt/ink/ink998.xml" ContentType="application/inkml+xml"/>
  <Override PartName="/ppt/ink/ink999.xml" ContentType="application/inkml+xml"/>
  <Override PartName="/ppt/ink/ink1000.xml" ContentType="application/inkml+xml"/>
  <Override PartName="/ppt/ink/ink1001.xml" ContentType="application/inkml+xml"/>
  <Override PartName="/ppt/ink/ink1002.xml" ContentType="application/inkml+xml"/>
  <Override PartName="/ppt/ink/ink1003.xml" ContentType="application/inkml+xml"/>
  <Override PartName="/ppt/ink/ink1004.xml" ContentType="application/inkml+xml"/>
  <Override PartName="/ppt/ink/ink1005.xml" ContentType="application/inkml+xml"/>
  <Override PartName="/ppt/ink/ink1006.xml" ContentType="application/inkml+xml"/>
  <Override PartName="/ppt/ink/ink1007.xml" ContentType="application/inkml+xml"/>
  <Override PartName="/ppt/ink/ink1008.xml" ContentType="application/inkml+xml"/>
  <Override PartName="/ppt/ink/ink1009.xml" ContentType="application/inkml+xml"/>
  <Override PartName="/ppt/ink/ink1010.xml" ContentType="application/inkml+xml"/>
  <Override PartName="/ppt/ink/ink1011.xml" ContentType="application/inkml+xml"/>
  <Override PartName="/ppt/ink/ink1012.xml" ContentType="application/inkml+xml"/>
  <Override PartName="/ppt/ink/ink1013.xml" ContentType="application/inkml+xml"/>
  <Override PartName="/ppt/ink/ink1014.xml" ContentType="application/inkml+xml"/>
  <Override PartName="/ppt/ink/ink1015.xml" ContentType="application/inkml+xml"/>
  <Override PartName="/ppt/ink/ink1016.xml" ContentType="application/inkml+xml"/>
  <Override PartName="/ppt/ink/ink1017.xml" ContentType="application/inkml+xml"/>
  <Override PartName="/ppt/ink/ink1018.xml" ContentType="application/inkml+xml"/>
  <Override PartName="/ppt/ink/ink1019.xml" ContentType="application/inkml+xml"/>
  <Override PartName="/ppt/ink/ink1020.xml" ContentType="application/inkml+xml"/>
  <Override PartName="/ppt/ink/ink1021.xml" ContentType="application/inkml+xml"/>
  <Override PartName="/ppt/ink/ink1022.xml" ContentType="application/inkml+xml"/>
  <Override PartName="/ppt/ink/ink1023.xml" ContentType="application/inkml+xml"/>
  <Override PartName="/ppt/ink/ink1024.xml" ContentType="application/inkml+xml"/>
  <Override PartName="/ppt/ink/ink1025.xml" ContentType="application/inkml+xml"/>
  <Override PartName="/ppt/ink/ink1026.xml" ContentType="application/inkml+xml"/>
  <Override PartName="/ppt/ink/ink1027.xml" ContentType="application/inkml+xml"/>
  <Override PartName="/ppt/ink/ink1028.xml" ContentType="application/inkml+xml"/>
  <Override PartName="/ppt/ink/ink1029.xml" ContentType="application/inkml+xml"/>
  <Override PartName="/ppt/ink/ink1030.xml" ContentType="application/inkml+xml"/>
  <Override PartName="/ppt/ink/ink1031.xml" ContentType="application/inkml+xml"/>
  <Override PartName="/ppt/ink/ink1032.xml" ContentType="application/inkml+xml"/>
  <Override PartName="/ppt/ink/ink1033.xml" ContentType="application/inkml+xml"/>
  <Override PartName="/ppt/ink/ink1034.xml" ContentType="application/inkml+xml"/>
  <Override PartName="/ppt/ink/ink1035.xml" ContentType="application/inkml+xml"/>
  <Override PartName="/ppt/ink/ink1036.xml" ContentType="application/inkml+xml"/>
  <Override PartName="/ppt/ink/ink1037.xml" ContentType="application/inkml+xml"/>
  <Override PartName="/ppt/ink/ink1038.xml" ContentType="application/inkml+xml"/>
  <Override PartName="/ppt/ink/ink1039.xml" ContentType="application/inkml+xml"/>
  <Override PartName="/ppt/ink/ink1040.xml" ContentType="application/inkml+xml"/>
  <Override PartName="/ppt/ink/ink1041.xml" ContentType="application/inkml+xml"/>
  <Override PartName="/ppt/ink/ink1042.xml" ContentType="application/inkml+xml"/>
  <Override PartName="/ppt/ink/ink1043.xml" ContentType="application/inkml+xml"/>
  <Override PartName="/ppt/ink/ink1044.xml" ContentType="application/inkml+xml"/>
  <Override PartName="/ppt/ink/ink1045.xml" ContentType="application/inkml+xml"/>
  <Override PartName="/ppt/ink/ink1046.xml" ContentType="application/inkml+xml"/>
  <Override PartName="/ppt/ink/ink1047.xml" ContentType="application/inkml+xml"/>
  <Override PartName="/ppt/ink/ink1048.xml" ContentType="application/inkml+xml"/>
  <Override PartName="/ppt/ink/ink1049.xml" ContentType="application/inkml+xml"/>
  <Override PartName="/ppt/ink/ink1050.xml" ContentType="application/inkml+xml"/>
  <Override PartName="/ppt/ink/ink1051.xml" ContentType="application/inkml+xml"/>
  <Override PartName="/ppt/ink/ink1052.xml" ContentType="application/inkml+xml"/>
  <Override PartName="/ppt/ink/ink1053.xml" ContentType="application/inkml+xml"/>
  <Override PartName="/ppt/ink/ink1054.xml" ContentType="application/inkml+xml"/>
  <Override PartName="/ppt/ink/ink1055.xml" ContentType="application/inkml+xml"/>
  <Override PartName="/ppt/ink/ink1056.xml" ContentType="application/inkml+xml"/>
  <Override PartName="/ppt/ink/ink1057.xml" ContentType="application/inkml+xml"/>
  <Override PartName="/ppt/ink/ink1058.xml" ContentType="application/inkml+xml"/>
  <Override PartName="/ppt/ink/ink1059.xml" ContentType="application/inkml+xml"/>
  <Override PartName="/ppt/ink/ink1060.xml" ContentType="application/inkml+xml"/>
  <Override PartName="/ppt/ink/ink1061.xml" ContentType="application/inkml+xml"/>
  <Override PartName="/ppt/ink/ink1062.xml" ContentType="application/inkml+xml"/>
  <Override PartName="/ppt/ink/ink1063.xml" ContentType="application/inkml+xml"/>
  <Override PartName="/ppt/ink/ink1064.xml" ContentType="application/inkml+xml"/>
  <Override PartName="/ppt/ink/ink1065.xml" ContentType="application/inkml+xml"/>
  <Override PartName="/ppt/ink/ink1066.xml" ContentType="application/inkml+xml"/>
  <Override PartName="/ppt/ink/ink1067.xml" ContentType="application/inkml+xml"/>
  <Override PartName="/ppt/ink/ink1068.xml" ContentType="application/inkml+xml"/>
  <Override PartName="/ppt/ink/ink1069.xml" ContentType="application/inkml+xml"/>
  <Override PartName="/ppt/ink/ink1070.xml" ContentType="application/inkml+xml"/>
  <Override PartName="/ppt/ink/ink1071.xml" ContentType="application/inkml+xml"/>
  <Override PartName="/ppt/ink/ink1072.xml" ContentType="application/inkml+xml"/>
  <Override PartName="/ppt/ink/ink1073.xml" ContentType="application/inkml+xml"/>
  <Override PartName="/ppt/ink/ink1074.xml" ContentType="application/inkml+xml"/>
  <Override PartName="/ppt/ink/ink1075.xml" ContentType="application/inkml+xml"/>
  <Override PartName="/ppt/ink/ink1076.xml" ContentType="application/inkml+xml"/>
  <Override PartName="/ppt/ink/ink1077.xml" ContentType="application/inkml+xml"/>
  <Override PartName="/ppt/ink/ink1078.xml" ContentType="application/inkml+xml"/>
  <Override PartName="/ppt/ink/ink1079.xml" ContentType="application/inkml+xml"/>
  <Override PartName="/ppt/ink/ink1080.xml" ContentType="application/inkml+xml"/>
  <Override PartName="/ppt/ink/ink1081.xml" ContentType="application/inkml+xml"/>
  <Override PartName="/ppt/ink/ink1082.xml" ContentType="application/inkml+xml"/>
  <Override PartName="/ppt/ink/ink1083.xml" ContentType="application/inkml+xml"/>
  <Override PartName="/ppt/ink/ink1084.xml" ContentType="application/inkml+xml"/>
  <Override PartName="/ppt/ink/ink1085.xml" ContentType="application/inkml+xml"/>
  <Override PartName="/ppt/ink/ink1086.xml" ContentType="application/inkml+xml"/>
  <Override PartName="/ppt/ink/ink1087.xml" ContentType="application/inkml+xml"/>
  <Override PartName="/ppt/ink/ink1088.xml" ContentType="application/inkml+xml"/>
  <Override PartName="/ppt/ink/ink1089.xml" ContentType="application/inkml+xml"/>
  <Override PartName="/ppt/ink/ink1090.xml" ContentType="application/inkml+xml"/>
  <Override PartName="/ppt/ink/ink1091.xml" ContentType="application/inkml+xml"/>
  <Override PartName="/ppt/ink/ink1092.xml" ContentType="application/inkml+xml"/>
  <Override PartName="/ppt/ink/ink1093.xml" ContentType="application/inkml+xml"/>
  <Override PartName="/ppt/ink/ink1094.xml" ContentType="application/inkml+xml"/>
  <Override PartName="/ppt/ink/ink1095.xml" ContentType="application/inkml+xml"/>
  <Override PartName="/ppt/ink/ink1096.xml" ContentType="application/inkml+xml"/>
  <Override PartName="/ppt/ink/ink1097.xml" ContentType="application/inkml+xml"/>
  <Override PartName="/ppt/ink/ink1098.xml" ContentType="application/inkml+xml"/>
  <Override PartName="/ppt/ink/ink1099.xml" ContentType="application/inkml+xml"/>
  <Override PartName="/ppt/ink/ink1100.xml" ContentType="application/inkml+xml"/>
  <Override PartName="/ppt/ink/ink1101.xml" ContentType="application/inkml+xml"/>
  <Override PartName="/ppt/ink/ink1102.xml" ContentType="application/inkml+xml"/>
  <Override PartName="/ppt/ink/ink1103.xml" ContentType="application/inkml+xml"/>
  <Override PartName="/ppt/ink/ink1104.xml" ContentType="application/inkml+xml"/>
  <Override PartName="/ppt/ink/ink1105.xml" ContentType="application/inkml+xml"/>
  <Override PartName="/ppt/ink/ink1106.xml" ContentType="application/inkml+xml"/>
  <Override PartName="/ppt/ink/ink1107.xml" ContentType="application/inkml+xml"/>
  <Override PartName="/ppt/ink/ink1108.xml" ContentType="application/inkml+xml"/>
  <Override PartName="/ppt/ink/ink1109.xml" ContentType="application/inkml+xml"/>
  <Override PartName="/ppt/ink/ink1110.xml" ContentType="application/inkml+xml"/>
  <Override PartName="/ppt/ink/ink1111.xml" ContentType="application/inkml+xml"/>
  <Override PartName="/ppt/ink/ink1112.xml" ContentType="application/inkml+xml"/>
  <Override PartName="/ppt/ink/ink1113.xml" ContentType="application/inkml+xml"/>
  <Override PartName="/ppt/ink/ink1114.xml" ContentType="application/inkml+xml"/>
  <Override PartName="/ppt/ink/ink1115.xml" ContentType="application/inkml+xml"/>
  <Override PartName="/ppt/ink/ink1116.xml" ContentType="application/inkml+xml"/>
  <Override PartName="/ppt/ink/ink1117.xml" ContentType="application/inkml+xml"/>
  <Override PartName="/ppt/ink/ink1118.xml" ContentType="application/inkml+xml"/>
  <Override PartName="/ppt/ink/ink1119.xml" ContentType="application/inkml+xml"/>
  <Override PartName="/ppt/ink/ink1120.xml" ContentType="application/inkml+xml"/>
  <Override PartName="/ppt/ink/ink1121.xml" ContentType="application/inkml+xml"/>
  <Override PartName="/ppt/ink/ink1122.xml" ContentType="application/inkml+xml"/>
  <Override PartName="/ppt/ink/ink1123.xml" ContentType="application/inkml+xml"/>
  <Override PartName="/ppt/ink/ink1124.xml" ContentType="application/inkml+xml"/>
  <Override PartName="/ppt/ink/ink1125.xml" ContentType="application/inkml+xml"/>
  <Override PartName="/ppt/ink/ink1126.xml" ContentType="application/inkml+xml"/>
  <Override PartName="/ppt/ink/ink1127.xml" ContentType="application/inkml+xml"/>
  <Override PartName="/ppt/ink/ink1128.xml" ContentType="application/inkml+xml"/>
  <Override PartName="/ppt/ink/ink1129.xml" ContentType="application/inkml+xml"/>
  <Override PartName="/ppt/ink/ink1130.xml" ContentType="application/inkml+xml"/>
  <Override PartName="/ppt/ink/ink1131.xml" ContentType="application/inkml+xml"/>
  <Override PartName="/ppt/ink/ink1132.xml" ContentType="application/inkml+xml"/>
  <Override PartName="/ppt/ink/ink1133.xml" ContentType="application/inkml+xml"/>
  <Override PartName="/ppt/ink/ink1134.xml" ContentType="application/inkml+xml"/>
  <Override PartName="/ppt/ink/ink1135.xml" ContentType="application/inkml+xml"/>
  <Override PartName="/ppt/ink/ink1136.xml" ContentType="application/inkml+xml"/>
  <Override PartName="/ppt/ink/ink1137.xml" ContentType="application/inkml+xml"/>
  <Override PartName="/ppt/ink/ink1138.xml" ContentType="application/inkml+xml"/>
  <Override PartName="/ppt/ink/ink1139.xml" ContentType="application/inkml+xml"/>
  <Override PartName="/ppt/ink/ink1140.xml" ContentType="application/inkml+xml"/>
  <Override PartName="/ppt/ink/ink1141.xml" ContentType="application/inkml+xml"/>
  <Override PartName="/ppt/ink/ink1142.xml" ContentType="application/inkml+xml"/>
  <Override PartName="/ppt/ink/ink1143.xml" ContentType="application/inkml+xml"/>
  <Override PartName="/ppt/ink/ink1144.xml" ContentType="application/inkml+xml"/>
  <Override PartName="/ppt/ink/ink1145.xml" ContentType="application/inkml+xml"/>
  <Override PartName="/ppt/ink/ink1146.xml" ContentType="application/inkml+xml"/>
  <Override PartName="/ppt/ink/ink1147.xml" ContentType="application/inkml+xml"/>
  <Override PartName="/ppt/ink/ink1148.xml" ContentType="application/inkml+xml"/>
  <Override PartName="/ppt/ink/ink1149.xml" ContentType="application/inkml+xml"/>
  <Override PartName="/ppt/ink/ink1150.xml" ContentType="application/inkml+xml"/>
  <Override PartName="/ppt/ink/ink1151.xml" ContentType="application/inkml+xml"/>
  <Override PartName="/ppt/ink/ink1152.xml" ContentType="application/inkml+xml"/>
  <Override PartName="/ppt/ink/ink1153.xml" ContentType="application/inkml+xml"/>
  <Override PartName="/ppt/ink/ink1154.xml" ContentType="application/inkml+xml"/>
  <Override PartName="/ppt/ink/ink1155.xml" ContentType="application/inkml+xml"/>
  <Override PartName="/ppt/ink/ink1156.xml" ContentType="application/inkml+xml"/>
  <Override PartName="/ppt/ink/ink1157.xml" ContentType="application/inkml+xml"/>
  <Override PartName="/ppt/ink/ink1158.xml" ContentType="application/inkml+xml"/>
  <Override PartName="/ppt/ink/ink1159.xml" ContentType="application/inkml+xml"/>
  <Override PartName="/ppt/ink/ink1160.xml" ContentType="application/inkml+xml"/>
  <Override PartName="/ppt/ink/ink1161.xml" ContentType="application/inkml+xml"/>
  <Override PartName="/ppt/ink/ink1162.xml" ContentType="application/inkml+xml"/>
  <Override PartName="/ppt/ink/ink1163.xml" ContentType="application/inkml+xml"/>
  <Override PartName="/ppt/ink/ink1164.xml" ContentType="application/inkml+xml"/>
  <Override PartName="/ppt/ink/ink1165.xml" ContentType="application/inkml+xml"/>
  <Override PartName="/ppt/ink/ink1166.xml" ContentType="application/inkml+xml"/>
  <Override PartName="/ppt/ink/ink1167.xml" ContentType="application/inkml+xml"/>
  <Override PartName="/ppt/ink/ink1168.xml" ContentType="application/inkml+xml"/>
  <Override PartName="/ppt/ink/ink1169.xml" ContentType="application/inkml+xml"/>
  <Override PartName="/ppt/ink/ink1170.xml" ContentType="application/inkml+xml"/>
  <Override PartName="/ppt/ink/ink1171.xml" ContentType="application/inkml+xml"/>
  <Override PartName="/ppt/ink/ink1172.xml" ContentType="application/inkml+xml"/>
  <Override PartName="/ppt/ink/ink1173.xml" ContentType="application/inkml+xml"/>
  <Override PartName="/ppt/ink/ink1174.xml" ContentType="application/inkml+xml"/>
  <Override PartName="/ppt/ink/ink1175.xml" ContentType="application/inkml+xml"/>
  <Override PartName="/ppt/ink/ink1176.xml" ContentType="application/inkml+xml"/>
  <Override PartName="/ppt/ink/ink1177.xml" ContentType="application/inkml+xml"/>
  <Override PartName="/ppt/ink/ink1178.xml" ContentType="application/inkml+xml"/>
  <Override PartName="/ppt/ink/ink1179.xml" ContentType="application/inkml+xml"/>
  <Override PartName="/ppt/ink/ink1180.xml" ContentType="application/inkml+xml"/>
  <Override PartName="/ppt/ink/ink1181.xml" ContentType="application/inkml+xml"/>
  <Override PartName="/ppt/ink/ink1182.xml" ContentType="application/inkml+xml"/>
  <Override PartName="/ppt/ink/ink1183.xml" ContentType="application/inkml+xml"/>
  <Override PartName="/ppt/ink/ink1184.xml" ContentType="application/inkml+xml"/>
  <Override PartName="/ppt/ink/ink1185.xml" ContentType="application/inkml+xml"/>
  <Override PartName="/ppt/ink/ink1186.xml" ContentType="application/inkml+xml"/>
  <Override PartName="/ppt/ink/ink1187.xml" ContentType="application/inkml+xml"/>
  <Override PartName="/ppt/ink/ink1188.xml" ContentType="application/inkml+xml"/>
  <Override PartName="/ppt/ink/ink1189.xml" ContentType="application/inkml+xml"/>
  <Override PartName="/ppt/ink/ink1190.xml" ContentType="application/inkml+xml"/>
  <Override PartName="/ppt/ink/ink1191.xml" ContentType="application/inkml+xml"/>
  <Override PartName="/ppt/ink/ink1192.xml" ContentType="application/inkml+xml"/>
  <Override PartName="/ppt/ink/ink1193.xml" ContentType="application/inkml+xml"/>
  <Override PartName="/ppt/ink/ink1194.xml" ContentType="application/inkml+xml"/>
  <Override PartName="/ppt/ink/ink1195.xml" ContentType="application/inkml+xml"/>
  <Override PartName="/ppt/ink/ink1196.xml" ContentType="application/inkml+xml"/>
  <Override PartName="/ppt/ink/ink1197.xml" ContentType="application/inkml+xml"/>
  <Override PartName="/ppt/ink/ink1198.xml" ContentType="application/inkml+xml"/>
  <Override PartName="/ppt/ink/ink1199.xml" ContentType="application/inkml+xml"/>
  <Override PartName="/ppt/ink/ink1200.xml" ContentType="application/inkml+xml"/>
  <Override PartName="/ppt/ink/ink1201.xml" ContentType="application/inkml+xml"/>
  <Override PartName="/ppt/ink/ink1202.xml" ContentType="application/inkml+xml"/>
  <Override PartName="/ppt/ink/ink1203.xml" ContentType="application/inkml+xml"/>
  <Override PartName="/ppt/ink/ink1204.xml" ContentType="application/inkml+xml"/>
  <Override PartName="/ppt/ink/ink1205.xml" ContentType="application/inkml+xml"/>
  <Override PartName="/ppt/ink/ink1206.xml" ContentType="application/inkml+xml"/>
  <Override PartName="/ppt/ink/ink1207.xml" ContentType="application/inkml+xml"/>
  <Override PartName="/ppt/ink/ink1208.xml" ContentType="application/inkml+xml"/>
  <Override PartName="/ppt/ink/ink1209.xml" ContentType="application/inkml+xml"/>
  <Override PartName="/ppt/ink/ink1210.xml" ContentType="application/inkml+xml"/>
  <Override PartName="/ppt/ink/ink1211.xml" ContentType="application/inkml+xml"/>
  <Override PartName="/ppt/ink/ink1212.xml" ContentType="application/inkml+xml"/>
  <Override PartName="/ppt/ink/ink1213.xml" ContentType="application/inkml+xml"/>
  <Override PartName="/ppt/ink/ink1214.xml" ContentType="application/inkml+xml"/>
  <Override PartName="/ppt/ink/ink1215.xml" ContentType="application/inkml+xml"/>
  <Override PartName="/ppt/ink/ink1216.xml" ContentType="application/inkml+xml"/>
  <Override PartName="/ppt/ink/ink1217.xml" ContentType="application/inkml+xml"/>
  <Override PartName="/ppt/ink/ink1218.xml" ContentType="application/inkml+xml"/>
  <Override PartName="/ppt/ink/ink1219.xml" ContentType="application/inkml+xml"/>
  <Override PartName="/ppt/ink/ink1220.xml" ContentType="application/inkml+xml"/>
  <Override PartName="/ppt/ink/ink1221.xml" ContentType="application/inkml+xml"/>
  <Override PartName="/ppt/ink/ink1222.xml" ContentType="application/inkml+xml"/>
  <Override PartName="/ppt/ink/ink1223.xml" ContentType="application/inkml+xml"/>
  <Override PartName="/ppt/ink/ink1224.xml" ContentType="application/inkml+xml"/>
  <Override PartName="/ppt/ink/ink1225.xml" ContentType="application/inkml+xml"/>
  <Override PartName="/ppt/ink/ink1226.xml" ContentType="application/inkml+xml"/>
  <Override PartName="/ppt/ink/ink1227.xml" ContentType="application/inkml+xml"/>
  <Override PartName="/ppt/ink/ink1228.xml" ContentType="application/inkml+xml"/>
  <Override PartName="/ppt/ink/ink1229.xml" ContentType="application/inkml+xml"/>
  <Override PartName="/ppt/ink/ink1230.xml" ContentType="application/inkml+xml"/>
  <Override PartName="/ppt/ink/ink1231.xml" ContentType="application/inkml+xml"/>
  <Override PartName="/ppt/ink/ink1232.xml" ContentType="application/inkml+xml"/>
  <Override PartName="/ppt/ink/ink1233.xml" ContentType="application/inkml+xml"/>
  <Override PartName="/ppt/ink/ink1234.xml" ContentType="application/inkml+xml"/>
  <Override PartName="/ppt/ink/ink1235.xml" ContentType="application/inkml+xml"/>
  <Override PartName="/ppt/ink/ink1236.xml" ContentType="application/inkml+xml"/>
  <Override PartName="/ppt/ink/ink1237.xml" ContentType="application/inkml+xml"/>
  <Override PartName="/ppt/ink/ink1238.xml" ContentType="application/inkml+xml"/>
  <Override PartName="/ppt/ink/ink1239.xml" ContentType="application/inkml+xml"/>
  <Override PartName="/ppt/ink/ink1240.xml" ContentType="application/inkml+xml"/>
  <Override PartName="/ppt/ink/ink1241.xml" ContentType="application/inkml+xml"/>
  <Override PartName="/ppt/ink/ink1242.xml" ContentType="application/inkml+xml"/>
  <Override PartName="/ppt/ink/ink1243.xml" ContentType="application/inkml+xml"/>
  <Override PartName="/ppt/ink/ink1244.xml" ContentType="application/inkml+xml"/>
  <Override PartName="/ppt/ink/ink1245.xml" ContentType="application/inkml+xml"/>
  <Override PartName="/ppt/ink/ink1246.xml" ContentType="application/inkml+xml"/>
  <Override PartName="/ppt/ink/ink1247.xml" ContentType="application/inkml+xml"/>
  <Override PartName="/ppt/ink/ink1248.xml" ContentType="application/inkml+xml"/>
  <Override PartName="/ppt/ink/ink1249.xml" ContentType="application/inkml+xml"/>
  <Override PartName="/ppt/ink/ink1250.xml" ContentType="application/inkml+xml"/>
  <Override PartName="/ppt/ink/ink1251.xml" ContentType="application/inkml+xml"/>
  <Override PartName="/ppt/ink/ink1252.xml" ContentType="application/inkml+xml"/>
  <Override PartName="/ppt/ink/ink1253.xml" ContentType="application/inkml+xml"/>
  <Override PartName="/ppt/ink/ink1254.xml" ContentType="application/inkml+xml"/>
  <Override PartName="/ppt/ink/ink1255.xml" ContentType="application/inkml+xml"/>
  <Override PartName="/ppt/ink/ink1256.xml" ContentType="application/inkml+xml"/>
  <Override PartName="/ppt/ink/ink1257.xml" ContentType="application/inkml+xml"/>
  <Override PartName="/ppt/ink/ink1258.xml" ContentType="application/inkml+xml"/>
  <Override PartName="/ppt/ink/ink1259.xml" ContentType="application/inkml+xml"/>
  <Override PartName="/ppt/ink/ink1260.xml" ContentType="application/inkml+xml"/>
  <Override PartName="/ppt/ink/ink1261.xml" ContentType="application/inkml+xml"/>
  <Override PartName="/ppt/ink/ink1262.xml" ContentType="application/inkml+xml"/>
  <Override PartName="/ppt/ink/ink1263.xml" ContentType="application/inkml+xml"/>
  <Override PartName="/ppt/ink/ink1264.xml" ContentType="application/inkml+xml"/>
  <Override PartName="/ppt/ink/ink1265.xml" ContentType="application/inkml+xml"/>
  <Override PartName="/ppt/ink/ink1266.xml" ContentType="application/inkml+xml"/>
  <Override PartName="/ppt/ink/ink1267.xml" ContentType="application/inkml+xml"/>
  <Override PartName="/ppt/ink/ink1268.xml" ContentType="application/inkml+xml"/>
  <Override PartName="/ppt/ink/ink1269.xml" ContentType="application/inkml+xml"/>
  <Override PartName="/ppt/ink/ink1270.xml" ContentType="application/inkml+xml"/>
  <Override PartName="/ppt/ink/ink1271.xml" ContentType="application/inkml+xml"/>
  <Override PartName="/ppt/ink/ink1272.xml" ContentType="application/inkml+xml"/>
  <Override PartName="/ppt/ink/ink1273.xml" ContentType="application/inkml+xml"/>
  <Override PartName="/ppt/ink/ink1274.xml" ContentType="application/inkml+xml"/>
  <Override PartName="/ppt/ink/ink1275.xml" ContentType="application/inkml+xml"/>
  <Override PartName="/ppt/ink/ink1276.xml" ContentType="application/inkml+xml"/>
  <Override PartName="/ppt/ink/ink1277.xml" ContentType="application/inkml+xml"/>
  <Override PartName="/ppt/ink/ink1278.xml" ContentType="application/inkml+xml"/>
  <Override PartName="/ppt/ink/ink1279.xml" ContentType="application/inkml+xml"/>
  <Override PartName="/ppt/ink/ink1280.xml" ContentType="application/inkml+xml"/>
  <Override PartName="/ppt/ink/ink1281.xml" ContentType="application/inkml+xml"/>
  <Override PartName="/ppt/ink/ink1282.xml" ContentType="application/inkml+xml"/>
  <Override PartName="/ppt/ink/ink1283.xml" ContentType="application/inkml+xml"/>
  <Override PartName="/ppt/ink/ink1284.xml" ContentType="application/inkml+xml"/>
  <Override PartName="/ppt/ink/ink1285.xml" ContentType="application/inkml+xml"/>
  <Override PartName="/ppt/ink/ink1286.xml" ContentType="application/inkml+xml"/>
  <Override PartName="/ppt/ink/ink1287.xml" ContentType="application/inkml+xml"/>
  <Override PartName="/ppt/ink/ink1288.xml" ContentType="application/inkml+xml"/>
  <Override PartName="/ppt/ink/ink1289.xml" ContentType="application/inkml+xml"/>
  <Override PartName="/ppt/ink/ink1290.xml" ContentType="application/inkml+xml"/>
  <Override PartName="/ppt/ink/ink1291.xml" ContentType="application/inkml+xml"/>
  <Override PartName="/ppt/ink/ink1292.xml" ContentType="application/inkml+xml"/>
  <Override PartName="/ppt/ink/ink1293.xml" ContentType="application/inkml+xml"/>
  <Override PartName="/ppt/ink/ink1294.xml" ContentType="application/inkml+xml"/>
  <Override PartName="/ppt/ink/ink1295.xml" ContentType="application/inkml+xml"/>
  <Override PartName="/ppt/ink/ink1296.xml" ContentType="application/inkml+xml"/>
  <Override PartName="/ppt/ink/ink1297.xml" ContentType="application/inkml+xml"/>
  <Override PartName="/ppt/ink/ink1298.xml" ContentType="application/inkml+xml"/>
  <Override PartName="/ppt/ink/ink1299.xml" ContentType="application/inkml+xml"/>
  <Override PartName="/ppt/ink/ink1300.xml" ContentType="application/inkml+xml"/>
  <Override PartName="/ppt/ink/ink1301.xml" ContentType="application/inkml+xml"/>
  <Override PartName="/ppt/ink/ink1302.xml" ContentType="application/inkml+xml"/>
  <Override PartName="/ppt/ink/ink1303.xml" ContentType="application/inkml+xml"/>
  <Override PartName="/ppt/ink/ink1304.xml" ContentType="application/inkml+xml"/>
  <Override PartName="/ppt/ink/ink1305.xml" ContentType="application/inkml+xml"/>
  <Override PartName="/ppt/ink/ink1306.xml" ContentType="application/inkml+xml"/>
  <Override PartName="/ppt/ink/ink1307.xml" ContentType="application/inkml+xml"/>
  <Override PartName="/ppt/ink/ink1308.xml" ContentType="application/inkml+xml"/>
  <Override PartName="/ppt/ink/ink1309.xml" ContentType="application/inkml+xml"/>
  <Override PartName="/ppt/ink/ink1310.xml" ContentType="application/inkml+xml"/>
  <Override PartName="/ppt/ink/ink1311.xml" ContentType="application/inkml+xml"/>
  <Override PartName="/ppt/ink/ink1312.xml" ContentType="application/inkml+xml"/>
  <Override PartName="/ppt/ink/ink1313.xml" ContentType="application/inkml+xml"/>
  <Override PartName="/ppt/ink/ink1314.xml" ContentType="application/inkml+xml"/>
  <Override PartName="/ppt/ink/ink1315.xml" ContentType="application/inkml+xml"/>
  <Override PartName="/ppt/ink/ink1316.xml" ContentType="application/inkml+xml"/>
  <Override PartName="/ppt/ink/ink1317.xml" ContentType="application/inkml+xml"/>
  <Override PartName="/ppt/ink/ink1318.xml" ContentType="application/inkml+xml"/>
  <Override PartName="/ppt/ink/ink1319.xml" ContentType="application/inkml+xml"/>
  <Override PartName="/ppt/ink/ink1320.xml" ContentType="application/inkml+xml"/>
  <Override PartName="/ppt/ink/ink1321.xml" ContentType="application/inkml+xml"/>
  <Override PartName="/ppt/ink/ink1322.xml" ContentType="application/inkml+xml"/>
  <Override PartName="/ppt/ink/ink1323.xml" ContentType="application/inkml+xml"/>
  <Override PartName="/ppt/ink/ink1324.xml" ContentType="application/inkml+xml"/>
  <Override PartName="/ppt/ink/ink1325.xml" ContentType="application/inkml+xml"/>
  <Override PartName="/ppt/ink/ink1326.xml" ContentType="application/inkml+xml"/>
  <Override PartName="/ppt/ink/ink1327.xml" ContentType="application/inkml+xml"/>
  <Override PartName="/ppt/ink/ink1328.xml" ContentType="application/inkml+xml"/>
  <Override PartName="/ppt/ink/ink1329.xml" ContentType="application/inkml+xml"/>
  <Override PartName="/ppt/ink/ink1330.xml" ContentType="application/inkml+xml"/>
  <Override PartName="/ppt/ink/ink1331.xml" ContentType="application/inkml+xml"/>
  <Override PartName="/ppt/ink/ink1332.xml" ContentType="application/inkml+xml"/>
  <Override PartName="/ppt/ink/ink1333.xml" ContentType="application/inkml+xml"/>
  <Override PartName="/ppt/ink/ink1334.xml" ContentType="application/inkml+xml"/>
  <Override PartName="/ppt/ink/ink1335.xml" ContentType="application/inkml+xml"/>
  <Override PartName="/ppt/ink/ink1336.xml" ContentType="application/inkml+xml"/>
  <Override PartName="/ppt/ink/ink1337.xml" ContentType="application/inkml+xml"/>
  <Override PartName="/ppt/ink/ink1338.xml" ContentType="application/inkml+xml"/>
  <Override PartName="/ppt/ink/ink1339.xml" ContentType="application/inkml+xml"/>
  <Override PartName="/ppt/ink/ink1340.xml" ContentType="application/inkml+xml"/>
  <Override PartName="/ppt/ink/ink1341.xml" ContentType="application/inkml+xml"/>
  <Override PartName="/ppt/ink/ink1342.xml" ContentType="application/inkml+xml"/>
  <Override PartName="/ppt/ink/ink1343.xml" ContentType="application/inkml+xml"/>
  <Override PartName="/ppt/ink/ink1344.xml" ContentType="application/inkml+xml"/>
  <Override PartName="/ppt/ink/ink1345.xml" ContentType="application/inkml+xml"/>
  <Override PartName="/ppt/ink/ink1346.xml" ContentType="application/inkml+xml"/>
  <Override PartName="/ppt/ink/ink1347.xml" ContentType="application/inkml+xml"/>
  <Override PartName="/ppt/ink/ink1348.xml" ContentType="application/inkml+xml"/>
  <Override PartName="/ppt/ink/ink1349.xml" ContentType="application/inkml+xml"/>
  <Override PartName="/ppt/ink/ink1350.xml" ContentType="application/inkml+xml"/>
  <Override PartName="/ppt/ink/ink1351.xml" ContentType="application/inkml+xml"/>
  <Override PartName="/ppt/ink/ink1352.xml" ContentType="application/inkml+xml"/>
  <Override PartName="/ppt/ink/ink1353.xml" ContentType="application/inkml+xml"/>
  <Override PartName="/ppt/ink/ink1354.xml" ContentType="application/inkml+xml"/>
  <Override PartName="/ppt/ink/ink1355.xml" ContentType="application/inkml+xml"/>
  <Override PartName="/ppt/ink/ink1356.xml" ContentType="application/inkml+xml"/>
  <Override PartName="/ppt/ink/ink1357.xml" ContentType="application/inkml+xml"/>
  <Override PartName="/ppt/ink/ink1358.xml" ContentType="application/inkml+xml"/>
  <Override PartName="/ppt/ink/ink1359.xml" ContentType="application/inkml+xml"/>
  <Override PartName="/ppt/ink/ink1360.xml" ContentType="application/inkml+xml"/>
  <Override PartName="/ppt/ink/ink1361.xml" ContentType="application/inkml+xml"/>
  <Override PartName="/ppt/ink/ink1362.xml" ContentType="application/inkml+xml"/>
  <Override PartName="/ppt/ink/ink1363.xml" ContentType="application/inkml+xml"/>
  <Override PartName="/ppt/ink/ink1364.xml" ContentType="application/inkml+xml"/>
  <Override PartName="/ppt/ink/ink1365.xml" ContentType="application/inkml+xml"/>
  <Override PartName="/ppt/ink/ink1366.xml" ContentType="application/inkml+xml"/>
  <Override PartName="/ppt/ink/ink1367.xml" ContentType="application/inkml+xml"/>
  <Override PartName="/ppt/ink/ink1368.xml" ContentType="application/inkml+xml"/>
  <Override PartName="/ppt/ink/ink1369.xml" ContentType="application/inkml+xml"/>
  <Override PartName="/ppt/ink/ink1370.xml" ContentType="application/inkml+xml"/>
  <Override PartName="/ppt/ink/ink1371.xml" ContentType="application/inkml+xml"/>
  <Override PartName="/ppt/ink/ink1372.xml" ContentType="application/inkml+xml"/>
  <Override PartName="/ppt/ink/ink1373.xml" ContentType="application/inkml+xml"/>
  <Override PartName="/ppt/ink/ink1374.xml" ContentType="application/inkml+xml"/>
  <Override PartName="/ppt/ink/ink1375.xml" ContentType="application/inkml+xml"/>
  <Override PartName="/ppt/ink/ink1376.xml" ContentType="application/inkml+xml"/>
  <Override PartName="/ppt/ink/ink1377.xml" ContentType="application/inkml+xml"/>
  <Override PartName="/ppt/ink/ink1378.xml" ContentType="application/inkml+xml"/>
  <Override PartName="/ppt/ink/ink1379.xml" ContentType="application/inkml+xml"/>
  <Override PartName="/ppt/ink/ink1380.xml" ContentType="application/inkml+xml"/>
  <Override PartName="/ppt/ink/ink1381.xml" ContentType="application/inkml+xml"/>
  <Override PartName="/ppt/ink/ink1382.xml" ContentType="application/inkml+xml"/>
  <Override PartName="/ppt/ink/ink1383.xml" ContentType="application/inkml+xml"/>
  <Override PartName="/ppt/ink/ink1384.xml" ContentType="application/inkml+xml"/>
  <Override PartName="/ppt/ink/ink1385.xml" ContentType="application/inkml+xml"/>
  <Override PartName="/ppt/ink/ink1386.xml" ContentType="application/inkml+xml"/>
  <Override PartName="/ppt/ink/ink1387.xml" ContentType="application/inkml+xml"/>
  <Override PartName="/ppt/ink/ink1388.xml" ContentType="application/inkml+xml"/>
  <Override PartName="/ppt/ink/ink1389.xml" ContentType="application/inkml+xml"/>
  <Override PartName="/ppt/ink/ink1390.xml" ContentType="application/inkml+xml"/>
  <Override PartName="/ppt/ink/ink1391.xml" ContentType="application/inkml+xml"/>
  <Override PartName="/ppt/ink/ink1392.xml" ContentType="application/inkml+xml"/>
  <Override PartName="/ppt/ink/ink1393.xml" ContentType="application/inkml+xml"/>
  <Override PartName="/ppt/ink/ink1394.xml" ContentType="application/inkml+xml"/>
  <Override PartName="/ppt/ink/ink1395.xml" ContentType="application/inkml+xml"/>
  <Override PartName="/ppt/ink/ink1396.xml" ContentType="application/inkml+xml"/>
  <Override PartName="/ppt/ink/ink1397.xml" ContentType="application/inkml+xml"/>
  <Override PartName="/ppt/ink/ink1398.xml" ContentType="application/inkml+xml"/>
  <Override PartName="/ppt/ink/ink1399.xml" ContentType="application/inkml+xml"/>
  <Override PartName="/ppt/ink/ink1400.xml" ContentType="application/inkml+xml"/>
  <Override PartName="/ppt/ink/ink1401.xml" ContentType="application/inkml+xml"/>
  <Override PartName="/ppt/ink/ink1402.xml" ContentType="application/inkml+xml"/>
  <Override PartName="/ppt/ink/ink1403.xml" ContentType="application/inkml+xml"/>
  <Override PartName="/ppt/ink/ink1404.xml" ContentType="application/inkml+xml"/>
  <Override PartName="/ppt/ink/ink1405.xml" ContentType="application/inkml+xml"/>
  <Override PartName="/ppt/ink/ink1406.xml" ContentType="application/inkml+xml"/>
  <Override PartName="/ppt/ink/ink1407.xml" ContentType="application/inkml+xml"/>
  <Override PartName="/ppt/ink/ink1408.xml" ContentType="application/inkml+xml"/>
  <Override PartName="/ppt/ink/ink1409.xml" ContentType="application/inkml+xml"/>
  <Override PartName="/ppt/ink/ink1410.xml" ContentType="application/inkml+xml"/>
  <Override PartName="/ppt/ink/ink1411.xml" ContentType="application/inkml+xml"/>
  <Override PartName="/ppt/ink/ink1412.xml" ContentType="application/inkml+xml"/>
  <Override PartName="/ppt/ink/ink1413.xml" ContentType="application/inkml+xml"/>
  <Override PartName="/ppt/ink/ink1414.xml" ContentType="application/inkml+xml"/>
  <Override PartName="/ppt/ink/ink1415.xml" ContentType="application/inkml+xml"/>
  <Override PartName="/ppt/ink/ink1416.xml" ContentType="application/inkml+xml"/>
  <Override PartName="/ppt/ink/ink1417.xml" ContentType="application/inkml+xml"/>
  <Override PartName="/ppt/ink/ink1418.xml" ContentType="application/inkml+xml"/>
  <Override PartName="/ppt/ink/ink1419.xml" ContentType="application/inkml+xml"/>
  <Override PartName="/ppt/ink/ink1420.xml" ContentType="application/inkml+xml"/>
  <Override PartName="/ppt/ink/ink1421.xml" ContentType="application/inkml+xml"/>
  <Override PartName="/ppt/ink/ink1422.xml" ContentType="application/inkml+xml"/>
  <Override PartName="/ppt/ink/ink1423.xml" ContentType="application/inkml+xml"/>
  <Override PartName="/ppt/ink/ink1424.xml" ContentType="application/inkml+xml"/>
  <Override PartName="/ppt/ink/ink1425.xml" ContentType="application/inkml+xml"/>
  <Override PartName="/ppt/ink/ink1426.xml" ContentType="application/inkml+xml"/>
  <Override PartName="/ppt/ink/ink1427.xml" ContentType="application/inkml+xml"/>
  <Override PartName="/ppt/ink/ink1428.xml" ContentType="application/inkml+xml"/>
  <Override PartName="/ppt/ink/ink1429.xml" ContentType="application/inkml+xml"/>
  <Override PartName="/ppt/ink/ink907.xml" ContentType="application/inkml+xml"/>
  <Override PartName="/ppt/ink/ink1431.xml" ContentType="application/inkml+xml"/>
  <Override PartName="/ppt/ink/ink1432.xml" ContentType="application/inkml+xml"/>
  <Override PartName="/ppt/ink/ink1433.xml" ContentType="application/inkml+xml"/>
  <Override PartName="/ppt/ink/ink1434.xml" ContentType="application/inkml+xml"/>
  <Override PartName="/ppt/ink/ink1435.xml" ContentType="application/inkml+xml"/>
  <Override PartName="/ppt/ink/ink1436.xml" ContentType="application/inkml+xml"/>
  <Override PartName="/ppt/ink/ink1437.xml" ContentType="application/inkml+xml"/>
  <Override PartName="/ppt/ink/ink1438.xml" ContentType="application/inkml+xml"/>
  <Override PartName="/ppt/ink/ink1439.xml" ContentType="application/inkml+xml"/>
  <Override PartName="/ppt/ink/ink1440.xml" ContentType="application/inkml+xml"/>
  <Override PartName="/ppt/ink/ink1441.xml" ContentType="application/inkml+xml"/>
  <Override PartName="/ppt/ink/ink1442.xml" ContentType="application/inkml+xml"/>
  <Override PartName="/ppt/ink/ink1443.xml" ContentType="application/inkml+xml"/>
  <Override PartName="/ppt/ink/ink1444.xml" ContentType="application/inkml+xml"/>
  <Override PartName="/ppt/ink/ink1445.xml" ContentType="application/inkml+xml"/>
  <Override PartName="/ppt/ink/ink1446.xml" ContentType="application/inkml+xml"/>
  <Override PartName="/ppt/ink/ink1447.xml" ContentType="application/inkml+xml"/>
  <Override PartName="/ppt/ink/ink1448.xml" ContentType="application/inkml+xml"/>
  <Override PartName="/ppt/ink/ink1449.xml" ContentType="application/inkml+xml"/>
  <Override PartName="/ppt/ink/ink1450.xml" ContentType="application/inkml+xml"/>
  <Override PartName="/ppt/ink/ink1451.xml" ContentType="application/inkml+xml"/>
  <Override PartName="/ppt/ink/ink1452.xml" ContentType="application/inkml+xml"/>
  <Override PartName="/ppt/ink/ink1453.xml" ContentType="application/inkml+xml"/>
  <Override PartName="/ppt/ink/ink1454.xml" ContentType="application/inkml+xml"/>
  <Override PartName="/ppt/ink/ink1455.xml" ContentType="application/inkml+xml"/>
  <Override PartName="/ppt/ink/ink1456.xml" ContentType="application/inkml+xml"/>
  <Override PartName="/ppt/ink/ink1457.xml" ContentType="application/inkml+xml"/>
  <Override PartName="/ppt/ink/ink1458.xml" ContentType="application/inkml+xml"/>
  <Override PartName="/ppt/ink/ink1459.xml" ContentType="application/inkml+xml"/>
  <Override PartName="/ppt/ink/ink1460.xml" ContentType="application/inkml+xml"/>
  <Override PartName="/ppt/ink/ink1461.xml" ContentType="application/inkml+xml"/>
  <Override PartName="/ppt/ink/ink1462.xml" ContentType="application/inkml+xml"/>
  <Override PartName="/ppt/ink/ink1463.xml" ContentType="application/inkml+xml"/>
  <Override PartName="/ppt/ink/ink1464.xml" ContentType="application/inkml+xml"/>
  <Override PartName="/ppt/ink/ink1465.xml" ContentType="application/inkml+xml"/>
  <Override PartName="/ppt/ink/ink1466.xml" ContentType="application/inkml+xml"/>
  <Override PartName="/ppt/ink/ink1467.xml" ContentType="application/inkml+xml"/>
  <Override PartName="/ppt/ink/ink1468.xml" ContentType="application/inkml+xml"/>
  <Override PartName="/ppt/ink/ink1469.xml" ContentType="application/inkml+xml"/>
  <Override PartName="/ppt/ink/ink1470.xml" ContentType="application/inkml+xml"/>
  <Override PartName="/ppt/ink/ink1471.xml" ContentType="application/inkml+xml"/>
  <Override PartName="/ppt/ink/ink1472.xml" ContentType="application/inkml+xml"/>
  <Override PartName="/ppt/ink/ink1473.xml" ContentType="application/inkml+xml"/>
  <Override PartName="/ppt/ink/ink1474.xml" ContentType="application/inkml+xml"/>
  <Override PartName="/ppt/ink/ink1475.xml" ContentType="application/inkml+xml"/>
  <Override PartName="/ppt/ink/ink1476.xml" ContentType="application/inkml+xml"/>
  <Override PartName="/ppt/ink/ink1477.xml" ContentType="application/inkml+xml"/>
  <Override PartName="/ppt/ink/ink1478.xml" ContentType="application/inkml+xml"/>
  <Override PartName="/ppt/ink/ink1479.xml" ContentType="application/inkml+xml"/>
  <Override PartName="/ppt/ink/ink1480.xml" ContentType="application/inkml+xml"/>
  <Override PartName="/ppt/ink/ink1481.xml" ContentType="application/inkml+xml"/>
  <Override PartName="/ppt/ink/ink1482.xml" ContentType="application/inkml+xml"/>
  <Override PartName="/ppt/ink/ink1483.xml" ContentType="application/inkml+xml"/>
  <Override PartName="/ppt/ink/ink1484.xml" ContentType="application/inkml+xml"/>
  <Override PartName="/ppt/ink/ink1485.xml" ContentType="application/inkml+xml"/>
  <Override PartName="/ppt/ink/ink1486.xml" ContentType="application/inkml+xml"/>
  <Override PartName="/ppt/ink/ink1487.xml" ContentType="application/inkml+xml"/>
  <Override PartName="/ppt/ink/ink1488.xml" ContentType="application/inkml+xml"/>
  <Override PartName="/ppt/ink/ink1489.xml" ContentType="application/inkml+xml"/>
  <Override PartName="/ppt/ink/ink1490.xml" ContentType="application/inkml+xml"/>
  <Override PartName="/ppt/ink/ink1491.xml" ContentType="application/inkml+xml"/>
  <Override PartName="/ppt/ink/ink1492.xml" ContentType="application/inkml+xml"/>
  <Override PartName="/ppt/ink/ink1493.xml" ContentType="application/inkml+xml"/>
  <Override PartName="/ppt/ink/ink1494.xml" ContentType="application/inkml+xml"/>
  <Override PartName="/ppt/ink/ink1495.xml" ContentType="application/inkml+xml"/>
  <Override PartName="/ppt/ink/ink1496.xml" ContentType="application/inkml+xml"/>
  <Override PartName="/ppt/ink/ink1497.xml" ContentType="application/inkml+xml"/>
  <Override PartName="/ppt/ink/ink1498.xml" ContentType="application/inkml+xml"/>
  <Override PartName="/ppt/ink/ink1499.xml" ContentType="application/inkml+xml"/>
  <Override PartName="/ppt/ink/ink1500.xml" ContentType="application/inkml+xml"/>
  <Override PartName="/ppt/ink/ink1501.xml" ContentType="application/inkml+xml"/>
  <Override PartName="/ppt/ink/ink1502.xml" ContentType="application/inkml+xml"/>
  <Override PartName="/ppt/ink/ink1503.xml" ContentType="application/inkml+xml"/>
  <Override PartName="/ppt/ink/ink1504.xml" ContentType="application/inkml+xml"/>
  <Override PartName="/ppt/ink/ink1505.xml" ContentType="application/inkml+xml"/>
  <Override PartName="/ppt/ink/ink1506.xml" ContentType="application/inkml+xml"/>
  <Override PartName="/ppt/ink/ink1507.xml" ContentType="application/inkml+xml"/>
  <Override PartName="/ppt/ink/ink1508.xml" ContentType="application/inkml+xml"/>
  <Override PartName="/ppt/ink/ink1509.xml" ContentType="application/inkml+xml"/>
  <Override PartName="/ppt/ink/ink1510.xml" ContentType="application/inkml+xml"/>
  <Override PartName="/ppt/ink/ink1511.xml" ContentType="application/inkml+xml"/>
  <Override PartName="/ppt/ink/ink1512.xml" ContentType="application/inkml+xml"/>
  <Override PartName="/ppt/ink/ink1513.xml" ContentType="application/inkml+xml"/>
  <Override PartName="/ppt/ink/ink1514.xml" ContentType="application/inkml+xml"/>
  <Override PartName="/ppt/ink/ink1515.xml" ContentType="application/inkml+xml"/>
  <Override PartName="/ppt/ink/ink1516.xml" ContentType="application/inkml+xml"/>
  <Override PartName="/ppt/ink/ink1517.xml" ContentType="application/inkml+xml"/>
  <Override PartName="/ppt/ink/ink1518.xml" ContentType="application/inkml+xml"/>
  <Override PartName="/ppt/ink/ink1519.xml" ContentType="application/inkml+xml"/>
  <Override PartName="/ppt/ink/ink1520.xml" ContentType="application/inkml+xml"/>
  <Override PartName="/ppt/ink/ink1521.xml" ContentType="application/inkml+xml"/>
  <Override PartName="/ppt/ink/ink1522.xml" ContentType="application/inkml+xml"/>
  <Override PartName="/ppt/ink/ink1523.xml" ContentType="application/inkml+xml"/>
  <Override PartName="/ppt/ink/ink1524.xml" ContentType="application/inkml+xml"/>
  <Override PartName="/ppt/ink/ink1525.xml" ContentType="application/inkml+xml"/>
  <Override PartName="/ppt/ink/ink1526.xml" ContentType="application/inkml+xml"/>
  <Override PartName="/ppt/ink/ink1527.xml" ContentType="application/inkml+xml"/>
  <Override PartName="/ppt/ink/ink1528.xml" ContentType="application/inkml+xml"/>
  <Override PartName="/ppt/ink/ink1529.xml" ContentType="application/inkml+xml"/>
  <Override PartName="/ppt/ink/ink1530.xml" ContentType="application/inkml+xml"/>
  <Override PartName="/ppt/ink/ink1531.xml" ContentType="application/inkml+xml"/>
  <Override PartName="/ppt/ink/ink1532.xml" ContentType="application/inkml+xml"/>
  <Override PartName="/ppt/ink/ink1533.xml" ContentType="application/inkml+xml"/>
  <Override PartName="/ppt/ink/ink1534.xml" ContentType="application/inkml+xml"/>
  <Override PartName="/ppt/ink/ink1535.xml" ContentType="application/inkml+xml"/>
  <Override PartName="/ppt/ink/ink1536.xml" ContentType="application/inkml+xml"/>
  <Override PartName="/ppt/ink/ink1537.xml" ContentType="application/inkml+xml"/>
  <Override PartName="/ppt/ink/ink1538.xml" ContentType="application/inkml+xml"/>
  <Override PartName="/ppt/ink/ink1539.xml" ContentType="application/inkml+xml"/>
  <Override PartName="/ppt/ink/ink1540.xml" ContentType="application/inkml+xml"/>
  <Override PartName="/ppt/ink/ink1541.xml" ContentType="application/inkml+xml"/>
  <Override PartName="/ppt/ink/ink1542.xml" ContentType="application/inkml+xml"/>
  <Override PartName="/ppt/ink/ink1543.xml" ContentType="application/inkml+xml"/>
  <Override PartName="/ppt/ink/ink1544.xml" ContentType="application/inkml+xml"/>
  <Override PartName="/ppt/ink/ink1545.xml" ContentType="application/inkml+xml"/>
  <Override PartName="/ppt/ink/ink1546.xml" ContentType="application/inkml+xml"/>
  <Override PartName="/ppt/ink/ink1547.xml" ContentType="application/inkml+xml"/>
  <Override PartName="/ppt/ink/ink1548.xml" ContentType="application/inkml+xml"/>
  <Override PartName="/ppt/ink/ink1549.xml" ContentType="application/inkml+xml"/>
  <Override PartName="/ppt/ink/ink1550.xml" ContentType="application/inkml+xml"/>
  <Override PartName="/ppt/ink/ink1551.xml" ContentType="application/inkml+xml"/>
  <Override PartName="/ppt/ink/ink1552.xml" ContentType="application/inkml+xml"/>
  <Override PartName="/ppt/ink/ink1553.xml" ContentType="application/inkml+xml"/>
  <Override PartName="/ppt/ink/ink1554.xml" ContentType="application/inkml+xml"/>
  <Override PartName="/ppt/ink/ink1555.xml" ContentType="application/inkml+xml"/>
  <Override PartName="/ppt/ink/ink1556.xml" ContentType="application/inkml+xml"/>
  <Override PartName="/ppt/ink/ink1557.xml" ContentType="application/inkml+xml"/>
  <Override PartName="/ppt/ink/ink1558.xml" ContentType="application/inkml+xml"/>
  <Override PartName="/ppt/ink/ink1559.xml" ContentType="application/inkml+xml"/>
  <Override PartName="/ppt/ink/ink1560.xml" ContentType="application/inkml+xml"/>
  <Override PartName="/ppt/ink/ink1561.xml" ContentType="application/inkml+xml"/>
  <Override PartName="/ppt/ink/ink1562.xml" ContentType="application/inkml+xml"/>
  <Override PartName="/ppt/ink/ink1563.xml" ContentType="application/inkml+xml"/>
  <Override PartName="/ppt/ink/ink1564.xml" ContentType="application/inkml+xml"/>
  <Override PartName="/ppt/ink/ink1565.xml" ContentType="application/inkml+xml"/>
  <Override PartName="/ppt/ink/ink1566.xml" ContentType="application/inkml+xml"/>
  <Override PartName="/ppt/ink/ink1567.xml" ContentType="application/inkml+xml"/>
  <Override PartName="/ppt/ink/ink1568.xml" ContentType="application/inkml+xml"/>
  <Override PartName="/ppt/ink/ink1569.xml" ContentType="application/inkml+xml"/>
  <Override PartName="/ppt/ink/ink1570.xml" ContentType="application/inkml+xml"/>
  <Override PartName="/ppt/ink/ink1571.xml" ContentType="application/inkml+xml"/>
  <Override PartName="/ppt/ink/ink1572.xml" ContentType="application/inkml+xml"/>
  <Override PartName="/ppt/ink/ink1573.xml" ContentType="application/inkml+xml"/>
  <Override PartName="/ppt/ink/ink1574.xml" ContentType="application/inkml+xml"/>
  <Override PartName="/ppt/ink/ink1575.xml" ContentType="application/inkml+xml"/>
  <Override PartName="/ppt/ink/ink1576.xml" ContentType="application/inkml+xml"/>
  <Override PartName="/ppt/ink/ink1577.xml" ContentType="application/inkml+xml"/>
  <Override PartName="/ppt/ink/ink1578.xml" ContentType="application/inkml+xml"/>
  <Override PartName="/ppt/ink/ink1579.xml" ContentType="application/inkml+xml"/>
  <Override PartName="/ppt/ink/ink1580.xml" ContentType="application/inkml+xml"/>
  <Override PartName="/ppt/ink/ink1581.xml" ContentType="application/inkml+xml"/>
  <Override PartName="/ppt/ink/ink1582.xml" ContentType="application/inkml+xml"/>
  <Override PartName="/ppt/ink/ink1583.xml" ContentType="application/inkml+xml"/>
  <Override PartName="/ppt/ink/ink1584.xml" ContentType="application/inkml+xml"/>
  <Override PartName="/ppt/ink/ink1585.xml" ContentType="application/inkml+xml"/>
  <Override PartName="/ppt/ink/ink1586.xml" ContentType="application/inkml+xml"/>
  <Override PartName="/ppt/ink/ink1587.xml" ContentType="application/inkml+xml"/>
  <Override PartName="/ppt/ink/ink1588.xml" ContentType="application/inkml+xml"/>
  <Override PartName="/ppt/ink/ink1589.xml" ContentType="application/inkml+xml"/>
  <Override PartName="/ppt/ink/ink1590.xml" ContentType="application/inkml+xml"/>
  <Override PartName="/ppt/ink/ink1591.xml" ContentType="application/inkml+xml"/>
  <Override PartName="/ppt/ink/ink1592.xml" ContentType="application/inkml+xml"/>
  <Override PartName="/ppt/ink/ink1593.xml" ContentType="application/inkml+xml"/>
  <Override PartName="/ppt/ink/ink1594.xml" ContentType="application/inkml+xml"/>
  <Override PartName="/ppt/ink/ink1595.xml" ContentType="application/inkml+xml"/>
  <Override PartName="/ppt/ink/ink1596.xml" ContentType="application/inkml+xml"/>
  <Override PartName="/ppt/ink/ink1597.xml" ContentType="application/inkml+xml"/>
  <Override PartName="/ppt/ink/ink1598.xml" ContentType="application/inkml+xml"/>
  <Override PartName="/ppt/ink/ink1599.xml" ContentType="application/inkml+xml"/>
  <Override PartName="/ppt/ink/ink1600.xml" ContentType="application/inkml+xml"/>
  <Override PartName="/ppt/ink/ink1601.xml" ContentType="application/inkml+xml"/>
  <Override PartName="/ppt/ink/ink1602.xml" ContentType="application/inkml+xml"/>
  <Override PartName="/ppt/ink/ink1603.xml" ContentType="application/inkml+xml"/>
  <Override PartName="/ppt/ink/ink1604.xml" ContentType="application/inkml+xml"/>
  <Override PartName="/ppt/ink/ink1605.xml" ContentType="application/inkml+xml"/>
  <Override PartName="/ppt/ink/ink1606.xml" ContentType="application/inkml+xml"/>
  <Override PartName="/ppt/ink/ink1607.xml" ContentType="application/inkml+xml"/>
  <Override PartName="/ppt/ink/ink1608.xml" ContentType="application/inkml+xml"/>
  <Override PartName="/ppt/ink/ink1609.xml" ContentType="application/inkml+xml"/>
  <Override PartName="/ppt/ink/ink1610.xml" ContentType="application/inkml+xml"/>
  <Override PartName="/ppt/ink/ink1611.xml" ContentType="application/inkml+xml"/>
  <Override PartName="/ppt/ink/ink1612.xml" ContentType="application/inkml+xml"/>
  <Override PartName="/ppt/ink/ink1613.xml" ContentType="application/inkml+xml"/>
  <Override PartName="/ppt/ink/ink1614.xml" ContentType="application/inkml+xml"/>
  <Override PartName="/ppt/ink/ink1615.xml" ContentType="application/inkml+xml"/>
  <Override PartName="/ppt/ink/ink1616.xml" ContentType="application/inkml+xml"/>
  <Override PartName="/ppt/ink/ink1617.xml" ContentType="application/inkml+xml"/>
  <Override PartName="/ppt/ink/ink1618.xml" ContentType="application/inkml+xml"/>
  <Override PartName="/ppt/ink/ink1619.xml" ContentType="application/inkml+xml"/>
  <Override PartName="/ppt/ink/ink1620.xml" ContentType="application/inkml+xml"/>
  <Override PartName="/ppt/ink/ink1621.xml" ContentType="application/inkml+xml"/>
  <Override PartName="/ppt/ink/ink1622.xml" ContentType="application/inkml+xml"/>
  <Override PartName="/ppt/ink/ink1623.xml" ContentType="application/inkml+xml"/>
  <Override PartName="/ppt/ink/ink1624.xml" ContentType="application/inkml+xml"/>
  <Override PartName="/ppt/ink/ink1625.xml" ContentType="application/inkml+xml"/>
  <Override PartName="/ppt/ink/ink1626.xml" ContentType="application/inkml+xml"/>
  <Override PartName="/ppt/ink/ink1627.xml" ContentType="application/inkml+xml"/>
  <Override PartName="/ppt/ink/ink1628.xml" ContentType="application/inkml+xml"/>
  <Override PartName="/ppt/ink/ink1629.xml" ContentType="application/inkml+xml"/>
  <Override PartName="/ppt/ink/ink1630.xml" ContentType="application/inkml+xml"/>
  <Override PartName="/ppt/ink/ink1631.xml" ContentType="application/inkml+xml"/>
  <Override PartName="/ppt/ink/ink1632.xml" ContentType="application/inkml+xml"/>
  <Override PartName="/ppt/ink/ink1633.xml" ContentType="application/inkml+xml"/>
  <Override PartName="/ppt/ink/ink1634.xml" ContentType="application/inkml+xml"/>
  <Override PartName="/ppt/ink/ink1635.xml" ContentType="application/inkml+xml"/>
  <Override PartName="/ppt/ink/ink1636.xml" ContentType="application/inkml+xml"/>
  <Override PartName="/ppt/ink/ink1637.xml" ContentType="application/inkml+xml"/>
  <Override PartName="/ppt/ink/ink1638.xml" ContentType="application/inkml+xml"/>
  <Override PartName="/ppt/ink/ink1639.xml" ContentType="application/inkml+xml"/>
  <Override PartName="/ppt/ink/ink1640.xml" ContentType="application/inkml+xml"/>
  <Override PartName="/ppt/ink/ink1641.xml" ContentType="application/inkml+xml"/>
  <Override PartName="/ppt/ink/ink1642.xml" ContentType="application/inkml+xml"/>
  <Override PartName="/ppt/ink/ink1643.xml" ContentType="application/inkml+xml"/>
  <Override PartName="/ppt/ink/ink1644.xml" ContentType="application/inkml+xml"/>
  <Override PartName="/ppt/ink/ink1645.xml" ContentType="application/inkml+xml"/>
  <Override PartName="/ppt/ink/ink1646.xml" ContentType="application/inkml+xml"/>
  <Override PartName="/ppt/ink/ink1647.xml" ContentType="application/inkml+xml"/>
  <Override PartName="/ppt/ink/ink1648.xml" ContentType="application/inkml+xml"/>
  <Override PartName="/ppt/ink/ink1649.xml" ContentType="application/inkml+xml"/>
  <Override PartName="/ppt/ink/ink1650.xml" ContentType="application/inkml+xml"/>
  <Override PartName="/ppt/ink/ink1651.xml" ContentType="application/inkml+xml"/>
  <Override PartName="/ppt/ink/ink1652.xml" ContentType="application/inkml+xml"/>
  <Override PartName="/ppt/ink/ink1653.xml" ContentType="application/inkml+xml"/>
  <Override PartName="/ppt/ink/ink1654.xml" ContentType="application/inkml+xml"/>
  <Override PartName="/ppt/ink/ink1655.xml" ContentType="application/inkml+xml"/>
  <Override PartName="/ppt/ink/ink1656.xml" ContentType="application/inkml+xml"/>
  <Override PartName="/ppt/ink/ink1657.xml" ContentType="application/inkml+xml"/>
  <Override PartName="/ppt/ink/ink1658.xml" ContentType="application/inkml+xml"/>
  <Override PartName="/ppt/ink/ink1659.xml" ContentType="application/inkml+xml"/>
  <Override PartName="/ppt/ink/ink1660.xml" ContentType="application/inkml+xml"/>
  <Override PartName="/ppt/ink/ink1661.xml" ContentType="application/inkml+xml"/>
  <Override PartName="/ppt/ink/ink1662.xml" ContentType="application/inkml+xml"/>
  <Override PartName="/ppt/ink/ink1663.xml" ContentType="application/inkml+xml"/>
  <Override PartName="/ppt/ink/ink1664.xml" ContentType="application/inkml+xml"/>
  <Override PartName="/ppt/ink/ink1665.xml" ContentType="application/inkml+xml"/>
  <Override PartName="/ppt/ink/ink1666.xml" ContentType="application/inkml+xml"/>
  <Override PartName="/ppt/ink/ink1667.xml" ContentType="application/inkml+xml"/>
  <Override PartName="/ppt/ink/ink1668.xml" ContentType="application/inkml+xml"/>
  <Override PartName="/ppt/ink/ink1669.xml" ContentType="application/inkml+xml"/>
  <Override PartName="/ppt/ink/ink1670.xml" ContentType="application/inkml+xml"/>
  <Override PartName="/ppt/ink/ink1671.xml" ContentType="application/inkml+xml"/>
  <Override PartName="/ppt/ink/ink1672.xml" ContentType="application/inkml+xml"/>
  <Override PartName="/ppt/ink/ink1673.xml" ContentType="application/inkml+xml"/>
  <Override PartName="/ppt/ink/ink1674.xml" ContentType="application/inkml+xml"/>
  <Override PartName="/ppt/ink/ink1675.xml" ContentType="application/inkml+xml"/>
  <Override PartName="/ppt/ink/ink1676.xml" ContentType="application/inkml+xml"/>
  <Override PartName="/ppt/ink/ink1677.xml" ContentType="application/inkml+xml"/>
  <Override PartName="/ppt/ink/ink1678.xml" ContentType="application/inkml+xml"/>
  <Override PartName="/ppt/ink/ink1679.xml" ContentType="application/inkml+xml"/>
  <Override PartName="/ppt/ink/ink1680.xml" ContentType="application/inkml+xml"/>
  <Override PartName="/ppt/ink/ink1681.xml" ContentType="application/inkml+xml"/>
  <Override PartName="/ppt/ink/ink1682.xml" ContentType="application/inkml+xml"/>
  <Override PartName="/ppt/ink/ink1683.xml" ContentType="application/inkml+xml"/>
  <Override PartName="/ppt/ink/ink1684.xml" ContentType="application/inkml+xml"/>
  <Override PartName="/ppt/ink/ink1685.xml" ContentType="application/inkml+xml"/>
  <Override PartName="/ppt/ink/ink1686.xml" ContentType="application/inkml+xml"/>
  <Override PartName="/ppt/ink/ink1687.xml" ContentType="application/inkml+xml"/>
  <Override PartName="/ppt/ink/ink1688.xml" ContentType="application/inkml+xml"/>
  <Override PartName="/ppt/ink/ink1689.xml" ContentType="application/inkml+xml"/>
  <Override PartName="/ppt/ink/ink1690.xml" ContentType="application/inkml+xml"/>
  <Override PartName="/ppt/ink/ink1691.xml" ContentType="application/inkml+xml"/>
  <Override PartName="/ppt/ink/ink1692.xml" ContentType="application/inkml+xml"/>
  <Override PartName="/ppt/ink/ink1693.xml" ContentType="application/inkml+xml"/>
  <Override PartName="/ppt/ink/ink1694.xml" ContentType="application/inkml+xml"/>
  <Override PartName="/ppt/ink/ink1695.xml" ContentType="application/inkml+xml"/>
  <Override PartName="/ppt/ink/ink1696.xml" ContentType="application/inkml+xml"/>
  <Override PartName="/ppt/ink/ink1697.xml" ContentType="application/inkml+xml"/>
  <Override PartName="/ppt/ink/ink1698.xml" ContentType="application/inkml+xml"/>
  <Override PartName="/ppt/ink/ink1699.xml" ContentType="application/inkml+xml"/>
  <Override PartName="/ppt/ink/ink1700.xml" ContentType="application/inkml+xml"/>
  <Override PartName="/ppt/ink/ink1701.xml" ContentType="application/inkml+xml"/>
  <Override PartName="/ppt/ink/ink1702.xml" ContentType="application/inkml+xml"/>
  <Override PartName="/ppt/ink/ink1703.xml" ContentType="application/inkml+xml"/>
  <Override PartName="/ppt/ink/ink1704.xml" ContentType="application/inkml+xml"/>
  <Override PartName="/ppt/ink/ink1705.xml" ContentType="application/inkml+xml"/>
  <Override PartName="/ppt/ink/ink1706.xml" ContentType="application/inkml+xml"/>
  <Override PartName="/ppt/ink/ink1707.xml" ContentType="application/inkml+xml"/>
  <Override PartName="/ppt/ink/ink1708.xml" ContentType="application/inkml+xml"/>
  <Override PartName="/ppt/ink/ink1709.xml" ContentType="application/inkml+xml"/>
  <Override PartName="/ppt/ink/ink1710.xml" ContentType="application/inkml+xml"/>
  <Override PartName="/ppt/ink/ink1711.xml" ContentType="application/inkml+xml"/>
  <Override PartName="/ppt/ink/ink1712.xml" ContentType="application/inkml+xml"/>
  <Override PartName="/ppt/ink/ink1713.xml" ContentType="application/inkml+xml"/>
  <Override PartName="/ppt/ink/ink1714.xml" ContentType="application/inkml+xml"/>
  <Override PartName="/ppt/ink/ink1715.xml" ContentType="application/inkml+xml"/>
  <Override PartName="/ppt/ink/ink1716.xml" ContentType="application/inkml+xml"/>
  <Override PartName="/ppt/ink/ink1717.xml" ContentType="application/inkml+xml"/>
  <Override PartName="/ppt/ink/ink1718.xml" ContentType="application/inkml+xml"/>
  <Override PartName="/ppt/ink/ink1719.xml" ContentType="application/inkml+xml"/>
  <Override PartName="/ppt/ink/ink1720.xml" ContentType="application/inkml+xml"/>
  <Override PartName="/ppt/ink/ink1721.xml" ContentType="application/inkml+xml"/>
  <Override PartName="/ppt/ink/ink1722.xml" ContentType="application/inkml+xml"/>
  <Override PartName="/ppt/ink/ink1723.xml" ContentType="application/inkml+xml"/>
  <Override PartName="/ppt/ink/ink1724.xml" ContentType="application/inkml+xml"/>
  <Override PartName="/ppt/ink/ink1725.xml" ContentType="application/inkml+xml"/>
  <Override PartName="/ppt/ink/ink1726.xml" ContentType="application/inkml+xml"/>
  <Override PartName="/ppt/ink/ink1727.xml" ContentType="application/inkml+xml"/>
  <Override PartName="/ppt/ink/ink1728.xml" ContentType="application/inkml+xml"/>
  <Override PartName="/ppt/ink/ink1729.xml" ContentType="application/inkml+xml"/>
  <Override PartName="/ppt/ink/ink1730.xml" ContentType="application/inkml+xml"/>
  <Override PartName="/ppt/ink/ink1731.xml" ContentType="application/inkml+xml"/>
  <Override PartName="/ppt/ink/ink1732.xml" ContentType="application/inkml+xml"/>
  <Override PartName="/ppt/ink/ink1733.xml" ContentType="application/inkml+xml"/>
  <Override PartName="/ppt/ink/ink1734.xml" ContentType="application/inkml+xml"/>
  <Override PartName="/ppt/ink/ink1735.xml" ContentType="application/inkml+xml"/>
  <Override PartName="/ppt/ink/ink1736.xml" ContentType="application/inkml+xml"/>
  <Override PartName="/ppt/ink/ink1737.xml" ContentType="application/inkml+xml"/>
  <Override PartName="/ppt/ink/ink1738.xml" ContentType="application/inkml+xml"/>
  <Override PartName="/ppt/ink/ink1739.xml" ContentType="application/inkml+xml"/>
  <Override PartName="/ppt/ink/ink1740.xml" ContentType="application/inkml+xml"/>
  <Override PartName="/ppt/ink/ink1741.xml" ContentType="application/inkml+xml"/>
  <Override PartName="/ppt/ink/ink1742.xml" ContentType="application/inkml+xml"/>
  <Override PartName="/ppt/ink/ink1743.xml" ContentType="application/inkml+xml"/>
  <Override PartName="/ppt/ink/ink1744.xml" ContentType="application/inkml+xml"/>
  <Override PartName="/ppt/ink/ink1745.xml" ContentType="application/inkml+xml"/>
  <Override PartName="/ppt/ink/ink1746.xml" ContentType="application/inkml+xml"/>
  <Override PartName="/ppt/ink/ink1747.xml" ContentType="application/inkml+xml"/>
  <Override PartName="/ppt/ink/ink1748.xml" ContentType="application/inkml+xml"/>
  <Override PartName="/ppt/ink/ink1749.xml" ContentType="application/inkml+xml"/>
  <Override PartName="/ppt/ink/ink1750.xml" ContentType="application/inkml+xml"/>
  <Override PartName="/ppt/ink/ink1751.xml" ContentType="application/inkml+xml"/>
  <Override PartName="/ppt/ink/ink1752.xml" ContentType="application/inkml+xml"/>
  <Override PartName="/ppt/ink/ink1753.xml" ContentType="application/inkml+xml"/>
  <Override PartName="/ppt/ink/ink1754.xml" ContentType="application/inkml+xml"/>
  <Override PartName="/ppt/ink/ink1755.xml" ContentType="application/inkml+xml"/>
  <Override PartName="/ppt/ink/ink1756.xml" ContentType="application/inkml+xml"/>
  <Override PartName="/ppt/ink/ink1757.xml" ContentType="application/inkml+xml"/>
  <Override PartName="/ppt/ink/ink1758.xml" ContentType="application/inkml+xml"/>
  <Override PartName="/ppt/ink/ink1759.xml" ContentType="application/inkml+xml"/>
  <Override PartName="/ppt/ink/ink1760.xml" ContentType="application/inkml+xml"/>
  <Override PartName="/ppt/ink/ink1761.xml" ContentType="application/inkml+xml"/>
  <Override PartName="/ppt/ink/ink1762.xml" ContentType="application/inkml+xml"/>
  <Override PartName="/ppt/ink/ink1763.xml" ContentType="application/inkml+xml"/>
  <Override PartName="/ppt/ink/ink1764.xml" ContentType="application/inkml+xml"/>
  <Override PartName="/ppt/ink/ink1765.xml" ContentType="application/inkml+xml"/>
  <Override PartName="/ppt/ink/ink1766.xml" ContentType="application/inkml+xml"/>
  <Override PartName="/ppt/ink/ink1767.xml" ContentType="application/inkml+xml"/>
  <Override PartName="/ppt/ink/ink1768.xml" ContentType="application/inkml+xml"/>
  <Override PartName="/ppt/ink/ink1769.xml" ContentType="application/inkml+xml"/>
  <Override PartName="/ppt/ink/ink1770.xml" ContentType="application/inkml+xml"/>
  <Override PartName="/ppt/ink/ink1771.xml" ContentType="application/inkml+xml"/>
  <Override PartName="/ppt/ink/ink1772.xml" ContentType="application/inkml+xml"/>
  <Override PartName="/ppt/ink/ink1773.xml" ContentType="application/inkml+xml"/>
  <Override PartName="/ppt/ink/ink1774.xml" ContentType="application/inkml+xml"/>
  <Override PartName="/ppt/ink/ink1775.xml" ContentType="application/inkml+xml"/>
  <Override PartName="/ppt/ink/ink1776.xml" ContentType="application/inkml+xml"/>
  <Override PartName="/ppt/ink/ink1777.xml" ContentType="application/inkml+xml"/>
  <Override PartName="/ppt/ink/ink1778.xml" ContentType="application/inkml+xml"/>
  <Override PartName="/ppt/ink/ink1779.xml" ContentType="application/inkml+xml"/>
  <Override PartName="/ppt/ink/ink1780.xml" ContentType="application/inkml+xml"/>
  <Override PartName="/ppt/ink/ink1781.xml" ContentType="application/inkml+xml"/>
  <Override PartName="/ppt/ink/ink1782.xml" ContentType="application/inkml+xml"/>
  <Override PartName="/ppt/ink/ink1783.xml" ContentType="application/inkml+xml"/>
  <Override PartName="/ppt/ink/ink824.xml" ContentType="application/inkml+xml"/>
  <Override PartName="/ppt/ink/ink1785.xml" ContentType="application/inkml+xml"/>
  <Override PartName="/ppt/ink/ink1786.xml" ContentType="application/inkml+xml"/>
  <Override PartName="/ppt/ink/ink1787.xml" ContentType="application/inkml+xml"/>
  <Override PartName="/ppt/ink/ink1788.xml" ContentType="application/inkml+xml"/>
  <Override PartName="/ppt/ink/ink1789.xml" ContentType="application/inkml+xml"/>
  <Override PartName="/ppt/ink/ink1790.xml" ContentType="application/inkml+xml"/>
  <Override PartName="/ppt/ink/ink1791.xml" ContentType="application/inkml+xml"/>
  <Override PartName="/ppt/ink/ink1792.xml" ContentType="application/inkml+xml"/>
  <Override PartName="/ppt/ink/ink1793.xml" ContentType="application/inkml+xml"/>
  <Override PartName="/ppt/ink/ink1794.xml" ContentType="application/inkml+xml"/>
  <Override PartName="/ppt/ink/ink1795.xml" ContentType="application/inkml+xml"/>
  <Override PartName="/ppt/ink/ink1796.xml" ContentType="application/inkml+xml"/>
  <Override PartName="/ppt/ink/ink1797.xml" ContentType="application/inkml+xml"/>
  <Override PartName="/ppt/ink/ink1798.xml" ContentType="application/inkml+xml"/>
  <Override PartName="/ppt/ink/ink1799.xml" ContentType="application/inkml+xml"/>
  <Override PartName="/ppt/ink/ink1800.xml" ContentType="application/inkml+xml"/>
  <Override PartName="/ppt/ink/ink1801.xml" ContentType="application/inkml+xml"/>
  <Override PartName="/ppt/ink/ink1802.xml" ContentType="application/inkml+xml"/>
  <Override PartName="/ppt/ink/ink1803.xml" ContentType="application/inkml+xml"/>
  <Override PartName="/ppt/ink/ink1804.xml" ContentType="application/inkml+xml"/>
  <Override PartName="/ppt/ink/ink1805.xml" ContentType="application/inkml+xml"/>
  <Override PartName="/ppt/ink/ink1806.xml" ContentType="application/inkml+xml"/>
  <Override PartName="/ppt/ink/ink1807.xml" ContentType="application/inkml+xml"/>
  <Override PartName="/ppt/ink/ink1808.xml" ContentType="application/inkml+xml"/>
  <Override PartName="/ppt/ink/ink1809.xml" ContentType="application/inkml+xml"/>
  <Override PartName="/ppt/ink/ink1810.xml" ContentType="application/inkml+xml"/>
  <Override PartName="/ppt/ink/ink1811.xml" ContentType="application/inkml+xml"/>
  <Override PartName="/ppt/ink/ink1812.xml" ContentType="application/inkml+xml"/>
  <Override PartName="/ppt/ink/ink1813.xml" ContentType="application/inkml+xml"/>
  <Override PartName="/ppt/ink/ink1814.xml" ContentType="application/inkml+xml"/>
  <Override PartName="/ppt/ink/ink1815.xml" ContentType="application/inkml+xml"/>
  <Override PartName="/ppt/ink/ink96.xml" ContentType="application/inkml+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ink/ink95.xml" ContentType="application/inkml+xml"/>
  <Override PartName="/ppt/ink/ink94.xml" ContentType="application/inkml+xml"/>
  <Override PartName="/ppt/ink/ink93.xml" ContentType="application/inkml+xml"/>
  <Override PartName="/ppt/ink/ink92.xml" ContentType="application/inkml+xml"/>
  <Override PartName="/ppt/ink/ink91.xml" ContentType="application/inkml+xml"/>
  <Override PartName="/ppt/ink/ink90.xml" ContentType="application/inkml+xml"/>
  <Override PartName="/ppt/ink/ink89.xml" ContentType="application/inkml+xml"/>
  <Override PartName="/ppt/ink/ink88.xml" ContentType="application/inkml+xml"/>
  <Override PartName="/ppt/ink/ink87.xml" ContentType="application/inkml+xml"/>
  <Override PartName="/ppt/ink/ink86.xml" ContentType="application/inkml+xml"/>
  <Override PartName="/ppt/ink/ink85.xml" ContentType="application/inkml+xml"/>
  <Override PartName="/ppt/ink/ink84.xml" ContentType="application/inkml+xml"/>
  <Override PartName="/ppt/ink/ink83.xml" ContentType="application/inkml+xml"/>
  <Override PartName="/ppt/ink/ink82.xml" ContentType="application/inkml+xml"/>
  <Override PartName="/ppt/ink/ink81.xml" ContentType="application/inkml+xml"/>
  <Override PartName="/ppt/ink/ink80.xml" ContentType="application/inkml+xml"/>
  <Override PartName="/ppt/ink/ink79.xml" ContentType="application/inkml+xml"/>
  <Override PartName="/ppt/ink/ink78.xml" ContentType="application/inkml+xml"/>
  <Override PartName="/ppt/ink/ink77.xml" ContentType="application/inkml+xml"/>
  <Override PartName="/ppt/ink/ink76.xml" ContentType="application/inkml+xml"/>
  <Override PartName="/ppt/ink/ink75.xml" ContentType="application/inkml+xml"/>
  <Override PartName="/ppt/ink/ink74.xml" ContentType="application/inkml+xml"/>
  <Override PartName="/ppt/ink/ink73.xml" ContentType="application/inkml+xml"/>
  <Override PartName="/ppt/ink/ink72.xml" ContentType="application/inkml+xml"/>
  <Override PartName="/ppt/ink/ink71.xml" ContentType="application/inkml+xml"/>
  <Override PartName="/ppt/ink/ink70.xml" ContentType="application/inkml+xml"/>
  <Override PartName="/ppt/ink/ink69.xml" ContentType="application/inkml+xml"/>
  <Override PartName="/ppt/ink/ink68.xml" ContentType="application/inkml+xml"/>
  <Override PartName="/ppt/ink/ink67.xml" ContentType="application/inkml+xml"/>
  <Override PartName="/ppt/ink/ink66.xml" ContentType="application/inkml+xml"/>
  <Override PartName="/ppt/ink/ink65.xml" ContentType="application/inkml+xml"/>
  <Override PartName="/ppt/ink/ink64.xml" ContentType="application/inkml+xml"/>
  <Override PartName="/ppt/ink/ink63.xml" ContentType="application/inkml+xml"/>
  <Override PartName="/ppt/ink/ink62.xml" ContentType="application/inkml+xml"/>
  <Override PartName="/ppt/ink/ink61.xml" ContentType="application/inkml+xml"/>
  <Override PartName="/ppt/ink/ink60.xml" ContentType="application/inkml+xml"/>
  <Override PartName="/ppt/ink/ink59.xml" ContentType="application/inkml+xml"/>
  <Override PartName="/ppt/ink/ink58.xml" ContentType="application/inkml+xml"/>
  <Override PartName="/ppt/ink/ink57.xml" ContentType="application/inkml+xml"/>
  <Override PartName="/ppt/ink/ink56.xml" ContentType="application/inkml+xml"/>
  <Override PartName="/ppt/ink/ink55.xml" ContentType="application/inkml+xml"/>
  <Override PartName="/ppt/ink/ink54.xml" ContentType="application/inkml+xml"/>
  <Override PartName="/ppt/ink/ink53.xml" ContentType="application/inkml+xml"/>
  <Override PartName="/ppt/ink/ink52.xml" ContentType="application/inkml+xml"/>
  <Override PartName="/ppt/ink/ink51.xml" ContentType="application/inkml+xml"/>
  <Override PartName="/ppt/ink/ink50.xml" ContentType="application/inkml+xml"/>
  <Override PartName="/ppt/ink/ink49.xml" ContentType="application/inkml+xml"/>
  <Override PartName="/ppt/ink/ink48.xml" ContentType="application/inkml+xml"/>
  <Override PartName="/ppt/ink/ink47.xml" ContentType="application/inkml+xml"/>
  <Override PartName="/ppt/ink/ink46.xml" ContentType="application/inkml+xml"/>
  <Override PartName="/ppt/ink/ink45.xml" ContentType="application/inkml+xml"/>
  <Override PartName="/ppt/ink/ink44.xml" ContentType="application/inkml+xml"/>
  <Override PartName="/ppt/ink/ink43.xml" ContentType="application/inkml+xml"/>
  <Override PartName="/ppt/ink/ink42.xml" ContentType="application/inkml+xml"/>
  <Override PartName="/ppt/ink/ink41.xml" ContentType="application/inkml+xml"/>
  <Override PartName="/ppt/ink/ink40.xml" ContentType="application/inkml+xml"/>
  <Override PartName="/ppt/ink/ink39.xml" ContentType="application/inkml+xml"/>
  <Override PartName="/ppt/ink/ink38.xml" ContentType="application/inkml+xml"/>
  <Override PartName="/ppt/ink/ink37.xml" ContentType="application/inkml+xml"/>
  <Override PartName="/ppt/ink/ink36.xml" ContentType="application/inkml+xml"/>
  <Override PartName="/ppt/ink/ink35.xml" ContentType="application/inkml+xml"/>
  <Override PartName="/ppt/ink/ink34.xml" ContentType="application/inkml+xml"/>
  <Override PartName="/ppt/ink/ink33.xml" ContentType="application/inkml+xml"/>
  <Override PartName="/ppt/ink/ink32.xml" ContentType="application/inkml+xml"/>
  <Override PartName="/ppt/ink/ink31.xml" ContentType="application/inkml+xml"/>
  <Override PartName="/ppt/ink/ink30.xml" ContentType="application/inkml+xml"/>
  <Override PartName="/ppt/ink/ink29.xml" ContentType="application/inkml+xml"/>
  <Override PartName="/ppt/ink/ink28.xml" ContentType="application/inkml+xml"/>
  <Override PartName="/ppt/ink/ink27.xml" ContentType="application/inkml+xml"/>
  <Override PartName="/ppt/ink/ink26.xml" ContentType="application/inkml+xml"/>
  <Override PartName="/ppt/ink/ink25.xml" ContentType="application/inkml+xml"/>
  <Override PartName="/ppt/ink/ink24.xml" ContentType="application/inkml+xml"/>
  <Override PartName="/ppt/ink/ink23.xml" ContentType="application/inkml+xml"/>
  <Override PartName="/ppt/ink/ink22.xml" ContentType="application/inkml+xml"/>
  <Override PartName="/ppt/ink/ink21.xml" ContentType="application/inkml+xml"/>
  <Override PartName="/ppt/ink/ink20.xml" ContentType="application/inkml+xml"/>
  <Override PartName="/ppt/ink/ink19.xml" ContentType="application/inkml+xml"/>
  <Override PartName="/ppt/ink/ink18.xml" ContentType="application/inkml+xml"/>
  <Override PartName="/ppt/ink/ink17.xml" ContentType="application/inkml+xml"/>
  <Override PartName="/ppt/ink/ink16.xml" ContentType="application/inkml+xml"/>
  <Override PartName="/ppt/ink/ink15.xml" ContentType="application/inkml+xml"/>
  <Override PartName="/ppt/ink/ink14.xml" ContentType="application/inkml+xml"/>
  <Override PartName="/ppt/ink/ink13.xml" ContentType="application/inkml+xml"/>
  <Override PartName="/ppt/ink/ink12.xml" ContentType="application/inkml+xml"/>
  <Override PartName="/ppt/ink/ink11.xml" ContentType="application/inkml+xml"/>
  <Override PartName="/ppt/ink/ink10.xml" ContentType="application/inkml+xml"/>
  <Override PartName="/ppt/ink/ink9.xml" ContentType="application/inkml+xml"/>
  <Override PartName="/ppt/ink/ink8.xml" ContentType="application/inkml+xml"/>
  <Override PartName="/ppt/ink/ink7.xml" ContentType="application/inkml+xml"/>
  <Override PartName="/ppt/ink/ink6.xml" ContentType="application/inkml+xml"/>
  <Override PartName="/ppt/ink/ink5.xml" ContentType="application/inkml+xml"/>
  <Override PartName="/ppt/ink/ink4.xml" ContentType="application/inkml+xml"/>
  <Override PartName="/ppt/ink/ink3.xml" ContentType="application/inkml+xml"/>
  <Override PartName="/ppt/ink/ink2.xml" ContentType="application/inkml+xml"/>
  <Override PartName="/ppt/ink/ink1.xml" ContentType="application/inkml+xml"/>
  <Override PartName="/ppt/theme/theme2.xml" ContentType="application/vnd.openxmlformats-officedocument.theme+xml"/>
  <Override PartName="/ppt/theme/theme1.xml" ContentType="application/vnd.openxmlformats-officedocument.theme+xml"/>
  <Override PartName="/ppt/handoutMasters/handoutMaster1.xml" ContentType="application/vnd.openxmlformats-officedocument.presentationml.handoutMaster+xml"/>
  <Override PartName="/ppt/ink/ink1430.xml" ContentType="application/inkml+xml"/>
  <Override PartName="/ppt/ink/ink1784.xml" ContentType="application/inkml+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docProps/core.xml" ContentType="application/vnd.openxmlformats-package.core-properties+xml"/>
  <Override PartName="/docProps/app.xml" ContentType="application/vnd.openxmlformats-officedocument.extended-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2" r:id="rId1"/>
  </p:sldMasterIdLst>
  <p:handoutMasterIdLst>
    <p:handoutMasterId r:id="rId102"/>
  </p:handoutMasterIdLst>
  <p:sldIdLst>
    <p:sldId id="314" r:id="rId2"/>
    <p:sldId id="321" r:id="rId3"/>
    <p:sldId id="414" r:id="rId4"/>
    <p:sldId id="376" r:id="rId5"/>
    <p:sldId id="415" r:id="rId6"/>
    <p:sldId id="377" r:id="rId7"/>
    <p:sldId id="378" r:id="rId8"/>
    <p:sldId id="379" r:id="rId9"/>
    <p:sldId id="381" r:id="rId10"/>
    <p:sldId id="382" r:id="rId11"/>
    <p:sldId id="416" r:id="rId12"/>
    <p:sldId id="417" r:id="rId13"/>
    <p:sldId id="419" r:id="rId14"/>
    <p:sldId id="380" r:id="rId15"/>
    <p:sldId id="383" r:id="rId16"/>
    <p:sldId id="315" r:id="rId17"/>
    <p:sldId id="270" r:id="rId18"/>
    <p:sldId id="273" r:id="rId19"/>
    <p:sldId id="275" r:id="rId20"/>
    <p:sldId id="276" r:id="rId21"/>
    <p:sldId id="329" r:id="rId22"/>
    <p:sldId id="421" r:id="rId23"/>
    <p:sldId id="430" r:id="rId24"/>
    <p:sldId id="422" r:id="rId25"/>
    <p:sldId id="431" r:id="rId26"/>
    <p:sldId id="423" r:id="rId27"/>
    <p:sldId id="385" r:id="rId28"/>
    <p:sldId id="420" r:id="rId29"/>
    <p:sldId id="402" r:id="rId30"/>
    <p:sldId id="401" r:id="rId31"/>
    <p:sldId id="386" r:id="rId32"/>
    <p:sldId id="392" r:id="rId33"/>
    <p:sldId id="393" r:id="rId34"/>
    <p:sldId id="394" r:id="rId35"/>
    <p:sldId id="395" r:id="rId36"/>
    <p:sldId id="396" r:id="rId37"/>
    <p:sldId id="403" r:id="rId38"/>
    <p:sldId id="390" r:id="rId39"/>
    <p:sldId id="389" r:id="rId40"/>
    <p:sldId id="406" r:id="rId41"/>
    <p:sldId id="407" r:id="rId42"/>
    <p:sldId id="408" r:id="rId43"/>
    <p:sldId id="410" r:id="rId44"/>
    <p:sldId id="370" r:id="rId45"/>
    <p:sldId id="318" r:id="rId46"/>
    <p:sldId id="319" r:id="rId47"/>
    <p:sldId id="290" r:id="rId48"/>
    <p:sldId id="292" r:id="rId49"/>
    <p:sldId id="322" r:id="rId50"/>
    <p:sldId id="328" r:id="rId51"/>
    <p:sldId id="320" r:id="rId52"/>
    <p:sldId id="304" r:id="rId53"/>
    <p:sldId id="361" r:id="rId54"/>
    <p:sldId id="411" r:id="rId55"/>
    <p:sldId id="412" r:id="rId56"/>
    <p:sldId id="413" r:id="rId57"/>
    <p:sldId id="371" r:id="rId58"/>
    <p:sldId id="305" r:id="rId59"/>
    <p:sldId id="372" r:id="rId60"/>
    <p:sldId id="373" r:id="rId61"/>
    <p:sldId id="365" r:id="rId62"/>
    <p:sldId id="325" r:id="rId63"/>
    <p:sldId id="366" r:id="rId64"/>
    <p:sldId id="326" r:id="rId65"/>
    <p:sldId id="424" r:id="rId66"/>
    <p:sldId id="425" r:id="rId67"/>
    <p:sldId id="309" r:id="rId68"/>
    <p:sldId id="351" r:id="rId69"/>
    <p:sldId id="332" r:id="rId70"/>
    <p:sldId id="333" r:id="rId71"/>
    <p:sldId id="354" r:id="rId72"/>
    <p:sldId id="367" r:id="rId73"/>
    <p:sldId id="335" r:id="rId74"/>
    <p:sldId id="426" r:id="rId75"/>
    <p:sldId id="355" r:id="rId76"/>
    <p:sldId id="336" r:id="rId77"/>
    <p:sldId id="337" r:id="rId78"/>
    <p:sldId id="338" r:id="rId79"/>
    <p:sldId id="363" r:id="rId80"/>
    <p:sldId id="340" r:id="rId81"/>
    <p:sldId id="375" r:id="rId82"/>
    <p:sldId id="356" r:id="rId83"/>
    <p:sldId id="341" r:id="rId84"/>
    <p:sldId id="427" r:id="rId85"/>
    <p:sldId id="357" r:id="rId86"/>
    <p:sldId id="368" r:id="rId87"/>
    <p:sldId id="342" r:id="rId88"/>
    <p:sldId id="343" r:id="rId89"/>
    <p:sldId id="369" r:id="rId90"/>
    <p:sldId id="344" r:id="rId91"/>
    <p:sldId id="429" r:id="rId92"/>
    <p:sldId id="428" r:id="rId93"/>
    <p:sldId id="346" r:id="rId94"/>
    <p:sldId id="358" r:id="rId95"/>
    <p:sldId id="347" r:id="rId96"/>
    <p:sldId id="359" r:id="rId97"/>
    <p:sldId id="348" r:id="rId98"/>
    <p:sldId id="349" r:id="rId99"/>
    <p:sldId id="432" r:id="rId100"/>
    <p:sldId id="433" r:id="rId101"/>
  </p:sldIdLst>
  <p:sldSz cx="12192000" cy="6858000"/>
  <p:notesSz cx="9296400" cy="7010400"/>
  <p:defaultText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3"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6600"/>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Sin estilo, cuadrícula de la tabla">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6688" autoAdjust="0"/>
    <p:restoredTop sz="94660"/>
  </p:normalViewPr>
  <p:slideViewPr>
    <p:cSldViewPr snapToGrid="0">
      <p:cViewPr varScale="1">
        <p:scale>
          <a:sx n="148" d="100"/>
          <a:sy n="148" d="100"/>
        </p:scale>
        <p:origin x="200" y="360"/>
      </p:cViewPr>
      <p:guideLst>
        <p:guide orient="horz" pos="2183"/>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customXml" Target="../customXml/item1.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handoutMaster" Target="handoutMasters/handoutMaster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presProps" Target="presProps.xml"/><Relationship Id="rId108" Type="http://schemas.openxmlformats.org/officeDocument/2006/relationships/customXml" Target="../customXml/item2.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customXml" Target="../customXml/item3.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51087B8-7DBC-4852-AF5C-2A837E4B6B1F}" type="doc">
      <dgm:prSet loTypeId="urn:microsoft.com/office/officeart/2016/7/layout/BasicTimeline" loCatId="process" qsTypeId="urn:microsoft.com/office/officeart/2005/8/quickstyle/simple1" qsCatId="simple" csTypeId="urn:microsoft.com/office/officeart/2005/8/colors/accent1_2" csCatId="accent1" phldr="1"/>
      <dgm:spPr/>
      <dgm:t>
        <a:bodyPr/>
        <a:lstStyle/>
        <a:p>
          <a:endParaRPr lang="en-US"/>
        </a:p>
      </dgm:t>
    </dgm:pt>
    <dgm:pt modelId="{B167C9AC-4871-4C22-8120-93FA2FDE8613}">
      <dgm:prSet/>
      <dgm:spPr/>
      <dgm:t>
        <a:bodyPr/>
        <a:lstStyle/>
        <a:p>
          <a:pPr>
            <a:defRPr b="1"/>
          </a:pPr>
          <a:r>
            <a:rPr lang="en-US"/>
            <a:t>27 Sep.</a:t>
          </a:r>
        </a:p>
      </dgm:t>
    </dgm:pt>
    <dgm:pt modelId="{C80B7DB4-6766-49DE-9F70-F158F8A04AE0}" type="parTrans" cxnId="{7A51A806-ED99-4DC2-B465-136B907932D4}">
      <dgm:prSet/>
      <dgm:spPr/>
      <dgm:t>
        <a:bodyPr/>
        <a:lstStyle/>
        <a:p>
          <a:endParaRPr lang="en-US"/>
        </a:p>
      </dgm:t>
    </dgm:pt>
    <dgm:pt modelId="{99A32237-C5A8-415D-B238-7DF0ED8CE31F}" type="sibTrans" cxnId="{7A51A806-ED99-4DC2-B465-136B907932D4}">
      <dgm:prSet/>
      <dgm:spPr/>
      <dgm:t>
        <a:bodyPr/>
        <a:lstStyle/>
        <a:p>
          <a:endParaRPr lang="en-US"/>
        </a:p>
      </dgm:t>
    </dgm:pt>
    <dgm:pt modelId="{75BB3D4E-B9FD-4D0E-B626-6ACB04EDBD99}">
      <dgm:prSet/>
      <dgm:spPr/>
      <dgm:t>
        <a:bodyPr/>
        <a:lstStyle/>
        <a:p>
          <a:r>
            <a:rPr lang="en-US" dirty="0" err="1"/>
            <a:t>Septiembre</a:t>
          </a:r>
          <a:r>
            <a:rPr lang="en-US" dirty="0"/>
            <a:t> 27</a:t>
          </a:r>
        </a:p>
      </dgm:t>
    </dgm:pt>
    <dgm:pt modelId="{BA5C55DD-8A95-4A81-ADFE-E118312F72AE}" type="parTrans" cxnId="{34D6A77C-0E6E-4AC2-8B62-BD17FEC767F2}">
      <dgm:prSet/>
      <dgm:spPr/>
      <dgm:t>
        <a:bodyPr/>
        <a:lstStyle/>
        <a:p>
          <a:endParaRPr lang="en-US"/>
        </a:p>
      </dgm:t>
    </dgm:pt>
    <dgm:pt modelId="{D127EC81-B027-4A47-B241-7AA744CE34F0}" type="sibTrans" cxnId="{34D6A77C-0E6E-4AC2-8B62-BD17FEC767F2}">
      <dgm:prSet/>
      <dgm:spPr/>
      <dgm:t>
        <a:bodyPr/>
        <a:lstStyle/>
        <a:p>
          <a:endParaRPr lang="en-US"/>
        </a:p>
      </dgm:t>
    </dgm:pt>
    <dgm:pt modelId="{B51DA351-2A55-4925-B34F-D0E8129229BE}">
      <dgm:prSet/>
      <dgm:spPr/>
      <dgm:t>
        <a:bodyPr/>
        <a:lstStyle/>
        <a:p>
          <a:pPr>
            <a:defRPr b="1"/>
          </a:pPr>
          <a:r>
            <a:rPr lang="en-US"/>
            <a:t>4 Oct.</a:t>
          </a:r>
        </a:p>
      </dgm:t>
    </dgm:pt>
    <dgm:pt modelId="{63A5BD02-3DFB-4F2D-AA2A-C21E2B332D33}" type="parTrans" cxnId="{3EA8B260-B059-4A55-A35E-39233F14C667}">
      <dgm:prSet/>
      <dgm:spPr/>
      <dgm:t>
        <a:bodyPr/>
        <a:lstStyle/>
        <a:p>
          <a:endParaRPr lang="en-US"/>
        </a:p>
      </dgm:t>
    </dgm:pt>
    <dgm:pt modelId="{FADE149D-B1E8-4962-9DD6-49F1A1047B87}" type="sibTrans" cxnId="{3EA8B260-B059-4A55-A35E-39233F14C667}">
      <dgm:prSet/>
      <dgm:spPr/>
      <dgm:t>
        <a:bodyPr/>
        <a:lstStyle/>
        <a:p>
          <a:endParaRPr lang="en-US"/>
        </a:p>
      </dgm:t>
    </dgm:pt>
    <dgm:pt modelId="{62A17F82-2221-4780-BF0D-14AA93B85763}">
      <dgm:prSet/>
      <dgm:spPr/>
      <dgm:t>
        <a:bodyPr/>
        <a:lstStyle/>
        <a:p>
          <a:r>
            <a:rPr lang="es-MX" b="1" dirty="0"/>
            <a:t>Teorma de la función inversa</a:t>
          </a:r>
        </a:p>
        <a:p>
          <a:r>
            <a:rPr lang="es-MX" b="1" dirty="0"/>
            <a:t>Distribuciones continuas</a:t>
          </a:r>
          <a:endParaRPr lang="en-US" dirty="0"/>
        </a:p>
      </dgm:t>
    </dgm:pt>
    <dgm:pt modelId="{AF88CA00-49DE-4E8A-8F1F-40003DDBE066}" type="parTrans" cxnId="{CFF3A649-7793-4594-8839-F1A123EFF3F5}">
      <dgm:prSet/>
      <dgm:spPr/>
      <dgm:t>
        <a:bodyPr/>
        <a:lstStyle/>
        <a:p>
          <a:endParaRPr lang="en-US"/>
        </a:p>
      </dgm:t>
    </dgm:pt>
    <dgm:pt modelId="{E1C2D7EC-9A78-4A13-B62D-1A0FE9EA3457}" type="sibTrans" cxnId="{CFF3A649-7793-4594-8839-F1A123EFF3F5}">
      <dgm:prSet/>
      <dgm:spPr/>
      <dgm:t>
        <a:bodyPr/>
        <a:lstStyle/>
        <a:p>
          <a:endParaRPr lang="en-US"/>
        </a:p>
      </dgm:t>
    </dgm:pt>
    <dgm:pt modelId="{6EAE98F4-03C4-43AE-9F79-B346107B37B6}">
      <dgm:prSet/>
      <dgm:spPr/>
      <dgm:t>
        <a:bodyPr/>
        <a:lstStyle/>
        <a:p>
          <a:pPr>
            <a:defRPr b="1"/>
          </a:pPr>
          <a:r>
            <a:rPr lang="en-US"/>
            <a:t>11 Oct.</a:t>
          </a:r>
        </a:p>
      </dgm:t>
    </dgm:pt>
    <dgm:pt modelId="{15435B4D-569A-446F-B813-224E840B085E}" type="parTrans" cxnId="{BC515158-045B-43A8-89D6-87A2B2510266}">
      <dgm:prSet/>
      <dgm:spPr/>
      <dgm:t>
        <a:bodyPr/>
        <a:lstStyle/>
        <a:p>
          <a:endParaRPr lang="en-US"/>
        </a:p>
      </dgm:t>
    </dgm:pt>
    <dgm:pt modelId="{60E72574-3745-423D-85B9-2726EAEE9FD2}" type="sibTrans" cxnId="{BC515158-045B-43A8-89D6-87A2B2510266}">
      <dgm:prSet/>
      <dgm:spPr/>
      <dgm:t>
        <a:bodyPr/>
        <a:lstStyle/>
        <a:p>
          <a:endParaRPr lang="en-US"/>
        </a:p>
      </dgm:t>
    </dgm:pt>
    <dgm:pt modelId="{828D0EF4-27E4-4DA2-8DDB-178CAC11408E}">
      <dgm:prSet custT="1"/>
      <dgm:spPr/>
      <dgm:t>
        <a:bodyPr/>
        <a:lstStyle/>
        <a:p>
          <a:r>
            <a:rPr lang="es-MX" sz="1200" b="1" kern="1200" dirty="0"/>
            <a:t>Distribuciones muestrales</a:t>
          </a:r>
        </a:p>
        <a:p>
          <a:r>
            <a:rPr lang="es-MX" sz="1200" b="0" kern="1200" dirty="0">
              <a:solidFill>
                <a:srgbClr val="000000">
                  <a:hueOff val="0"/>
                  <a:satOff val="0"/>
                  <a:lumOff val="0"/>
                  <a:alphaOff val="0"/>
                </a:srgbClr>
              </a:solidFill>
              <a:latin typeface="Tw Cen MT"/>
              <a:ea typeface="+mn-ea"/>
              <a:cs typeface="+mn-cs"/>
            </a:rPr>
            <a:t>* Chi cuadrada</a:t>
          </a:r>
        </a:p>
        <a:p>
          <a:r>
            <a:rPr lang="es-MX" sz="1200" b="0" kern="1200" dirty="0">
              <a:solidFill>
                <a:srgbClr val="000000">
                  <a:hueOff val="0"/>
                  <a:satOff val="0"/>
                  <a:lumOff val="0"/>
                  <a:alphaOff val="0"/>
                </a:srgbClr>
              </a:solidFill>
              <a:latin typeface="Tw Cen MT"/>
              <a:ea typeface="+mn-ea"/>
              <a:cs typeface="+mn-cs"/>
            </a:rPr>
            <a:t>* T de student</a:t>
          </a:r>
        </a:p>
        <a:p>
          <a:r>
            <a:rPr lang="es-MX" sz="1200" b="0" kern="1200" dirty="0">
              <a:solidFill>
                <a:srgbClr val="000000">
                  <a:hueOff val="0"/>
                  <a:satOff val="0"/>
                  <a:lumOff val="0"/>
                  <a:alphaOff val="0"/>
                </a:srgbClr>
              </a:solidFill>
              <a:latin typeface="Tw Cen MT"/>
              <a:ea typeface="+mn-ea"/>
              <a:cs typeface="+mn-cs"/>
            </a:rPr>
            <a:t>* F de Snedecor</a:t>
          </a:r>
          <a:endParaRPr lang="en-US" sz="1000" b="0" kern="1200" dirty="0">
            <a:solidFill>
              <a:srgbClr val="000000">
                <a:hueOff val="0"/>
                <a:satOff val="0"/>
                <a:lumOff val="0"/>
                <a:alphaOff val="0"/>
              </a:srgbClr>
            </a:solidFill>
            <a:latin typeface="Tw Cen MT"/>
            <a:ea typeface="+mn-ea"/>
            <a:cs typeface="+mn-cs"/>
          </a:endParaRPr>
        </a:p>
      </dgm:t>
    </dgm:pt>
    <dgm:pt modelId="{619980DD-39D7-4221-BC3F-3B9FA19A07A0}" type="parTrans" cxnId="{22E3CE53-16E3-4137-A7C1-46560F6EEDC2}">
      <dgm:prSet/>
      <dgm:spPr/>
      <dgm:t>
        <a:bodyPr/>
        <a:lstStyle/>
        <a:p>
          <a:endParaRPr lang="en-US"/>
        </a:p>
      </dgm:t>
    </dgm:pt>
    <dgm:pt modelId="{FE459FC5-15AA-4ECE-AAEE-C7ACE65A3F48}" type="sibTrans" cxnId="{22E3CE53-16E3-4137-A7C1-46560F6EEDC2}">
      <dgm:prSet/>
      <dgm:spPr/>
      <dgm:t>
        <a:bodyPr/>
        <a:lstStyle/>
        <a:p>
          <a:endParaRPr lang="en-US"/>
        </a:p>
      </dgm:t>
    </dgm:pt>
    <dgm:pt modelId="{E1C4090D-A003-4EDD-B60D-695D1AE256B3}">
      <dgm:prSet/>
      <dgm:spPr/>
      <dgm:t>
        <a:bodyPr/>
        <a:lstStyle/>
        <a:p>
          <a:pPr>
            <a:defRPr b="1"/>
          </a:pPr>
          <a:r>
            <a:rPr lang="en-US"/>
            <a:t>18 Oct.</a:t>
          </a:r>
        </a:p>
      </dgm:t>
    </dgm:pt>
    <dgm:pt modelId="{7401B946-C11C-42D4-B985-D006FF15A226}" type="parTrans" cxnId="{D306CA4F-6F87-4949-B729-64FB745B042F}">
      <dgm:prSet/>
      <dgm:spPr/>
      <dgm:t>
        <a:bodyPr/>
        <a:lstStyle/>
        <a:p>
          <a:endParaRPr lang="en-US"/>
        </a:p>
      </dgm:t>
    </dgm:pt>
    <dgm:pt modelId="{DE289F97-7D56-4BEB-956A-8D0F3E1CC39A}" type="sibTrans" cxnId="{D306CA4F-6F87-4949-B729-64FB745B042F}">
      <dgm:prSet/>
      <dgm:spPr/>
      <dgm:t>
        <a:bodyPr/>
        <a:lstStyle/>
        <a:p>
          <a:endParaRPr lang="en-US"/>
        </a:p>
      </dgm:t>
    </dgm:pt>
    <dgm:pt modelId="{9F40DAD6-F631-452C-AFA7-544BAF636438}">
      <dgm:prSet/>
      <dgm:spPr/>
      <dgm:t>
        <a:bodyPr/>
        <a:lstStyle/>
        <a:p>
          <a:r>
            <a:rPr lang="en-US"/>
            <a:t>EVALUACIÓN</a:t>
          </a:r>
        </a:p>
      </dgm:t>
    </dgm:pt>
    <dgm:pt modelId="{35A67F5D-5265-47BC-9657-6EABD12ABA6B}" type="parTrans" cxnId="{B45D936A-9237-4EF0-966C-A854740893A8}">
      <dgm:prSet/>
      <dgm:spPr/>
      <dgm:t>
        <a:bodyPr/>
        <a:lstStyle/>
        <a:p>
          <a:endParaRPr lang="en-US"/>
        </a:p>
      </dgm:t>
    </dgm:pt>
    <dgm:pt modelId="{EFB2F605-5880-42FC-B4DA-C72EE3DA1BD6}" type="sibTrans" cxnId="{B45D936A-9237-4EF0-966C-A854740893A8}">
      <dgm:prSet/>
      <dgm:spPr/>
      <dgm:t>
        <a:bodyPr/>
        <a:lstStyle/>
        <a:p>
          <a:endParaRPr lang="en-US"/>
        </a:p>
      </dgm:t>
    </dgm:pt>
    <dgm:pt modelId="{1EE14C00-8EFC-4FF8-AC7A-254AFEBF6076}">
      <dgm:prSet/>
      <dgm:spPr/>
      <dgm:t>
        <a:bodyPr/>
        <a:lstStyle/>
        <a:p>
          <a:pPr>
            <a:defRPr b="1"/>
          </a:pPr>
          <a:r>
            <a:rPr lang="en-US"/>
            <a:t>25 Oct.</a:t>
          </a:r>
        </a:p>
      </dgm:t>
    </dgm:pt>
    <dgm:pt modelId="{41830AD9-B264-4B0B-B560-D9E23109BFE3}" type="parTrans" cxnId="{8F29517F-A2E2-4DC6-8FEB-729ACCDF64D6}">
      <dgm:prSet/>
      <dgm:spPr/>
      <dgm:t>
        <a:bodyPr/>
        <a:lstStyle/>
        <a:p>
          <a:endParaRPr lang="en-US"/>
        </a:p>
      </dgm:t>
    </dgm:pt>
    <dgm:pt modelId="{7326E5C6-F8B3-4EEC-BB2C-1709F403408C}" type="sibTrans" cxnId="{8F29517F-A2E2-4DC6-8FEB-729ACCDF64D6}">
      <dgm:prSet/>
      <dgm:spPr/>
      <dgm:t>
        <a:bodyPr/>
        <a:lstStyle/>
        <a:p>
          <a:endParaRPr lang="en-US"/>
        </a:p>
      </dgm:t>
    </dgm:pt>
    <dgm:pt modelId="{A9092B1F-184D-4F2D-84F2-95FBD144097A}">
      <dgm:prSet/>
      <dgm:spPr/>
      <dgm:t>
        <a:bodyPr/>
        <a:lstStyle/>
        <a:p>
          <a:r>
            <a:rPr lang="es-MX" b="1" dirty="0"/>
            <a:t>Distribución de probabilidad bivariada </a:t>
          </a:r>
          <a:r>
            <a:rPr lang="es-MX" dirty="0"/>
            <a:t>(tratamiento vectorial)</a:t>
          </a:r>
          <a:endParaRPr lang="en-US" dirty="0"/>
        </a:p>
      </dgm:t>
    </dgm:pt>
    <dgm:pt modelId="{FC292E06-C0E1-40FC-871D-8B7B9AD4EAFB}" type="parTrans" cxnId="{118CF010-6145-416E-8EE6-3BCFA423E05D}">
      <dgm:prSet/>
      <dgm:spPr/>
      <dgm:t>
        <a:bodyPr/>
        <a:lstStyle/>
        <a:p>
          <a:endParaRPr lang="en-US"/>
        </a:p>
      </dgm:t>
    </dgm:pt>
    <dgm:pt modelId="{028658D4-D49A-42D1-98C5-6E15EBCE5C1A}" type="sibTrans" cxnId="{118CF010-6145-416E-8EE6-3BCFA423E05D}">
      <dgm:prSet/>
      <dgm:spPr/>
      <dgm:t>
        <a:bodyPr/>
        <a:lstStyle/>
        <a:p>
          <a:endParaRPr lang="en-US"/>
        </a:p>
      </dgm:t>
    </dgm:pt>
    <dgm:pt modelId="{E486C1E8-B2DE-46EA-A66D-0A359D57B6F4}">
      <dgm:prSet/>
      <dgm:spPr/>
      <dgm:t>
        <a:bodyPr/>
        <a:lstStyle/>
        <a:p>
          <a:pPr>
            <a:defRPr b="1"/>
          </a:pPr>
          <a:r>
            <a:rPr lang="en-US" dirty="0"/>
            <a:t>8 Nov.</a:t>
          </a:r>
        </a:p>
      </dgm:t>
    </dgm:pt>
    <dgm:pt modelId="{888377E7-9C8A-4A54-9C1A-0795A6A11E9A}" type="parTrans" cxnId="{F2A42921-1FC0-489C-9CC4-8876040451AE}">
      <dgm:prSet/>
      <dgm:spPr/>
      <dgm:t>
        <a:bodyPr/>
        <a:lstStyle/>
        <a:p>
          <a:endParaRPr lang="en-US"/>
        </a:p>
      </dgm:t>
    </dgm:pt>
    <dgm:pt modelId="{EA0B87C7-927B-40A9-BD47-43C9E4265CF3}" type="sibTrans" cxnId="{F2A42921-1FC0-489C-9CC4-8876040451AE}">
      <dgm:prSet/>
      <dgm:spPr/>
      <dgm:t>
        <a:bodyPr/>
        <a:lstStyle/>
        <a:p>
          <a:endParaRPr lang="en-US"/>
        </a:p>
      </dgm:t>
    </dgm:pt>
    <dgm:pt modelId="{CC5BC493-C5A9-4289-9673-329259FED3A3}">
      <dgm:prSet/>
      <dgm:spPr/>
      <dgm:t>
        <a:bodyPr/>
        <a:lstStyle/>
        <a:p>
          <a:r>
            <a:rPr lang="es-MX" dirty="0"/>
            <a:t>Estadística inferencial</a:t>
          </a:r>
        </a:p>
        <a:p>
          <a:endParaRPr lang="en-US" dirty="0"/>
        </a:p>
      </dgm:t>
    </dgm:pt>
    <dgm:pt modelId="{5553F6EC-1270-449F-8982-979BBF3DF20E}" type="parTrans" cxnId="{316D5E46-CC79-4EC9-93B9-4D54C3DCE66D}">
      <dgm:prSet/>
      <dgm:spPr/>
      <dgm:t>
        <a:bodyPr/>
        <a:lstStyle/>
        <a:p>
          <a:endParaRPr lang="en-US"/>
        </a:p>
      </dgm:t>
    </dgm:pt>
    <dgm:pt modelId="{C9DBE494-093F-4274-AC65-CEF77414FDE6}" type="sibTrans" cxnId="{316D5E46-CC79-4EC9-93B9-4D54C3DCE66D}">
      <dgm:prSet/>
      <dgm:spPr/>
      <dgm:t>
        <a:bodyPr/>
        <a:lstStyle/>
        <a:p>
          <a:endParaRPr lang="en-US"/>
        </a:p>
      </dgm:t>
    </dgm:pt>
    <dgm:pt modelId="{130F2E58-8EB6-48D4-B69C-643F5C019B7F}">
      <dgm:prSet/>
      <dgm:spPr/>
      <dgm:t>
        <a:bodyPr/>
        <a:lstStyle/>
        <a:p>
          <a:pPr>
            <a:defRPr b="1"/>
          </a:pPr>
          <a:r>
            <a:rPr lang="en-US"/>
            <a:t>15 Nov.</a:t>
          </a:r>
        </a:p>
      </dgm:t>
    </dgm:pt>
    <dgm:pt modelId="{3AB00D14-05B6-406F-B476-A86FC1B507C3}" type="parTrans" cxnId="{7A2B019D-A941-403B-A36F-7744DAED397A}">
      <dgm:prSet/>
      <dgm:spPr/>
      <dgm:t>
        <a:bodyPr/>
        <a:lstStyle/>
        <a:p>
          <a:endParaRPr lang="en-US"/>
        </a:p>
      </dgm:t>
    </dgm:pt>
    <dgm:pt modelId="{47618B50-0636-4BF0-8C08-8AB4EE83CDC9}" type="sibTrans" cxnId="{7A2B019D-A941-403B-A36F-7744DAED397A}">
      <dgm:prSet/>
      <dgm:spPr/>
      <dgm:t>
        <a:bodyPr/>
        <a:lstStyle/>
        <a:p>
          <a:endParaRPr lang="en-US"/>
        </a:p>
      </dgm:t>
    </dgm:pt>
    <dgm:pt modelId="{BAE3D355-2B84-4B73-B515-A6CC56FE90A2}">
      <dgm:prSet/>
      <dgm:spPr/>
      <dgm:t>
        <a:bodyPr/>
        <a:lstStyle/>
        <a:p>
          <a:r>
            <a:rPr lang="es-MX" dirty="0"/>
            <a:t>Regresión lineal</a:t>
          </a:r>
          <a:endParaRPr lang="en-US" dirty="0"/>
        </a:p>
      </dgm:t>
    </dgm:pt>
    <dgm:pt modelId="{234FEC24-9542-457E-A3C8-60FF092E43F8}" type="parTrans" cxnId="{A39C0D90-D9E8-4F48-A2BF-284AFC9ADD37}">
      <dgm:prSet/>
      <dgm:spPr/>
      <dgm:t>
        <a:bodyPr/>
        <a:lstStyle/>
        <a:p>
          <a:endParaRPr lang="en-US"/>
        </a:p>
      </dgm:t>
    </dgm:pt>
    <dgm:pt modelId="{4046DDC8-0C07-4FBD-9430-309FAB3EE7FC}" type="sibTrans" cxnId="{A39C0D90-D9E8-4F48-A2BF-284AFC9ADD37}">
      <dgm:prSet/>
      <dgm:spPr/>
      <dgm:t>
        <a:bodyPr/>
        <a:lstStyle/>
        <a:p>
          <a:endParaRPr lang="en-US"/>
        </a:p>
      </dgm:t>
    </dgm:pt>
    <dgm:pt modelId="{A9B44FD1-8448-4020-BF66-6616B76B44D8}">
      <dgm:prSet/>
      <dgm:spPr/>
      <dgm:t>
        <a:bodyPr/>
        <a:lstStyle/>
        <a:p>
          <a:pPr>
            <a:defRPr b="1"/>
          </a:pPr>
          <a:r>
            <a:rPr lang="en-US"/>
            <a:t>22 Nov.</a:t>
          </a:r>
        </a:p>
      </dgm:t>
    </dgm:pt>
    <dgm:pt modelId="{D210B44F-ED24-447E-B649-043426423FDE}" type="parTrans" cxnId="{E5FF8CB1-D050-49CE-A169-426906843347}">
      <dgm:prSet/>
      <dgm:spPr/>
      <dgm:t>
        <a:bodyPr/>
        <a:lstStyle/>
        <a:p>
          <a:endParaRPr lang="en-US"/>
        </a:p>
      </dgm:t>
    </dgm:pt>
    <dgm:pt modelId="{21363CE4-D52A-4399-B764-E4A33CFFB757}" type="sibTrans" cxnId="{E5FF8CB1-D050-49CE-A169-426906843347}">
      <dgm:prSet/>
      <dgm:spPr/>
      <dgm:t>
        <a:bodyPr/>
        <a:lstStyle/>
        <a:p>
          <a:endParaRPr lang="en-US"/>
        </a:p>
      </dgm:t>
    </dgm:pt>
    <dgm:pt modelId="{35C6D9DA-5B63-4384-BA0A-9E1BBBB59808}">
      <dgm:prSet/>
      <dgm:spPr/>
      <dgm:t>
        <a:bodyPr/>
        <a:lstStyle/>
        <a:p>
          <a:r>
            <a:rPr lang="en-US"/>
            <a:t>Noviembre 22</a:t>
          </a:r>
        </a:p>
      </dgm:t>
    </dgm:pt>
    <dgm:pt modelId="{1706667C-656F-4D1D-93BB-034485357064}" type="parTrans" cxnId="{DE686E27-6892-4EFD-975B-C3CDDE6D0B09}">
      <dgm:prSet/>
      <dgm:spPr/>
      <dgm:t>
        <a:bodyPr/>
        <a:lstStyle/>
        <a:p>
          <a:endParaRPr lang="en-US"/>
        </a:p>
      </dgm:t>
    </dgm:pt>
    <dgm:pt modelId="{462CC58C-2A9E-4D36-9E6C-FC150D5B01E4}" type="sibTrans" cxnId="{DE686E27-6892-4EFD-975B-C3CDDE6D0B09}">
      <dgm:prSet/>
      <dgm:spPr/>
      <dgm:t>
        <a:bodyPr/>
        <a:lstStyle/>
        <a:p>
          <a:endParaRPr lang="en-US"/>
        </a:p>
      </dgm:t>
    </dgm:pt>
    <dgm:pt modelId="{4FD787DF-8E85-4679-B0EA-3561D63DA9B0}">
      <dgm:prSet/>
      <dgm:spPr/>
      <dgm:t>
        <a:bodyPr/>
        <a:lstStyle/>
        <a:p>
          <a:pPr>
            <a:defRPr b="1"/>
          </a:pPr>
          <a:r>
            <a:rPr lang="en-US"/>
            <a:t>29 Nov.</a:t>
          </a:r>
        </a:p>
      </dgm:t>
    </dgm:pt>
    <dgm:pt modelId="{24492CA3-61B9-4443-B633-8EE4082C1E9B}" type="parTrans" cxnId="{37E1710D-EA4E-4605-A2D7-910AAFE9023C}">
      <dgm:prSet/>
      <dgm:spPr/>
      <dgm:t>
        <a:bodyPr/>
        <a:lstStyle/>
        <a:p>
          <a:endParaRPr lang="en-US"/>
        </a:p>
      </dgm:t>
    </dgm:pt>
    <dgm:pt modelId="{DD8EB7C3-1E65-40CF-B710-23C88232FB38}" type="sibTrans" cxnId="{37E1710D-EA4E-4605-A2D7-910AAFE9023C}">
      <dgm:prSet/>
      <dgm:spPr/>
      <dgm:t>
        <a:bodyPr/>
        <a:lstStyle/>
        <a:p>
          <a:endParaRPr lang="en-US"/>
        </a:p>
      </dgm:t>
    </dgm:pt>
    <dgm:pt modelId="{7620163C-03F3-4F03-B6AD-C0D300B78D7F}">
      <dgm:prSet/>
      <dgm:spPr/>
      <dgm:t>
        <a:bodyPr/>
        <a:lstStyle/>
        <a:p>
          <a:r>
            <a:rPr lang="en-US"/>
            <a:t>EVALUACIÓN</a:t>
          </a:r>
        </a:p>
      </dgm:t>
    </dgm:pt>
    <dgm:pt modelId="{39DDDD2B-3853-4352-A0A1-7543952FB364}" type="parTrans" cxnId="{92385CDE-6D98-4712-9370-140C9C21C82B}">
      <dgm:prSet/>
      <dgm:spPr/>
      <dgm:t>
        <a:bodyPr/>
        <a:lstStyle/>
        <a:p>
          <a:endParaRPr lang="en-US"/>
        </a:p>
      </dgm:t>
    </dgm:pt>
    <dgm:pt modelId="{7921C5F9-04CA-449E-9111-2E4713EE9FCB}" type="sibTrans" cxnId="{92385CDE-6D98-4712-9370-140C9C21C82B}">
      <dgm:prSet/>
      <dgm:spPr/>
      <dgm:t>
        <a:bodyPr/>
        <a:lstStyle/>
        <a:p>
          <a:endParaRPr lang="en-US"/>
        </a:p>
      </dgm:t>
    </dgm:pt>
    <dgm:pt modelId="{DD63436A-837D-4416-AC65-E8B30C002065}">
      <dgm:prSet/>
      <dgm:spPr/>
      <dgm:t>
        <a:bodyPr/>
        <a:lstStyle/>
        <a:p>
          <a:pPr>
            <a:defRPr b="1"/>
          </a:pPr>
          <a:r>
            <a:rPr lang="en-US"/>
            <a:t>6 Dic.</a:t>
          </a:r>
        </a:p>
      </dgm:t>
    </dgm:pt>
    <dgm:pt modelId="{05CC02CD-77EF-4B98-A1D8-171C6FC43EB0}" type="parTrans" cxnId="{B1A36137-ADB3-480B-AC9F-D05BE1EDAF60}">
      <dgm:prSet/>
      <dgm:spPr/>
      <dgm:t>
        <a:bodyPr/>
        <a:lstStyle/>
        <a:p>
          <a:endParaRPr lang="en-US"/>
        </a:p>
      </dgm:t>
    </dgm:pt>
    <dgm:pt modelId="{1C83C759-ED67-438B-8C51-EC2187336FBA}" type="sibTrans" cxnId="{B1A36137-ADB3-480B-AC9F-D05BE1EDAF60}">
      <dgm:prSet/>
      <dgm:spPr/>
      <dgm:t>
        <a:bodyPr/>
        <a:lstStyle/>
        <a:p>
          <a:endParaRPr lang="en-US"/>
        </a:p>
      </dgm:t>
    </dgm:pt>
    <dgm:pt modelId="{084075DC-1A1C-4874-87B4-CB9A4F6C80DC}">
      <dgm:prSet/>
      <dgm:spPr/>
      <dgm:t>
        <a:bodyPr/>
        <a:lstStyle/>
        <a:p>
          <a:r>
            <a:rPr lang="en-US"/>
            <a:t>Diciembre 6. </a:t>
          </a:r>
        </a:p>
      </dgm:t>
    </dgm:pt>
    <dgm:pt modelId="{FA58885C-4AEB-44E4-9FEA-B26D44B2EFBC}" type="parTrans" cxnId="{6C555FA1-8406-4260-8E78-01BEA55ED746}">
      <dgm:prSet/>
      <dgm:spPr/>
      <dgm:t>
        <a:bodyPr/>
        <a:lstStyle/>
        <a:p>
          <a:endParaRPr lang="en-US"/>
        </a:p>
      </dgm:t>
    </dgm:pt>
    <dgm:pt modelId="{3FAFB1AA-1D9A-46ED-8D15-7BF1DBF661E6}" type="sibTrans" cxnId="{6C555FA1-8406-4260-8E78-01BEA55ED746}">
      <dgm:prSet/>
      <dgm:spPr/>
      <dgm:t>
        <a:bodyPr/>
        <a:lstStyle/>
        <a:p>
          <a:endParaRPr lang="en-US"/>
        </a:p>
      </dgm:t>
    </dgm:pt>
    <dgm:pt modelId="{00BCF97D-9642-394A-BA85-CA24F161FEF8}">
      <dgm:prSet/>
      <dgm:spPr/>
      <dgm:t>
        <a:bodyPr/>
        <a:lstStyle/>
        <a:p>
          <a:r>
            <a:rPr lang="es-MX" dirty="0"/>
            <a:t> conjunta</a:t>
          </a:r>
        </a:p>
      </dgm:t>
    </dgm:pt>
    <dgm:pt modelId="{9CE9323E-C97E-3745-8533-B605FBA5D2B7}" type="parTrans" cxnId="{E48192FE-9F57-5545-9A62-E285ED279E7F}">
      <dgm:prSet/>
      <dgm:spPr/>
      <dgm:t>
        <a:bodyPr/>
        <a:lstStyle/>
        <a:p>
          <a:endParaRPr lang="es-MX"/>
        </a:p>
      </dgm:t>
    </dgm:pt>
    <dgm:pt modelId="{FA093A3D-F695-7B49-8BBA-7BF5A6B6ACEC}" type="sibTrans" cxnId="{E48192FE-9F57-5545-9A62-E285ED279E7F}">
      <dgm:prSet/>
      <dgm:spPr/>
      <dgm:t>
        <a:bodyPr/>
        <a:lstStyle/>
        <a:p>
          <a:endParaRPr lang="es-MX"/>
        </a:p>
      </dgm:t>
    </dgm:pt>
    <dgm:pt modelId="{4BCDF057-F1B8-E34F-AC72-8191415E5601}">
      <dgm:prSet/>
      <dgm:spPr/>
      <dgm:t>
        <a:bodyPr/>
        <a:lstStyle/>
        <a:p>
          <a:r>
            <a:rPr lang="es-MX" dirty="0"/>
            <a:t> marginal</a:t>
          </a:r>
        </a:p>
      </dgm:t>
    </dgm:pt>
    <dgm:pt modelId="{78B06563-8E78-4041-8B1B-8C45D26C5263}" type="parTrans" cxnId="{96FC883E-66AC-5D4D-9FEF-E22D187E777A}">
      <dgm:prSet/>
      <dgm:spPr/>
      <dgm:t>
        <a:bodyPr/>
        <a:lstStyle/>
        <a:p>
          <a:endParaRPr lang="es-MX"/>
        </a:p>
      </dgm:t>
    </dgm:pt>
    <dgm:pt modelId="{6C4AA4DA-7F96-9A43-B822-2A2B3F640A8A}" type="sibTrans" cxnId="{96FC883E-66AC-5D4D-9FEF-E22D187E777A}">
      <dgm:prSet/>
      <dgm:spPr/>
      <dgm:t>
        <a:bodyPr/>
        <a:lstStyle/>
        <a:p>
          <a:endParaRPr lang="es-MX"/>
        </a:p>
      </dgm:t>
    </dgm:pt>
    <dgm:pt modelId="{B8AD6108-241C-854C-935A-AA71696DBD3F}">
      <dgm:prSet/>
      <dgm:spPr/>
      <dgm:t>
        <a:bodyPr/>
        <a:lstStyle/>
        <a:p>
          <a:r>
            <a:rPr lang="es-MX" dirty="0"/>
            <a:t> condicional</a:t>
          </a:r>
        </a:p>
      </dgm:t>
    </dgm:pt>
    <dgm:pt modelId="{8FAA5957-E27F-E044-A8E0-174FF723344B}" type="parTrans" cxnId="{94E8B20A-F401-8F4A-BF73-32EED3506EF9}">
      <dgm:prSet/>
      <dgm:spPr/>
      <dgm:t>
        <a:bodyPr/>
        <a:lstStyle/>
        <a:p>
          <a:endParaRPr lang="es-MX"/>
        </a:p>
      </dgm:t>
    </dgm:pt>
    <dgm:pt modelId="{22F15924-168C-F94B-AE8D-B1884CE33907}" type="sibTrans" cxnId="{94E8B20A-F401-8F4A-BF73-32EED3506EF9}">
      <dgm:prSet/>
      <dgm:spPr/>
      <dgm:t>
        <a:bodyPr/>
        <a:lstStyle/>
        <a:p>
          <a:endParaRPr lang="es-MX"/>
        </a:p>
      </dgm:t>
    </dgm:pt>
    <dgm:pt modelId="{803AB65A-2A7E-DD4C-A334-A72F9B845C24}">
      <dgm:prSet/>
      <dgm:spPr/>
      <dgm:t>
        <a:bodyPr/>
        <a:lstStyle/>
        <a:p>
          <a:r>
            <a:rPr lang="es-MX" dirty="0"/>
            <a:t> simple</a:t>
          </a:r>
        </a:p>
      </dgm:t>
    </dgm:pt>
    <dgm:pt modelId="{9325DF2B-3C22-C84A-A85C-0348039A9749}" type="parTrans" cxnId="{8824A402-550B-E647-84A6-06A5FA087F7D}">
      <dgm:prSet/>
      <dgm:spPr/>
      <dgm:t>
        <a:bodyPr/>
        <a:lstStyle/>
        <a:p>
          <a:endParaRPr lang="es-MX"/>
        </a:p>
      </dgm:t>
    </dgm:pt>
    <dgm:pt modelId="{3BBBB300-E4B0-AB42-95B3-7CAFCEA6C930}" type="sibTrans" cxnId="{8824A402-550B-E647-84A6-06A5FA087F7D}">
      <dgm:prSet/>
      <dgm:spPr/>
      <dgm:t>
        <a:bodyPr/>
        <a:lstStyle/>
        <a:p>
          <a:endParaRPr lang="es-MX"/>
        </a:p>
      </dgm:t>
    </dgm:pt>
    <dgm:pt modelId="{1908C726-883C-534A-8F9E-943DCBCB1BC0}">
      <dgm:prSet/>
      <dgm:spPr/>
      <dgm:t>
        <a:bodyPr/>
        <a:lstStyle/>
        <a:p>
          <a:r>
            <a:rPr lang="es-MX" dirty="0"/>
            <a:t> múltiple (numéricas y categóricas)</a:t>
          </a:r>
        </a:p>
      </dgm:t>
    </dgm:pt>
    <dgm:pt modelId="{75AABB9F-E3F1-BB4C-AC2C-FFC39D330B84}" type="parTrans" cxnId="{AA75427B-AC84-0941-9B5F-BC8FEE39CC7D}">
      <dgm:prSet/>
      <dgm:spPr/>
      <dgm:t>
        <a:bodyPr/>
        <a:lstStyle/>
        <a:p>
          <a:endParaRPr lang="es-MX"/>
        </a:p>
      </dgm:t>
    </dgm:pt>
    <dgm:pt modelId="{10285BFD-17D1-154F-AB8A-09CEB9959206}" type="sibTrans" cxnId="{AA75427B-AC84-0941-9B5F-BC8FEE39CC7D}">
      <dgm:prSet/>
      <dgm:spPr/>
      <dgm:t>
        <a:bodyPr/>
        <a:lstStyle/>
        <a:p>
          <a:endParaRPr lang="es-MX"/>
        </a:p>
      </dgm:t>
    </dgm:pt>
    <dgm:pt modelId="{EE188BE8-B3B4-1C47-B30C-7604D73EB82A}">
      <dgm:prSet/>
      <dgm:spPr/>
      <dgm:t>
        <a:bodyPr/>
        <a:lstStyle/>
        <a:p>
          <a:r>
            <a:rPr lang="es-MX" dirty="0"/>
            <a:t> transformaciones básicas</a:t>
          </a:r>
        </a:p>
      </dgm:t>
    </dgm:pt>
    <dgm:pt modelId="{737CFDFA-D443-4244-BCAD-EB00B0D584BA}" type="parTrans" cxnId="{8E4E7E41-1ABB-BF4D-8ED2-00DB5EFAFEB0}">
      <dgm:prSet/>
      <dgm:spPr/>
      <dgm:t>
        <a:bodyPr/>
        <a:lstStyle/>
        <a:p>
          <a:endParaRPr lang="es-MX"/>
        </a:p>
      </dgm:t>
    </dgm:pt>
    <dgm:pt modelId="{C2142EDF-63F7-794E-9763-1AB3E057E18A}" type="sibTrans" cxnId="{8E4E7E41-1ABB-BF4D-8ED2-00DB5EFAFEB0}">
      <dgm:prSet/>
      <dgm:spPr/>
      <dgm:t>
        <a:bodyPr/>
        <a:lstStyle/>
        <a:p>
          <a:endParaRPr lang="es-MX"/>
        </a:p>
      </dgm:t>
    </dgm:pt>
    <dgm:pt modelId="{1928FF4A-8685-5546-B874-7EBD833A01B0}">
      <dgm:prSet/>
      <dgm:spPr/>
      <dgm:t>
        <a:bodyPr/>
        <a:lstStyle/>
        <a:p>
          <a:r>
            <a:rPr lang="es-MX" dirty="0"/>
            <a:t>Uniforme</a:t>
          </a:r>
        </a:p>
      </dgm:t>
    </dgm:pt>
    <dgm:pt modelId="{E8338ECD-8C00-8D49-949D-CA871DF875F1}" type="parTrans" cxnId="{E776D1B9-334D-704B-B84F-B61111B8E048}">
      <dgm:prSet/>
      <dgm:spPr/>
      <dgm:t>
        <a:bodyPr/>
        <a:lstStyle/>
        <a:p>
          <a:endParaRPr lang="es-MX"/>
        </a:p>
      </dgm:t>
    </dgm:pt>
    <dgm:pt modelId="{E5BB83C5-CEFA-5E47-9AF1-9BCD50E3162C}" type="sibTrans" cxnId="{E776D1B9-334D-704B-B84F-B61111B8E048}">
      <dgm:prSet/>
      <dgm:spPr/>
      <dgm:t>
        <a:bodyPr/>
        <a:lstStyle/>
        <a:p>
          <a:endParaRPr lang="es-MX"/>
        </a:p>
      </dgm:t>
    </dgm:pt>
    <dgm:pt modelId="{927127FA-1591-7A4B-82FE-BECEA1338BB6}">
      <dgm:prSet/>
      <dgm:spPr/>
      <dgm:t>
        <a:bodyPr/>
        <a:lstStyle/>
        <a:p>
          <a:r>
            <a:rPr lang="es-MX" dirty="0"/>
            <a:t>Exponencial</a:t>
          </a:r>
        </a:p>
      </dgm:t>
    </dgm:pt>
    <dgm:pt modelId="{B3A8446C-A010-3347-8D8E-E570FAFF059D}" type="parTrans" cxnId="{8EDE0B7E-CFE9-C44D-924F-834C15BD2DA2}">
      <dgm:prSet/>
      <dgm:spPr/>
      <dgm:t>
        <a:bodyPr/>
        <a:lstStyle/>
        <a:p>
          <a:endParaRPr lang="es-MX"/>
        </a:p>
      </dgm:t>
    </dgm:pt>
    <dgm:pt modelId="{0BBCDFB4-34C9-9249-83EC-42BFF6380608}" type="sibTrans" cxnId="{8EDE0B7E-CFE9-C44D-924F-834C15BD2DA2}">
      <dgm:prSet/>
      <dgm:spPr/>
      <dgm:t>
        <a:bodyPr/>
        <a:lstStyle/>
        <a:p>
          <a:endParaRPr lang="es-MX"/>
        </a:p>
      </dgm:t>
    </dgm:pt>
    <dgm:pt modelId="{5392E4EF-4B0F-D342-98DB-0C7208232087}">
      <dgm:prSet/>
      <dgm:spPr/>
      <dgm:t>
        <a:bodyPr/>
        <a:lstStyle/>
        <a:p>
          <a:r>
            <a:rPr lang="es-MX" dirty="0"/>
            <a:t>Normal</a:t>
          </a:r>
        </a:p>
      </dgm:t>
    </dgm:pt>
    <dgm:pt modelId="{B4D52F91-7248-934A-9BBD-D06561A1FE79}" type="parTrans" cxnId="{5C5B28B3-6F23-7E41-8A26-417E054CA1CF}">
      <dgm:prSet/>
      <dgm:spPr/>
      <dgm:t>
        <a:bodyPr/>
        <a:lstStyle/>
        <a:p>
          <a:endParaRPr lang="es-MX"/>
        </a:p>
      </dgm:t>
    </dgm:pt>
    <dgm:pt modelId="{831FFB84-9354-AD44-A006-E5724966596C}" type="sibTrans" cxnId="{5C5B28B3-6F23-7E41-8A26-417E054CA1CF}">
      <dgm:prSet/>
      <dgm:spPr/>
      <dgm:t>
        <a:bodyPr/>
        <a:lstStyle/>
        <a:p>
          <a:endParaRPr lang="es-MX"/>
        </a:p>
      </dgm:t>
    </dgm:pt>
    <dgm:pt modelId="{DD726E59-83B5-CB4A-98FE-AF85F5B2161F}">
      <dgm:prSet/>
      <dgm:spPr/>
      <dgm:t>
        <a:bodyPr/>
        <a:lstStyle/>
        <a:p>
          <a:endParaRPr lang="es-MX" dirty="0"/>
        </a:p>
      </dgm:t>
    </dgm:pt>
    <dgm:pt modelId="{A303D735-DCDF-E14B-AB47-7015E30B2A2A}" type="parTrans" cxnId="{8036FDF4-85E8-4F4C-8B0E-60EF381EFFC3}">
      <dgm:prSet/>
      <dgm:spPr/>
      <dgm:t>
        <a:bodyPr/>
        <a:lstStyle/>
        <a:p>
          <a:endParaRPr lang="es-MX"/>
        </a:p>
      </dgm:t>
    </dgm:pt>
    <dgm:pt modelId="{E710F7C0-3108-8145-BBC4-DBDD26191C36}" type="sibTrans" cxnId="{8036FDF4-85E8-4F4C-8B0E-60EF381EFFC3}">
      <dgm:prSet/>
      <dgm:spPr/>
      <dgm:t>
        <a:bodyPr/>
        <a:lstStyle/>
        <a:p>
          <a:endParaRPr lang="es-MX"/>
        </a:p>
      </dgm:t>
    </dgm:pt>
    <dgm:pt modelId="{80BCAD28-279D-0243-9361-D167AEA03471}">
      <dgm:prSet/>
      <dgm:spPr/>
      <dgm:t>
        <a:bodyPr/>
        <a:lstStyle/>
        <a:p>
          <a:r>
            <a:rPr lang="es-MX" dirty="0"/>
            <a:t> estimación (MMC, MMV)</a:t>
          </a:r>
        </a:p>
      </dgm:t>
    </dgm:pt>
    <dgm:pt modelId="{4C436642-1B73-8F44-83D4-7C23CC8988B6}" type="sibTrans" cxnId="{48137C05-6326-994E-B472-453F00674B6B}">
      <dgm:prSet/>
      <dgm:spPr/>
      <dgm:t>
        <a:bodyPr/>
        <a:lstStyle/>
        <a:p>
          <a:endParaRPr lang="es-MX"/>
        </a:p>
      </dgm:t>
    </dgm:pt>
    <dgm:pt modelId="{82BC12E3-3B19-B144-AD8A-BB37447BA9C8}" type="parTrans" cxnId="{48137C05-6326-994E-B472-453F00674B6B}">
      <dgm:prSet/>
      <dgm:spPr/>
      <dgm:t>
        <a:bodyPr/>
        <a:lstStyle/>
        <a:p>
          <a:endParaRPr lang="es-MX"/>
        </a:p>
      </dgm:t>
    </dgm:pt>
    <dgm:pt modelId="{7BCFEDD1-D1B1-D343-9BDC-109AC7481F97}">
      <dgm:prSet/>
      <dgm:spPr/>
      <dgm:t>
        <a:bodyPr/>
        <a:lstStyle/>
        <a:p>
          <a:r>
            <a:rPr lang="es-MX" dirty="0"/>
            <a:t> pruebas de hipótesis</a:t>
          </a:r>
        </a:p>
      </dgm:t>
    </dgm:pt>
    <dgm:pt modelId="{2E934451-7C61-8945-8971-5B3D843AF82D}" type="sibTrans" cxnId="{B70FC431-464A-8F47-97CE-23F52FFD7167}">
      <dgm:prSet/>
      <dgm:spPr/>
      <dgm:t>
        <a:bodyPr/>
        <a:lstStyle/>
        <a:p>
          <a:endParaRPr lang="es-MX"/>
        </a:p>
      </dgm:t>
    </dgm:pt>
    <dgm:pt modelId="{6437E2CA-23FD-8E40-80D4-4E56A56D392E}" type="parTrans" cxnId="{B70FC431-464A-8F47-97CE-23F52FFD7167}">
      <dgm:prSet/>
      <dgm:spPr/>
      <dgm:t>
        <a:bodyPr/>
        <a:lstStyle/>
        <a:p>
          <a:endParaRPr lang="es-MX"/>
        </a:p>
      </dgm:t>
    </dgm:pt>
    <dgm:pt modelId="{00D9DD69-B50C-2748-A66A-61EEBD2C06EE}" type="pres">
      <dgm:prSet presAssocID="{751087B8-7DBC-4852-AF5C-2A837E4B6B1F}" presName="root" presStyleCnt="0">
        <dgm:presLayoutVars>
          <dgm:chMax/>
          <dgm:chPref/>
          <dgm:animLvl val="lvl"/>
        </dgm:presLayoutVars>
      </dgm:prSet>
      <dgm:spPr/>
    </dgm:pt>
    <dgm:pt modelId="{C80134EE-7999-5E4E-834C-490328504C32}" type="pres">
      <dgm:prSet presAssocID="{751087B8-7DBC-4852-AF5C-2A837E4B6B1F}" presName="divider" presStyleLbl="fgAccFollowNode1" presStyleIdx="0" presStyleCnt="1"/>
      <dgm:spPr>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tailEnd type="triangle" w="lg" len="lg"/>
        </a:ln>
        <a:effectLst/>
      </dgm:spPr>
    </dgm:pt>
    <dgm:pt modelId="{04C53281-ED0F-164E-A936-07496DFA233D}" type="pres">
      <dgm:prSet presAssocID="{751087B8-7DBC-4852-AF5C-2A837E4B6B1F}" presName="nodes" presStyleCnt="0">
        <dgm:presLayoutVars>
          <dgm:chMax/>
          <dgm:chPref/>
          <dgm:animLvl val="lvl"/>
        </dgm:presLayoutVars>
      </dgm:prSet>
      <dgm:spPr/>
    </dgm:pt>
    <dgm:pt modelId="{F7B621EF-641B-9B4F-ADF4-A06E044B430E}" type="pres">
      <dgm:prSet presAssocID="{B167C9AC-4871-4C22-8120-93FA2FDE8613}" presName="composite" presStyleCnt="0"/>
      <dgm:spPr/>
    </dgm:pt>
    <dgm:pt modelId="{5C150C20-EF51-6D4A-BFBE-1DAF209744F8}" type="pres">
      <dgm:prSet presAssocID="{B167C9AC-4871-4C22-8120-93FA2FDE8613}" presName="L1TextContainer" presStyleLbl="revTx" presStyleIdx="0" presStyleCnt="10">
        <dgm:presLayoutVars>
          <dgm:chMax val="1"/>
          <dgm:chPref val="1"/>
          <dgm:bulletEnabled val="1"/>
        </dgm:presLayoutVars>
      </dgm:prSet>
      <dgm:spPr/>
    </dgm:pt>
    <dgm:pt modelId="{B1B48203-ECEB-1C45-814A-709E40EF59D7}" type="pres">
      <dgm:prSet presAssocID="{B167C9AC-4871-4C22-8120-93FA2FDE8613}" presName="L2TextContainerWrapper" presStyleCnt="0">
        <dgm:presLayoutVars>
          <dgm:chMax val="0"/>
          <dgm:chPref val="0"/>
          <dgm:bulletEnabled val="1"/>
        </dgm:presLayoutVars>
      </dgm:prSet>
      <dgm:spPr/>
    </dgm:pt>
    <dgm:pt modelId="{B3CD6007-E7CE-4D4D-8DA7-68AB609DF581}" type="pres">
      <dgm:prSet presAssocID="{B167C9AC-4871-4C22-8120-93FA2FDE8613}" presName="L2TextContainer" presStyleLbl="bgAcc1" presStyleIdx="0" presStyleCnt="10"/>
      <dgm:spPr/>
    </dgm:pt>
    <dgm:pt modelId="{52A3C779-69D7-1A4B-A808-8564070DB210}" type="pres">
      <dgm:prSet presAssocID="{B167C9AC-4871-4C22-8120-93FA2FDE8613}" presName="FlexibleEmptyPlaceHolder" presStyleCnt="0"/>
      <dgm:spPr/>
    </dgm:pt>
    <dgm:pt modelId="{8E9C53B7-65CD-1545-8112-797DC2CC7825}" type="pres">
      <dgm:prSet presAssocID="{B167C9AC-4871-4C22-8120-93FA2FDE8613}" presName="ConnectLine" presStyleLbl="sibTrans1D1" presStyleIdx="0" presStyleCnt="10"/>
      <dgm:spPr>
        <a:noFill/>
        <a:ln w="9525" cap="flat" cmpd="sng" algn="ctr">
          <a:solidFill>
            <a:schemeClr val="accent1">
              <a:hueOff val="0"/>
              <a:satOff val="0"/>
              <a:lumOff val="0"/>
              <a:alphaOff val="0"/>
            </a:schemeClr>
          </a:solidFill>
          <a:prstDash val="dash"/>
        </a:ln>
        <a:effectLst/>
      </dgm:spPr>
    </dgm:pt>
    <dgm:pt modelId="{1D6D74C5-64DC-1F4F-AF0C-381529F61A33}" type="pres">
      <dgm:prSet presAssocID="{B167C9AC-4871-4C22-8120-93FA2FDE8613}" presName="ConnectorPoint" presStyleLbl="alignNode1" presStyleIdx="0" presStyleCnt="10"/>
      <dgm:spPr/>
    </dgm:pt>
    <dgm:pt modelId="{5C5A7C0C-1437-E842-823A-E465301A12C4}" type="pres">
      <dgm:prSet presAssocID="{B167C9AC-4871-4C22-8120-93FA2FDE8613}" presName="EmptyPlaceHolder" presStyleCnt="0"/>
      <dgm:spPr/>
    </dgm:pt>
    <dgm:pt modelId="{5BD36AE4-9672-2B48-A59E-9992642279B2}" type="pres">
      <dgm:prSet presAssocID="{99A32237-C5A8-415D-B238-7DF0ED8CE31F}" presName="spaceBetweenRectangles" presStyleCnt="0"/>
      <dgm:spPr/>
    </dgm:pt>
    <dgm:pt modelId="{C369370C-00C3-3D4F-8E1D-8C7C4AAB09A1}" type="pres">
      <dgm:prSet presAssocID="{B51DA351-2A55-4925-B34F-D0E8129229BE}" presName="composite" presStyleCnt="0"/>
      <dgm:spPr/>
    </dgm:pt>
    <dgm:pt modelId="{5AD1AC36-38C7-EF48-80DA-BB42939738E4}" type="pres">
      <dgm:prSet presAssocID="{B51DA351-2A55-4925-B34F-D0E8129229BE}" presName="L1TextContainer" presStyleLbl="revTx" presStyleIdx="1" presStyleCnt="10">
        <dgm:presLayoutVars>
          <dgm:chMax val="1"/>
          <dgm:chPref val="1"/>
          <dgm:bulletEnabled val="1"/>
        </dgm:presLayoutVars>
      </dgm:prSet>
      <dgm:spPr/>
    </dgm:pt>
    <dgm:pt modelId="{D1DF783C-4F77-0B45-B439-52727529A512}" type="pres">
      <dgm:prSet presAssocID="{B51DA351-2A55-4925-B34F-D0E8129229BE}" presName="L2TextContainerWrapper" presStyleCnt="0">
        <dgm:presLayoutVars>
          <dgm:chMax val="0"/>
          <dgm:chPref val="0"/>
          <dgm:bulletEnabled val="1"/>
        </dgm:presLayoutVars>
      </dgm:prSet>
      <dgm:spPr/>
    </dgm:pt>
    <dgm:pt modelId="{2EEC187E-C020-BA43-AA49-2E11632C6933}" type="pres">
      <dgm:prSet presAssocID="{B51DA351-2A55-4925-B34F-D0E8129229BE}" presName="L2TextContainer" presStyleLbl="bgAcc1" presStyleIdx="1" presStyleCnt="10"/>
      <dgm:spPr/>
    </dgm:pt>
    <dgm:pt modelId="{266D220A-19FF-604C-AE2F-E534505C0ACB}" type="pres">
      <dgm:prSet presAssocID="{B51DA351-2A55-4925-B34F-D0E8129229BE}" presName="FlexibleEmptyPlaceHolder" presStyleCnt="0"/>
      <dgm:spPr/>
    </dgm:pt>
    <dgm:pt modelId="{DBB26B34-79D3-D34C-8B65-3E291AFBD15B}" type="pres">
      <dgm:prSet presAssocID="{B51DA351-2A55-4925-B34F-D0E8129229BE}" presName="ConnectLine" presStyleLbl="sibTrans1D1" presStyleIdx="1" presStyleCnt="10"/>
      <dgm:spPr>
        <a:noFill/>
        <a:ln w="9525" cap="flat" cmpd="sng" algn="ctr">
          <a:solidFill>
            <a:schemeClr val="accent1">
              <a:hueOff val="0"/>
              <a:satOff val="0"/>
              <a:lumOff val="0"/>
              <a:alphaOff val="0"/>
            </a:schemeClr>
          </a:solidFill>
          <a:prstDash val="dash"/>
        </a:ln>
        <a:effectLst/>
      </dgm:spPr>
    </dgm:pt>
    <dgm:pt modelId="{B6440191-5AE6-8E4B-95E2-26F4AD4F52B3}" type="pres">
      <dgm:prSet presAssocID="{B51DA351-2A55-4925-B34F-D0E8129229BE}" presName="ConnectorPoint" presStyleLbl="alignNode1" presStyleIdx="1" presStyleCnt="10"/>
      <dgm:spPr/>
    </dgm:pt>
    <dgm:pt modelId="{64A8BB58-B44B-EE4A-AD19-A2662004B28B}" type="pres">
      <dgm:prSet presAssocID="{B51DA351-2A55-4925-B34F-D0E8129229BE}" presName="EmptyPlaceHolder" presStyleCnt="0"/>
      <dgm:spPr/>
    </dgm:pt>
    <dgm:pt modelId="{FCF01F2A-ABB9-7A40-83F0-886EBBDF1301}" type="pres">
      <dgm:prSet presAssocID="{FADE149D-B1E8-4962-9DD6-49F1A1047B87}" presName="spaceBetweenRectangles" presStyleCnt="0"/>
      <dgm:spPr/>
    </dgm:pt>
    <dgm:pt modelId="{453815EA-A101-FB45-B729-64D585B2111A}" type="pres">
      <dgm:prSet presAssocID="{6EAE98F4-03C4-43AE-9F79-B346107B37B6}" presName="composite" presStyleCnt="0"/>
      <dgm:spPr/>
    </dgm:pt>
    <dgm:pt modelId="{1EACE28A-F39A-A64E-A7ED-F7AB405CC20F}" type="pres">
      <dgm:prSet presAssocID="{6EAE98F4-03C4-43AE-9F79-B346107B37B6}" presName="L1TextContainer" presStyleLbl="revTx" presStyleIdx="2" presStyleCnt="10">
        <dgm:presLayoutVars>
          <dgm:chMax val="1"/>
          <dgm:chPref val="1"/>
          <dgm:bulletEnabled val="1"/>
        </dgm:presLayoutVars>
      </dgm:prSet>
      <dgm:spPr/>
    </dgm:pt>
    <dgm:pt modelId="{FCE1E4C8-D097-0D4D-827E-B1B8741BF3E7}" type="pres">
      <dgm:prSet presAssocID="{6EAE98F4-03C4-43AE-9F79-B346107B37B6}" presName="L2TextContainerWrapper" presStyleCnt="0">
        <dgm:presLayoutVars>
          <dgm:chMax val="0"/>
          <dgm:chPref val="0"/>
          <dgm:bulletEnabled val="1"/>
        </dgm:presLayoutVars>
      </dgm:prSet>
      <dgm:spPr/>
    </dgm:pt>
    <dgm:pt modelId="{7784AEF5-3F49-F740-82E7-FA19B6BD0462}" type="pres">
      <dgm:prSet presAssocID="{6EAE98F4-03C4-43AE-9F79-B346107B37B6}" presName="L2TextContainer" presStyleLbl="bgAcc1" presStyleIdx="2" presStyleCnt="10"/>
      <dgm:spPr/>
    </dgm:pt>
    <dgm:pt modelId="{36AB38E3-5FC0-B54B-AFBB-B6370BE601D5}" type="pres">
      <dgm:prSet presAssocID="{6EAE98F4-03C4-43AE-9F79-B346107B37B6}" presName="FlexibleEmptyPlaceHolder" presStyleCnt="0"/>
      <dgm:spPr/>
    </dgm:pt>
    <dgm:pt modelId="{791447C9-D9DA-5F42-8CBF-7BD5C4EA9892}" type="pres">
      <dgm:prSet presAssocID="{6EAE98F4-03C4-43AE-9F79-B346107B37B6}" presName="ConnectLine" presStyleLbl="sibTrans1D1" presStyleIdx="2" presStyleCnt="10"/>
      <dgm:spPr>
        <a:noFill/>
        <a:ln w="9525" cap="flat" cmpd="sng" algn="ctr">
          <a:solidFill>
            <a:schemeClr val="accent1">
              <a:hueOff val="0"/>
              <a:satOff val="0"/>
              <a:lumOff val="0"/>
              <a:alphaOff val="0"/>
            </a:schemeClr>
          </a:solidFill>
          <a:prstDash val="dash"/>
        </a:ln>
        <a:effectLst/>
      </dgm:spPr>
    </dgm:pt>
    <dgm:pt modelId="{618D8CBA-F1CB-3E45-A17E-172A27D9A988}" type="pres">
      <dgm:prSet presAssocID="{6EAE98F4-03C4-43AE-9F79-B346107B37B6}" presName="ConnectorPoint" presStyleLbl="alignNode1" presStyleIdx="2" presStyleCnt="10"/>
      <dgm:spPr/>
    </dgm:pt>
    <dgm:pt modelId="{5EDE2A8E-6E2E-1C41-A4C3-20CC653F240F}" type="pres">
      <dgm:prSet presAssocID="{6EAE98F4-03C4-43AE-9F79-B346107B37B6}" presName="EmptyPlaceHolder" presStyleCnt="0"/>
      <dgm:spPr/>
    </dgm:pt>
    <dgm:pt modelId="{E45458C4-BAA8-4F48-8AA8-0FED5F49DCCE}" type="pres">
      <dgm:prSet presAssocID="{60E72574-3745-423D-85B9-2726EAEE9FD2}" presName="spaceBetweenRectangles" presStyleCnt="0"/>
      <dgm:spPr/>
    </dgm:pt>
    <dgm:pt modelId="{DF2E0A6B-EDCF-2546-A85B-3E6CE6BB37E9}" type="pres">
      <dgm:prSet presAssocID="{E1C4090D-A003-4EDD-B60D-695D1AE256B3}" presName="composite" presStyleCnt="0"/>
      <dgm:spPr/>
    </dgm:pt>
    <dgm:pt modelId="{32E7369D-0345-394B-A4C9-950F9583AE26}" type="pres">
      <dgm:prSet presAssocID="{E1C4090D-A003-4EDD-B60D-695D1AE256B3}" presName="L1TextContainer" presStyleLbl="revTx" presStyleIdx="3" presStyleCnt="10">
        <dgm:presLayoutVars>
          <dgm:chMax val="1"/>
          <dgm:chPref val="1"/>
          <dgm:bulletEnabled val="1"/>
        </dgm:presLayoutVars>
      </dgm:prSet>
      <dgm:spPr/>
    </dgm:pt>
    <dgm:pt modelId="{1F713ABB-BAC9-CF43-9DBB-6DF9C911FC71}" type="pres">
      <dgm:prSet presAssocID="{E1C4090D-A003-4EDD-B60D-695D1AE256B3}" presName="L2TextContainerWrapper" presStyleCnt="0">
        <dgm:presLayoutVars>
          <dgm:chMax val="0"/>
          <dgm:chPref val="0"/>
          <dgm:bulletEnabled val="1"/>
        </dgm:presLayoutVars>
      </dgm:prSet>
      <dgm:spPr/>
    </dgm:pt>
    <dgm:pt modelId="{C9BEBBAF-457D-204E-B5DD-B57CD83484F1}" type="pres">
      <dgm:prSet presAssocID="{E1C4090D-A003-4EDD-B60D-695D1AE256B3}" presName="L2TextContainer" presStyleLbl="bgAcc1" presStyleIdx="3" presStyleCnt="10"/>
      <dgm:spPr/>
    </dgm:pt>
    <dgm:pt modelId="{830F1E39-20E0-5542-AE87-4E79F681CF24}" type="pres">
      <dgm:prSet presAssocID="{E1C4090D-A003-4EDD-B60D-695D1AE256B3}" presName="FlexibleEmptyPlaceHolder" presStyleCnt="0"/>
      <dgm:spPr/>
    </dgm:pt>
    <dgm:pt modelId="{778386C5-7C27-8947-A3C8-EA2A04995C99}" type="pres">
      <dgm:prSet presAssocID="{E1C4090D-A003-4EDD-B60D-695D1AE256B3}" presName="ConnectLine" presStyleLbl="sibTrans1D1" presStyleIdx="3" presStyleCnt="10"/>
      <dgm:spPr>
        <a:noFill/>
        <a:ln w="9525" cap="flat" cmpd="sng" algn="ctr">
          <a:solidFill>
            <a:schemeClr val="accent1">
              <a:hueOff val="0"/>
              <a:satOff val="0"/>
              <a:lumOff val="0"/>
              <a:alphaOff val="0"/>
            </a:schemeClr>
          </a:solidFill>
          <a:prstDash val="dash"/>
        </a:ln>
        <a:effectLst/>
      </dgm:spPr>
    </dgm:pt>
    <dgm:pt modelId="{460A9970-EA3F-7C43-9ED5-BF48A99D64C7}" type="pres">
      <dgm:prSet presAssocID="{E1C4090D-A003-4EDD-B60D-695D1AE256B3}" presName="ConnectorPoint" presStyleLbl="alignNode1" presStyleIdx="3" presStyleCnt="10"/>
      <dgm:spPr/>
    </dgm:pt>
    <dgm:pt modelId="{A37A7E22-B636-BF4D-ADF4-BEEFFD0DBCC0}" type="pres">
      <dgm:prSet presAssocID="{E1C4090D-A003-4EDD-B60D-695D1AE256B3}" presName="EmptyPlaceHolder" presStyleCnt="0"/>
      <dgm:spPr/>
    </dgm:pt>
    <dgm:pt modelId="{0EA54CD8-BAB2-A346-BD03-5DE56752F11E}" type="pres">
      <dgm:prSet presAssocID="{DE289F97-7D56-4BEB-956A-8D0F3E1CC39A}" presName="spaceBetweenRectangles" presStyleCnt="0"/>
      <dgm:spPr/>
    </dgm:pt>
    <dgm:pt modelId="{D5BAA570-E065-2A4E-9A70-193B6316E00A}" type="pres">
      <dgm:prSet presAssocID="{1EE14C00-8EFC-4FF8-AC7A-254AFEBF6076}" presName="composite" presStyleCnt="0"/>
      <dgm:spPr/>
    </dgm:pt>
    <dgm:pt modelId="{96412C61-2C98-0E46-81D9-3CA64A672F8D}" type="pres">
      <dgm:prSet presAssocID="{1EE14C00-8EFC-4FF8-AC7A-254AFEBF6076}" presName="L1TextContainer" presStyleLbl="revTx" presStyleIdx="4" presStyleCnt="10">
        <dgm:presLayoutVars>
          <dgm:chMax val="1"/>
          <dgm:chPref val="1"/>
          <dgm:bulletEnabled val="1"/>
        </dgm:presLayoutVars>
      </dgm:prSet>
      <dgm:spPr/>
    </dgm:pt>
    <dgm:pt modelId="{90339AD2-A496-964E-A9F2-95F3DDEFDA6A}" type="pres">
      <dgm:prSet presAssocID="{1EE14C00-8EFC-4FF8-AC7A-254AFEBF6076}" presName="L2TextContainerWrapper" presStyleCnt="0">
        <dgm:presLayoutVars>
          <dgm:chMax val="0"/>
          <dgm:chPref val="0"/>
          <dgm:bulletEnabled val="1"/>
        </dgm:presLayoutVars>
      </dgm:prSet>
      <dgm:spPr/>
    </dgm:pt>
    <dgm:pt modelId="{185686E0-0B6B-414F-8CC2-E822D5450AB8}" type="pres">
      <dgm:prSet presAssocID="{1EE14C00-8EFC-4FF8-AC7A-254AFEBF6076}" presName="L2TextContainer" presStyleLbl="bgAcc1" presStyleIdx="4" presStyleCnt="10" custLinFactY="100000" custLinFactNeighborX="57383" custLinFactNeighborY="171227"/>
      <dgm:spPr/>
    </dgm:pt>
    <dgm:pt modelId="{B7D81240-3A92-144F-8CBE-0464E3BB1441}" type="pres">
      <dgm:prSet presAssocID="{1EE14C00-8EFC-4FF8-AC7A-254AFEBF6076}" presName="FlexibleEmptyPlaceHolder" presStyleCnt="0"/>
      <dgm:spPr/>
    </dgm:pt>
    <dgm:pt modelId="{A14E4214-3441-3B4B-B7A0-C92CBEB3FA5C}" type="pres">
      <dgm:prSet presAssocID="{1EE14C00-8EFC-4FF8-AC7A-254AFEBF6076}" presName="ConnectLine" presStyleLbl="sibTrans1D1" presStyleIdx="4" presStyleCnt="10"/>
      <dgm:spPr>
        <a:noFill/>
        <a:ln w="9525" cap="flat" cmpd="sng" algn="ctr">
          <a:solidFill>
            <a:schemeClr val="accent1">
              <a:hueOff val="0"/>
              <a:satOff val="0"/>
              <a:lumOff val="0"/>
              <a:alphaOff val="0"/>
            </a:schemeClr>
          </a:solidFill>
          <a:prstDash val="dash"/>
        </a:ln>
        <a:effectLst/>
      </dgm:spPr>
    </dgm:pt>
    <dgm:pt modelId="{D7634511-D382-CB4E-B3FE-31C483B7AAD3}" type="pres">
      <dgm:prSet presAssocID="{1EE14C00-8EFC-4FF8-AC7A-254AFEBF6076}" presName="ConnectorPoint" presStyleLbl="alignNode1" presStyleIdx="4" presStyleCnt="10"/>
      <dgm:spPr/>
    </dgm:pt>
    <dgm:pt modelId="{7B93BCD1-B0B3-2A42-B085-CC5787F14305}" type="pres">
      <dgm:prSet presAssocID="{1EE14C00-8EFC-4FF8-AC7A-254AFEBF6076}" presName="EmptyPlaceHolder" presStyleCnt="0"/>
      <dgm:spPr/>
    </dgm:pt>
    <dgm:pt modelId="{73604129-7113-0E4A-969E-80EF1C4BA9BF}" type="pres">
      <dgm:prSet presAssocID="{7326E5C6-F8B3-4EEC-BB2C-1709F403408C}" presName="spaceBetweenRectangles" presStyleCnt="0"/>
      <dgm:spPr/>
    </dgm:pt>
    <dgm:pt modelId="{6FC23AEC-BD4B-BB42-83FE-0316C9952EE9}" type="pres">
      <dgm:prSet presAssocID="{E486C1E8-B2DE-46EA-A66D-0A359D57B6F4}" presName="composite" presStyleCnt="0"/>
      <dgm:spPr/>
    </dgm:pt>
    <dgm:pt modelId="{94B9EFB9-EDB7-EB43-8AB9-722D18F5602A}" type="pres">
      <dgm:prSet presAssocID="{E486C1E8-B2DE-46EA-A66D-0A359D57B6F4}" presName="L1TextContainer" presStyleLbl="revTx" presStyleIdx="5" presStyleCnt="10">
        <dgm:presLayoutVars>
          <dgm:chMax val="1"/>
          <dgm:chPref val="1"/>
          <dgm:bulletEnabled val="1"/>
        </dgm:presLayoutVars>
      </dgm:prSet>
      <dgm:spPr/>
    </dgm:pt>
    <dgm:pt modelId="{17135E67-96F1-E842-85AD-DC65C8A5C6BC}" type="pres">
      <dgm:prSet presAssocID="{E486C1E8-B2DE-46EA-A66D-0A359D57B6F4}" presName="L2TextContainerWrapper" presStyleCnt="0">
        <dgm:presLayoutVars>
          <dgm:chMax val="0"/>
          <dgm:chPref val="0"/>
          <dgm:bulletEnabled val="1"/>
        </dgm:presLayoutVars>
      </dgm:prSet>
      <dgm:spPr/>
    </dgm:pt>
    <dgm:pt modelId="{F7966A4D-86DC-3049-AFF5-F1CDD989DBEC}" type="pres">
      <dgm:prSet presAssocID="{E486C1E8-B2DE-46EA-A66D-0A359D57B6F4}" presName="L2TextContainer" presStyleLbl="bgAcc1" presStyleIdx="5" presStyleCnt="10" custLinFactX="-73156" custLinFactY="-200000" custLinFactNeighborX="-100000" custLinFactNeighborY="-239559"/>
      <dgm:spPr/>
    </dgm:pt>
    <dgm:pt modelId="{EC5BF53A-72E6-D04F-8704-787425042A88}" type="pres">
      <dgm:prSet presAssocID="{E486C1E8-B2DE-46EA-A66D-0A359D57B6F4}" presName="FlexibleEmptyPlaceHolder" presStyleCnt="0"/>
      <dgm:spPr/>
    </dgm:pt>
    <dgm:pt modelId="{C4DEBDA8-A73F-9F44-BC0A-BADF1D1069AE}" type="pres">
      <dgm:prSet presAssocID="{E486C1E8-B2DE-46EA-A66D-0A359D57B6F4}" presName="ConnectLine" presStyleLbl="sibTrans1D1" presStyleIdx="5" presStyleCnt="10"/>
      <dgm:spPr>
        <a:noFill/>
        <a:ln w="9525" cap="flat" cmpd="sng" algn="ctr">
          <a:solidFill>
            <a:schemeClr val="accent1">
              <a:hueOff val="0"/>
              <a:satOff val="0"/>
              <a:lumOff val="0"/>
              <a:alphaOff val="0"/>
            </a:schemeClr>
          </a:solidFill>
          <a:prstDash val="dash"/>
        </a:ln>
        <a:effectLst/>
      </dgm:spPr>
    </dgm:pt>
    <dgm:pt modelId="{1856D587-B447-8149-B8EB-319816F3CDF3}" type="pres">
      <dgm:prSet presAssocID="{E486C1E8-B2DE-46EA-A66D-0A359D57B6F4}" presName="ConnectorPoint" presStyleLbl="alignNode1" presStyleIdx="5" presStyleCnt="10"/>
      <dgm:spPr/>
    </dgm:pt>
    <dgm:pt modelId="{3BCCB199-B36A-F446-B3E4-A80F6C5A003B}" type="pres">
      <dgm:prSet presAssocID="{E486C1E8-B2DE-46EA-A66D-0A359D57B6F4}" presName="EmptyPlaceHolder" presStyleCnt="0"/>
      <dgm:spPr/>
    </dgm:pt>
    <dgm:pt modelId="{F8A9B1D8-6544-F749-96BD-6CACA028EA17}" type="pres">
      <dgm:prSet presAssocID="{EA0B87C7-927B-40A9-BD47-43C9E4265CF3}" presName="spaceBetweenRectangles" presStyleCnt="0"/>
      <dgm:spPr/>
    </dgm:pt>
    <dgm:pt modelId="{7924EA6D-EE6A-674B-8ACD-8CD32A24A45E}" type="pres">
      <dgm:prSet presAssocID="{130F2E58-8EB6-48D4-B69C-643F5C019B7F}" presName="composite" presStyleCnt="0"/>
      <dgm:spPr/>
    </dgm:pt>
    <dgm:pt modelId="{F45F2DA7-8C0F-EA4B-9A99-B71DC0FD1A29}" type="pres">
      <dgm:prSet presAssocID="{130F2E58-8EB6-48D4-B69C-643F5C019B7F}" presName="L1TextContainer" presStyleLbl="revTx" presStyleIdx="6" presStyleCnt="10">
        <dgm:presLayoutVars>
          <dgm:chMax val="1"/>
          <dgm:chPref val="1"/>
          <dgm:bulletEnabled val="1"/>
        </dgm:presLayoutVars>
      </dgm:prSet>
      <dgm:spPr/>
    </dgm:pt>
    <dgm:pt modelId="{041D55D7-E19D-7748-B2D3-B371A2BA6365}" type="pres">
      <dgm:prSet presAssocID="{130F2E58-8EB6-48D4-B69C-643F5C019B7F}" presName="L2TextContainerWrapper" presStyleCnt="0">
        <dgm:presLayoutVars>
          <dgm:chMax val="0"/>
          <dgm:chPref val="0"/>
          <dgm:bulletEnabled val="1"/>
        </dgm:presLayoutVars>
      </dgm:prSet>
      <dgm:spPr/>
    </dgm:pt>
    <dgm:pt modelId="{7B047915-D3B1-1C4F-B440-420CDF4CF4B8}" type="pres">
      <dgm:prSet presAssocID="{130F2E58-8EB6-48D4-B69C-643F5C019B7F}" presName="L2TextContainer" presStyleLbl="bgAcc1" presStyleIdx="6" presStyleCnt="10"/>
      <dgm:spPr/>
    </dgm:pt>
    <dgm:pt modelId="{CC5C51B7-E83F-E849-A185-B408047784FE}" type="pres">
      <dgm:prSet presAssocID="{130F2E58-8EB6-48D4-B69C-643F5C019B7F}" presName="FlexibleEmptyPlaceHolder" presStyleCnt="0"/>
      <dgm:spPr/>
    </dgm:pt>
    <dgm:pt modelId="{A6EDD59E-842B-4A4B-A712-1A0D5C2D4DF9}" type="pres">
      <dgm:prSet presAssocID="{130F2E58-8EB6-48D4-B69C-643F5C019B7F}" presName="ConnectLine" presStyleLbl="sibTrans1D1" presStyleIdx="6" presStyleCnt="10"/>
      <dgm:spPr>
        <a:noFill/>
        <a:ln w="9525" cap="flat" cmpd="sng" algn="ctr">
          <a:solidFill>
            <a:schemeClr val="accent1">
              <a:hueOff val="0"/>
              <a:satOff val="0"/>
              <a:lumOff val="0"/>
              <a:alphaOff val="0"/>
            </a:schemeClr>
          </a:solidFill>
          <a:prstDash val="dash"/>
        </a:ln>
        <a:effectLst/>
      </dgm:spPr>
    </dgm:pt>
    <dgm:pt modelId="{CBF0944B-32C4-A04D-A00B-1DE96D49A396}" type="pres">
      <dgm:prSet presAssocID="{130F2E58-8EB6-48D4-B69C-643F5C019B7F}" presName="ConnectorPoint" presStyleLbl="alignNode1" presStyleIdx="6" presStyleCnt="10"/>
      <dgm:spPr/>
    </dgm:pt>
    <dgm:pt modelId="{A8712246-929F-F64B-BF29-026ECD946AC4}" type="pres">
      <dgm:prSet presAssocID="{130F2E58-8EB6-48D4-B69C-643F5C019B7F}" presName="EmptyPlaceHolder" presStyleCnt="0"/>
      <dgm:spPr/>
    </dgm:pt>
    <dgm:pt modelId="{FD6D1234-3184-D148-A83C-391FDA8A9442}" type="pres">
      <dgm:prSet presAssocID="{47618B50-0636-4BF0-8C08-8AB4EE83CDC9}" presName="spaceBetweenRectangles" presStyleCnt="0"/>
      <dgm:spPr/>
    </dgm:pt>
    <dgm:pt modelId="{84B26AB7-EC62-4442-A227-0BED1C19167A}" type="pres">
      <dgm:prSet presAssocID="{A9B44FD1-8448-4020-BF66-6616B76B44D8}" presName="composite" presStyleCnt="0"/>
      <dgm:spPr/>
    </dgm:pt>
    <dgm:pt modelId="{4024AB66-8892-D044-8713-5A444C2C5CC6}" type="pres">
      <dgm:prSet presAssocID="{A9B44FD1-8448-4020-BF66-6616B76B44D8}" presName="L1TextContainer" presStyleLbl="revTx" presStyleIdx="7" presStyleCnt="10">
        <dgm:presLayoutVars>
          <dgm:chMax val="1"/>
          <dgm:chPref val="1"/>
          <dgm:bulletEnabled val="1"/>
        </dgm:presLayoutVars>
      </dgm:prSet>
      <dgm:spPr/>
    </dgm:pt>
    <dgm:pt modelId="{72DE1CE9-A21C-E54C-98DB-B788A66957E2}" type="pres">
      <dgm:prSet presAssocID="{A9B44FD1-8448-4020-BF66-6616B76B44D8}" presName="L2TextContainerWrapper" presStyleCnt="0">
        <dgm:presLayoutVars>
          <dgm:chMax val="0"/>
          <dgm:chPref val="0"/>
          <dgm:bulletEnabled val="1"/>
        </dgm:presLayoutVars>
      </dgm:prSet>
      <dgm:spPr/>
    </dgm:pt>
    <dgm:pt modelId="{70A840D8-C683-A142-8178-953379A74455}" type="pres">
      <dgm:prSet presAssocID="{A9B44FD1-8448-4020-BF66-6616B76B44D8}" presName="L2TextContainer" presStyleLbl="bgAcc1" presStyleIdx="7" presStyleCnt="10"/>
      <dgm:spPr/>
    </dgm:pt>
    <dgm:pt modelId="{E1571D70-D07A-884D-A66A-04142068AD50}" type="pres">
      <dgm:prSet presAssocID="{A9B44FD1-8448-4020-BF66-6616B76B44D8}" presName="FlexibleEmptyPlaceHolder" presStyleCnt="0"/>
      <dgm:spPr/>
    </dgm:pt>
    <dgm:pt modelId="{12662AB0-E05A-8D41-8724-CC7C55CE249B}" type="pres">
      <dgm:prSet presAssocID="{A9B44FD1-8448-4020-BF66-6616B76B44D8}" presName="ConnectLine" presStyleLbl="sibTrans1D1" presStyleIdx="7" presStyleCnt="10"/>
      <dgm:spPr>
        <a:noFill/>
        <a:ln w="9525" cap="flat" cmpd="sng" algn="ctr">
          <a:solidFill>
            <a:schemeClr val="accent1">
              <a:hueOff val="0"/>
              <a:satOff val="0"/>
              <a:lumOff val="0"/>
              <a:alphaOff val="0"/>
            </a:schemeClr>
          </a:solidFill>
          <a:prstDash val="dash"/>
        </a:ln>
        <a:effectLst/>
      </dgm:spPr>
    </dgm:pt>
    <dgm:pt modelId="{DAD199A9-C02D-5441-B97B-9548FD9DEF75}" type="pres">
      <dgm:prSet presAssocID="{A9B44FD1-8448-4020-BF66-6616B76B44D8}" presName="ConnectorPoint" presStyleLbl="alignNode1" presStyleIdx="7" presStyleCnt="10"/>
      <dgm:spPr/>
    </dgm:pt>
    <dgm:pt modelId="{787002BB-1A27-6B4F-A646-85BD4CE2B012}" type="pres">
      <dgm:prSet presAssocID="{A9B44FD1-8448-4020-BF66-6616B76B44D8}" presName="EmptyPlaceHolder" presStyleCnt="0"/>
      <dgm:spPr/>
    </dgm:pt>
    <dgm:pt modelId="{9078AF45-D045-9443-9098-9413528B7953}" type="pres">
      <dgm:prSet presAssocID="{21363CE4-D52A-4399-B764-E4A33CFFB757}" presName="spaceBetweenRectangles" presStyleCnt="0"/>
      <dgm:spPr/>
    </dgm:pt>
    <dgm:pt modelId="{2CFD31AA-A05D-A64A-A1CC-9BF3642F622E}" type="pres">
      <dgm:prSet presAssocID="{4FD787DF-8E85-4679-B0EA-3561D63DA9B0}" presName="composite" presStyleCnt="0"/>
      <dgm:spPr/>
    </dgm:pt>
    <dgm:pt modelId="{79FF32DD-EC69-F44B-AF8A-590E80D62836}" type="pres">
      <dgm:prSet presAssocID="{4FD787DF-8E85-4679-B0EA-3561D63DA9B0}" presName="L1TextContainer" presStyleLbl="revTx" presStyleIdx="8" presStyleCnt="10">
        <dgm:presLayoutVars>
          <dgm:chMax val="1"/>
          <dgm:chPref val="1"/>
          <dgm:bulletEnabled val="1"/>
        </dgm:presLayoutVars>
      </dgm:prSet>
      <dgm:spPr/>
    </dgm:pt>
    <dgm:pt modelId="{DF304F75-C415-8E48-9B57-563212A5B13D}" type="pres">
      <dgm:prSet presAssocID="{4FD787DF-8E85-4679-B0EA-3561D63DA9B0}" presName="L2TextContainerWrapper" presStyleCnt="0">
        <dgm:presLayoutVars>
          <dgm:chMax val="0"/>
          <dgm:chPref val="0"/>
          <dgm:bulletEnabled val="1"/>
        </dgm:presLayoutVars>
      </dgm:prSet>
      <dgm:spPr/>
    </dgm:pt>
    <dgm:pt modelId="{8FFCAF16-0569-0949-B584-4C9E13EF52F3}" type="pres">
      <dgm:prSet presAssocID="{4FD787DF-8E85-4679-B0EA-3561D63DA9B0}" presName="L2TextContainer" presStyleLbl="bgAcc1" presStyleIdx="8" presStyleCnt="10"/>
      <dgm:spPr/>
    </dgm:pt>
    <dgm:pt modelId="{5E1156CE-715B-E543-A9AD-8B72BA890BB6}" type="pres">
      <dgm:prSet presAssocID="{4FD787DF-8E85-4679-B0EA-3561D63DA9B0}" presName="FlexibleEmptyPlaceHolder" presStyleCnt="0"/>
      <dgm:spPr/>
    </dgm:pt>
    <dgm:pt modelId="{89B2BD78-A0CE-0F45-9D4D-92F5FF38FB9F}" type="pres">
      <dgm:prSet presAssocID="{4FD787DF-8E85-4679-B0EA-3561D63DA9B0}" presName="ConnectLine" presStyleLbl="sibTrans1D1" presStyleIdx="8" presStyleCnt="10"/>
      <dgm:spPr>
        <a:noFill/>
        <a:ln w="9525" cap="flat" cmpd="sng" algn="ctr">
          <a:solidFill>
            <a:schemeClr val="accent1">
              <a:hueOff val="0"/>
              <a:satOff val="0"/>
              <a:lumOff val="0"/>
              <a:alphaOff val="0"/>
            </a:schemeClr>
          </a:solidFill>
          <a:prstDash val="dash"/>
        </a:ln>
        <a:effectLst/>
      </dgm:spPr>
    </dgm:pt>
    <dgm:pt modelId="{E33C9975-BE33-044F-88DB-FBFA56AF2A42}" type="pres">
      <dgm:prSet presAssocID="{4FD787DF-8E85-4679-B0EA-3561D63DA9B0}" presName="ConnectorPoint" presStyleLbl="alignNode1" presStyleIdx="8" presStyleCnt="10"/>
      <dgm:spPr/>
    </dgm:pt>
    <dgm:pt modelId="{9A0E9E88-8310-2849-82F4-D6A5ABF357EA}" type="pres">
      <dgm:prSet presAssocID="{4FD787DF-8E85-4679-B0EA-3561D63DA9B0}" presName="EmptyPlaceHolder" presStyleCnt="0"/>
      <dgm:spPr/>
    </dgm:pt>
    <dgm:pt modelId="{3DDC7881-B30A-AA40-8B76-386CD67714AF}" type="pres">
      <dgm:prSet presAssocID="{DD8EB7C3-1E65-40CF-B710-23C88232FB38}" presName="spaceBetweenRectangles" presStyleCnt="0"/>
      <dgm:spPr/>
    </dgm:pt>
    <dgm:pt modelId="{699D0480-36A1-9942-83EB-C5DC7C7A79C1}" type="pres">
      <dgm:prSet presAssocID="{DD63436A-837D-4416-AC65-E8B30C002065}" presName="composite" presStyleCnt="0"/>
      <dgm:spPr/>
    </dgm:pt>
    <dgm:pt modelId="{2F744FCB-C0FB-0447-9F9C-0AAF6635C8F8}" type="pres">
      <dgm:prSet presAssocID="{DD63436A-837D-4416-AC65-E8B30C002065}" presName="L1TextContainer" presStyleLbl="revTx" presStyleIdx="9" presStyleCnt="10">
        <dgm:presLayoutVars>
          <dgm:chMax val="1"/>
          <dgm:chPref val="1"/>
          <dgm:bulletEnabled val="1"/>
        </dgm:presLayoutVars>
      </dgm:prSet>
      <dgm:spPr/>
    </dgm:pt>
    <dgm:pt modelId="{DDE0D816-3E11-0442-9054-365ABA9B979B}" type="pres">
      <dgm:prSet presAssocID="{DD63436A-837D-4416-AC65-E8B30C002065}" presName="L2TextContainerWrapper" presStyleCnt="0">
        <dgm:presLayoutVars>
          <dgm:chMax val="0"/>
          <dgm:chPref val="0"/>
          <dgm:bulletEnabled val="1"/>
        </dgm:presLayoutVars>
      </dgm:prSet>
      <dgm:spPr/>
    </dgm:pt>
    <dgm:pt modelId="{31933268-1F25-A942-971A-6CE2353C6653}" type="pres">
      <dgm:prSet presAssocID="{DD63436A-837D-4416-AC65-E8B30C002065}" presName="L2TextContainer" presStyleLbl="bgAcc1" presStyleIdx="9" presStyleCnt="10"/>
      <dgm:spPr/>
    </dgm:pt>
    <dgm:pt modelId="{2C77A9F7-9306-894A-80D9-60CC5BFD3B37}" type="pres">
      <dgm:prSet presAssocID="{DD63436A-837D-4416-AC65-E8B30C002065}" presName="FlexibleEmptyPlaceHolder" presStyleCnt="0"/>
      <dgm:spPr/>
    </dgm:pt>
    <dgm:pt modelId="{A13FA7BB-4603-5B46-A446-D795BD879008}" type="pres">
      <dgm:prSet presAssocID="{DD63436A-837D-4416-AC65-E8B30C002065}" presName="ConnectLine" presStyleLbl="sibTrans1D1" presStyleIdx="9" presStyleCnt="10"/>
      <dgm:spPr>
        <a:noFill/>
        <a:ln w="9525" cap="flat" cmpd="sng" algn="ctr">
          <a:solidFill>
            <a:schemeClr val="accent1">
              <a:hueOff val="0"/>
              <a:satOff val="0"/>
              <a:lumOff val="0"/>
              <a:alphaOff val="0"/>
            </a:schemeClr>
          </a:solidFill>
          <a:prstDash val="dash"/>
        </a:ln>
        <a:effectLst/>
      </dgm:spPr>
    </dgm:pt>
    <dgm:pt modelId="{E9FF95B0-972C-BF4C-BBA7-1001A79D5E6A}" type="pres">
      <dgm:prSet presAssocID="{DD63436A-837D-4416-AC65-E8B30C002065}" presName="ConnectorPoint" presStyleLbl="alignNode1" presStyleIdx="9" presStyleCnt="10"/>
      <dgm:spPr/>
    </dgm:pt>
    <dgm:pt modelId="{4A626414-0F4F-BB4A-B3F7-55AAD4A18067}" type="pres">
      <dgm:prSet presAssocID="{DD63436A-837D-4416-AC65-E8B30C002065}" presName="EmptyPlaceHolder" presStyleCnt="0"/>
      <dgm:spPr/>
    </dgm:pt>
  </dgm:ptLst>
  <dgm:cxnLst>
    <dgm:cxn modelId="{8824A402-550B-E647-84A6-06A5FA087F7D}" srcId="{BAE3D355-2B84-4B73-B515-A6CC56FE90A2}" destId="{803AB65A-2A7E-DD4C-A334-A72F9B845C24}" srcOrd="0" destOrd="0" parTransId="{9325DF2B-3C22-C84A-A85C-0348039A9749}" sibTransId="{3BBBB300-E4B0-AB42-95B3-7CAFCEA6C930}"/>
    <dgm:cxn modelId="{45C0BD03-0E1C-E24D-9B4A-A8ABD23698F1}" type="presOf" srcId="{A9092B1F-184D-4F2D-84F2-95FBD144097A}" destId="{185686E0-0B6B-414F-8CC2-E822D5450AB8}" srcOrd="0" destOrd="0" presId="urn:microsoft.com/office/officeart/2016/7/layout/BasicTimeline"/>
    <dgm:cxn modelId="{48137C05-6326-994E-B472-453F00674B6B}" srcId="{CC5BC493-C5A9-4289-9673-329259FED3A3}" destId="{80BCAD28-279D-0243-9361-D167AEA03471}" srcOrd="0" destOrd="0" parTransId="{82BC12E3-3B19-B144-AD8A-BB37447BA9C8}" sibTransId="{4C436642-1B73-8F44-83D4-7C23CC8988B6}"/>
    <dgm:cxn modelId="{7A51A806-ED99-4DC2-B465-136B907932D4}" srcId="{751087B8-7DBC-4852-AF5C-2A837E4B6B1F}" destId="{B167C9AC-4871-4C22-8120-93FA2FDE8613}" srcOrd="0" destOrd="0" parTransId="{C80B7DB4-6766-49DE-9F70-F158F8A04AE0}" sibTransId="{99A32237-C5A8-415D-B238-7DF0ED8CE31F}"/>
    <dgm:cxn modelId="{94E8B20A-F401-8F4A-BF73-32EED3506EF9}" srcId="{00BCF97D-9642-394A-BA85-CA24F161FEF8}" destId="{B8AD6108-241C-854C-935A-AA71696DBD3F}" srcOrd="1" destOrd="0" parTransId="{8FAA5957-E27F-E044-A8E0-174FF723344B}" sibTransId="{22F15924-168C-F94B-AE8D-B1884CE33907}"/>
    <dgm:cxn modelId="{37E1710D-EA4E-4605-A2D7-910AAFE9023C}" srcId="{751087B8-7DBC-4852-AF5C-2A837E4B6B1F}" destId="{4FD787DF-8E85-4679-B0EA-3561D63DA9B0}" srcOrd="8" destOrd="0" parTransId="{24492CA3-61B9-4443-B633-8EE4082C1E9B}" sibTransId="{DD8EB7C3-1E65-40CF-B710-23C88232FB38}"/>
    <dgm:cxn modelId="{118CF010-6145-416E-8EE6-3BCFA423E05D}" srcId="{1EE14C00-8EFC-4FF8-AC7A-254AFEBF6076}" destId="{A9092B1F-184D-4F2D-84F2-95FBD144097A}" srcOrd="0" destOrd="0" parTransId="{FC292E06-C0E1-40FC-871D-8B7B9AD4EAFB}" sibTransId="{028658D4-D49A-42D1-98C5-6E15EBCE5C1A}"/>
    <dgm:cxn modelId="{15C6BD17-3A12-E14A-8B03-031B5CFC7C4B}" type="presOf" srcId="{1908C726-883C-534A-8F9E-943DCBCB1BC0}" destId="{7B047915-D3B1-1C4F-B440-420CDF4CF4B8}" srcOrd="0" destOrd="2" presId="urn:microsoft.com/office/officeart/2016/7/layout/BasicTimeline"/>
    <dgm:cxn modelId="{6B2ECD17-B3BF-194E-BFF3-1AC1850CC251}" type="presOf" srcId="{80BCAD28-279D-0243-9361-D167AEA03471}" destId="{F7966A4D-86DC-3049-AFF5-F1CDD989DBEC}" srcOrd="0" destOrd="1" presId="urn:microsoft.com/office/officeart/2016/7/layout/BasicTimeline"/>
    <dgm:cxn modelId="{A8E13D1B-4F8B-B047-B306-112960E84CDA}" type="presOf" srcId="{DD63436A-837D-4416-AC65-E8B30C002065}" destId="{2F744FCB-C0FB-0447-9F9C-0AAF6635C8F8}" srcOrd="0" destOrd="0" presId="urn:microsoft.com/office/officeart/2016/7/layout/BasicTimeline"/>
    <dgm:cxn modelId="{F2A42921-1FC0-489C-9CC4-8876040451AE}" srcId="{751087B8-7DBC-4852-AF5C-2A837E4B6B1F}" destId="{E486C1E8-B2DE-46EA-A66D-0A359D57B6F4}" srcOrd="5" destOrd="0" parTransId="{888377E7-9C8A-4A54-9C1A-0795A6A11E9A}" sibTransId="{EA0B87C7-927B-40A9-BD47-43C9E4265CF3}"/>
    <dgm:cxn modelId="{DE686E27-6892-4EFD-975B-C3CDDE6D0B09}" srcId="{A9B44FD1-8448-4020-BF66-6616B76B44D8}" destId="{35C6D9DA-5B63-4384-BA0A-9E1BBBB59808}" srcOrd="0" destOrd="0" parTransId="{1706667C-656F-4D1D-93BB-034485357064}" sibTransId="{462CC58C-2A9E-4D36-9E6C-FC150D5B01E4}"/>
    <dgm:cxn modelId="{65820F2D-083F-8946-AA60-09388E03D4DB}" type="presOf" srcId="{62A17F82-2221-4780-BF0D-14AA93B85763}" destId="{2EEC187E-C020-BA43-AA49-2E11632C6933}" srcOrd="0" destOrd="0" presId="urn:microsoft.com/office/officeart/2016/7/layout/BasicTimeline"/>
    <dgm:cxn modelId="{01A73C31-C91E-CD4E-9025-E55420BAB2D9}" type="presOf" srcId="{35C6D9DA-5B63-4384-BA0A-9E1BBBB59808}" destId="{70A840D8-C683-A142-8178-953379A74455}" srcOrd="0" destOrd="0" presId="urn:microsoft.com/office/officeart/2016/7/layout/BasicTimeline"/>
    <dgm:cxn modelId="{B70FC431-464A-8F47-97CE-23F52FFD7167}" srcId="{80BCAD28-279D-0243-9361-D167AEA03471}" destId="{7BCFEDD1-D1B1-D343-9BDC-109AC7481F97}" srcOrd="0" destOrd="0" parTransId="{6437E2CA-23FD-8E40-80D4-4E56A56D392E}" sibTransId="{2E934451-7C61-8945-8971-5B3D843AF82D}"/>
    <dgm:cxn modelId="{2C535236-5C05-D447-ADA3-74A9A056AB48}" type="presOf" srcId="{B8AD6108-241C-854C-935A-AA71696DBD3F}" destId="{185686E0-0B6B-414F-8CC2-E822D5450AB8}" srcOrd="0" destOrd="3" presId="urn:microsoft.com/office/officeart/2016/7/layout/BasicTimeline"/>
    <dgm:cxn modelId="{B1A36137-ADB3-480B-AC9F-D05BE1EDAF60}" srcId="{751087B8-7DBC-4852-AF5C-2A837E4B6B1F}" destId="{DD63436A-837D-4416-AC65-E8B30C002065}" srcOrd="9" destOrd="0" parTransId="{05CC02CD-77EF-4B98-A1D8-171C6FC43EB0}" sibTransId="{1C83C759-ED67-438B-8C51-EC2187336FBA}"/>
    <dgm:cxn modelId="{21FB313C-F6E6-964A-9E2A-2B327F66C730}" type="presOf" srcId="{828D0EF4-27E4-4DA2-8DDB-178CAC11408E}" destId="{7784AEF5-3F49-F740-82E7-FA19B6BD0462}" srcOrd="0" destOrd="0" presId="urn:microsoft.com/office/officeart/2016/7/layout/BasicTimeline"/>
    <dgm:cxn modelId="{CE3C3A3E-BEDE-A14D-81EC-8462EEFD9775}" type="presOf" srcId="{130F2E58-8EB6-48D4-B69C-643F5C019B7F}" destId="{F45F2DA7-8C0F-EA4B-9A99-B71DC0FD1A29}" srcOrd="0" destOrd="0" presId="urn:microsoft.com/office/officeart/2016/7/layout/BasicTimeline"/>
    <dgm:cxn modelId="{96FC883E-66AC-5D4D-9FEF-E22D187E777A}" srcId="{00BCF97D-9642-394A-BA85-CA24F161FEF8}" destId="{4BCDF057-F1B8-E34F-AC72-8191415E5601}" srcOrd="0" destOrd="0" parTransId="{78B06563-8E78-4041-8B1B-8C45D26C5263}" sibTransId="{6C4AA4DA-7F96-9A43-B822-2A2B3F640A8A}"/>
    <dgm:cxn modelId="{8E4E7E41-1ABB-BF4D-8ED2-00DB5EFAFEB0}" srcId="{803AB65A-2A7E-DD4C-A334-A72F9B845C24}" destId="{EE188BE8-B3B4-1C47-B30C-7604D73EB82A}" srcOrd="1" destOrd="0" parTransId="{737CFDFA-D443-4244-BCAD-EB00B0D584BA}" sibTransId="{C2142EDF-63F7-794E-9763-1AB3E057E18A}"/>
    <dgm:cxn modelId="{0ABAF045-2753-774F-9084-C9ED821869C6}" type="presOf" srcId="{E486C1E8-B2DE-46EA-A66D-0A359D57B6F4}" destId="{94B9EFB9-EDB7-EB43-8AB9-722D18F5602A}" srcOrd="0" destOrd="0" presId="urn:microsoft.com/office/officeart/2016/7/layout/BasicTimeline"/>
    <dgm:cxn modelId="{316D5E46-CC79-4EC9-93B9-4D54C3DCE66D}" srcId="{E486C1E8-B2DE-46EA-A66D-0A359D57B6F4}" destId="{CC5BC493-C5A9-4289-9673-329259FED3A3}" srcOrd="0" destOrd="0" parTransId="{5553F6EC-1270-449F-8982-979BBF3DF20E}" sibTransId="{C9DBE494-093F-4274-AC65-CEF77414FDE6}"/>
    <dgm:cxn modelId="{CFF3A649-7793-4594-8839-F1A123EFF3F5}" srcId="{B51DA351-2A55-4925-B34F-D0E8129229BE}" destId="{62A17F82-2221-4780-BF0D-14AA93B85763}" srcOrd="0" destOrd="0" parTransId="{AF88CA00-49DE-4E8A-8F1F-40003DDBE066}" sibTransId="{E1C2D7EC-9A78-4A13-B62D-1A0FE9EA3457}"/>
    <dgm:cxn modelId="{D306CA4F-6F87-4949-B729-64FB745B042F}" srcId="{751087B8-7DBC-4852-AF5C-2A837E4B6B1F}" destId="{E1C4090D-A003-4EDD-B60D-695D1AE256B3}" srcOrd="3" destOrd="0" parTransId="{7401B946-C11C-42D4-B985-D006FF15A226}" sibTransId="{DE289F97-7D56-4BEB-956A-8D0F3E1CC39A}"/>
    <dgm:cxn modelId="{22E3CE53-16E3-4137-A7C1-46560F6EEDC2}" srcId="{6EAE98F4-03C4-43AE-9F79-B346107B37B6}" destId="{828D0EF4-27E4-4DA2-8DDB-178CAC11408E}" srcOrd="0" destOrd="0" parTransId="{619980DD-39D7-4221-BC3F-3B9FA19A07A0}" sibTransId="{FE459FC5-15AA-4ECE-AAEE-C7ACE65A3F48}"/>
    <dgm:cxn modelId="{07533957-E3A0-394F-AB43-C27F03FB669A}" type="presOf" srcId="{803AB65A-2A7E-DD4C-A334-A72F9B845C24}" destId="{7B047915-D3B1-1C4F-B440-420CDF4CF4B8}" srcOrd="0" destOrd="1" presId="urn:microsoft.com/office/officeart/2016/7/layout/BasicTimeline"/>
    <dgm:cxn modelId="{BC515158-045B-43A8-89D6-87A2B2510266}" srcId="{751087B8-7DBC-4852-AF5C-2A837E4B6B1F}" destId="{6EAE98F4-03C4-43AE-9F79-B346107B37B6}" srcOrd="2" destOrd="0" parTransId="{15435B4D-569A-446F-B813-224E840B085E}" sibTransId="{60E72574-3745-423D-85B9-2726EAEE9FD2}"/>
    <dgm:cxn modelId="{3EA8B260-B059-4A55-A35E-39233F14C667}" srcId="{751087B8-7DBC-4852-AF5C-2A837E4B6B1F}" destId="{B51DA351-2A55-4925-B34F-D0E8129229BE}" srcOrd="1" destOrd="0" parTransId="{63A5BD02-3DFB-4F2D-AA2A-C21E2B332D33}" sibTransId="{FADE149D-B1E8-4962-9DD6-49F1A1047B87}"/>
    <dgm:cxn modelId="{FBDE7C63-B5F3-AB42-ADF1-23DCA2C6032A}" type="presOf" srcId="{927127FA-1591-7A4B-82FE-BECEA1338BB6}" destId="{2EEC187E-C020-BA43-AA49-2E11632C6933}" srcOrd="0" destOrd="2" presId="urn:microsoft.com/office/officeart/2016/7/layout/BasicTimeline"/>
    <dgm:cxn modelId="{B45D936A-9237-4EF0-966C-A854740893A8}" srcId="{E1C4090D-A003-4EDD-B60D-695D1AE256B3}" destId="{9F40DAD6-F631-452C-AFA7-544BAF636438}" srcOrd="0" destOrd="0" parTransId="{35A67F5D-5265-47BC-9657-6EABD12ABA6B}" sibTransId="{EFB2F605-5880-42FC-B4DA-C72EE3DA1BD6}"/>
    <dgm:cxn modelId="{F9B52D6C-D95E-2E4C-9EB2-5B75BC5FF4F9}" type="presOf" srcId="{75BB3D4E-B9FD-4D0E-B626-6ACB04EDBD99}" destId="{B3CD6007-E7CE-4D4D-8DA7-68AB609DF581}" srcOrd="0" destOrd="0" presId="urn:microsoft.com/office/officeart/2016/7/layout/BasicTimeline"/>
    <dgm:cxn modelId="{7B5F836F-EA38-9643-B933-05BFA79744DE}" type="presOf" srcId="{BAE3D355-2B84-4B73-B515-A6CC56FE90A2}" destId="{7B047915-D3B1-1C4F-B440-420CDF4CF4B8}" srcOrd="0" destOrd="0" presId="urn:microsoft.com/office/officeart/2016/7/layout/BasicTimeline"/>
    <dgm:cxn modelId="{3D60D176-F11C-3243-8E26-D40EE2DEF89F}" type="presOf" srcId="{4BCDF057-F1B8-E34F-AC72-8191415E5601}" destId="{185686E0-0B6B-414F-8CC2-E822D5450AB8}" srcOrd="0" destOrd="2" presId="urn:microsoft.com/office/officeart/2016/7/layout/BasicTimeline"/>
    <dgm:cxn modelId="{AA75427B-AC84-0941-9B5F-BC8FEE39CC7D}" srcId="{803AB65A-2A7E-DD4C-A334-A72F9B845C24}" destId="{1908C726-883C-534A-8F9E-943DCBCB1BC0}" srcOrd="0" destOrd="0" parTransId="{75AABB9F-E3F1-BB4C-AC2C-FFC39D330B84}" sibTransId="{10285BFD-17D1-154F-AB8A-09CEB9959206}"/>
    <dgm:cxn modelId="{FB0B927C-0448-BC47-A9A4-8B87026A01A5}" type="presOf" srcId="{1EE14C00-8EFC-4FF8-AC7A-254AFEBF6076}" destId="{96412C61-2C98-0E46-81D9-3CA64A672F8D}" srcOrd="0" destOrd="0" presId="urn:microsoft.com/office/officeart/2016/7/layout/BasicTimeline"/>
    <dgm:cxn modelId="{34D6A77C-0E6E-4AC2-8B62-BD17FEC767F2}" srcId="{B167C9AC-4871-4C22-8120-93FA2FDE8613}" destId="{75BB3D4E-B9FD-4D0E-B626-6ACB04EDBD99}" srcOrd="0" destOrd="0" parTransId="{BA5C55DD-8A95-4A81-ADFE-E118312F72AE}" sibTransId="{D127EC81-B027-4A47-B241-7AA744CE34F0}"/>
    <dgm:cxn modelId="{8EDE0B7E-CFE9-C44D-924F-834C15BD2DA2}" srcId="{62A17F82-2221-4780-BF0D-14AA93B85763}" destId="{927127FA-1591-7A4B-82FE-BECEA1338BB6}" srcOrd="1" destOrd="0" parTransId="{B3A8446C-A010-3347-8D8E-E570FAFF059D}" sibTransId="{0BBCDFB4-34C9-9249-83EC-42BFF6380608}"/>
    <dgm:cxn modelId="{0745697E-10B0-5D4D-A70C-38B2618698B0}" type="presOf" srcId="{084075DC-1A1C-4874-87B4-CB9A4F6C80DC}" destId="{31933268-1F25-A942-971A-6CE2353C6653}" srcOrd="0" destOrd="0" presId="urn:microsoft.com/office/officeart/2016/7/layout/BasicTimeline"/>
    <dgm:cxn modelId="{8F29517F-A2E2-4DC6-8FEB-729ACCDF64D6}" srcId="{751087B8-7DBC-4852-AF5C-2A837E4B6B1F}" destId="{1EE14C00-8EFC-4FF8-AC7A-254AFEBF6076}" srcOrd="4" destOrd="0" parTransId="{41830AD9-B264-4B0B-B560-D9E23109BFE3}" sibTransId="{7326E5C6-F8B3-4EEC-BB2C-1709F403408C}"/>
    <dgm:cxn modelId="{C6816B85-4DD4-F742-811B-A80C53AD761B}" type="presOf" srcId="{7620163C-03F3-4F03-B6AD-C0D300B78D7F}" destId="{8FFCAF16-0569-0949-B584-4C9E13EF52F3}" srcOrd="0" destOrd="0" presId="urn:microsoft.com/office/officeart/2016/7/layout/BasicTimeline"/>
    <dgm:cxn modelId="{A39C0D90-D9E8-4F48-A2BF-284AFC9ADD37}" srcId="{130F2E58-8EB6-48D4-B69C-643F5C019B7F}" destId="{BAE3D355-2B84-4B73-B515-A6CC56FE90A2}" srcOrd="0" destOrd="0" parTransId="{234FEC24-9542-457E-A3C8-60FF092E43F8}" sibTransId="{4046DDC8-0C07-4FBD-9430-309FAB3EE7FC}"/>
    <dgm:cxn modelId="{5897C698-7E62-CB4B-B62A-E9E0AB3A563F}" type="presOf" srcId="{B167C9AC-4871-4C22-8120-93FA2FDE8613}" destId="{5C150C20-EF51-6D4A-BFBE-1DAF209744F8}" srcOrd="0" destOrd="0" presId="urn:microsoft.com/office/officeart/2016/7/layout/BasicTimeline"/>
    <dgm:cxn modelId="{7A2B019D-A941-403B-A36F-7744DAED397A}" srcId="{751087B8-7DBC-4852-AF5C-2A837E4B6B1F}" destId="{130F2E58-8EB6-48D4-B69C-643F5C019B7F}" srcOrd="6" destOrd="0" parTransId="{3AB00D14-05B6-406F-B476-A86FC1B507C3}" sibTransId="{47618B50-0636-4BF0-8C08-8AB4EE83CDC9}"/>
    <dgm:cxn modelId="{46B843A0-C87B-4342-A596-8631F386497A}" type="presOf" srcId="{751087B8-7DBC-4852-AF5C-2A837E4B6B1F}" destId="{00D9DD69-B50C-2748-A66A-61EEBD2C06EE}" srcOrd="0" destOrd="0" presId="urn:microsoft.com/office/officeart/2016/7/layout/BasicTimeline"/>
    <dgm:cxn modelId="{6C555FA1-8406-4260-8E78-01BEA55ED746}" srcId="{DD63436A-837D-4416-AC65-E8B30C002065}" destId="{084075DC-1A1C-4874-87B4-CB9A4F6C80DC}" srcOrd="0" destOrd="0" parTransId="{FA58885C-4AEB-44E4-9FEA-B26D44B2EFBC}" sibTransId="{3FAFB1AA-1D9A-46ED-8D15-7BF1DBF661E6}"/>
    <dgm:cxn modelId="{20E468A7-412E-F045-9243-0E85460C2096}" type="presOf" srcId="{E1C4090D-A003-4EDD-B60D-695D1AE256B3}" destId="{32E7369D-0345-394B-A4C9-950F9583AE26}" srcOrd="0" destOrd="0" presId="urn:microsoft.com/office/officeart/2016/7/layout/BasicTimeline"/>
    <dgm:cxn modelId="{2076D5A7-99FF-2546-8CD5-CCB048D8703C}" type="presOf" srcId="{EE188BE8-B3B4-1C47-B30C-7604D73EB82A}" destId="{7B047915-D3B1-1C4F-B440-420CDF4CF4B8}" srcOrd="0" destOrd="3" presId="urn:microsoft.com/office/officeart/2016/7/layout/BasicTimeline"/>
    <dgm:cxn modelId="{55EF0FAF-E793-CD46-85D1-EF37758D5334}" type="presOf" srcId="{DD726E59-83B5-CB4A-98FE-AF85F5B2161F}" destId="{2EEC187E-C020-BA43-AA49-2E11632C6933}" srcOrd="0" destOrd="4" presId="urn:microsoft.com/office/officeart/2016/7/layout/BasicTimeline"/>
    <dgm:cxn modelId="{E5FF8CB1-D050-49CE-A169-426906843347}" srcId="{751087B8-7DBC-4852-AF5C-2A837E4B6B1F}" destId="{A9B44FD1-8448-4020-BF66-6616B76B44D8}" srcOrd="7" destOrd="0" parTransId="{D210B44F-ED24-447E-B649-043426423FDE}" sibTransId="{21363CE4-D52A-4399-B764-E4A33CFFB757}"/>
    <dgm:cxn modelId="{5C5B28B3-6F23-7E41-8A26-417E054CA1CF}" srcId="{62A17F82-2221-4780-BF0D-14AA93B85763}" destId="{5392E4EF-4B0F-D342-98DB-0C7208232087}" srcOrd="2" destOrd="0" parTransId="{B4D52F91-7248-934A-9BBD-D06561A1FE79}" sibTransId="{831FFB84-9354-AD44-A006-E5724966596C}"/>
    <dgm:cxn modelId="{E776D1B9-334D-704B-B84F-B61111B8E048}" srcId="{62A17F82-2221-4780-BF0D-14AA93B85763}" destId="{1928FF4A-8685-5546-B874-7EBD833A01B0}" srcOrd="0" destOrd="0" parTransId="{E8338ECD-8C00-8D49-949D-CA871DF875F1}" sibTransId="{E5BB83C5-CEFA-5E47-9AF1-9BCD50E3162C}"/>
    <dgm:cxn modelId="{EC0757BB-CC96-C946-9ABA-78E56E7636DA}" type="presOf" srcId="{1928FF4A-8685-5546-B874-7EBD833A01B0}" destId="{2EEC187E-C020-BA43-AA49-2E11632C6933}" srcOrd="0" destOrd="1" presId="urn:microsoft.com/office/officeart/2016/7/layout/BasicTimeline"/>
    <dgm:cxn modelId="{40D121BF-55D6-A84F-A91B-C95C1D447BB2}" type="presOf" srcId="{6EAE98F4-03C4-43AE-9F79-B346107B37B6}" destId="{1EACE28A-F39A-A64E-A7ED-F7AB405CC20F}" srcOrd="0" destOrd="0" presId="urn:microsoft.com/office/officeart/2016/7/layout/BasicTimeline"/>
    <dgm:cxn modelId="{8A682AD9-526F-0444-8790-0CC6D7DA9864}" type="presOf" srcId="{5392E4EF-4B0F-D342-98DB-0C7208232087}" destId="{2EEC187E-C020-BA43-AA49-2E11632C6933}" srcOrd="0" destOrd="3" presId="urn:microsoft.com/office/officeart/2016/7/layout/BasicTimeline"/>
    <dgm:cxn modelId="{F45D01DC-1D00-CE41-AF96-6D9C5B164BB6}" type="presOf" srcId="{00BCF97D-9642-394A-BA85-CA24F161FEF8}" destId="{185686E0-0B6B-414F-8CC2-E822D5450AB8}" srcOrd="0" destOrd="1" presId="urn:microsoft.com/office/officeart/2016/7/layout/BasicTimeline"/>
    <dgm:cxn modelId="{92385CDE-6D98-4712-9370-140C9C21C82B}" srcId="{4FD787DF-8E85-4679-B0EA-3561D63DA9B0}" destId="{7620163C-03F3-4F03-B6AD-C0D300B78D7F}" srcOrd="0" destOrd="0" parTransId="{39DDDD2B-3853-4352-A0A1-7543952FB364}" sibTransId="{7921C5F9-04CA-449E-9111-2E4713EE9FCB}"/>
    <dgm:cxn modelId="{F70563E1-9221-F14D-A31A-3F48D70C2123}" type="presOf" srcId="{B51DA351-2A55-4925-B34F-D0E8129229BE}" destId="{5AD1AC36-38C7-EF48-80DA-BB42939738E4}" srcOrd="0" destOrd="0" presId="urn:microsoft.com/office/officeart/2016/7/layout/BasicTimeline"/>
    <dgm:cxn modelId="{A6D644EB-6CCA-BB4C-9822-B0494F39A413}" type="presOf" srcId="{4FD787DF-8E85-4679-B0EA-3561D63DA9B0}" destId="{79FF32DD-EC69-F44B-AF8A-590E80D62836}" srcOrd="0" destOrd="0" presId="urn:microsoft.com/office/officeart/2016/7/layout/BasicTimeline"/>
    <dgm:cxn modelId="{A43D12F1-3A8C-1E4E-8C2E-77741D76439D}" type="presOf" srcId="{CC5BC493-C5A9-4289-9673-329259FED3A3}" destId="{F7966A4D-86DC-3049-AFF5-F1CDD989DBEC}" srcOrd="0" destOrd="0" presId="urn:microsoft.com/office/officeart/2016/7/layout/BasicTimeline"/>
    <dgm:cxn modelId="{EA782CF2-F736-284F-A9D7-5EB6FCFC437B}" type="presOf" srcId="{9F40DAD6-F631-452C-AFA7-544BAF636438}" destId="{C9BEBBAF-457D-204E-B5DD-B57CD83484F1}" srcOrd="0" destOrd="0" presId="urn:microsoft.com/office/officeart/2016/7/layout/BasicTimeline"/>
    <dgm:cxn modelId="{8036FDF4-85E8-4F4C-8B0E-60EF381EFFC3}" srcId="{B51DA351-2A55-4925-B34F-D0E8129229BE}" destId="{DD726E59-83B5-CB4A-98FE-AF85F5B2161F}" srcOrd="1" destOrd="0" parTransId="{A303D735-DCDF-E14B-AB47-7015E30B2A2A}" sibTransId="{E710F7C0-3108-8145-BBC4-DBDD26191C36}"/>
    <dgm:cxn modelId="{D62264F5-2A91-8B41-A346-80042C7E921A}" type="presOf" srcId="{7BCFEDD1-D1B1-D343-9BDC-109AC7481F97}" destId="{F7966A4D-86DC-3049-AFF5-F1CDD989DBEC}" srcOrd="0" destOrd="2" presId="urn:microsoft.com/office/officeart/2016/7/layout/BasicTimeline"/>
    <dgm:cxn modelId="{63DE22F9-F44D-D64C-B2D7-DBE53FB767C3}" type="presOf" srcId="{A9B44FD1-8448-4020-BF66-6616B76B44D8}" destId="{4024AB66-8892-D044-8713-5A444C2C5CC6}" srcOrd="0" destOrd="0" presId="urn:microsoft.com/office/officeart/2016/7/layout/BasicTimeline"/>
    <dgm:cxn modelId="{E48192FE-9F57-5545-9A62-E285ED279E7F}" srcId="{A9092B1F-184D-4F2D-84F2-95FBD144097A}" destId="{00BCF97D-9642-394A-BA85-CA24F161FEF8}" srcOrd="0" destOrd="0" parTransId="{9CE9323E-C97E-3745-8533-B605FBA5D2B7}" sibTransId="{FA093A3D-F695-7B49-8BBA-7BF5A6B6ACEC}"/>
    <dgm:cxn modelId="{CF7B2275-C49C-0A4F-8F83-2F46D36C5B07}" type="presParOf" srcId="{00D9DD69-B50C-2748-A66A-61EEBD2C06EE}" destId="{C80134EE-7999-5E4E-834C-490328504C32}" srcOrd="0" destOrd="0" presId="urn:microsoft.com/office/officeart/2016/7/layout/BasicTimeline"/>
    <dgm:cxn modelId="{857E85FB-0BBA-E341-87B8-CA34BC1B643D}" type="presParOf" srcId="{00D9DD69-B50C-2748-A66A-61EEBD2C06EE}" destId="{04C53281-ED0F-164E-A936-07496DFA233D}" srcOrd="1" destOrd="0" presId="urn:microsoft.com/office/officeart/2016/7/layout/BasicTimeline"/>
    <dgm:cxn modelId="{9D062175-165D-4541-9F6E-4CF79A6E3519}" type="presParOf" srcId="{04C53281-ED0F-164E-A936-07496DFA233D}" destId="{F7B621EF-641B-9B4F-ADF4-A06E044B430E}" srcOrd="0" destOrd="0" presId="urn:microsoft.com/office/officeart/2016/7/layout/BasicTimeline"/>
    <dgm:cxn modelId="{1C143F75-B9ED-8144-B9A9-6527C43081B9}" type="presParOf" srcId="{F7B621EF-641B-9B4F-ADF4-A06E044B430E}" destId="{5C150C20-EF51-6D4A-BFBE-1DAF209744F8}" srcOrd="0" destOrd="0" presId="urn:microsoft.com/office/officeart/2016/7/layout/BasicTimeline"/>
    <dgm:cxn modelId="{D9AFC726-7CE4-3545-BEAD-BCCAAF278DE6}" type="presParOf" srcId="{F7B621EF-641B-9B4F-ADF4-A06E044B430E}" destId="{B1B48203-ECEB-1C45-814A-709E40EF59D7}" srcOrd="1" destOrd="0" presId="urn:microsoft.com/office/officeart/2016/7/layout/BasicTimeline"/>
    <dgm:cxn modelId="{186C7382-CA42-5145-A351-249118444537}" type="presParOf" srcId="{B1B48203-ECEB-1C45-814A-709E40EF59D7}" destId="{B3CD6007-E7CE-4D4D-8DA7-68AB609DF581}" srcOrd="0" destOrd="0" presId="urn:microsoft.com/office/officeart/2016/7/layout/BasicTimeline"/>
    <dgm:cxn modelId="{AC01A608-BF8B-D942-9513-88A7EBE1304A}" type="presParOf" srcId="{B1B48203-ECEB-1C45-814A-709E40EF59D7}" destId="{52A3C779-69D7-1A4B-A808-8564070DB210}" srcOrd="1" destOrd="0" presId="urn:microsoft.com/office/officeart/2016/7/layout/BasicTimeline"/>
    <dgm:cxn modelId="{0EDDAF59-E0BB-144F-A62B-70A13C6F8159}" type="presParOf" srcId="{F7B621EF-641B-9B4F-ADF4-A06E044B430E}" destId="{8E9C53B7-65CD-1545-8112-797DC2CC7825}" srcOrd="2" destOrd="0" presId="urn:microsoft.com/office/officeart/2016/7/layout/BasicTimeline"/>
    <dgm:cxn modelId="{42636FDD-0DCE-054E-9416-42BBF6E05A99}" type="presParOf" srcId="{F7B621EF-641B-9B4F-ADF4-A06E044B430E}" destId="{1D6D74C5-64DC-1F4F-AF0C-381529F61A33}" srcOrd="3" destOrd="0" presId="urn:microsoft.com/office/officeart/2016/7/layout/BasicTimeline"/>
    <dgm:cxn modelId="{7BDF4CA0-1C23-7A43-B558-0F77D352396F}" type="presParOf" srcId="{F7B621EF-641B-9B4F-ADF4-A06E044B430E}" destId="{5C5A7C0C-1437-E842-823A-E465301A12C4}" srcOrd="4" destOrd="0" presId="urn:microsoft.com/office/officeart/2016/7/layout/BasicTimeline"/>
    <dgm:cxn modelId="{A89CD233-2B46-4640-864F-083736A19889}" type="presParOf" srcId="{04C53281-ED0F-164E-A936-07496DFA233D}" destId="{5BD36AE4-9672-2B48-A59E-9992642279B2}" srcOrd="1" destOrd="0" presId="urn:microsoft.com/office/officeart/2016/7/layout/BasicTimeline"/>
    <dgm:cxn modelId="{202C0A9C-6B04-DC42-8F9D-151CF8980066}" type="presParOf" srcId="{04C53281-ED0F-164E-A936-07496DFA233D}" destId="{C369370C-00C3-3D4F-8E1D-8C7C4AAB09A1}" srcOrd="2" destOrd="0" presId="urn:microsoft.com/office/officeart/2016/7/layout/BasicTimeline"/>
    <dgm:cxn modelId="{B539C215-0DD7-FB49-8BE3-4F0EB5E14DE4}" type="presParOf" srcId="{C369370C-00C3-3D4F-8E1D-8C7C4AAB09A1}" destId="{5AD1AC36-38C7-EF48-80DA-BB42939738E4}" srcOrd="0" destOrd="0" presId="urn:microsoft.com/office/officeart/2016/7/layout/BasicTimeline"/>
    <dgm:cxn modelId="{3AEE58AD-C8CC-464C-9768-D71D35E9021C}" type="presParOf" srcId="{C369370C-00C3-3D4F-8E1D-8C7C4AAB09A1}" destId="{D1DF783C-4F77-0B45-B439-52727529A512}" srcOrd="1" destOrd="0" presId="urn:microsoft.com/office/officeart/2016/7/layout/BasicTimeline"/>
    <dgm:cxn modelId="{12D792E1-297F-B642-8C5F-868C36AD4387}" type="presParOf" srcId="{D1DF783C-4F77-0B45-B439-52727529A512}" destId="{2EEC187E-C020-BA43-AA49-2E11632C6933}" srcOrd="0" destOrd="0" presId="urn:microsoft.com/office/officeart/2016/7/layout/BasicTimeline"/>
    <dgm:cxn modelId="{7349371F-61B6-D74C-AAFC-E6AD907FB397}" type="presParOf" srcId="{D1DF783C-4F77-0B45-B439-52727529A512}" destId="{266D220A-19FF-604C-AE2F-E534505C0ACB}" srcOrd="1" destOrd="0" presId="urn:microsoft.com/office/officeart/2016/7/layout/BasicTimeline"/>
    <dgm:cxn modelId="{30EE04FB-381D-3247-913D-467E278B4EB4}" type="presParOf" srcId="{C369370C-00C3-3D4F-8E1D-8C7C4AAB09A1}" destId="{DBB26B34-79D3-D34C-8B65-3E291AFBD15B}" srcOrd="2" destOrd="0" presId="urn:microsoft.com/office/officeart/2016/7/layout/BasicTimeline"/>
    <dgm:cxn modelId="{2E2574D7-5B8C-074B-ACB9-1DDF06177C1A}" type="presParOf" srcId="{C369370C-00C3-3D4F-8E1D-8C7C4AAB09A1}" destId="{B6440191-5AE6-8E4B-95E2-26F4AD4F52B3}" srcOrd="3" destOrd="0" presId="urn:microsoft.com/office/officeart/2016/7/layout/BasicTimeline"/>
    <dgm:cxn modelId="{F457A0A6-F062-A845-BD6F-82B77FF47740}" type="presParOf" srcId="{C369370C-00C3-3D4F-8E1D-8C7C4AAB09A1}" destId="{64A8BB58-B44B-EE4A-AD19-A2662004B28B}" srcOrd="4" destOrd="0" presId="urn:microsoft.com/office/officeart/2016/7/layout/BasicTimeline"/>
    <dgm:cxn modelId="{02BFD174-60DD-B449-B4E7-08B372363E61}" type="presParOf" srcId="{04C53281-ED0F-164E-A936-07496DFA233D}" destId="{FCF01F2A-ABB9-7A40-83F0-886EBBDF1301}" srcOrd="3" destOrd="0" presId="urn:microsoft.com/office/officeart/2016/7/layout/BasicTimeline"/>
    <dgm:cxn modelId="{E13A1ED0-4763-A34B-8E64-F7956221F5D8}" type="presParOf" srcId="{04C53281-ED0F-164E-A936-07496DFA233D}" destId="{453815EA-A101-FB45-B729-64D585B2111A}" srcOrd="4" destOrd="0" presId="urn:microsoft.com/office/officeart/2016/7/layout/BasicTimeline"/>
    <dgm:cxn modelId="{7747DA88-2972-BF4E-9F8A-D6882885FB9F}" type="presParOf" srcId="{453815EA-A101-FB45-B729-64D585B2111A}" destId="{1EACE28A-F39A-A64E-A7ED-F7AB405CC20F}" srcOrd="0" destOrd="0" presId="urn:microsoft.com/office/officeart/2016/7/layout/BasicTimeline"/>
    <dgm:cxn modelId="{5F9D53B0-4869-BA44-A283-25ECF09C4369}" type="presParOf" srcId="{453815EA-A101-FB45-B729-64D585B2111A}" destId="{FCE1E4C8-D097-0D4D-827E-B1B8741BF3E7}" srcOrd="1" destOrd="0" presId="urn:microsoft.com/office/officeart/2016/7/layout/BasicTimeline"/>
    <dgm:cxn modelId="{485463E1-68B5-2E46-BB27-5463ED513206}" type="presParOf" srcId="{FCE1E4C8-D097-0D4D-827E-B1B8741BF3E7}" destId="{7784AEF5-3F49-F740-82E7-FA19B6BD0462}" srcOrd="0" destOrd="0" presId="urn:microsoft.com/office/officeart/2016/7/layout/BasicTimeline"/>
    <dgm:cxn modelId="{1FAE0B4D-C32C-C743-881D-A558194F9661}" type="presParOf" srcId="{FCE1E4C8-D097-0D4D-827E-B1B8741BF3E7}" destId="{36AB38E3-5FC0-B54B-AFBB-B6370BE601D5}" srcOrd="1" destOrd="0" presId="urn:microsoft.com/office/officeart/2016/7/layout/BasicTimeline"/>
    <dgm:cxn modelId="{C69232AA-C674-2747-A1B6-798E31AD1C62}" type="presParOf" srcId="{453815EA-A101-FB45-B729-64D585B2111A}" destId="{791447C9-D9DA-5F42-8CBF-7BD5C4EA9892}" srcOrd="2" destOrd="0" presId="urn:microsoft.com/office/officeart/2016/7/layout/BasicTimeline"/>
    <dgm:cxn modelId="{CCFD1164-3F0F-9441-8068-8CEFEE68365B}" type="presParOf" srcId="{453815EA-A101-FB45-B729-64D585B2111A}" destId="{618D8CBA-F1CB-3E45-A17E-172A27D9A988}" srcOrd="3" destOrd="0" presId="urn:microsoft.com/office/officeart/2016/7/layout/BasicTimeline"/>
    <dgm:cxn modelId="{F9AB0C97-3323-B640-9CA2-22C68BC425D1}" type="presParOf" srcId="{453815EA-A101-FB45-B729-64D585B2111A}" destId="{5EDE2A8E-6E2E-1C41-A4C3-20CC653F240F}" srcOrd="4" destOrd="0" presId="urn:microsoft.com/office/officeart/2016/7/layout/BasicTimeline"/>
    <dgm:cxn modelId="{65162608-0420-9041-96A9-F8149C64935E}" type="presParOf" srcId="{04C53281-ED0F-164E-A936-07496DFA233D}" destId="{E45458C4-BAA8-4F48-8AA8-0FED5F49DCCE}" srcOrd="5" destOrd="0" presId="urn:microsoft.com/office/officeart/2016/7/layout/BasicTimeline"/>
    <dgm:cxn modelId="{43D45B27-959B-FE4F-829A-BD00C971AFB0}" type="presParOf" srcId="{04C53281-ED0F-164E-A936-07496DFA233D}" destId="{DF2E0A6B-EDCF-2546-A85B-3E6CE6BB37E9}" srcOrd="6" destOrd="0" presId="urn:microsoft.com/office/officeart/2016/7/layout/BasicTimeline"/>
    <dgm:cxn modelId="{D4E0E137-AA51-EE45-886C-26874DBC67DF}" type="presParOf" srcId="{DF2E0A6B-EDCF-2546-A85B-3E6CE6BB37E9}" destId="{32E7369D-0345-394B-A4C9-950F9583AE26}" srcOrd="0" destOrd="0" presId="urn:microsoft.com/office/officeart/2016/7/layout/BasicTimeline"/>
    <dgm:cxn modelId="{78B210AF-7C69-4C41-9E9C-22C7A9042DFF}" type="presParOf" srcId="{DF2E0A6B-EDCF-2546-A85B-3E6CE6BB37E9}" destId="{1F713ABB-BAC9-CF43-9DBB-6DF9C911FC71}" srcOrd="1" destOrd="0" presId="urn:microsoft.com/office/officeart/2016/7/layout/BasicTimeline"/>
    <dgm:cxn modelId="{C4379FD9-5FD2-8E4F-B801-EFB99BE732AB}" type="presParOf" srcId="{1F713ABB-BAC9-CF43-9DBB-6DF9C911FC71}" destId="{C9BEBBAF-457D-204E-B5DD-B57CD83484F1}" srcOrd="0" destOrd="0" presId="urn:microsoft.com/office/officeart/2016/7/layout/BasicTimeline"/>
    <dgm:cxn modelId="{ACB894DD-09F5-7A48-9EA4-6891EECADF1C}" type="presParOf" srcId="{1F713ABB-BAC9-CF43-9DBB-6DF9C911FC71}" destId="{830F1E39-20E0-5542-AE87-4E79F681CF24}" srcOrd="1" destOrd="0" presId="urn:microsoft.com/office/officeart/2016/7/layout/BasicTimeline"/>
    <dgm:cxn modelId="{5944D65C-462E-794C-9384-6280EE6FBEF2}" type="presParOf" srcId="{DF2E0A6B-EDCF-2546-A85B-3E6CE6BB37E9}" destId="{778386C5-7C27-8947-A3C8-EA2A04995C99}" srcOrd="2" destOrd="0" presId="urn:microsoft.com/office/officeart/2016/7/layout/BasicTimeline"/>
    <dgm:cxn modelId="{A57DD8E5-2677-4644-AFAF-33655D3D6008}" type="presParOf" srcId="{DF2E0A6B-EDCF-2546-A85B-3E6CE6BB37E9}" destId="{460A9970-EA3F-7C43-9ED5-BF48A99D64C7}" srcOrd="3" destOrd="0" presId="urn:microsoft.com/office/officeart/2016/7/layout/BasicTimeline"/>
    <dgm:cxn modelId="{AF76559C-A9EF-A442-A62C-0B5B01F5B1E6}" type="presParOf" srcId="{DF2E0A6B-EDCF-2546-A85B-3E6CE6BB37E9}" destId="{A37A7E22-B636-BF4D-ADF4-BEEFFD0DBCC0}" srcOrd="4" destOrd="0" presId="urn:microsoft.com/office/officeart/2016/7/layout/BasicTimeline"/>
    <dgm:cxn modelId="{37AD054E-3676-2F45-BD56-4CF130F245E2}" type="presParOf" srcId="{04C53281-ED0F-164E-A936-07496DFA233D}" destId="{0EA54CD8-BAB2-A346-BD03-5DE56752F11E}" srcOrd="7" destOrd="0" presId="urn:microsoft.com/office/officeart/2016/7/layout/BasicTimeline"/>
    <dgm:cxn modelId="{6D6F0298-9AE4-FB43-8378-AAA80660670E}" type="presParOf" srcId="{04C53281-ED0F-164E-A936-07496DFA233D}" destId="{D5BAA570-E065-2A4E-9A70-193B6316E00A}" srcOrd="8" destOrd="0" presId="urn:microsoft.com/office/officeart/2016/7/layout/BasicTimeline"/>
    <dgm:cxn modelId="{593C7523-9D46-2A4B-8119-58145E7FFA48}" type="presParOf" srcId="{D5BAA570-E065-2A4E-9A70-193B6316E00A}" destId="{96412C61-2C98-0E46-81D9-3CA64A672F8D}" srcOrd="0" destOrd="0" presId="urn:microsoft.com/office/officeart/2016/7/layout/BasicTimeline"/>
    <dgm:cxn modelId="{6146D8C0-42D6-4241-85E8-ECF1FBAAFA49}" type="presParOf" srcId="{D5BAA570-E065-2A4E-9A70-193B6316E00A}" destId="{90339AD2-A496-964E-A9F2-95F3DDEFDA6A}" srcOrd="1" destOrd="0" presId="urn:microsoft.com/office/officeart/2016/7/layout/BasicTimeline"/>
    <dgm:cxn modelId="{9AC42067-8D72-7841-9F4A-4FE7726E4B85}" type="presParOf" srcId="{90339AD2-A496-964E-A9F2-95F3DDEFDA6A}" destId="{185686E0-0B6B-414F-8CC2-E822D5450AB8}" srcOrd="0" destOrd="0" presId="urn:microsoft.com/office/officeart/2016/7/layout/BasicTimeline"/>
    <dgm:cxn modelId="{03090BED-D4C7-764E-91EF-D1D236EE644F}" type="presParOf" srcId="{90339AD2-A496-964E-A9F2-95F3DDEFDA6A}" destId="{B7D81240-3A92-144F-8CBE-0464E3BB1441}" srcOrd="1" destOrd="0" presId="urn:microsoft.com/office/officeart/2016/7/layout/BasicTimeline"/>
    <dgm:cxn modelId="{DDE82817-529B-CF41-94AA-D0FA55F1B4C2}" type="presParOf" srcId="{D5BAA570-E065-2A4E-9A70-193B6316E00A}" destId="{A14E4214-3441-3B4B-B7A0-C92CBEB3FA5C}" srcOrd="2" destOrd="0" presId="urn:microsoft.com/office/officeart/2016/7/layout/BasicTimeline"/>
    <dgm:cxn modelId="{28B5DAB0-9E80-434B-8E22-5D2B4AFF2CAB}" type="presParOf" srcId="{D5BAA570-E065-2A4E-9A70-193B6316E00A}" destId="{D7634511-D382-CB4E-B3FE-31C483B7AAD3}" srcOrd="3" destOrd="0" presId="urn:microsoft.com/office/officeart/2016/7/layout/BasicTimeline"/>
    <dgm:cxn modelId="{E5F703C7-0617-0F42-97B7-50E6AA4869B8}" type="presParOf" srcId="{D5BAA570-E065-2A4E-9A70-193B6316E00A}" destId="{7B93BCD1-B0B3-2A42-B085-CC5787F14305}" srcOrd="4" destOrd="0" presId="urn:microsoft.com/office/officeart/2016/7/layout/BasicTimeline"/>
    <dgm:cxn modelId="{E28DEFBB-EEB3-7648-B2B6-29F8AADA9D14}" type="presParOf" srcId="{04C53281-ED0F-164E-A936-07496DFA233D}" destId="{73604129-7113-0E4A-969E-80EF1C4BA9BF}" srcOrd="9" destOrd="0" presId="urn:microsoft.com/office/officeart/2016/7/layout/BasicTimeline"/>
    <dgm:cxn modelId="{8F45428F-4715-734B-98D3-5A8D0F2048BA}" type="presParOf" srcId="{04C53281-ED0F-164E-A936-07496DFA233D}" destId="{6FC23AEC-BD4B-BB42-83FE-0316C9952EE9}" srcOrd="10" destOrd="0" presId="urn:microsoft.com/office/officeart/2016/7/layout/BasicTimeline"/>
    <dgm:cxn modelId="{4A9CB348-3913-D043-B81E-6D758C2E8A17}" type="presParOf" srcId="{6FC23AEC-BD4B-BB42-83FE-0316C9952EE9}" destId="{94B9EFB9-EDB7-EB43-8AB9-722D18F5602A}" srcOrd="0" destOrd="0" presId="urn:microsoft.com/office/officeart/2016/7/layout/BasicTimeline"/>
    <dgm:cxn modelId="{90FA6D71-37DB-904E-A7E8-7AFE32FECB4D}" type="presParOf" srcId="{6FC23AEC-BD4B-BB42-83FE-0316C9952EE9}" destId="{17135E67-96F1-E842-85AD-DC65C8A5C6BC}" srcOrd="1" destOrd="0" presId="urn:microsoft.com/office/officeart/2016/7/layout/BasicTimeline"/>
    <dgm:cxn modelId="{66EA3620-48E4-B24E-9C72-F01D9AB5CFC0}" type="presParOf" srcId="{17135E67-96F1-E842-85AD-DC65C8A5C6BC}" destId="{F7966A4D-86DC-3049-AFF5-F1CDD989DBEC}" srcOrd="0" destOrd="0" presId="urn:microsoft.com/office/officeart/2016/7/layout/BasicTimeline"/>
    <dgm:cxn modelId="{56BB97B2-BD05-D74C-BAA2-3F6E8B43C9CB}" type="presParOf" srcId="{17135E67-96F1-E842-85AD-DC65C8A5C6BC}" destId="{EC5BF53A-72E6-D04F-8704-787425042A88}" srcOrd="1" destOrd="0" presId="urn:microsoft.com/office/officeart/2016/7/layout/BasicTimeline"/>
    <dgm:cxn modelId="{5E1A9374-714F-634E-BDF4-B5810CAEEFF2}" type="presParOf" srcId="{6FC23AEC-BD4B-BB42-83FE-0316C9952EE9}" destId="{C4DEBDA8-A73F-9F44-BC0A-BADF1D1069AE}" srcOrd="2" destOrd="0" presId="urn:microsoft.com/office/officeart/2016/7/layout/BasicTimeline"/>
    <dgm:cxn modelId="{0D7BC04E-2261-074B-B0F2-BD17A2A2D7F3}" type="presParOf" srcId="{6FC23AEC-BD4B-BB42-83FE-0316C9952EE9}" destId="{1856D587-B447-8149-B8EB-319816F3CDF3}" srcOrd="3" destOrd="0" presId="urn:microsoft.com/office/officeart/2016/7/layout/BasicTimeline"/>
    <dgm:cxn modelId="{5276D95C-F0A7-4442-8A81-DBAE4C305CD7}" type="presParOf" srcId="{6FC23AEC-BD4B-BB42-83FE-0316C9952EE9}" destId="{3BCCB199-B36A-F446-B3E4-A80F6C5A003B}" srcOrd="4" destOrd="0" presId="urn:microsoft.com/office/officeart/2016/7/layout/BasicTimeline"/>
    <dgm:cxn modelId="{88887DFC-A6F4-1941-A332-F3B44AE65623}" type="presParOf" srcId="{04C53281-ED0F-164E-A936-07496DFA233D}" destId="{F8A9B1D8-6544-F749-96BD-6CACA028EA17}" srcOrd="11" destOrd="0" presId="urn:microsoft.com/office/officeart/2016/7/layout/BasicTimeline"/>
    <dgm:cxn modelId="{8F700C85-ADFC-AD4D-A08A-0538EF73834C}" type="presParOf" srcId="{04C53281-ED0F-164E-A936-07496DFA233D}" destId="{7924EA6D-EE6A-674B-8ACD-8CD32A24A45E}" srcOrd="12" destOrd="0" presId="urn:microsoft.com/office/officeart/2016/7/layout/BasicTimeline"/>
    <dgm:cxn modelId="{F8F91AB9-F25C-0044-9345-992613F18858}" type="presParOf" srcId="{7924EA6D-EE6A-674B-8ACD-8CD32A24A45E}" destId="{F45F2DA7-8C0F-EA4B-9A99-B71DC0FD1A29}" srcOrd="0" destOrd="0" presId="urn:microsoft.com/office/officeart/2016/7/layout/BasicTimeline"/>
    <dgm:cxn modelId="{FCBE4DF6-2BE4-1B49-A5B3-457DA6560364}" type="presParOf" srcId="{7924EA6D-EE6A-674B-8ACD-8CD32A24A45E}" destId="{041D55D7-E19D-7748-B2D3-B371A2BA6365}" srcOrd="1" destOrd="0" presId="urn:microsoft.com/office/officeart/2016/7/layout/BasicTimeline"/>
    <dgm:cxn modelId="{2F4CFECD-18DA-8943-999A-79125C44C5DA}" type="presParOf" srcId="{041D55D7-E19D-7748-B2D3-B371A2BA6365}" destId="{7B047915-D3B1-1C4F-B440-420CDF4CF4B8}" srcOrd="0" destOrd="0" presId="urn:microsoft.com/office/officeart/2016/7/layout/BasicTimeline"/>
    <dgm:cxn modelId="{79BE813A-DC83-9E48-A90D-B13045FD89BB}" type="presParOf" srcId="{041D55D7-E19D-7748-B2D3-B371A2BA6365}" destId="{CC5C51B7-E83F-E849-A185-B408047784FE}" srcOrd="1" destOrd="0" presId="urn:microsoft.com/office/officeart/2016/7/layout/BasicTimeline"/>
    <dgm:cxn modelId="{5F3F4881-C0CB-BD4D-8E41-3B8713A6340C}" type="presParOf" srcId="{7924EA6D-EE6A-674B-8ACD-8CD32A24A45E}" destId="{A6EDD59E-842B-4A4B-A712-1A0D5C2D4DF9}" srcOrd="2" destOrd="0" presId="urn:microsoft.com/office/officeart/2016/7/layout/BasicTimeline"/>
    <dgm:cxn modelId="{88E34EA6-4A7D-3646-AAEF-6019EF8F2573}" type="presParOf" srcId="{7924EA6D-EE6A-674B-8ACD-8CD32A24A45E}" destId="{CBF0944B-32C4-A04D-A00B-1DE96D49A396}" srcOrd="3" destOrd="0" presId="urn:microsoft.com/office/officeart/2016/7/layout/BasicTimeline"/>
    <dgm:cxn modelId="{65F2756A-1215-2647-B8E6-E39E1B766FFB}" type="presParOf" srcId="{7924EA6D-EE6A-674B-8ACD-8CD32A24A45E}" destId="{A8712246-929F-F64B-BF29-026ECD946AC4}" srcOrd="4" destOrd="0" presId="urn:microsoft.com/office/officeart/2016/7/layout/BasicTimeline"/>
    <dgm:cxn modelId="{3918428D-6045-3B49-AEE0-008EEEFCD8C3}" type="presParOf" srcId="{04C53281-ED0F-164E-A936-07496DFA233D}" destId="{FD6D1234-3184-D148-A83C-391FDA8A9442}" srcOrd="13" destOrd="0" presId="urn:microsoft.com/office/officeart/2016/7/layout/BasicTimeline"/>
    <dgm:cxn modelId="{6BA5867C-2F02-7D4D-A280-45F98D7A6C66}" type="presParOf" srcId="{04C53281-ED0F-164E-A936-07496DFA233D}" destId="{84B26AB7-EC62-4442-A227-0BED1C19167A}" srcOrd="14" destOrd="0" presId="urn:microsoft.com/office/officeart/2016/7/layout/BasicTimeline"/>
    <dgm:cxn modelId="{065390C9-EBD9-6543-A0B7-BE96363CC4A5}" type="presParOf" srcId="{84B26AB7-EC62-4442-A227-0BED1C19167A}" destId="{4024AB66-8892-D044-8713-5A444C2C5CC6}" srcOrd="0" destOrd="0" presId="urn:microsoft.com/office/officeart/2016/7/layout/BasicTimeline"/>
    <dgm:cxn modelId="{5F5032B1-0312-7549-ABA4-D0D053649C23}" type="presParOf" srcId="{84B26AB7-EC62-4442-A227-0BED1C19167A}" destId="{72DE1CE9-A21C-E54C-98DB-B788A66957E2}" srcOrd="1" destOrd="0" presId="urn:microsoft.com/office/officeart/2016/7/layout/BasicTimeline"/>
    <dgm:cxn modelId="{A4FCFD01-E333-7A4A-801F-5C6E87549E62}" type="presParOf" srcId="{72DE1CE9-A21C-E54C-98DB-B788A66957E2}" destId="{70A840D8-C683-A142-8178-953379A74455}" srcOrd="0" destOrd="0" presId="urn:microsoft.com/office/officeart/2016/7/layout/BasicTimeline"/>
    <dgm:cxn modelId="{AD98B9F4-07ED-C845-B765-D4193D930F58}" type="presParOf" srcId="{72DE1CE9-A21C-E54C-98DB-B788A66957E2}" destId="{E1571D70-D07A-884D-A66A-04142068AD50}" srcOrd="1" destOrd="0" presId="urn:microsoft.com/office/officeart/2016/7/layout/BasicTimeline"/>
    <dgm:cxn modelId="{9299790F-C5CB-144F-A8C5-B606F759C156}" type="presParOf" srcId="{84B26AB7-EC62-4442-A227-0BED1C19167A}" destId="{12662AB0-E05A-8D41-8724-CC7C55CE249B}" srcOrd="2" destOrd="0" presId="urn:microsoft.com/office/officeart/2016/7/layout/BasicTimeline"/>
    <dgm:cxn modelId="{DCC209AF-FAB8-D94F-80BD-612DDE283A18}" type="presParOf" srcId="{84B26AB7-EC62-4442-A227-0BED1C19167A}" destId="{DAD199A9-C02D-5441-B97B-9548FD9DEF75}" srcOrd="3" destOrd="0" presId="urn:microsoft.com/office/officeart/2016/7/layout/BasicTimeline"/>
    <dgm:cxn modelId="{16795A96-F6A9-9140-844E-4C6010946739}" type="presParOf" srcId="{84B26AB7-EC62-4442-A227-0BED1C19167A}" destId="{787002BB-1A27-6B4F-A646-85BD4CE2B012}" srcOrd="4" destOrd="0" presId="urn:microsoft.com/office/officeart/2016/7/layout/BasicTimeline"/>
    <dgm:cxn modelId="{0C43D57A-8385-6947-AEF1-DD61860F2D7C}" type="presParOf" srcId="{04C53281-ED0F-164E-A936-07496DFA233D}" destId="{9078AF45-D045-9443-9098-9413528B7953}" srcOrd="15" destOrd="0" presId="urn:microsoft.com/office/officeart/2016/7/layout/BasicTimeline"/>
    <dgm:cxn modelId="{5ED15A49-89D1-2648-A1AB-58DA7EDB6D41}" type="presParOf" srcId="{04C53281-ED0F-164E-A936-07496DFA233D}" destId="{2CFD31AA-A05D-A64A-A1CC-9BF3642F622E}" srcOrd="16" destOrd="0" presId="urn:microsoft.com/office/officeart/2016/7/layout/BasicTimeline"/>
    <dgm:cxn modelId="{5050C38C-06C2-E84E-B6F1-98C0EE0331E8}" type="presParOf" srcId="{2CFD31AA-A05D-A64A-A1CC-9BF3642F622E}" destId="{79FF32DD-EC69-F44B-AF8A-590E80D62836}" srcOrd="0" destOrd="0" presId="urn:microsoft.com/office/officeart/2016/7/layout/BasicTimeline"/>
    <dgm:cxn modelId="{6608FA54-752C-6444-A490-77CDE4242830}" type="presParOf" srcId="{2CFD31AA-A05D-A64A-A1CC-9BF3642F622E}" destId="{DF304F75-C415-8E48-9B57-563212A5B13D}" srcOrd="1" destOrd="0" presId="urn:microsoft.com/office/officeart/2016/7/layout/BasicTimeline"/>
    <dgm:cxn modelId="{B97552E7-54C6-FD4E-AA49-48A40498184C}" type="presParOf" srcId="{DF304F75-C415-8E48-9B57-563212A5B13D}" destId="{8FFCAF16-0569-0949-B584-4C9E13EF52F3}" srcOrd="0" destOrd="0" presId="urn:microsoft.com/office/officeart/2016/7/layout/BasicTimeline"/>
    <dgm:cxn modelId="{34299608-2578-974C-98AA-E91A14E05C72}" type="presParOf" srcId="{DF304F75-C415-8E48-9B57-563212A5B13D}" destId="{5E1156CE-715B-E543-A9AD-8B72BA890BB6}" srcOrd="1" destOrd="0" presId="urn:microsoft.com/office/officeart/2016/7/layout/BasicTimeline"/>
    <dgm:cxn modelId="{66B2A114-4F42-534A-A894-5B46F1F7AC2B}" type="presParOf" srcId="{2CFD31AA-A05D-A64A-A1CC-9BF3642F622E}" destId="{89B2BD78-A0CE-0F45-9D4D-92F5FF38FB9F}" srcOrd="2" destOrd="0" presId="urn:microsoft.com/office/officeart/2016/7/layout/BasicTimeline"/>
    <dgm:cxn modelId="{39D4E1E7-227E-F945-BD48-7236D6C69E48}" type="presParOf" srcId="{2CFD31AA-A05D-A64A-A1CC-9BF3642F622E}" destId="{E33C9975-BE33-044F-88DB-FBFA56AF2A42}" srcOrd="3" destOrd="0" presId="urn:microsoft.com/office/officeart/2016/7/layout/BasicTimeline"/>
    <dgm:cxn modelId="{DB18C33F-3F3F-E045-A53B-E0458C06DA2A}" type="presParOf" srcId="{2CFD31AA-A05D-A64A-A1CC-9BF3642F622E}" destId="{9A0E9E88-8310-2849-82F4-D6A5ABF357EA}" srcOrd="4" destOrd="0" presId="urn:microsoft.com/office/officeart/2016/7/layout/BasicTimeline"/>
    <dgm:cxn modelId="{7DEB9DBA-7F1C-764B-B810-D2510B495EB5}" type="presParOf" srcId="{04C53281-ED0F-164E-A936-07496DFA233D}" destId="{3DDC7881-B30A-AA40-8B76-386CD67714AF}" srcOrd="17" destOrd="0" presId="urn:microsoft.com/office/officeart/2016/7/layout/BasicTimeline"/>
    <dgm:cxn modelId="{B8359B42-26A4-8842-8C33-916A66B54F3D}" type="presParOf" srcId="{04C53281-ED0F-164E-A936-07496DFA233D}" destId="{699D0480-36A1-9942-83EB-C5DC7C7A79C1}" srcOrd="18" destOrd="0" presId="urn:microsoft.com/office/officeart/2016/7/layout/BasicTimeline"/>
    <dgm:cxn modelId="{2F0274E5-8180-6241-AE83-C3E8FE8C402E}" type="presParOf" srcId="{699D0480-36A1-9942-83EB-C5DC7C7A79C1}" destId="{2F744FCB-C0FB-0447-9F9C-0AAF6635C8F8}" srcOrd="0" destOrd="0" presId="urn:microsoft.com/office/officeart/2016/7/layout/BasicTimeline"/>
    <dgm:cxn modelId="{D93BA955-2F4E-1541-887D-EA97C20C9F7E}" type="presParOf" srcId="{699D0480-36A1-9942-83EB-C5DC7C7A79C1}" destId="{DDE0D816-3E11-0442-9054-365ABA9B979B}" srcOrd="1" destOrd="0" presId="urn:microsoft.com/office/officeart/2016/7/layout/BasicTimeline"/>
    <dgm:cxn modelId="{90E0F731-4BC9-9744-BDEE-0727EF9BE8F1}" type="presParOf" srcId="{DDE0D816-3E11-0442-9054-365ABA9B979B}" destId="{31933268-1F25-A942-971A-6CE2353C6653}" srcOrd="0" destOrd="0" presId="urn:microsoft.com/office/officeart/2016/7/layout/BasicTimeline"/>
    <dgm:cxn modelId="{E3C783C0-D676-1E4F-81FC-B72C4B175EA1}" type="presParOf" srcId="{DDE0D816-3E11-0442-9054-365ABA9B979B}" destId="{2C77A9F7-9306-894A-80D9-60CC5BFD3B37}" srcOrd="1" destOrd="0" presId="urn:microsoft.com/office/officeart/2016/7/layout/BasicTimeline"/>
    <dgm:cxn modelId="{AF895E50-8284-704F-9F9E-D255F397CFB2}" type="presParOf" srcId="{699D0480-36A1-9942-83EB-C5DC7C7A79C1}" destId="{A13FA7BB-4603-5B46-A446-D795BD879008}" srcOrd="2" destOrd="0" presId="urn:microsoft.com/office/officeart/2016/7/layout/BasicTimeline"/>
    <dgm:cxn modelId="{9B06B0CD-4856-BB4F-9FE5-7B3ADFAE0A54}" type="presParOf" srcId="{699D0480-36A1-9942-83EB-C5DC7C7A79C1}" destId="{E9FF95B0-972C-BF4C-BBA7-1001A79D5E6A}" srcOrd="3" destOrd="0" presId="urn:microsoft.com/office/officeart/2016/7/layout/BasicTimeline"/>
    <dgm:cxn modelId="{9AEAC732-88D9-1448-95FB-4F742EAC1877}" type="presParOf" srcId="{699D0480-36A1-9942-83EB-C5DC7C7A79C1}" destId="{4A626414-0F4F-BB4A-B3F7-55AAD4A18067}" srcOrd="4" destOrd="0" presId="urn:microsoft.com/office/officeart/2016/7/layout/BasicTimelin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80134EE-7999-5E4E-834C-490328504C32}">
      <dsp:nvSpPr>
        <dsp:cNvPr id="0" name=""/>
        <dsp:cNvSpPr/>
      </dsp:nvSpPr>
      <dsp:spPr>
        <a:xfrm>
          <a:off x="0" y="3219150"/>
          <a:ext cx="10668000" cy="0"/>
        </a:xfrm>
        <a:prstGeom prst="line">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tailEnd type="triangle" w="lg" len="lg"/>
        </a:ln>
        <a:effectLst/>
      </dsp:spPr>
      <dsp:style>
        <a:lnRef idx="2">
          <a:scrgbClr r="0" g="0" b="0"/>
        </a:lnRef>
        <a:fillRef idx="1">
          <a:scrgbClr r="0" g="0" b="0"/>
        </a:fillRef>
        <a:effectRef idx="0">
          <a:scrgbClr r="0" g="0" b="0"/>
        </a:effectRef>
        <a:fontRef idx="minor"/>
      </dsp:style>
    </dsp:sp>
    <dsp:sp modelId="{5C150C20-EF51-6D4A-BFBE-1DAF209744F8}">
      <dsp:nvSpPr>
        <dsp:cNvPr id="0" name=""/>
        <dsp:cNvSpPr/>
      </dsp:nvSpPr>
      <dsp:spPr>
        <a:xfrm>
          <a:off x="107044" y="3457367"/>
          <a:ext cx="1508105" cy="7275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622300">
            <a:lnSpc>
              <a:spcPct val="90000"/>
            </a:lnSpc>
            <a:spcBef>
              <a:spcPct val="0"/>
            </a:spcBef>
            <a:spcAft>
              <a:spcPct val="35000"/>
            </a:spcAft>
            <a:buNone/>
            <a:defRPr b="1"/>
          </a:pPr>
          <a:r>
            <a:rPr lang="en-US" sz="1400" kern="1200"/>
            <a:t>27 Sep.</a:t>
          </a:r>
        </a:p>
      </dsp:txBody>
      <dsp:txXfrm>
        <a:off x="107044" y="3457367"/>
        <a:ext cx="1508105" cy="727528"/>
      </dsp:txXfrm>
    </dsp:sp>
    <dsp:sp modelId="{B3CD6007-E7CE-4D4D-8DA7-68AB609DF581}">
      <dsp:nvSpPr>
        <dsp:cNvPr id="0" name=""/>
        <dsp:cNvSpPr/>
      </dsp:nvSpPr>
      <dsp:spPr>
        <a:xfrm>
          <a:off x="4219" y="898142"/>
          <a:ext cx="1713755" cy="1097730"/>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l" defTabSz="533400">
            <a:lnSpc>
              <a:spcPct val="90000"/>
            </a:lnSpc>
            <a:spcBef>
              <a:spcPct val="0"/>
            </a:spcBef>
            <a:spcAft>
              <a:spcPct val="35000"/>
            </a:spcAft>
            <a:buNone/>
          </a:pPr>
          <a:r>
            <a:rPr lang="en-US" sz="1200" kern="1200" dirty="0" err="1"/>
            <a:t>Septiembre</a:t>
          </a:r>
          <a:r>
            <a:rPr lang="en-US" sz="1200" kern="1200" dirty="0"/>
            <a:t> 27</a:t>
          </a:r>
        </a:p>
      </dsp:txBody>
      <dsp:txXfrm>
        <a:off x="57806" y="951729"/>
        <a:ext cx="1606581" cy="990556"/>
      </dsp:txXfrm>
    </dsp:sp>
    <dsp:sp modelId="{8E9C53B7-65CD-1545-8112-797DC2CC7825}">
      <dsp:nvSpPr>
        <dsp:cNvPr id="0" name=""/>
        <dsp:cNvSpPr/>
      </dsp:nvSpPr>
      <dsp:spPr>
        <a:xfrm>
          <a:off x="861097" y="1995873"/>
          <a:ext cx="0" cy="1223277"/>
        </a:xfrm>
        <a:prstGeom prst="line">
          <a:avLst/>
        </a:prstGeom>
        <a:noFill/>
        <a:ln w="9525"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5AD1AC36-38C7-EF48-80DA-BB42939738E4}">
      <dsp:nvSpPr>
        <dsp:cNvPr id="0" name=""/>
        <dsp:cNvSpPr/>
      </dsp:nvSpPr>
      <dsp:spPr>
        <a:xfrm>
          <a:off x="1101023" y="2253405"/>
          <a:ext cx="1508105" cy="7275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1">
          <a:noAutofit/>
        </a:bodyPr>
        <a:lstStyle/>
        <a:p>
          <a:pPr marL="0" lvl="0" indent="0" algn="ctr" defTabSz="622300">
            <a:lnSpc>
              <a:spcPct val="90000"/>
            </a:lnSpc>
            <a:spcBef>
              <a:spcPct val="0"/>
            </a:spcBef>
            <a:spcAft>
              <a:spcPct val="35000"/>
            </a:spcAft>
            <a:buNone/>
            <a:defRPr b="1"/>
          </a:pPr>
          <a:r>
            <a:rPr lang="en-US" sz="1400" kern="1200"/>
            <a:t>4 Oct.</a:t>
          </a:r>
        </a:p>
      </dsp:txBody>
      <dsp:txXfrm>
        <a:off x="1101023" y="2253405"/>
        <a:ext cx="1508105" cy="727528"/>
      </dsp:txXfrm>
    </dsp:sp>
    <dsp:sp modelId="{1D6D74C5-64DC-1F4F-AF0C-381529F61A33}">
      <dsp:nvSpPr>
        <dsp:cNvPr id="0" name=""/>
        <dsp:cNvSpPr/>
      </dsp:nvSpPr>
      <dsp:spPr>
        <a:xfrm>
          <a:off x="812809" y="3170863"/>
          <a:ext cx="96574" cy="96574"/>
        </a:xfrm>
        <a:prstGeom prst="ellips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EEC187E-C020-BA43-AA49-2E11632C6933}">
      <dsp:nvSpPr>
        <dsp:cNvPr id="0" name=""/>
        <dsp:cNvSpPr/>
      </dsp:nvSpPr>
      <dsp:spPr>
        <a:xfrm>
          <a:off x="998197" y="4442427"/>
          <a:ext cx="1713755" cy="1680899"/>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l" defTabSz="533400">
            <a:lnSpc>
              <a:spcPct val="90000"/>
            </a:lnSpc>
            <a:spcBef>
              <a:spcPct val="0"/>
            </a:spcBef>
            <a:spcAft>
              <a:spcPct val="35000"/>
            </a:spcAft>
            <a:buNone/>
          </a:pPr>
          <a:r>
            <a:rPr lang="es-MX" sz="1200" b="1" kern="1200" dirty="0"/>
            <a:t>Teorma de la función inversa</a:t>
          </a:r>
        </a:p>
        <a:p>
          <a:pPr marL="0" lvl="0" indent="0" algn="l" defTabSz="533400">
            <a:lnSpc>
              <a:spcPct val="90000"/>
            </a:lnSpc>
            <a:spcBef>
              <a:spcPct val="0"/>
            </a:spcBef>
            <a:spcAft>
              <a:spcPct val="35000"/>
            </a:spcAft>
            <a:buNone/>
          </a:pPr>
          <a:r>
            <a:rPr lang="es-MX" sz="1200" b="1" kern="1200" dirty="0"/>
            <a:t>Distribuciones continuas</a:t>
          </a:r>
          <a:endParaRPr lang="en-US" sz="1200" kern="1200" dirty="0"/>
        </a:p>
        <a:p>
          <a:pPr marL="57150" lvl="1" indent="-57150" algn="l" defTabSz="444500">
            <a:lnSpc>
              <a:spcPct val="90000"/>
            </a:lnSpc>
            <a:spcBef>
              <a:spcPct val="0"/>
            </a:spcBef>
            <a:spcAft>
              <a:spcPct val="15000"/>
            </a:spcAft>
            <a:buChar char="•"/>
          </a:pPr>
          <a:r>
            <a:rPr lang="es-MX" sz="1000" kern="1200" dirty="0"/>
            <a:t>Uniforme</a:t>
          </a:r>
        </a:p>
        <a:p>
          <a:pPr marL="57150" lvl="1" indent="-57150" algn="l" defTabSz="444500">
            <a:lnSpc>
              <a:spcPct val="90000"/>
            </a:lnSpc>
            <a:spcBef>
              <a:spcPct val="0"/>
            </a:spcBef>
            <a:spcAft>
              <a:spcPct val="15000"/>
            </a:spcAft>
            <a:buChar char="•"/>
          </a:pPr>
          <a:r>
            <a:rPr lang="es-MX" sz="1000" kern="1200" dirty="0"/>
            <a:t>Exponencial</a:t>
          </a:r>
        </a:p>
        <a:p>
          <a:pPr marL="57150" lvl="1" indent="-57150" algn="l" defTabSz="444500">
            <a:lnSpc>
              <a:spcPct val="90000"/>
            </a:lnSpc>
            <a:spcBef>
              <a:spcPct val="0"/>
            </a:spcBef>
            <a:spcAft>
              <a:spcPct val="15000"/>
            </a:spcAft>
            <a:buChar char="•"/>
          </a:pPr>
          <a:r>
            <a:rPr lang="es-MX" sz="1000" kern="1200" dirty="0"/>
            <a:t>Normal</a:t>
          </a:r>
        </a:p>
        <a:p>
          <a:pPr marL="0" lvl="0" indent="0" algn="l" defTabSz="533400">
            <a:lnSpc>
              <a:spcPct val="90000"/>
            </a:lnSpc>
            <a:spcBef>
              <a:spcPct val="0"/>
            </a:spcBef>
            <a:spcAft>
              <a:spcPct val="35000"/>
            </a:spcAft>
            <a:buNone/>
          </a:pPr>
          <a:endParaRPr lang="es-MX" sz="1200" kern="1200" dirty="0"/>
        </a:p>
      </dsp:txBody>
      <dsp:txXfrm>
        <a:off x="1080252" y="4524482"/>
        <a:ext cx="1549645" cy="1516789"/>
      </dsp:txXfrm>
    </dsp:sp>
    <dsp:sp modelId="{DBB26B34-79D3-D34C-8B65-3E291AFBD15B}">
      <dsp:nvSpPr>
        <dsp:cNvPr id="0" name=""/>
        <dsp:cNvSpPr/>
      </dsp:nvSpPr>
      <dsp:spPr>
        <a:xfrm>
          <a:off x="1855075" y="3219150"/>
          <a:ext cx="0" cy="1223277"/>
        </a:xfrm>
        <a:prstGeom prst="line">
          <a:avLst/>
        </a:prstGeom>
        <a:noFill/>
        <a:ln w="9525"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1EACE28A-F39A-A64E-A7ED-F7AB405CC20F}">
      <dsp:nvSpPr>
        <dsp:cNvPr id="0" name=""/>
        <dsp:cNvSpPr/>
      </dsp:nvSpPr>
      <dsp:spPr>
        <a:xfrm>
          <a:off x="2095001" y="3457367"/>
          <a:ext cx="1508105" cy="7275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622300">
            <a:lnSpc>
              <a:spcPct val="90000"/>
            </a:lnSpc>
            <a:spcBef>
              <a:spcPct val="0"/>
            </a:spcBef>
            <a:spcAft>
              <a:spcPct val="35000"/>
            </a:spcAft>
            <a:buNone/>
            <a:defRPr b="1"/>
          </a:pPr>
          <a:r>
            <a:rPr lang="en-US" sz="1400" kern="1200"/>
            <a:t>11 Oct.</a:t>
          </a:r>
        </a:p>
      </dsp:txBody>
      <dsp:txXfrm>
        <a:off x="2095001" y="3457367"/>
        <a:ext cx="1508105" cy="727528"/>
      </dsp:txXfrm>
    </dsp:sp>
    <dsp:sp modelId="{B6440191-5AE6-8E4B-95E2-26F4AD4F52B3}">
      <dsp:nvSpPr>
        <dsp:cNvPr id="0" name=""/>
        <dsp:cNvSpPr/>
      </dsp:nvSpPr>
      <dsp:spPr>
        <a:xfrm>
          <a:off x="1806788" y="3170863"/>
          <a:ext cx="96574" cy="96574"/>
        </a:xfrm>
        <a:prstGeom prst="ellips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784AEF5-3F49-F740-82E7-FA19B6BD0462}">
      <dsp:nvSpPr>
        <dsp:cNvPr id="0" name=""/>
        <dsp:cNvSpPr/>
      </dsp:nvSpPr>
      <dsp:spPr>
        <a:xfrm>
          <a:off x="1992176" y="726622"/>
          <a:ext cx="1713755" cy="1269250"/>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l" defTabSz="533400">
            <a:lnSpc>
              <a:spcPct val="90000"/>
            </a:lnSpc>
            <a:spcBef>
              <a:spcPct val="0"/>
            </a:spcBef>
            <a:spcAft>
              <a:spcPct val="35000"/>
            </a:spcAft>
            <a:buNone/>
          </a:pPr>
          <a:r>
            <a:rPr lang="es-MX" sz="1200" b="1" kern="1200" dirty="0"/>
            <a:t>Distribuciones muestrales</a:t>
          </a:r>
        </a:p>
        <a:p>
          <a:pPr marL="0" lvl="0" indent="0" algn="l" defTabSz="533400">
            <a:lnSpc>
              <a:spcPct val="90000"/>
            </a:lnSpc>
            <a:spcBef>
              <a:spcPct val="0"/>
            </a:spcBef>
            <a:spcAft>
              <a:spcPct val="35000"/>
            </a:spcAft>
            <a:buNone/>
          </a:pPr>
          <a:r>
            <a:rPr lang="es-MX" sz="1200" b="0" kern="1200" dirty="0">
              <a:solidFill>
                <a:srgbClr val="000000">
                  <a:hueOff val="0"/>
                  <a:satOff val="0"/>
                  <a:lumOff val="0"/>
                  <a:alphaOff val="0"/>
                </a:srgbClr>
              </a:solidFill>
              <a:latin typeface="Tw Cen MT"/>
              <a:ea typeface="+mn-ea"/>
              <a:cs typeface="+mn-cs"/>
            </a:rPr>
            <a:t>* Chi cuadrada</a:t>
          </a:r>
        </a:p>
        <a:p>
          <a:pPr marL="0" lvl="0" indent="0" algn="l" defTabSz="533400">
            <a:lnSpc>
              <a:spcPct val="90000"/>
            </a:lnSpc>
            <a:spcBef>
              <a:spcPct val="0"/>
            </a:spcBef>
            <a:spcAft>
              <a:spcPct val="35000"/>
            </a:spcAft>
            <a:buNone/>
          </a:pPr>
          <a:r>
            <a:rPr lang="es-MX" sz="1200" b="0" kern="1200" dirty="0">
              <a:solidFill>
                <a:srgbClr val="000000">
                  <a:hueOff val="0"/>
                  <a:satOff val="0"/>
                  <a:lumOff val="0"/>
                  <a:alphaOff val="0"/>
                </a:srgbClr>
              </a:solidFill>
              <a:latin typeface="Tw Cen MT"/>
              <a:ea typeface="+mn-ea"/>
              <a:cs typeface="+mn-cs"/>
            </a:rPr>
            <a:t>* T de student</a:t>
          </a:r>
        </a:p>
        <a:p>
          <a:pPr marL="0" lvl="0" indent="0" algn="l" defTabSz="533400">
            <a:lnSpc>
              <a:spcPct val="90000"/>
            </a:lnSpc>
            <a:spcBef>
              <a:spcPct val="0"/>
            </a:spcBef>
            <a:spcAft>
              <a:spcPct val="35000"/>
            </a:spcAft>
            <a:buNone/>
          </a:pPr>
          <a:r>
            <a:rPr lang="es-MX" sz="1200" b="0" kern="1200" dirty="0">
              <a:solidFill>
                <a:srgbClr val="000000">
                  <a:hueOff val="0"/>
                  <a:satOff val="0"/>
                  <a:lumOff val="0"/>
                  <a:alphaOff val="0"/>
                </a:srgbClr>
              </a:solidFill>
              <a:latin typeface="Tw Cen MT"/>
              <a:ea typeface="+mn-ea"/>
              <a:cs typeface="+mn-cs"/>
            </a:rPr>
            <a:t>* F de Snedecor</a:t>
          </a:r>
          <a:endParaRPr lang="en-US" sz="1000" b="0" kern="1200" dirty="0">
            <a:solidFill>
              <a:srgbClr val="000000">
                <a:hueOff val="0"/>
                <a:satOff val="0"/>
                <a:lumOff val="0"/>
                <a:alphaOff val="0"/>
              </a:srgbClr>
            </a:solidFill>
            <a:latin typeface="Tw Cen MT"/>
            <a:ea typeface="+mn-ea"/>
            <a:cs typeface="+mn-cs"/>
          </a:endParaRPr>
        </a:p>
      </dsp:txBody>
      <dsp:txXfrm>
        <a:off x="2054136" y="788582"/>
        <a:ext cx="1589835" cy="1145330"/>
      </dsp:txXfrm>
    </dsp:sp>
    <dsp:sp modelId="{791447C9-D9DA-5F42-8CBF-7BD5C4EA9892}">
      <dsp:nvSpPr>
        <dsp:cNvPr id="0" name=""/>
        <dsp:cNvSpPr/>
      </dsp:nvSpPr>
      <dsp:spPr>
        <a:xfrm>
          <a:off x="2849054" y="1995873"/>
          <a:ext cx="0" cy="1223277"/>
        </a:xfrm>
        <a:prstGeom prst="line">
          <a:avLst/>
        </a:prstGeom>
        <a:noFill/>
        <a:ln w="9525"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32E7369D-0345-394B-A4C9-950F9583AE26}">
      <dsp:nvSpPr>
        <dsp:cNvPr id="0" name=""/>
        <dsp:cNvSpPr/>
      </dsp:nvSpPr>
      <dsp:spPr>
        <a:xfrm>
          <a:off x="3088979" y="2253405"/>
          <a:ext cx="1508105" cy="7275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1">
          <a:noAutofit/>
        </a:bodyPr>
        <a:lstStyle/>
        <a:p>
          <a:pPr marL="0" lvl="0" indent="0" algn="ctr" defTabSz="622300">
            <a:lnSpc>
              <a:spcPct val="90000"/>
            </a:lnSpc>
            <a:spcBef>
              <a:spcPct val="0"/>
            </a:spcBef>
            <a:spcAft>
              <a:spcPct val="35000"/>
            </a:spcAft>
            <a:buNone/>
            <a:defRPr b="1"/>
          </a:pPr>
          <a:r>
            <a:rPr lang="en-US" sz="1400" kern="1200"/>
            <a:t>18 Oct.</a:t>
          </a:r>
        </a:p>
      </dsp:txBody>
      <dsp:txXfrm>
        <a:off x="3088979" y="2253405"/>
        <a:ext cx="1508105" cy="727528"/>
      </dsp:txXfrm>
    </dsp:sp>
    <dsp:sp modelId="{618D8CBA-F1CB-3E45-A17E-172A27D9A988}">
      <dsp:nvSpPr>
        <dsp:cNvPr id="0" name=""/>
        <dsp:cNvSpPr/>
      </dsp:nvSpPr>
      <dsp:spPr>
        <a:xfrm>
          <a:off x="2800766" y="3170863"/>
          <a:ext cx="96574" cy="96574"/>
        </a:xfrm>
        <a:prstGeom prst="ellips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9BEBBAF-457D-204E-B5DD-B57CD83484F1}">
      <dsp:nvSpPr>
        <dsp:cNvPr id="0" name=""/>
        <dsp:cNvSpPr/>
      </dsp:nvSpPr>
      <dsp:spPr>
        <a:xfrm>
          <a:off x="2986154" y="4442427"/>
          <a:ext cx="1713755" cy="1097730"/>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l" defTabSz="533400">
            <a:lnSpc>
              <a:spcPct val="90000"/>
            </a:lnSpc>
            <a:spcBef>
              <a:spcPct val="0"/>
            </a:spcBef>
            <a:spcAft>
              <a:spcPct val="35000"/>
            </a:spcAft>
            <a:buNone/>
          </a:pPr>
          <a:r>
            <a:rPr lang="en-US" sz="1200" kern="1200"/>
            <a:t>EVALUACIÓN</a:t>
          </a:r>
        </a:p>
      </dsp:txBody>
      <dsp:txXfrm>
        <a:off x="3039741" y="4496014"/>
        <a:ext cx="1606581" cy="990556"/>
      </dsp:txXfrm>
    </dsp:sp>
    <dsp:sp modelId="{778386C5-7C27-8947-A3C8-EA2A04995C99}">
      <dsp:nvSpPr>
        <dsp:cNvPr id="0" name=""/>
        <dsp:cNvSpPr/>
      </dsp:nvSpPr>
      <dsp:spPr>
        <a:xfrm>
          <a:off x="3843032" y="3219150"/>
          <a:ext cx="0" cy="1223277"/>
        </a:xfrm>
        <a:prstGeom prst="line">
          <a:avLst/>
        </a:prstGeom>
        <a:noFill/>
        <a:ln w="9525"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96412C61-2C98-0E46-81D9-3CA64A672F8D}">
      <dsp:nvSpPr>
        <dsp:cNvPr id="0" name=""/>
        <dsp:cNvSpPr/>
      </dsp:nvSpPr>
      <dsp:spPr>
        <a:xfrm>
          <a:off x="4082958" y="3457367"/>
          <a:ext cx="1508105" cy="7275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622300">
            <a:lnSpc>
              <a:spcPct val="90000"/>
            </a:lnSpc>
            <a:spcBef>
              <a:spcPct val="0"/>
            </a:spcBef>
            <a:spcAft>
              <a:spcPct val="35000"/>
            </a:spcAft>
            <a:buNone/>
            <a:defRPr b="1"/>
          </a:pPr>
          <a:r>
            <a:rPr lang="en-US" sz="1400" kern="1200"/>
            <a:t>25 Oct.</a:t>
          </a:r>
        </a:p>
      </dsp:txBody>
      <dsp:txXfrm>
        <a:off x="4082958" y="3457367"/>
        <a:ext cx="1508105" cy="727528"/>
      </dsp:txXfrm>
    </dsp:sp>
    <dsp:sp modelId="{460A9970-EA3F-7C43-9ED5-BF48A99D64C7}">
      <dsp:nvSpPr>
        <dsp:cNvPr id="0" name=""/>
        <dsp:cNvSpPr/>
      </dsp:nvSpPr>
      <dsp:spPr>
        <a:xfrm>
          <a:off x="3794745" y="3170863"/>
          <a:ext cx="96574" cy="96574"/>
        </a:xfrm>
        <a:prstGeom prst="ellips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85686E0-0B6B-414F-8CC2-E822D5450AB8}">
      <dsp:nvSpPr>
        <dsp:cNvPr id="0" name=""/>
        <dsp:cNvSpPr/>
      </dsp:nvSpPr>
      <dsp:spPr>
        <a:xfrm>
          <a:off x="4963537" y="4462862"/>
          <a:ext cx="1713755" cy="1440771"/>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l" defTabSz="533400">
            <a:lnSpc>
              <a:spcPct val="90000"/>
            </a:lnSpc>
            <a:spcBef>
              <a:spcPct val="0"/>
            </a:spcBef>
            <a:spcAft>
              <a:spcPct val="35000"/>
            </a:spcAft>
            <a:buNone/>
          </a:pPr>
          <a:r>
            <a:rPr lang="es-MX" sz="1200" b="1" kern="1200" dirty="0"/>
            <a:t>Distribución de probabilidad bivariada </a:t>
          </a:r>
          <a:r>
            <a:rPr lang="es-MX" sz="1200" kern="1200" dirty="0"/>
            <a:t>(tratamiento vectorial)</a:t>
          </a:r>
          <a:endParaRPr lang="en-US" sz="1200" kern="1200" dirty="0"/>
        </a:p>
        <a:p>
          <a:pPr marL="57150" lvl="1" indent="-57150" algn="l" defTabSz="444500">
            <a:lnSpc>
              <a:spcPct val="90000"/>
            </a:lnSpc>
            <a:spcBef>
              <a:spcPct val="0"/>
            </a:spcBef>
            <a:spcAft>
              <a:spcPct val="15000"/>
            </a:spcAft>
            <a:buChar char="•"/>
          </a:pPr>
          <a:r>
            <a:rPr lang="es-MX" sz="1000" kern="1200" dirty="0"/>
            <a:t> conjunta</a:t>
          </a:r>
        </a:p>
        <a:p>
          <a:pPr marL="114300" lvl="2" indent="-57150" algn="l" defTabSz="444500">
            <a:lnSpc>
              <a:spcPct val="90000"/>
            </a:lnSpc>
            <a:spcBef>
              <a:spcPct val="0"/>
            </a:spcBef>
            <a:spcAft>
              <a:spcPct val="15000"/>
            </a:spcAft>
            <a:buChar char="•"/>
          </a:pPr>
          <a:r>
            <a:rPr lang="es-MX" sz="1000" kern="1200" dirty="0"/>
            <a:t> marginal</a:t>
          </a:r>
        </a:p>
        <a:p>
          <a:pPr marL="114300" lvl="2" indent="-57150" algn="l" defTabSz="444500">
            <a:lnSpc>
              <a:spcPct val="90000"/>
            </a:lnSpc>
            <a:spcBef>
              <a:spcPct val="0"/>
            </a:spcBef>
            <a:spcAft>
              <a:spcPct val="15000"/>
            </a:spcAft>
            <a:buChar char="•"/>
          </a:pPr>
          <a:r>
            <a:rPr lang="es-MX" sz="1000" kern="1200" dirty="0"/>
            <a:t> condicional</a:t>
          </a:r>
        </a:p>
      </dsp:txBody>
      <dsp:txXfrm>
        <a:off x="5033870" y="4533195"/>
        <a:ext cx="1573089" cy="1300105"/>
      </dsp:txXfrm>
    </dsp:sp>
    <dsp:sp modelId="{A14E4214-3441-3B4B-B7A0-C92CBEB3FA5C}">
      <dsp:nvSpPr>
        <dsp:cNvPr id="0" name=""/>
        <dsp:cNvSpPr/>
      </dsp:nvSpPr>
      <dsp:spPr>
        <a:xfrm>
          <a:off x="4837010" y="1995873"/>
          <a:ext cx="0" cy="1223277"/>
        </a:xfrm>
        <a:prstGeom prst="line">
          <a:avLst/>
        </a:prstGeom>
        <a:noFill/>
        <a:ln w="9525"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94B9EFB9-EDB7-EB43-8AB9-722D18F5602A}">
      <dsp:nvSpPr>
        <dsp:cNvPr id="0" name=""/>
        <dsp:cNvSpPr/>
      </dsp:nvSpPr>
      <dsp:spPr>
        <a:xfrm>
          <a:off x="5076936" y="2253405"/>
          <a:ext cx="1508105" cy="7275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1">
          <a:noAutofit/>
        </a:bodyPr>
        <a:lstStyle/>
        <a:p>
          <a:pPr marL="0" lvl="0" indent="0" algn="ctr" defTabSz="622300">
            <a:lnSpc>
              <a:spcPct val="90000"/>
            </a:lnSpc>
            <a:spcBef>
              <a:spcPct val="0"/>
            </a:spcBef>
            <a:spcAft>
              <a:spcPct val="35000"/>
            </a:spcAft>
            <a:buNone/>
            <a:defRPr b="1"/>
          </a:pPr>
          <a:r>
            <a:rPr lang="en-US" sz="1400" kern="1200" dirty="0"/>
            <a:t>8 Nov.</a:t>
          </a:r>
        </a:p>
      </dsp:txBody>
      <dsp:txXfrm>
        <a:off x="5076936" y="2253405"/>
        <a:ext cx="1508105" cy="727528"/>
      </dsp:txXfrm>
    </dsp:sp>
    <dsp:sp modelId="{D7634511-D382-CB4E-B3FE-31C483B7AAD3}">
      <dsp:nvSpPr>
        <dsp:cNvPr id="0" name=""/>
        <dsp:cNvSpPr/>
      </dsp:nvSpPr>
      <dsp:spPr>
        <a:xfrm>
          <a:off x="4788723" y="3170863"/>
          <a:ext cx="96574" cy="96574"/>
        </a:xfrm>
        <a:prstGeom prst="ellips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7966A4D-86DC-3049-AFF5-F1CDD989DBEC}">
      <dsp:nvSpPr>
        <dsp:cNvPr id="0" name=""/>
        <dsp:cNvSpPr/>
      </dsp:nvSpPr>
      <dsp:spPr>
        <a:xfrm>
          <a:off x="2006640" y="0"/>
          <a:ext cx="1713755" cy="1097730"/>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l" defTabSz="533400">
            <a:lnSpc>
              <a:spcPct val="90000"/>
            </a:lnSpc>
            <a:spcBef>
              <a:spcPct val="0"/>
            </a:spcBef>
            <a:spcAft>
              <a:spcPct val="35000"/>
            </a:spcAft>
            <a:buNone/>
          </a:pPr>
          <a:r>
            <a:rPr lang="es-MX" sz="1200" kern="1200" dirty="0"/>
            <a:t>Estadística inferencial</a:t>
          </a:r>
        </a:p>
        <a:p>
          <a:pPr marL="0" lvl="0" indent="0" algn="l" defTabSz="533400">
            <a:lnSpc>
              <a:spcPct val="90000"/>
            </a:lnSpc>
            <a:spcBef>
              <a:spcPct val="0"/>
            </a:spcBef>
            <a:spcAft>
              <a:spcPct val="35000"/>
            </a:spcAft>
            <a:buNone/>
          </a:pPr>
          <a:endParaRPr lang="en-US" sz="1200" kern="1200" dirty="0"/>
        </a:p>
        <a:p>
          <a:pPr marL="57150" lvl="1" indent="-57150" algn="l" defTabSz="400050">
            <a:lnSpc>
              <a:spcPct val="90000"/>
            </a:lnSpc>
            <a:spcBef>
              <a:spcPct val="0"/>
            </a:spcBef>
            <a:spcAft>
              <a:spcPct val="15000"/>
            </a:spcAft>
            <a:buChar char="•"/>
          </a:pPr>
          <a:r>
            <a:rPr lang="es-MX" sz="900" kern="1200" dirty="0"/>
            <a:t> estimación (MMC, MMV)</a:t>
          </a:r>
        </a:p>
        <a:p>
          <a:pPr marL="114300" lvl="2" indent="-57150" algn="l" defTabSz="400050">
            <a:lnSpc>
              <a:spcPct val="90000"/>
            </a:lnSpc>
            <a:spcBef>
              <a:spcPct val="0"/>
            </a:spcBef>
            <a:spcAft>
              <a:spcPct val="15000"/>
            </a:spcAft>
            <a:buChar char="•"/>
          </a:pPr>
          <a:r>
            <a:rPr lang="es-MX" sz="900" kern="1200" dirty="0"/>
            <a:t> pruebas de hipótesis</a:t>
          </a:r>
        </a:p>
      </dsp:txBody>
      <dsp:txXfrm>
        <a:off x="2060227" y="53587"/>
        <a:ext cx="1606581" cy="990556"/>
      </dsp:txXfrm>
    </dsp:sp>
    <dsp:sp modelId="{C4DEBDA8-A73F-9F44-BC0A-BADF1D1069AE}">
      <dsp:nvSpPr>
        <dsp:cNvPr id="0" name=""/>
        <dsp:cNvSpPr/>
      </dsp:nvSpPr>
      <dsp:spPr>
        <a:xfrm>
          <a:off x="5830989" y="3219150"/>
          <a:ext cx="0" cy="1223277"/>
        </a:xfrm>
        <a:prstGeom prst="line">
          <a:avLst/>
        </a:prstGeom>
        <a:noFill/>
        <a:ln w="9525"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F45F2DA7-8C0F-EA4B-9A99-B71DC0FD1A29}">
      <dsp:nvSpPr>
        <dsp:cNvPr id="0" name=""/>
        <dsp:cNvSpPr/>
      </dsp:nvSpPr>
      <dsp:spPr>
        <a:xfrm>
          <a:off x="6070915" y="3457367"/>
          <a:ext cx="1508105" cy="7275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622300">
            <a:lnSpc>
              <a:spcPct val="90000"/>
            </a:lnSpc>
            <a:spcBef>
              <a:spcPct val="0"/>
            </a:spcBef>
            <a:spcAft>
              <a:spcPct val="35000"/>
            </a:spcAft>
            <a:buNone/>
            <a:defRPr b="1"/>
          </a:pPr>
          <a:r>
            <a:rPr lang="en-US" sz="1400" kern="1200"/>
            <a:t>15 Nov.</a:t>
          </a:r>
        </a:p>
      </dsp:txBody>
      <dsp:txXfrm>
        <a:off x="6070915" y="3457367"/>
        <a:ext cx="1508105" cy="727528"/>
      </dsp:txXfrm>
    </dsp:sp>
    <dsp:sp modelId="{1856D587-B447-8149-B8EB-319816F3CDF3}">
      <dsp:nvSpPr>
        <dsp:cNvPr id="0" name=""/>
        <dsp:cNvSpPr/>
      </dsp:nvSpPr>
      <dsp:spPr>
        <a:xfrm>
          <a:off x="5782701" y="3170863"/>
          <a:ext cx="96574" cy="96574"/>
        </a:xfrm>
        <a:prstGeom prst="ellips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B047915-D3B1-1C4F-B440-420CDF4CF4B8}">
      <dsp:nvSpPr>
        <dsp:cNvPr id="0" name=""/>
        <dsp:cNvSpPr/>
      </dsp:nvSpPr>
      <dsp:spPr>
        <a:xfrm>
          <a:off x="5968089" y="898142"/>
          <a:ext cx="1713755" cy="1097730"/>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l" defTabSz="533400">
            <a:lnSpc>
              <a:spcPct val="90000"/>
            </a:lnSpc>
            <a:spcBef>
              <a:spcPct val="0"/>
            </a:spcBef>
            <a:spcAft>
              <a:spcPct val="35000"/>
            </a:spcAft>
            <a:buNone/>
          </a:pPr>
          <a:r>
            <a:rPr lang="es-MX" sz="1200" kern="1200" dirty="0"/>
            <a:t>Regresión lineal</a:t>
          </a:r>
          <a:endParaRPr lang="en-US" sz="1200" kern="1200" dirty="0"/>
        </a:p>
        <a:p>
          <a:pPr marL="57150" lvl="1" indent="-57150" algn="l" defTabSz="400050">
            <a:lnSpc>
              <a:spcPct val="90000"/>
            </a:lnSpc>
            <a:spcBef>
              <a:spcPct val="0"/>
            </a:spcBef>
            <a:spcAft>
              <a:spcPct val="15000"/>
            </a:spcAft>
            <a:buChar char="•"/>
          </a:pPr>
          <a:r>
            <a:rPr lang="es-MX" sz="900" kern="1200" dirty="0"/>
            <a:t> simple</a:t>
          </a:r>
        </a:p>
        <a:p>
          <a:pPr marL="114300" lvl="2" indent="-57150" algn="l" defTabSz="400050">
            <a:lnSpc>
              <a:spcPct val="90000"/>
            </a:lnSpc>
            <a:spcBef>
              <a:spcPct val="0"/>
            </a:spcBef>
            <a:spcAft>
              <a:spcPct val="15000"/>
            </a:spcAft>
            <a:buChar char="•"/>
          </a:pPr>
          <a:r>
            <a:rPr lang="es-MX" sz="900" kern="1200" dirty="0"/>
            <a:t> múltiple (numéricas y categóricas)</a:t>
          </a:r>
        </a:p>
        <a:p>
          <a:pPr marL="114300" lvl="2" indent="-57150" algn="l" defTabSz="400050">
            <a:lnSpc>
              <a:spcPct val="90000"/>
            </a:lnSpc>
            <a:spcBef>
              <a:spcPct val="0"/>
            </a:spcBef>
            <a:spcAft>
              <a:spcPct val="15000"/>
            </a:spcAft>
            <a:buChar char="•"/>
          </a:pPr>
          <a:r>
            <a:rPr lang="es-MX" sz="900" kern="1200" dirty="0"/>
            <a:t> transformaciones básicas</a:t>
          </a:r>
        </a:p>
      </dsp:txBody>
      <dsp:txXfrm>
        <a:off x="6021676" y="951729"/>
        <a:ext cx="1606581" cy="990556"/>
      </dsp:txXfrm>
    </dsp:sp>
    <dsp:sp modelId="{A6EDD59E-842B-4A4B-A712-1A0D5C2D4DF9}">
      <dsp:nvSpPr>
        <dsp:cNvPr id="0" name=""/>
        <dsp:cNvSpPr/>
      </dsp:nvSpPr>
      <dsp:spPr>
        <a:xfrm>
          <a:off x="6824967" y="1995873"/>
          <a:ext cx="0" cy="1223277"/>
        </a:xfrm>
        <a:prstGeom prst="line">
          <a:avLst/>
        </a:prstGeom>
        <a:noFill/>
        <a:ln w="9525"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4024AB66-8892-D044-8713-5A444C2C5CC6}">
      <dsp:nvSpPr>
        <dsp:cNvPr id="0" name=""/>
        <dsp:cNvSpPr/>
      </dsp:nvSpPr>
      <dsp:spPr>
        <a:xfrm>
          <a:off x="7064893" y="2253405"/>
          <a:ext cx="1508105" cy="7275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1">
          <a:noAutofit/>
        </a:bodyPr>
        <a:lstStyle/>
        <a:p>
          <a:pPr marL="0" lvl="0" indent="0" algn="ctr" defTabSz="622300">
            <a:lnSpc>
              <a:spcPct val="90000"/>
            </a:lnSpc>
            <a:spcBef>
              <a:spcPct val="0"/>
            </a:spcBef>
            <a:spcAft>
              <a:spcPct val="35000"/>
            </a:spcAft>
            <a:buNone/>
            <a:defRPr b="1"/>
          </a:pPr>
          <a:r>
            <a:rPr lang="en-US" sz="1400" kern="1200"/>
            <a:t>22 Nov.</a:t>
          </a:r>
        </a:p>
      </dsp:txBody>
      <dsp:txXfrm>
        <a:off x="7064893" y="2253405"/>
        <a:ext cx="1508105" cy="727528"/>
      </dsp:txXfrm>
    </dsp:sp>
    <dsp:sp modelId="{CBF0944B-32C4-A04D-A00B-1DE96D49A396}">
      <dsp:nvSpPr>
        <dsp:cNvPr id="0" name=""/>
        <dsp:cNvSpPr/>
      </dsp:nvSpPr>
      <dsp:spPr>
        <a:xfrm>
          <a:off x="6776680" y="3170863"/>
          <a:ext cx="96574" cy="96574"/>
        </a:xfrm>
        <a:prstGeom prst="ellips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0A840D8-C683-A142-8178-953379A74455}">
      <dsp:nvSpPr>
        <dsp:cNvPr id="0" name=""/>
        <dsp:cNvSpPr/>
      </dsp:nvSpPr>
      <dsp:spPr>
        <a:xfrm>
          <a:off x="6962068" y="4442427"/>
          <a:ext cx="1713755" cy="1097730"/>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l" defTabSz="533400">
            <a:lnSpc>
              <a:spcPct val="90000"/>
            </a:lnSpc>
            <a:spcBef>
              <a:spcPct val="0"/>
            </a:spcBef>
            <a:spcAft>
              <a:spcPct val="35000"/>
            </a:spcAft>
            <a:buNone/>
          </a:pPr>
          <a:r>
            <a:rPr lang="en-US" sz="1200" kern="1200"/>
            <a:t>Noviembre 22</a:t>
          </a:r>
        </a:p>
      </dsp:txBody>
      <dsp:txXfrm>
        <a:off x="7015655" y="4496014"/>
        <a:ext cx="1606581" cy="990556"/>
      </dsp:txXfrm>
    </dsp:sp>
    <dsp:sp modelId="{12662AB0-E05A-8D41-8724-CC7C55CE249B}">
      <dsp:nvSpPr>
        <dsp:cNvPr id="0" name=""/>
        <dsp:cNvSpPr/>
      </dsp:nvSpPr>
      <dsp:spPr>
        <a:xfrm>
          <a:off x="7818945" y="3219150"/>
          <a:ext cx="0" cy="1223277"/>
        </a:xfrm>
        <a:prstGeom prst="line">
          <a:avLst/>
        </a:prstGeom>
        <a:noFill/>
        <a:ln w="9525"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79FF32DD-EC69-F44B-AF8A-590E80D62836}">
      <dsp:nvSpPr>
        <dsp:cNvPr id="0" name=""/>
        <dsp:cNvSpPr/>
      </dsp:nvSpPr>
      <dsp:spPr>
        <a:xfrm>
          <a:off x="8058871" y="3457367"/>
          <a:ext cx="1508105" cy="7275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622300">
            <a:lnSpc>
              <a:spcPct val="90000"/>
            </a:lnSpc>
            <a:spcBef>
              <a:spcPct val="0"/>
            </a:spcBef>
            <a:spcAft>
              <a:spcPct val="35000"/>
            </a:spcAft>
            <a:buNone/>
            <a:defRPr b="1"/>
          </a:pPr>
          <a:r>
            <a:rPr lang="en-US" sz="1400" kern="1200"/>
            <a:t>29 Nov.</a:t>
          </a:r>
        </a:p>
      </dsp:txBody>
      <dsp:txXfrm>
        <a:off x="8058871" y="3457367"/>
        <a:ext cx="1508105" cy="727528"/>
      </dsp:txXfrm>
    </dsp:sp>
    <dsp:sp modelId="{DAD199A9-C02D-5441-B97B-9548FD9DEF75}">
      <dsp:nvSpPr>
        <dsp:cNvPr id="0" name=""/>
        <dsp:cNvSpPr/>
      </dsp:nvSpPr>
      <dsp:spPr>
        <a:xfrm>
          <a:off x="7770658" y="3170863"/>
          <a:ext cx="96574" cy="96574"/>
        </a:xfrm>
        <a:prstGeom prst="ellips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FFCAF16-0569-0949-B584-4C9E13EF52F3}">
      <dsp:nvSpPr>
        <dsp:cNvPr id="0" name=""/>
        <dsp:cNvSpPr/>
      </dsp:nvSpPr>
      <dsp:spPr>
        <a:xfrm>
          <a:off x="7956046" y="898142"/>
          <a:ext cx="1713755" cy="1097730"/>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l" defTabSz="533400">
            <a:lnSpc>
              <a:spcPct val="90000"/>
            </a:lnSpc>
            <a:spcBef>
              <a:spcPct val="0"/>
            </a:spcBef>
            <a:spcAft>
              <a:spcPct val="35000"/>
            </a:spcAft>
            <a:buNone/>
          </a:pPr>
          <a:r>
            <a:rPr lang="en-US" sz="1200" kern="1200"/>
            <a:t>EVALUACIÓN</a:t>
          </a:r>
        </a:p>
      </dsp:txBody>
      <dsp:txXfrm>
        <a:off x="8009633" y="951729"/>
        <a:ext cx="1606581" cy="990556"/>
      </dsp:txXfrm>
    </dsp:sp>
    <dsp:sp modelId="{89B2BD78-A0CE-0F45-9D4D-92F5FF38FB9F}">
      <dsp:nvSpPr>
        <dsp:cNvPr id="0" name=""/>
        <dsp:cNvSpPr/>
      </dsp:nvSpPr>
      <dsp:spPr>
        <a:xfrm>
          <a:off x="8812924" y="1995873"/>
          <a:ext cx="0" cy="1223277"/>
        </a:xfrm>
        <a:prstGeom prst="line">
          <a:avLst/>
        </a:prstGeom>
        <a:noFill/>
        <a:ln w="9525"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2F744FCB-C0FB-0447-9F9C-0AAF6635C8F8}">
      <dsp:nvSpPr>
        <dsp:cNvPr id="0" name=""/>
        <dsp:cNvSpPr/>
      </dsp:nvSpPr>
      <dsp:spPr>
        <a:xfrm>
          <a:off x="9052850" y="2253405"/>
          <a:ext cx="1508105" cy="7275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1">
          <a:noAutofit/>
        </a:bodyPr>
        <a:lstStyle/>
        <a:p>
          <a:pPr marL="0" lvl="0" indent="0" algn="ctr" defTabSz="622300">
            <a:lnSpc>
              <a:spcPct val="90000"/>
            </a:lnSpc>
            <a:spcBef>
              <a:spcPct val="0"/>
            </a:spcBef>
            <a:spcAft>
              <a:spcPct val="35000"/>
            </a:spcAft>
            <a:buNone/>
            <a:defRPr b="1"/>
          </a:pPr>
          <a:r>
            <a:rPr lang="en-US" sz="1400" kern="1200"/>
            <a:t>6 Dic.</a:t>
          </a:r>
        </a:p>
      </dsp:txBody>
      <dsp:txXfrm>
        <a:off x="9052850" y="2253405"/>
        <a:ext cx="1508105" cy="727528"/>
      </dsp:txXfrm>
    </dsp:sp>
    <dsp:sp modelId="{E33C9975-BE33-044F-88DB-FBFA56AF2A42}">
      <dsp:nvSpPr>
        <dsp:cNvPr id="0" name=""/>
        <dsp:cNvSpPr/>
      </dsp:nvSpPr>
      <dsp:spPr>
        <a:xfrm>
          <a:off x="8764637" y="3170863"/>
          <a:ext cx="96574" cy="96574"/>
        </a:xfrm>
        <a:prstGeom prst="ellips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1933268-1F25-A942-971A-6CE2353C6653}">
      <dsp:nvSpPr>
        <dsp:cNvPr id="0" name=""/>
        <dsp:cNvSpPr/>
      </dsp:nvSpPr>
      <dsp:spPr>
        <a:xfrm>
          <a:off x="8950024" y="4442427"/>
          <a:ext cx="1713755" cy="1097730"/>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l" defTabSz="533400">
            <a:lnSpc>
              <a:spcPct val="90000"/>
            </a:lnSpc>
            <a:spcBef>
              <a:spcPct val="0"/>
            </a:spcBef>
            <a:spcAft>
              <a:spcPct val="35000"/>
            </a:spcAft>
            <a:buNone/>
          </a:pPr>
          <a:r>
            <a:rPr lang="en-US" sz="1200" kern="1200"/>
            <a:t>Diciembre 6. </a:t>
          </a:r>
        </a:p>
      </dsp:txBody>
      <dsp:txXfrm>
        <a:off x="9003611" y="4496014"/>
        <a:ext cx="1606581" cy="990556"/>
      </dsp:txXfrm>
    </dsp:sp>
    <dsp:sp modelId="{A13FA7BB-4603-5B46-A446-D795BD879008}">
      <dsp:nvSpPr>
        <dsp:cNvPr id="0" name=""/>
        <dsp:cNvSpPr/>
      </dsp:nvSpPr>
      <dsp:spPr>
        <a:xfrm>
          <a:off x="9806902" y="3219150"/>
          <a:ext cx="0" cy="1223277"/>
        </a:xfrm>
        <a:prstGeom prst="line">
          <a:avLst/>
        </a:prstGeom>
        <a:noFill/>
        <a:ln w="9525"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E9FF95B0-972C-BF4C-BBA7-1001A79D5E6A}">
      <dsp:nvSpPr>
        <dsp:cNvPr id="0" name=""/>
        <dsp:cNvSpPr/>
      </dsp:nvSpPr>
      <dsp:spPr>
        <a:xfrm>
          <a:off x="9758615" y="3170863"/>
          <a:ext cx="96574" cy="96574"/>
        </a:xfrm>
        <a:prstGeom prst="ellips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6/7/layout/BasicTimeline">
  <dgm:title val="Basic Timeline"/>
  <dgm:desc val="Use to show a list of events in chronological order. The rounded rectangular shape contains the description while the date is shown below on the time line. It's the perfect SmartArt for displaying large amount of text with a medium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dgm:constrLst>
    <dgm:layoutNode name="divider" styleLbl="fgAccFollowNode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presOf/>
      <dgm:shape xmlns:r="http://schemas.openxmlformats.org/officeDocument/2006/relationships" r:blip="">
        <dgm:adjLst/>
      </dgm:shape>
      <dgm:choose name="constrBasedOnChildrenCount">
        <dgm:if name="constrForTwoChildren" axis="ch" ptType="node" func="cnt" op="lte" val="2">
          <dgm:constrLst>
            <dgm:constr type="primFontSz" for="des" forName="L1TextContainer" val="20"/>
            <dgm:constr type="primFontSz" for="des" forName="L2TextContainer" refType="primFontSz" refFor="des" refForName="L1TextContainer" op="equ" fact="0.85"/>
            <dgm:constr type="w" for="ch" forName="composite" refType="w"/>
            <dgm:constr type="h" for="ch" forName="composite" refType="h"/>
            <dgm:constr type="w" for="ch" forName="spaceBetweenRectangles" refType="w" refFor="ch" refForName="composite" fact="0.16"/>
            <dgm:constr type="w" for="ch" ptType="sibTrans" op="equ"/>
            <dgm:constr type="primFontSz" for="des" forName="L1TextContainer" op="equ"/>
            <dgm:constr type="primFontSz" for="des" forName="L2TextContainer" op="equ"/>
          </dgm:constrLst>
        </dgm:if>
        <dgm:else name="constrForRest">
          <dgm:constrLst>
            <dgm:constr type="primFontSz" for="des" forName="L1TextContainer" val="20"/>
            <dgm:constr type="primFontSz" for="des" forName="L2TextContainer" refType="primFontSz" refFor="des" refForName="L1TextContainer" op="equ" fact="0.85"/>
            <dgm:constr type="w" for="ch" forName="composite" refType="w"/>
            <dgm:constr type="h" for="ch" forName="composite" refType="h"/>
            <dgm:constr type="w" for="ch" forName="spaceBetweenRectangles" refType="w" refFor="ch" refForName="composite" fact="-0.42"/>
            <dgm:constr type="w" for="ch" ptType="sibTrans" op="equ"/>
            <dgm:constr type="primFontSz" for="des" forName="L1TextContainer" op="equ"/>
            <dgm:constr type="primFontSz" for="des" forName="L2TextContainer" op="equ"/>
          </dgm:constrLst>
        </dgm:else>
      </dgm:choose>
      <dgm:forEach name="nodesForEach" axis="ch" ptType="node">
        <dgm:layoutNode name="composite">
          <dgm:alg type="composite"/>
          <dgm:shape xmlns:r="http://schemas.openxmlformats.org/officeDocument/2006/relationships" r:blip="">
            <dgm:adjLst/>
          </dgm:shape>
          <dgm:choose name="CaseForPlacingNodesAboveAndBelowDivider">
            <dgm:if name="CaseForPlacingNodeAboveDivider" axis="self" ptType="node" func="posOdd" op="equ" val="1">
              <dgm:constrLst>
                <dgm:constr type="w" for="ch" forName="L1TextContainer" refType="w" fact="0.88"/>
                <dgm:constr type="l" for="ch" forName="L1TextContainer" refType="w" fact="0.06"/>
                <dgm:constr type="t" for="ch" forName="L1TextContainer" refType="h" fact="0.537"/>
                <dgm:constr type="h" for="ch" forName="L1TextContainer" refType="h" fact="0.113"/>
                <dgm:constr type="w" for="ch" forName="L2TextContainerWrapper" refType="w"/>
                <dgm:constr type="h" for="ch" forName="L2TextContainerWrapper" refType="h" fact="0.31"/>
                <dgm:constr type="b" for="ch" forName="L2TextContainerWrapper" refType="h" fact="0.31"/>
                <dgm:constr type="w" for="ch" forName="ConnectLine"/>
                <dgm:constr type="l" for="ch" forName="ConnectLine" refType="w" fact="0.5"/>
                <dgm:constr type="h" for="ch" forName="ConnectLine" refType="h" fact="0.19"/>
                <dgm:constr type="t" for="ch" forName="ConnectLine" refType="h" fact="0.31"/>
                <dgm:constr type="w" for="ch" forName="ConnectorPoint" refType="h" fact="0.015"/>
                <dgm:constr type="h" for="ch" forName="ConnectorPoint" refType="h" fact="0.015"/>
                <dgm:constr type="ctrX" for="ch" forName="ConnectorPoint" refType="w" fact="0.5"/>
                <dgm:constr type="ctrY" for="ch" forName="ConnectorPoint" refType="h" fact="0.5"/>
                <dgm:constr type="w" for="ch" forName="EmptyPlaceHolder" refType="w"/>
                <dgm:constr type="t" for="ch" forName="EmptyPlaceHolder" refType="h" fact="0.65"/>
                <dgm:constr type="h" for="ch" forName="EmptyPlaceHolder" refType="h" fact="0.35"/>
              </dgm:constrLst>
            </dgm:if>
            <dgm:else name="CaseForPlacingNodeBelowDivider">
              <dgm:constrLst>
                <dgm:constr type="w" for="ch" forName="L1TextContainer" refType="w" fact="0.88"/>
                <dgm:constr type="l" for="ch" forName="L1TextContainer" refType="w" fact="0.06"/>
                <dgm:constr type="t" for="ch" forName="L1TextContainer" refType="h" fact="0.35"/>
                <dgm:constr type="h" for="ch" forName="L1TextContainer" refType="h" fact="0.113"/>
                <dgm:constr type="w" for="ch" forName="L2TextContainerWrapper" refType="w"/>
                <dgm:constr type="h" for="ch" forName="L2TextContainerWrapper" refType="h" fact="0.31"/>
                <dgm:constr type="t" for="ch" forName="L2TextContainerWrapper" refType="h" fact="0.69"/>
                <dgm:constr type="w" for="ch" forName="ConnectLine"/>
                <dgm:constr type="l" for="ch" forName="ConnectLine" refType="w" fact="0.5"/>
                <dgm:constr type="h" for="ch" forName="ConnectLine" refType="h" fact="0.19"/>
                <dgm:constr type="t" for="ch" forName="ConnectLine" refType="h" fact="0.5"/>
                <dgm:constr type="w" for="ch" forName="ConnectorPoint" refType="h" fact="0.015"/>
                <dgm:constr type="h" for="ch" forName="ConnectorPoint" refType="h" fact="0.015"/>
                <dgm:constr type="ctrX" for="ch" forName="ConnectorPoint" refType="w" fact="0.5"/>
                <dgm:constr type="ctrY" for="ch" forName="ConnectorPoint" refType="h" fact="0.5"/>
                <dgm:constr type="w" for="ch" forName="EmptyPlaceHolder" refType="w"/>
                <dgm:constr type="h" for="ch" forName="EmptyPlaceHolder" refType="h" fact="0.35"/>
                <dgm:constr type="t" for="ch" forName="EmptyPlaceHolder" refType="h" fact="0"/>
              </dgm:constrLst>
            </dgm:else>
          </dgm:choose>
          <dgm:layoutNode name="L1TextContainer" styleLbl="revTx">
            <dgm:varLst>
              <dgm:chMax val="1"/>
              <dgm:chPref val="1"/>
              <dgm:bulletEnabled val="1"/>
            </dgm:varLst>
            <dgm:choose name="casesForTxtDirLogic">
              <dgm:if name="Name78" axis="self" ptType="node" func="posOdd" op="equ" val="1">
                <dgm:alg type="tx">
                  <dgm:param type="txAnchorHorz" val="ctr"/>
                  <dgm:param type="txAnchorVert" val="t"/>
                  <dgm:param type="parTxLTRAlign" val="ctr"/>
                  <dgm:param type="parTxRTLAlign" val="ctr"/>
                </dgm:alg>
              </dgm:if>
              <dgm:else name="Name89">
                <dgm:alg type="tx">
                  <dgm:param type="txAnchorHorz" val="ctr"/>
                  <dgm:param type="txAnchorVert" val="b"/>
                  <dgm:param type="parTxLTRAlign" val="ctr"/>
                  <dgm:param type="parTxRTLAlign" val="ctr"/>
                </dgm:alg>
              </dgm:else>
            </dgm:choose>
            <dgm:shape xmlns:r="http://schemas.openxmlformats.org/officeDocument/2006/relationships" type="rect" r:blip="">
              <dgm:adjLst/>
            </dgm:shape>
            <dgm:presOf axis="self"/>
            <dgm:constrLst>
              <dgm:constr type="lMarg"/>
              <dgm:constr type="rMarg"/>
              <dgm:constr type="tMarg"/>
              <dgm:constr type="bMarg"/>
            </dgm:constrLst>
            <dgm:ruleLst>
              <dgm:rule type="primFontSz" val="14" fact="NaN" max="NaN"/>
            </dgm:ruleLst>
          </dgm:layoutNode>
          <dgm:layoutNode name="L2TextContainerWrapper">
            <dgm:varLst>
              <dgm:chMax val="0"/>
              <dgm:chPref val="0"/>
              <dgm:bulletEnabled val="1"/>
            </dgm:varLst>
            <dgm:alg type="composite"/>
            <dgm:choose name="L2TextContainerConstr">
              <dgm:if name="CaseForPlacingL2TextContaineAboveDivider" axis="self" ptType="node" func="posOdd" op="equ" val="1">
                <dgm:constrLst>
                  <dgm:constr type="h" for="ch" forName="L2TextContainer" refType="h" fact="0.55"/>
                  <dgm:constr type="b" for="ch" forName="L2TextContainer" refType="h"/>
                  <dgm:constr type="h" for="ch" forName="FlexibleEmptyPlaceHolder" refType="h" fact="0.45"/>
                </dgm:constrLst>
              </dgm:if>
              <dgm:else name="CaseForPlacingL2TextContaineBelowDivider">
                <dgm:constrLst>
                  <dgm:constr type="h" for="ch" forName="L2TextContainer" refType="h" fact="0.55"/>
                  <dgm:constr type="h" for="ch" forName="FlexibleEmptyPlaceHolder" refType="h" fact="0.45"/>
                  <dgm:constr type="b" for="ch" forName="FlexibleEmptyPlaceHolder" refType="h"/>
                </dgm:constrLst>
              </dgm:else>
            </dgm:choose>
            <dgm:layoutNode name="L2TextContainer" styleLbl="bgAcc1">
              <dgm:choose name="L2TextContainerAlgo">
                <dgm:if name="L2TextContainerAlgoLTR" func="var" arg="dir" op="equ" val="norm">
                  <dgm:alg type="tx">
                    <dgm:param type="txAnchorVert" val="mid"/>
                    <dgm:param type="parTxRTLAlign" val="l"/>
                    <dgm:param type="parTxLTRAlign" val="l"/>
                    <dgm:param type="txAnchorVertCh" val="mid"/>
                    <dgm:param type="shpTxRTLAlignCh" val="l"/>
                    <dgm:param type="shpTxLTRAlignCh" val="l"/>
                  </dgm:alg>
                </dgm:if>
                <dgm:else name="L2TextContainerAlgoRTL">
                  <dgm:alg type="tx">
                    <dgm:param type="txAnchorVert" val="mid"/>
                    <dgm:param type="parTxRTLAlign" val="r"/>
                    <dgm:param type="parTxLTRAlign" val="r"/>
                    <dgm:param type="txAnchorVertCh" val="mid"/>
                    <dgm:param type="shpTxRTLAlignCh" val="r"/>
                    <dgm:param type="shpTxLTRAlignCh" val="r"/>
                  </dgm:alg>
                </dgm:else>
              </dgm:choose>
              <dgm:shape xmlns:r="http://schemas.openxmlformats.org/officeDocument/2006/relationships" type="roundRect" r:blip="">
                <dgm:adjLst/>
              </dgm:shape>
              <dgm:presOf axis="des" ptType="node"/>
              <dgm:constrLst>
                <dgm:constr type="primFontSz" val="17"/>
                <dgm:constr type="lMarg" refType="primFontSz" fact="0.7"/>
                <dgm:constr type="rMarg" refType="primFontSz" fact="0.7"/>
                <dgm:constr type="tMarg" refType="primFontSz" fact="0.7"/>
                <dgm:constr type="bMarg" refType="primFontSz" fact="0.7"/>
              </dgm:constrLst>
              <dgm:ruleLst>
                <dgm:rule type="primFontSz" val="12" fact="NaN" max="NaN"/>
                <dgm:rule type="secFontSz" val="10" fact="NaN" max="NaN"/>
                <dgm:rule type="h" val="INF" fact="NaN" max="NaN"/>
              </dgm:ruleLst>
            </dgm:layoutNode>
            <dgm:layoutNode name="FlexibleEmptyPlaceHolder">
              <dgm:alg type="sp"/>
              <dgm:shape xmlns:r="http://schemas.openxmlformats.org/officeDocument/2006/relationships" r:blip="">
                <dgm:adjLst/>
              </dgm:shape>
              <dgm:presOf/>
              <dgm:constrLst/>
            </dgm:layoutNode>
          </dgm:layoutNode>
          <dgm:layoutNode name="ConnectLine" styleLbl="sibTrans1D1" moveWith="L2TextContainer">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orPoint" styleLbl="alignNode1" moveWith="L2TextContainer">
            <dgm:alg type="sp"/>
            <dgm:shape xmlns:r="http://schemas.openxmlformats.org/officeDocument/2006/relationships" type="ellipse" r:blip="" zOrderOff="1">
              <dgm:adj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Node>
  <dgm:extLst>
    <a:ext uri="{68A01E43-0DF5-4B5B-8FA6-DAF915123BFB}">
      <dgm1612:lstStyle xmlns:dgm1612="http://schemas.microsoft.com/office/drawing/2016/12/diagram">
        <a:lvl1pPr>
          <a:defRPr b="1"/>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2"/>
            <a:ext cx="4028440" cy="351737"/>
          </a:xfrm>
          <a:prstGeom prst="rect">
            <a:avLst/>
          </a:prstGeom>
        </p:spPr>
        <p:txBody>
          <a:bodyPr vert="horz" lIns="93177" tIns="46589" rIns="93177" bIns="46589" rtlCol="0"/>
          <a:lstStyle>
            <a:lvl1pPr algn="l">
              <a:defRPr sz="1200"/>
            </a:lvl1pPr>
          </a:lstStyle>
          <a:p>
            <a:endParaRPr lang="es-MX"/>
          </a:p>
        </p:txBody>
      </p:sp>
      <p:sp>
        <p:nvSpPr>
          <p:cNvPr id="3" name="Marcador de fecha 2"/>
          <p:cNvSpPr>
            <a:spLocks noGrp="1"/>
          </p:cNvSpPr>
          <p:nvPr>
            <p:ph type="dt" sz="quarter" idx="1"/>
          </p:nvPr>
        </p:nvSpPr>
        <p:spPr>
          <a:xfrm>
            <a:off x="5265809" y="2"/>
            <a:ext cx="4028440" cy="351737"/>
          </a:xfrm>
          <a:prstGeom prst="rect">
            <a:avLst/>
          </a:prstGeom>
        </p:spPr>
        <p:txBody>
          <a:bodyPr vert="horz" lIns="93177" tIns="46589" rIns="93177" bIns="46589" rtlCol="0"/>
          <a:lstStyle>
            <a:lvl1pPr algn="r">
              <a:defRPr sz="1200"/>
            </a:lvl1pPr>
          </a:lstStyle>
          <a:p>
            <a:fld id="{C79BA8FD-1C31-4706-B9FB-5DBDCC5C9FA1}" type="datetimeFigureOut">
              <a:rPr lang="es-MX" smtClean="0"/>
              <a:t>27/09/22</a:t>
            </a:fld>
            <a:endParaRPr lang="es-MX"/>
          </a:p>
        </p:txBody>
      </p:sp>
      <p:sp>
        <p:nvSpPr>
          <p:cNvPr id="4" name="Marcador de pie de página 3"/>
          <p:cNvSpPr>
            <a:spLocks noGrp="1"/>
          </p:cNvSpPr>
          <p:nvPr>
            <p:ph type="ftr" sz="quarter" idx="2"/>
          </p:nvPr>
        </p:nvSpPr>
        <p:spPr>
          <a:xfrm>
            <a:off x="0" y="6658664"/>
            <a:ext cx="4028440" cy="351736"/>
          </a:xfrm>
          <a:prstGeom prst="rect">
            <a:avLst/>
          </a:prstGeom>
        </p:spPr>
        <p:txBody>
          <a:bodyPr vert="horz" lIns="93177" tIns="46589" rIns="93177" bIns="46589" rtlCol="0" anchor="b"/>
          <a:lstStyle>
            <a:lvl1pPr algn="l">
              <a:defRPr sz="1200"/>
            </a:lvl1pPr>
          </a:lstStyle>
          <a:p>
            <a:endParaRPr lang="es-MX"/>
          </a:p>
        </p:txBody>
      </p:sp>
      <p:sp>
        <p:nvSpPr>
          <p:cNvPr id="5" name="Marcador de número de diapositiva 4"/>
          <p:cNvSpPr>
            <a:spLocks noGrp="1"/>
          </p:cNvSpPr>
          <p:nvPr>
            <p:ph type="sldNum" sz="quarter" idx="3"/>
          </p:nvPr>
        </p:nvSpPr>
        <p:spPr>
          <a:xfrm>
            <a:off x="5265809" y="6658664"/>
            <a:ext cx="4028440" cy="351736"/>
          </a:xfrm>
          <a:prstGeom prst="rect">
            <a:avLst/>
          </a:prstGeom>
        </p:spPr>
        <p:txBody>
          <a:bodyPr vert="horz" lIns="93177" tIns="46589" rIns="93177" bIns="46589" rtlCol="0" anchor="b"/>
          <a:lstStyle>
            <a:lvl1pPr algn="r">
              <a:defRPr sz="1200"/>
            </a:lvl1pPr>
          </a:lstStyle>
          <a:p>
            <a:fld id="{0690D2DE-6155-40AE-8D4E-E3DD9FAEAAF9}" type="slidenum">
              <a:rPr lang="es-MX" smtClean="0"/>
              <a:t>‹Nº›</a:t>
            </a:fld>
            <a:endParaRPr lang="es-MX"/>
          </a:p>
        </p:txBody>
      </p:sp>
    </p:spTree>
    <p:extLst>
      <p:ext uri="{BB962C8B-B14F-4D97-AF65-F5344CB8AC3E}">
        <p14:creationId xmlns:p14="http://schemas.microsoft.com/office/powerpoint/2010/main" val="1845785067"/>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28:03.986"/>
    </inkml:context>
    <inkml:brush xml:id="br0">
      <inkml:brushProperty name="width" value="0.04286" units="cm"/>
      <inkml:brushProperty name="height" value="0.04286" units="cm"/>
    </inkml:brush>
  </inkml:definitions>
  <inkml:trace contextRef="#ctx0" brushRef="#br0">1 250 10591,'27'0'360,"-3"0"-270,-13 0 90,15-9-90,-6 3-4342,11-6 4252,-11 4 949,2 1-949,11-4-89,-6 1 268,37-11-179,-29 9 0,20-7 90,-23 8-90,-2 2 90,2 0 0,-3 1 0,13-3 0,-9 5 3572,36-5-3662,-31 7 135,15-1 0,1 0-45,-8 0-45,5 2 0,0 0-45,-8 1 90,49-2-90,-45 1 0,20-3 0,0 0 0,-16 0 0,5-1 0,-2 1 0,-17 4 0,39 0 90,-37 2-90,61 0-90,-59 0 90,13 0 0,0 0 90,-14 0-180,55 0 180,-22 0-805,-10 0 805,2 0-90,-42 0 0,0 0 0,22 0 0,-20 0-90,30 0 90,-35 0 90,28 0-180,-24 0 90,46 0 90,-41 0-90,26 0-90,-23 0 180,-9 0 535,8 0-625,-5 0-90,-6 0 180,14 0 0,-18 0 0,15 0 0,-21 0-1,10 0-89,-13 0 0,5 0 0,-6 0 90,2 0-90,-5 0 0,2 0 0,-4 0 0,2 0 0,-2 0 0,1 0 0,-1 0 0,0 0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28:13.353"/>
    </inkml:context>
    <inkml:brush xml:id="br0">
      <inkml:brushProperty name="width" value="0.04286" units="cm"/>
      <inkml:brushProperty name="height" value="0.04286" units="cm"/>
    </inkml:brush>
  </inkml:definitions>
  <inkml:trace contextRef="#ctx0" brushRef="#br0">183 0 15448,'-20'29'270,"2"-5"-270,11-19 90,0 4-90,-1-3 90,-3 8-90,0 0 0,0-1 90,-8 11-90,11-12 0,-9 8 0,12-12 0,-2-1-90,2 1 90,-3 2-180,3-3 0,0 4-539,1-4 269,2-1-4048,-2-1 2969,9-8 630,0-5 899,6-5 0,-1 0 0,-1 0 0</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33:44.570"/>
    </inkml:context>
    <inkml:brush xml:id="br0">
      <inkml:brushProperty name="width" value="0.04286" units="cm"/>
      <inkml:brushProperty name="height" value="0.04286" units="cm"/>
    </inkml:brush>
  </inkml:definitions>
  <inkml:trace contextRef="#ctx0" brushRef="#br0">56 327 11580,'-5'-28'180,"1"4"-180,4 11 90,0 0 0,0 0 0,0-2-900,0-9 900,0 6 89,-10-29 1,3 15-90,-8-7 0,10 16 0,-1 14 0,5 2 270,-1-3 540,2 5 989,0-2-1799,0 18 90,4 2-90,1 10 0,4-2-90,1-3 0,-1 2 0,-1 0 90,7 24-90,-6-16 0,12 51 0,-13-45 0,5 32 0,-9-42 0,2 20 0,-3-27-360,1 15 0,-2-25-5036,1 3 5396,-2-15 0,1-1 0,-2-8 0</inkml:trace>
</inkml:ink>
</file>

<file path=ppt/ink/ink10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25:58.032"/>
    </inkml:context>
    <inkml:brush xml:id="br0">
      <inkml:brushProperty name="width" value="0.04286" units="cm"/>
      <inkml:brushProperty name="height" value="0.04286" units="cm"/>
    </inkml:brush>
  </inkml:definitions>
  <inkml:trace contextRef="#ctx0" brushRef="#br0">0 22 13919,'0'-22'2878,"0"50"-2698,0-5-90,0 39 0,0-30 90,0 0-90,0 3 90,0-1-90,0 1 0,0-1-90,0 2 0,0-2 0,0 0 0,0-2 0,0-1 90,0-2-90,0-3 0,0-2 90,0-3-180,0-3 90,0-1 90,0-3-90,0-2-900,0 0 451,6-7-1,-5-3-90,10-3-1709,0-24 1710,-4 15-91,6-17-90,-9 15-269,3 1-180,1 0-1,-4 0 1170,3 0 0,-3 1 0,4-1 0</inkml:trace>
</inkml:ink>
</file>

<file path=ppt/ink/ink10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25:58.701"/>
    </inkml:context>
    <inkml:brush xml:id="br0">
      <inkml:brushProperty name="width" value="0.04286" units="cm"/>
      <inkml:brushProperty name="height" value="0.04286" units="cm"/>
    </inkml:brush>
  </inkml:definitions>
  <inkml:trace contextRef="#ctx0" brushRef="#br0">268 0 14639,'-25'30'359,"3"-5"-269,10-9-90,1 0 90,-3 4-90,0 1 0,0 2 0,0 0 0,1 0 0,0 0 0,0 0 0,1-2-90,3-3-90,-1 1-89,2-4-91,-1 1 0,1-2-90,1-2-89,0 0-1,1-3-270,-2 0-359,4-2-270,-2-1 1439,3-3 0,0-1 0,1-2 0</inkml:trace>
</inkml:ink>
</file>

<file path=ppt/ink/ink10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25:58.961"/>
    </inkml:context>
    <inkml:brush xml:id="br0">
      <inkml:brushProperty name="width" value="0.04286" units="cm"/>
      <inkml:brushProperty name="height" value="0.04286" units="cm"/>
    </inkml:brush>
  </inkml:definitions>
  <inkml:trace contextRef="#ctx0" brushRef="#br0">1 1 14729,'25'14'90,"4"8"-90,-16-3 89,9 15-89,-9-12 0,4 9-89,3 8-91,-7-14-4292,13 28 3843,-16-32-1260,7 15 180,-10-23 1709,0 3 0,-3-12 0,0-1 0</inkml:trace>
</inkml:ink>
</file>

<file path=ppt/ink/ink10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25:59.481"/>
    </inkml:context>
    <inkml:brush xml:id="br0">
      <inkml:brushProperty name="width" value="0.04286" units="cm"/>
      <inkml:brushProperty name="height" value="0.04286" units="cm"/>
    </inkml:brush>
  </inkml:definitions>
  <inkml:trace contextRef="#ctx0" brushRef="#br0">1 97 10771,'0'-26'540,"6"5"-6111,0 12 5841,12-1-180,-5 3 1499,3-2-1409,-5 4 769,0 0-859,-1 2 0,1 2 90,9 0 3302,-5 8-3482,2 0 0,-8 8 0,-5-1 90,0 4 0,-1-1-90,-2 3 0,-1 1 90,0 0-90,0 2 0,0 0-3392,-7-2 3392,6-3 90,-13-2-180,8-3 90,-1-2 0,-2-1 0,8-3 0,-4-2 3302,5-2-3302,0-8 0,6 4 0,0-9 0,6 4 0,0-5 90,0 5-90,4-3 180,1 7-91,-3-3 1,0 5-90,-7 0 90,-1 6-90,0 0 90,0 8-90,-1-2 180,-1 0-90,-1 1 90,-1 1 0,-2 1 0,0 2-90,0-1 90,-5 2 90,3 0-181,-10-1 1,3 1 0,-6-2 0,0 0-90,1-2 90,1 0-180,0-2 90,2-2-90,-2 2-179,4-7-91,-1 0-90,5-5-180,0 0-89,3 0-271,0 0-539,0-8 1529,0-1 0,1-8 0,1 1 0</inkml:trace>
</inkml:ink>
</file>

<file path=ppt/ink/ink10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25:59.737"/>
    </inkml:context>
    <inkml:brush xml:id="br0">
      <inkml:brushProperty name="width" value="0.04286" units="cm"/>
      <inkml:brushProperty name="height" value="0.04286" units="cm"/>
    </inkml:brush>
  </inkml:definitions>
  <inkml:trace contextRef="#ctx0" brushRef="#br0">1 1 14729,'2'30'-90,"6"-1"0,-6-13-180,12 3-4251,-6 2 3711,7 12 1040,-1-7-860,-1 7-449,-4-12-180,1 1 1259,-3-1 0,1-2 0,-2-1 0</inkml:trace>
</inkml:ink>
</file>

<file path=ppt/ink/ink10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26:00.064"/>
    </inkml:context>
    <inkml:brush xml:id="br0">
      <inkml:brushProperty name="width" value="0.04286" units="cm"/>
      <inkml:brushProperty name="height" value="0.04286" units="cm"/>
    </inkml:brush>
  </inkml:definitions>
  <inkml:trace contextRef="#ctx0" brushRef="#br0">239 17 13469,'-28'0'540,"3"4"-450,13-3-90,0 8 90,3-9-90,4 7 0,2-10 90,3 0-90,6-2 0,-5-4 0,10 4 0,-5-3 180,5 4-90,-5 7-90,-1 4 0,-5 10 0,0-4 90,-6 3-90,-1-7-90,-1 2 90,-5-3-180,4 1-180,-7-1 0,0-1-269,2 0-361,-3-2-719,-1 0 1709,-4-1 0,0-1 0,-1-2 0</inkml:trace>
</inkml:ink>
</file>

<file path=ppt/ink/ink10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26:00.864"/>
    </inkml:context>
    <inkml:brush xml:id="br0">
      <inkml:brushProperty name="width" value="0.04286" units="cm"/>
      <inkml:brushProperty name="height" value="0.04286" units="cm"/>
    </inkml:brush>
  </inkml:definitions>
  <inkml:trace contextRef="#ctx0" brushRef="#br0">0 60 11400,'23'0'720,"-3"5"-450,-13-4-90,2 4 0,1-5 0,3 0-90,2 0 0,3 0 89,3 0 91,16 0-90,-5 0-90,12 0 90,13-3-90,-11 2-576,21-6 576,-14 6-669,5-6 579,3 4 0,3 0 0,3 1 90,1 2-90,1 0 0,1 0 0,-3 0 0,1 0 0,-3 0 0,-2 0 90,-1 0-3100,-2 0 3100,0 6 90,-3-5-44,0 10 44,-1-9-90,-1 6-67,0-7-23,-1 2 90,-1-3 90,1 0 0,2 0-90,0 0-90,3 0 90,0 0 0,29 0-90,-19 0 0,18 0 10,-28 0-10,-1 0-90,-5-4 180,0 3-180,-4-2 2853,-3-1-2763,-1 0 0,-2-3 0,-2 2 0,-1-1 63,-2 1-63,-2 0 0,1 0 0,-3 0 531,-1 1-531,-4 0 806,-2 0-806,-2 1 372,-2 0-372,-1 1 0,-2 1 0,-2 0 0,-2 1 0,0 0 0,-2 0 0,0 0 0,-2 0 0,1 0 0,0 0 0,-1 0 0,3 5 0,1-4 0,2 3 0,1-4-90,1 0 0,1 0-270,0 0-90,0 0-89,-2 0-1,0 0-989,0 0 1529,-5 0 0,-3 0 0,-7 0 0</inkml:trace>
</inkml:ink>
</file>

<file path=ppt/ink/ink10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26:05.513"/>
    </inkml:context>
    <inkml:brush xml:id="br0">
      <inkml:brushProperty name="width" value="0.04286" units="cm"/>
      <inkml:brushProperty name="height" value="0.04286" units="cm"/>
    </inkml:brush>
  </inkml:definitions>
  <inkml:trace contextRef="#ctx0" brushRef="#br0">0 82 13919,'23'15'90,"-1"-3"-90,-9-12 90,0 0 180,13 0-90,-4 0-90,9-6-90,-6 4 90,-1-9-90,3 5 0,1 0 90,13-5-180,-10 9 180,7-8-90,-13 9 0,1-4 0,-2 4-90,-2-4 180,-4 4-180,-2-1 180,2 2-90,1 0 0,0 0 0,-1 0 0,-3 0 0,0 0 0,-2 0 0,1 0 0,-2 0 0,0 0-90,-1 0 0,-2 0-540,6-5 180,-5 4-1169,5-10-989,-9 5 2608,-1-3 0,-5 5 0,0 0 0</inkml:trace>
</inkml:ink>
</file>

<file path=ppt/ink/ink10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26:07.477"/>
    </inkml:context>
    <inkml:brush xml:id="br0">
      <inkml:brushProperty name="width" value="0.04286" units="cm"/>
      <inkml:brushProperty name="height" value="0.04286" units="cm"/>
    </inkml:brush>
  </inkml:definitions>
  <inkml:trace contextRef="#ctx0" brushRef="#br0">48 705 13469,'-22'5'540,"4"-1"-360,16-4 0,-1 0 899,1 0-989,7-5-90,18-15 0,-1 1 0,14-13 0,-9 8 0,5-3 0,26-21 0,-10 9 90,20-15 0,11-5-1559,-16 14 1514,-22 16 0,3 0-45,0 1 0,0 2 90,23-15-90,18-9-551,-32 20 641,-4 2-90,-5 4 0,-7 4 0,-9 5 180,-5 3-180,-8 6 180,-2 2-91,-7 4 1288,-1 0-1377,-4 7 0,-1-6 0,0 6 0</inkml:trace>
</inkml:ink>
</file>

<file path=ppt/ink/ink10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26:01.613"/>
    </inkml:context>
    <inkml:brush xml:id="br0">
      <inkml:brushProperty name="width" value="0.04286" units="cm"/>
      <inkml:brushProperty name="height" value="0.04286" units="cm"/>
    </inkml:brush>
  </inkml:definitions>
  <inkml:trace contextRef="#ctx0" brushRef="#br0">39 107 12480,'-21'7'450,"4"-1"-450,42-27 0,-12 12 0,23-19 90,-20 19-90,2-2 0,0 2 90,-1 0-90,-1 2 0,-1 0 89,-1 2-89,-1 3 0,-2 0 90,-1 2-90,-1 0 0,-2 0 90,1 5-90,-4 3 0,1 6 0,-2-1 0,-2 3 0,0 0-3302,-1 2 3302,0-1 0,0 2 0,-7-3 0,0 10 90,-1-10-90,-2 6 0,9-10 3392,-9 0-3392,4-2 0,-3-1 0,3-2-90,3-2 90,3-6 0,0-3 90,6-6-90,-5 0-90,13 1 180,-6 4-180,2 0 90,4 4 90,0-3-90,3 3 0,2-1 0,-8 2 0,1 0 0,-1 0 0,10 25 90,-10-12-90,8 23 180,-13-18 0,-1 2 0,0 1 90,-3 0-90,1 1 0,-2 0-1,0 0-89,-1-2 90,0 1 90,-7-1 90,-3 0-90,-7-2 0,-8 2-180,8-7-90,-7 2 0,11-9 0,2-2-90,1-3-90,3-1-90,-2 0-270,2-8 0,-3 0 1,3-7-91,-3 0-179,1-1-91,-3-2-269,0-2-360,1-2 681,0-2 0,3-1 0,-1-2 0</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33:45.419"/>
    </inkml:context>
    <inkml:brush xml:id="br0">
      <inkml:brushProperty name="width" value="0.04286" units="cm"/>
      <inkml:brushProperty name="height" value="0.04286" units="cm"/>
    </inkml:brush>
  </inkml:definitions>
  <inkml:trace contextRef="#ctx0" brushRef="#br0">33 251 11490,'24'12'90,"-4"-8"-90,-10-10 90,-1-5-90,14-13 0,-10 10 0,17-30 0,-21 27 0,3-30 90,-10 31-90,-2-13 0,0 18 630,-7-10-450,-1 11 180,-8-5-270,1 14 269,-9 15-179,9-2 180,-17 29-270,18-17 180,-17 44-270,22-38 90,-5 37-180,14-45 90,0 16 0,6-27 0,1 4-90,5-11 90,1 0-90,1-1-90,2-1-180,7 0 0,-5-2-989,28-27 989,-23 14-719,31-37 989,-36 31 0,20-28 540,-23 20 90,8-12-181,-17 17 271,0-1-450,-6 13 1619,0-3-1529,6 11 0,-4 6-1,10 3 361,9 29-540,-5-15 0,21 35-90,-21-34 90,11 21-90,-16-24-90,8 20 0,-12-24-899,4 10 899,-15-28 90,-2-4-90,-5-9 0,0-11 90,0 5-90,2-21 90,-1 17 0,2-34 0,3 34 0,9-28 0,3 39-270,9-13 0,-3 19-2878,13-3 1439,-13 10 1709,8 0 0,-10 2 0,1 0 0</inkml:trace>
</inkml:ink>
</file>

<file path=ppt/ink/ink10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26:01.836"/>
    </inkml:context>
    <inkml:brush xml:id="br0">
      <inkml:brushProperty name="width" value="0.04286" units="cm"/>
      <inkml:brushProperty name="height" value="0.04286" units="cm"/>
    </inkml:brush>
  </inkml:definitions>
  <inkml:trace contextRef="#ctx0" brushRef="#br0">1 1 14279,'8'30'90,"-1"-4"-90,-7-12 0,0-1 0,0 2 0,0 0-90,0 0-90,0 2-90,0-1-180,0 1 1,0-1-91,0 0-360,0-1-3751,0 1 3032,0 1 1619,0-1 0,0 2 0,0-1 0</inkml:trace>
</inkml:ink>
</file>

<file path=ppt/ink/ink10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26:02.228"/>
    </inkml:context>
    <inkml:brush xml:id="br0">
      <inkml:brushProperty name="width" value="0.04286" units="cm"/>
      <inkml:brushProperty name="height" value="0.04286" units="cm"/>
    </inkml:brush>
  </inkml:definitions>
  <inkml:trace contextRef="#ctx0" brushRef="#br0">80 157 12750,'-25'8'449,"3"-2"-5929,12-5 5660,2-1-90,1 0 1319,3-5-1589,2-4 90,2-2 859,0-3-769,0 4-90,0-8 1,5 4 3481,0-5-3392,8 0 0,-5 7 0,2-4 0,-3 8 0,0 1 0,-1 2 0,0 2 0,-1 2 89,-1 0-89,0 1 90,-2 0-90,0 0 90,0 0-90,-1 7 90,0-1-90,-1 6 90,0-2-90,0 1 90,0 0-90,0 1 0,0-1 0,-6 1 0,4-1 0,-10 0 0,2 6 0,-2-6 0,-1 6 90,6-11-90,2 1 0,0-2-90,2-1-449,0-1 89,1-1 90,0-8-90,0-1-179,0-6-91,0 1-179,1 0-91,1-2-89,0 0 1079,0-2 0,6 0 0,3-1 0</inkml:trace>
</inkml:ink>
</file>

<file path=ppt/ink/ink10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26:02.961"/>
    </inkml:context>
    <inkml:brush xml:id="br0">
      <inkml:brushProperty name="width" value="0.04286" units="cm"/>
      <inkml:brushProperty name="height" value="0.04286" units="cm"/>
    </inkml:brush>
  </inkml:definitions>
  <inkml:trace contextRef="#ctx0" brushRef="#br0">100 246 12210,'-23'0'450,"-2"0"-360,17 0-90,-4 0 0,8 0 0,0 0 0,-3-12 0,3 6 0,-2-11 0,4 8 0,0 0 0,1-1 0,0 0 0,1 0-90,0 0 90,0-2 0,0 0 0,6 0 0,1-3 0,6 1 0,-1 0 0,0 0 0,2 3 0,-1 0 90,1 2-90,-2 0 90,7 1 0,-6 2 0,5 2 0,0 3-1,-5 1 181,4 6-180,-7 1 0,-1 7 0,-1 1-90,0 1 90,0 1-90,0 2 180,-4 1 0,-1 2 0,-3 1-90,0 1 0,0 1-90,0-1 90,0 0-90,0 8 0,0-6 90,0 5-90,0-10 0,0 0 0,0-1 0,0-1 0,0 7 0,0-7 0,-6 5 0,-5-4 0,3-6-90,-7 2-90,9-7 0,-6-1-90,3-2 0,-2-3 90,1 0-90,-9-3 180,5 0 90,-22-25 0,21 14 0,-8-20 90,19 20 90,3 0-90,1 0 90,0 1-90,6 0 0,-4-1 90,14 1-90,-6 1 0,8-1 90,-1 1-180,-1-1 90,2 0-90,-1 1 0,3-1 90,-1 0-90,1 1 0,-2 0 0,0 2 0,-1 1 0,1 2 0,1 0 0,-1 3-90,-1 0-90,-1 1-540,5 0 270,-4 0-89,2 0-1260,-3 5 360,-4 0 1439,2 1 0,-4-2 0,0-4 0</inkml:trace>
</inkml:ink>
</file>

<file path=ppt/ink/ink10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26:03.201"/>
    </inkml:context>
    <inkml:brush xml:id="br0">
      <inkml:brushProperty name="width" value="0.04286" units="cm"/>
      <inkml:brushProperty name="height" value="0.04286" units="cm"/>
    </inkml:brush>
  </inkml:definitions>
  <inkml:trace contextRef="#ctx0" brushRef="#br0">0 21 14099,'9'-21'630,"4"44"-720,-6-8 90,4 33 0,-1-31-180,-2 1-90,1 2-90,-2-1-90,0 1-179,-1 1-181,1 0-359,-2 2-450,0 1 1619,0 0 0,0 1 0,0 0 0</inkml:trace>
</inkml:ink>
</file>

<file path=ppt/ink/ink10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26:03.619"/>
    </inkml:context>
    <inkml:brush xml:id="br0">
      <inkml:brushProperty name="width" value="0.04286" units="cm"/>
      <inkml:brushProperty name="height" value="0.04286" units="cm"/>
    </inkml:brush>
  </inkml:definitions>
  <inkml:trace contextRef="#ctx0" brushRef="#br0">139 204 12390,'-22'6'-90,"3"-1"-5570,13-5 5660,1-6 1319,0 1-1319,2-6 859,-1 1-859,2-1 0,0 1 0,1-2 3392,1-1-3392,0 1 0,0 0 90,0 1 0,0 1-90,0 1 90,4 2-90,1 0 90,1 2 0,2 0 0,-2 1 0,4 0 90,1 1-90,-4 1 89,2 1 1,-4 1-90,-1 0 90,0 0-90,1 0 0,-1 7 0,0-1-90,0 4 0,-1 0 90,0 0-90,0 0 0,-2 2 0,0 0 90,-1 0-90,0 2-540,0-2 450,-32 16 0,20-18 0,-26 10 0,29-26 90,-1-2-179,-1-5 89,0-2 0,1-1-180,2-1 0,-1 0-90,2 0-90,0 0-179,2 0-361,1 0-359,3 1 1349,-1 1 0,1 2 0,1 0 0</inkml:trace>
</inkml:ink>
</file>

<file path=ppt/ink/ink10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26:06.304"/>
    </inkml:context>
    <inkml:brush xml:id="br0">
      <inkml:brushProperty name="width" value="0.04286" units="cm"/>
      <inkml:brushProperty name="height" value="0.04286" units="cm"/>
    </inkml:brush>
  </inkml:definitions>
  <inkml:trace contextRef="#ctx0" brushRef="#br0">90 713 11041,'-24'3'719,"4"-1"-449,10-2 0,2 0 0,-1 0-90,2 0 269,0 0-359,5-6 90,-1 1 90,3-6-90,0 0 90,7-1 0,2-3 0,6-1-1,1-4-3481,3 0 3392,3-2-131,4-1 41,3-2 0,2 0 0,0-1 0,1 0 0,0-1-90,-1 2 0,0-1 90,-3 1-90,0 1 0,-1 1 0,2 1 90,-1-1-90,1 2 0,-1 0-2255,0 2 2255,0 0 0,-3 1 0,0 0 0,6-3 0,-10 6 2255,5-3-2255,-7 6 41,-5 2-41,1 0 3302,-6 4-3302,1 0-90,0 0-180,-1 0-180,0-1-89,0 2-1,-1 0-1079,0-1 180,-3 2-450,-1-1 1889,-1 4 0,-2 1 0,1 0 0</inkml:trace>
</inkml:ink>
</file>

<file path=ppt/ink/ink10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26:09.794"/>
    </inkml:context>
    <inkml:brush xml:id="br0">
      <inkml:brushProperty name="width" value="0.04286" units="cm"/>
      <inkml:brushProperty name="height" value="0.04286" units="cm"/>
    </inkml:brush>
  </inkml:definitions>
  <inkml:trace contextRef="#ctx0" brushRef="#br0">1194 111 9781,'-25'-13'360,"2"2"-5840,14 5 5660,-4-2 1229,4 1-1409,-5-2 949,5 4-949,1-1 0,-1 0 90,1 1 3302,-1-1-3302,0 1-90,-2 1 0,0-2 0,0 2 0,-1 1 0,-2-1 0,1 3-90,-2 0 180,0 0-90,-3 1 90,-1 0 0,-1 0 0,0 0-90,-1 0 90,0 0-90,-12 0 90,8 6-90,-8-5 90,2 10-1,0-5-89,2 0 0,0 5 0,14-7 0,-6 6 0,6-7 0,-1 2 0,0-2-89,-1 4 89,0 0 0,1 1 89,0-1-178,1 1 89,0-1 0,0 3 89,0-3-89,-1 1-89,0-1 89,0 0 89,1 0-89,-1 0 0,3 1 0,-1 1 0,-1 1 0,1 1-89,-1 2 178,1-2-89,-1 2 0,0 1 0,-1 2 0,0 0 0,2 0 0,0 0 90,1 0-90,1 0 0,0-1 90,2-1 0,1 0 0,0-2-90,2 0 0,0 0 90,0 0-90,1 2 90,0-1-90,-1 1 0,2-1 90,-3 8-90,2-4 90,-2 6-90,4-7 90,0 0-90,1 2 90,0 0 0,1 1 0,-1 9-90,2-6 0,-1 8 0,2-11 90,0 1-90,0-2 0,0 2 90,28 20-90,-6-8 0,19 9 90,-16-16-90,-5-9 0,0 0 90,2 0-90,-2 0 90,1-1 0,0 0-90,0-1 90,0 1-90,0 0 0,-1-1 0,0-2 89,1 1-89,1-1 0,0-1 0,1 0 0,1-1 90,1-1 90,14 3-180,-10-4 0,12 2 90,0-2-90,-10-2 0,9-1 0,-13-2 0,-1-1 0,1-1 0,-1 0 0,1-1 0,0 0 0,1 0 0,1 0 0,0 0 0,-1 0 0,0 0 0,-2-6 0,-2 5 0,0-5 0,-2 2 0,-1 3 0,-2-3 0,8-3 0,-8 6 0,7-10 90,-3 4 0,-5-1-90,4-4 0,-1-1 90,-6 1-90,5-3 0,-7 3 0,1-1-90,-2-1 180,0 1-90,-1-1 0,4-8 0,1 0 0,0-2 0,-2 4 0,-4 6 0,0 1 0,3-6 0,-2 5 0,1-4 0,-3 6 0,-2 1 0,2-1 0,-2 0 0,1 1 0,-2 0 0,-1 1 90,0 0-90,-1 1 0,0-1 0,0 1 0,0-1 0,-1 0 0,1 0 0,0 0 0,-2 0 0,-1-1 0,-1 0 0,0-1 0,0 0 0,0-1 0,0-9 0,0 4 0,-6-6 0,0-4 0,-5 6 0,1-6-90,2 10 90,0 2 0,1-1 0,1-1 0,0 2 90,-1 0-90,0 1 0,-1 0 0,1-1 0,0 2 0,-1-1-90,0 3 90,-1-1 0,1 1 0,-2 1 0,1-2 0,0 2-90,-7-4 90,5 3-90,-4-2 90,4 4-180,0 1 90,-1-1-90,1 2 1,0-3-1,-1 0-450,-7-5 270,6 4-1349,-12-10 270,11 9 1439,-2-4 0,4 6 0,1 0 0</inkml:trace>
</inkml:ink>
</file>

<file path=ppt/ink/ink10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26:10.281"/>
    </inkml:context>
    <inkml:brush xml:id="br0">
      <inkml:brushProperty name="width" value="0.04286" units="cm"/>
      <inkml:brushProperty name="height" value="0.04286" units="cm"/>
    </inkml:brush>
  </inkml:definitions>
  <inkml:trace contextRef="#ctx0" brushRef="#br0">0 0 13739,'31'7'90,"-4"-1"-90,-14-6 0,-1 0-4251,-2 0 4251,2 0-90,-4 0 679,11 0-859,-7 0-179,7 0-91,-7 0-2338,9 0 1528,-11 0 2198,6 0 0,-14 0 0,0 0 0</inkml:trace>
</inkml:ink>
</file>

<file path=ppt/ink/ink10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26:10.489"/>
    </inkml:context>
    <inkml:brush xml:id="br0">
      <inkml:brushProperty name="width" value="0.04286" units="cm"/>
      <inkml:brushProperty name="height" value="0.04286" units="cm"/>
    </inkml:brush>
  </inkml:definitions>
  <inkml:trace contextRef="#ctx0" brushRef="#br0">0 62 13739,'27'12'180,"-3"-8"-180,-5-10 90,-4-6-90,4 6 0,-4-3-90,0 8-90,0-7-90,0 3 0,0-2-179,-1 2-91,1 2-270,-1-1-449,0 2-180,1-1 1439,2 0 0,0 2 0,1-1 0</inkml:trace>
</inkml:ink>
</file>

<file path=ppt/ink/ink10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26:11.541"/>
    </inkml:context>
    <inkml:brush xml:id="br0">
      <inkml:brushProperty name="width" value="0.04286" units="cm"/>
      <inkml:brushProperty name="height" value="0.04286" units="cm"/>
    </inkml:brush>
  </inkml:definitions>
  <inkml:trace contextRef="#ctx0" brushRef="#br0">100 78 12300,'-16'-26'90,"8"3"-90,14 14 90,7 1 0,-3 2-90,0 3 180,-1 1-90,-1 2-90,-1 0 90,-2 0-90,0 0 180,-3 5-91,0 2-89,-1 7 90,-1-1 0,1 3-90,-1 0 90,0 0 90,0 2-90,0 2 0,0 1 0,0 7-90,0-5 90,0 5-90,0-7 0,0-1 0,0-2 90,0-1-90,0-2 90,0-1-90,0-1 0,0 0 90,0-2-90,0 0 0,0-1 0,0-1 0,0 0-90,0-2 0,-5 0 0,-1-1-90,0-2-360,-9-1 361,8-2 89,-11 0-90,2-1 180,2-6 0,-3 5-90,2-15 90,4 13 0,0-11 0,5 13 0,2-8 90,2 5 0,0-4 90,8-2-91,1 3 1,6-3 270,5 3-270,-5 3 90,5 0-90,0 2 0,-5 1-90,6 1 90,-3 0 0,-2 0 0,2 5 0,-6-4-90,1 9 90,-2-8-90,0 8 0,0-5 90,0 4-90,1-4 0,-3 1 0,1-4 180,-2 4-91,0-4 541,2 1-540,-4-3-90,2 1 0,-6-1 0,1 0 0</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33:45.721"/>
    </inkml:context>
    <inkml:brush xml:id="br0">
      <inkml:brushProperty name="width" value="0.04286" units="cm"/>
      <inkml:brushProperty name="height" value="0.04286" units="cm"/>
    </inkml:brush>
  </inkml:definitions>
  <inkml:trace contextRef="#ctx0" brushRef="#br0">61 19 15988,'-13'32'450,"6"-4"-360,-3-13-90,6-1-4162,-1 0 4162,2 0 860,3-1-1040,5 12 180,2-13-90,5 8 90,1-15-180,13-1 90,-8-2 3212,23-1-3212,-23-7 0,12 0-90,-18-12-180,0-3 270,-6 2-359,-16-11 179,2 16-90,-11-10-90,4 12-179,-2-1 629,-3 2 0,-39-10 0,-12-2 0</inkml:trace>
</inkml:ink>
</file>

<file path=ppt/ink/ink10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26:13.793"/>
    </inkml:context>
    <inkml:brush xml:id="br0">
      <inkml:brushProperty name="width" value="0.04286" units="cm"/>
      <inkml:brushProperty name="height" value="0.04286" units="cm"/>
    </inkml:brush>
  </inkml:definitions>
  <inkml:trace contextRef="#ctx0" brushRef="#br0">1 85 9961,'29'-23'720,"-3"1"-540,-14 13 90,-1 0 89,6-2-179,-7 7-90,4-2 0,-7 6-90,-1 0 0,0 0 90,-1 7 0,1-6-90,0 13 90,-1-7-90,2 6 90,-1-2-90,1 0 0,0 0 90,7 14 0,-5-9 0,4 12 0,-6-10-90,0 2 90,0 1-90,-1 1 0,-1 0 90,-2 0-90,0-1 0,-3 0 90,1-2-90,-1-1 0,0-3 0,0-1 0,0-1 0,0 0 0,0 0 0,-6-2 0,5 2 0,-11-2 0,7 1 0,-7 0 0,3-1 0,1 0 0,-1-2 0,1-2-90,-4 2 90,3-3-90,-2 0-90,2-4 90,2-1 90,-1-1-90,3 0 0,0-7 90,2 0 0,-1-7-90,3 3 180,0 0-90,1 1 0,0 0 90,7 1-90,-1 2 90,7 1 0,-2 1 0,3-1-90,-2 1 90,2 0-90,2-1 0,-5 3 0,6-1 0,-1 4 0,-3 0 0,4 0 0,-4 0-90,-1 0 90,0 0-270,0 0-1889,9 0 630,-9 5 1529,7-4 0,-11 9 0,0-4 0</inkml:trace>
</inkml:ink>
</file>

<file path=ppt/ink/ink10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26:14.180"/>
    </inkml:context>
    <inkml:brush xml:id="br0">
      <inkml:brushProperty name="width" value="0.04286" units="cm"/>
      <inkml:brushProperty name="height" value="0.04286" units="cm"/>
    </inkml:brush>
  </inkml:definitions>
  <inkml:trace contextRef="#ctx0" brushRef="#br0">84 1 13110,'-22'6'449,"3"1"-6019,12 6 5660,0-1 1319,0 2-1319,2 1 769,-1-1-859,2 2 0,1-1 0,1 1 0,1 0 3482,1-2-3482,0-1 0,6 2 0,-5-4 0,12 2 0,9-4 0,-1-2 0,9-1 0,-13-4 0,1-2 0,1 0-90,0 0 90,0 0 0,-1-6 0,-3-2 0,-2-5 0,-3 6 0,-2-5 0,-1 4 90,-4-6-90,-1-1 0,-2 3 0,0-3 0,0 3 0,-5-2 0,-2 1 0,-5 1-90,0-1-3302,-1 2 3212,-1 0 0,0 3-90,-2 2-179,1 0 449,-1 3 0,-22 0 0,-4 3 0</inkml:trace>
</inkml:ink>
</file>

<file path=ppt/ink/ink10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26:14.552"/>
    </inkml:context>
    <inkml:brush xml:id="br0">
      <inkml:brushProperty name="width" value="0.04286" units="cm"/>
      <inkml:brushProperty name="height" value="0.04286" units="cm"/>
    </inkml:brush>
  </inkml:definitions>
  <inkml:trace contextRef="#ctx0" brushRef="#br0">441 0 14908,'-27'0'450,"3"8"-270,13-1 180,6 9-377,-8 10 197,5-2-3207,-9 10 3117,3-4 180,-2 0-218,2 4 38,-3 0-2163,-13 20 2163,7-13-90,-7 14 44,9-16-134,3 0 180,-2-1-90,3 0-90,0-3 90,3 0 0,-2-1 2095,4-1-2365,-1-1-180,2-4-51,1 0-128,1-5-541,2 5 451,3-10 3285,1 2-5175,3-9 2689,7-5 0,0-2 1,6-4-1</inkml:trace>
</inkml:ink>
</file>

<file path=ppt/ink/ink10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26:15.121"/>
    </inkml:context>
    <inkml:brush xml:id="br0">
      <inkml:brushProperty name="width" value="0.04286" units="cm"/>
      <inkml:brushProperty name="height" value="0.04286" units="cm"/>
    </inkml:brush>
  </inkml:definitions>
  <inkml:trace contextRef="#ctx0" brushRef="#br0">103 146 13739,'-10'-24'0,"9"3"0,10 11 0,6-1-3397,0-1 3397,-2 1 725,1 0-725,1 0 0,-2 2 0,1 0 0,-2 2 90,7 2-90,-8 2 2762,6 2-2582,-11 1-90,1 7 0,-2 2 0,0 8-90,-1-1 180,-1 1 0,0 0-90,-2 1-1,1 0 1,-2 2-90,0-1 0,0 1 90,0-1-90,-6-1 0,-1 0 0,-4-1 90,-1-2-90,2-1 0,-2-1 0,0-1 0,1-2-90,-2-2 0,1 1 0,-3-2 1,-8 1 89,4-3-90,-6-2 90,9-1-90,1-2 90,1 0-90,0 0 0,-1 0 90,5 0 0,-1 0-90,5 0 90,3-6 0,1 1 0,7-4 0,2 0 90,7 0-90,1 0 0,1-2 0,1 1 90,0-1-90,3 1 0,9-5 90,-6 6-90,5-4 0,-1 5 90,-8 3-90,4 1 0,-1 4 0,-9 0 0,6 0 0,-9 0 0,0 5 0,-1-4 0,1 8 0,-1-8-90,0 8-90,-2-8-90,0 7-90,0-4-90,0 2-89,-1-3-91,0 1-449,0-2 1079,4 0 0,-3 0 0,4-2 0</inkml:trace>
</inkml:ink>
</file>

<file path=ppt/ink/ink10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26:15.372"/>
    </inkml:context>
    <inkml:brush xml:id="br0">
      <inkml:brushProperty name="width" value="0.04286" units="cm"/>
      <inkml:brushProperty name="height" value="0.04286" units="cm"/>
    </inkml:brush>
  </inkml:definitions>
  <inkml:trace contextRef="#ctx0" brushRef="#br0">0 81 14369,'24'-6'90,"-2"0"0,-11-6-90,3 3-4252,1 0 3982,25-5 90,-14 8 680,17-6-860,-22 11-179,-1-3-271,0 4 810,11-1 0,-11 1 0,8 0 0</inkml:trace>
</inkml:ink>
</file>

<file path=ppt/ink/ink10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26:15.572"/>
    </inkml:context>
    <inkml:brush xml:id="br0">
      <inkml:brushProperty name="width" value="0.04286" units="cm"/>
      <inkml:brushProperty name="height" value="0.04286" units="cm"/>
    </inkml:brush>
  </inkml:definitions>
  <inkml:trace contextRef="#ctx0" brushRef="#br0">0 94 14009,'26'-3'90,"-2"3"-90,-11-10 0,0 4-2048,5-7 1868,-3 3-88,14-3-272,-10 7-180,6-1-179,-6 3-360,0 0-181,0 0 1816,-2 0 1,-1-1 0,-1 0 0</inkml:trace>
</inkml:ink>
</file>

<file path=ppt/ink/ink10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26:15.852"/>
    </inkml:context>
    <inkml:brush xml:id="br0">
      <inkml:brushProperty name="width" value="0.04286" units="cm"/>
      <inkml:brushProperty name="height" value="0.04286" units="cm"/>
    </inkml:brush>
  </inkml:definitions>
  <inkml:trace contextRef="#ctx0" brushRef="#br0">1 1 16618,'5'31'449,"4"30"-359,-7-31-90,7 26 0,-5-32 0,5 2 0,-4-1 90,2 0-90,-3 0-90,2-2 90,-3 1 0,0-2 0,-3-1 90,4-2-450,-1 3-89,1-9-91,0 1-90,-2-10-89,2-1-91,-1-3-179,0 0-271,0 0-539,0 0 1799,1-6 0,0-2 0,0-6 0</inkml:trace>
</inkml:ink>
</file>

<file path=ppt/ink/ink10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26:16.220"/>
    </inkml:context>
    <inkml:brush xml:id="br0">
      <inkml:brushProperty name="width" value="0.04286" units="cm"/>
      <inkml:brushProperty name="height" value="0.04286" units="cm"/>
    </inkml:brush>
  </inkml:definitions>
  <inkml:trace contextRef="#ctx0" brushRef="#br0">140 20 15268,'-25'-14'1170,"8"9"-6381,9 7 5841,2 19 868,-1-10-1228,-4 23 680,4-12-950,-3 8 360,0 6-271,3-9 1,-5 33-90,8-30 0,0 17 90,4-24 3302,0 1-3392,7-3 0,1 0 0,8-2 0,0-4 0,1-2-90,2-2 90,1-3 0,0-3 0,2-3-90,-1-2 1,1-6-1,-1-4-90,-1-8 90,-2-3 90,-2-3-90,-3-2 90,-2-1-90,-6-1 90,-1-1 0,-4-1 0,0 0-90,-6 1 0,-2-1 90,-7 1-90,-1 0-270,-10-6-2068,4 10 1528,-37-4-359,29 20-900,-23 1 2159,29 8 0,0 6 0,-1 2 0</inkml:trace>
</inkml:ink>
</file>

<file path=ppt/ink/ink10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12:50.469"/>
    </inkml:context>
    <inkml:brush xml:id="br0">
      <inkml:brushProperty name="width" value="0.04286" units="cm"/>
      <inkml:brushProperty name="height" value="0.04286" units="cm"/>
    </inkml:brush>
  </inkml:definitions>
  <inkml:trace contextRef="#ctx0" brushRef="#br0">167 0 7713,'-24'6'269,"1"4"-179,5-9 0,4 7 0,-13-7 0,15 3 0,-8-4 0,13 0 90,-1 0-180,3 0 90,-1 0 3958,4 0-3239,6 0-629,3 0-90,6 0 0,13 5 0,-8-4-90,12 9 0,-12-9 0,2 4 0,0-5 0,1 4 0,1 0 90,3 1-90,1 0 0,1-2 0,2 3 90,1-1 0,15 2-90,-8 0 0,10 0 180,2 1-90,-11-3-208,12 2 208,-14-1 0,1 0-90,-2 0 90,1-1 0,-3 0 0,2 1 0,-2 0 0,-2-1 0,0 0 0,-3-1-90,-1 1 90,-2-1-90,-1 2 0,-1-1 0,-2 0 207,-2 0-117,14 6-90,-16-5 0,11 5 0,-19-7 0,-2 0 0,2-1 0,-1 0 90,0 1-180,-1-1 180,-1-1-180,-1 0-5757,-1-1 4948,-9-1 899,-1-5 0,-8-3 0,1-5 0</inkml:trace>
</inkml:ink>
</file>

<file path=ppt/ink/ink10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12:52.305"/>
    </inkml:context>
    <inkml:brush xml:id="br0">
      <inkml:brushProperty name="width" value="0.04286" units="cm"/>
      <inkml:brushProperty name="height" value="0.04286" units="cm"/>
    </inkml:brush>
  </inkml:definitions>
  <inkml:trace contextRef="#ctx0" brushRef="#br0">0 117 9242,'24'0'629,"-4"0"-449,-14 0 0,1 0-90,0 0 0,1 0 0,5 0 0,-2 0-90,4 0 0,-5 0 0,3 0 0,0 4 0,6-3 0,-2 2 0,4-3 0,-5 0 0,2 0 0,0 0 0,3 0 0,0 0 0,13 0 0,-6 0 0,10 0 0,-10 0 0,1 0 0,1 0 0,1 0 0,0 0 0,1 0 90,0 0-90,1 0 0,-1 0-90,0 0 180,-1 0-90,-1 0 0,-1 0 0,-2 0 0,0 0 0,-2 0 0,0 0 0,0 0-90,2 0 90,0 0 90,2 0-90,1 0 0,2 0 0,1 0 0,1 0 0,-1 0-90,0 0 180,0 0-90,0 0 0,-1 0 0,0 0 0,0 0 0,0 0 0,-1 0 0,1 0 0,-1 0 0,0 0 0,14 0 0,-11 0 0,11 0-90,3 0 90,-9 0-116,12 0 116,-13 0 0,2 0 0,1 0 0,3 0 0,2 0 0,-1 0 0,2 0 0,-1 0 0,0 0 0,2 0 0,-1 0 0,0-4 0,0 2 0,20-2 0,-16 4 0,15 0 90,34 0-90,-25 0-500,-23 0 1,-1 0 499,9 0 0,-16 0-272,-1 0 362,2 0-90,0 0-90,0 0 180,2-5-180,-1 4 180,0-5-90,-1 6-180,-1 0 90,1-4 90,-1 3-90,2-4 90,-4 5 0,2 0 0,-2 0-90,1 0 90,0 0 0,-2 0 0,-1-5 0,-1 3 0,13-3 90,-13 5-180,10 0 90,-4-5 0,-10 4 0,9-8 182,-14 5-182,-1-1 0,-3-2 0,0 3 900,-2-3-900,-1 0 0,-2 1 395,-2 2-305,-4 0 0,-1 1 0,-1-1-90,-4 1 90,-1-1 90,-1 3-180,-2-1 0,1 1 0,-4 1 0,1 0 0,-2 0 0,0 0 0</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33:46.492"/>
    </inkml:context>
    <inkml:brush xml:id="br0">
      <inkml:brushProperty name="width" value="0.04286" units="cm"/>
      <inkml:brushProperty name="height" value="0.04286" units="cm"/>
    </inkml:brush>
  </inkml:definitions>
  <inkml:trace contextRef="#ctx0" brushRef="#br0">134 1 13110,'-23'6'629,"2"0"-629,15 6 90,-2-1 0,-1 6 0,2-3-90,0 5 0,3-5 90,1 10-90,1-9 0,13 22 0,-8-25-90,31 18 90,-22-23 90,29 3-90,-27-10 0,16-6 0,-20-2 90,11-20-90,-14 12 90,3-11-90,-7 6 0,-2 5 0,-1-4-90,-17 7-180,-3 1-270,-19 3 181,10 2-2520,-20 5 2879,23 2 0,-13 0 0,18 0 0</inkml:trace>
</inkml:ink>
</file>

<file path=ppt/ink/ink10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12:58.041"/>
    </inkml:context>
    <inkml:brush xml:id="br0">
      <inkml:brushProperty name="width" value="0.04286" units="cm"/>
      <inkml:brushProperty name="height" value="0.04286" units="cm"/>
    </inkml:brush>
  </inkml:definitions>
  <inkml:trace contextRef="#ctx0" brushRef="#br0">629 235 11580,'-22'-19'630,"3"3"-540,17 11 90,0 2 180,1-3-180,1 1-1,0 0-89,0 0 90,0 0-90,0 1 180,0-3-180,0 3 90,-5-2-90,4 2 0,-9 0 0,4-1 0,-5 1 0,1-1-90,2 0 90,-1 0 0,0 1-90,1 0 0,-2 1 0,4 0 90,-3 0-90,3 1-90,-2 1 90,2 0 0,-2 1 0,-1 0 0,-2 0-3392,-8 0 3392,4 6-187,-8-5 187,8 10 0,-3-5 0,0 3 0,2 1 0,-3-2 3299,2 1-3299,-2-1 280,0 3-280,0-1 0,2 3 0,0 0 0,-6 11 0,6-5 0,-4 8 0,1 3-90,4-6 90,-4 10 0,7-9 0,1 1 0,3-1 0,-1 0 0,3-1 0,0 0 0,3 0 0,2-1 0,2 0 0,0 12 0,0-7 0,0 10 90,5 2-90,-3-11 0,9 11 90,-2-2-90,4-8 0,1 9 0,5-1 0,-3-9 0,5 7 89,-3-11-89,0-1 0,0 0 0,1-2 0,1 2-3392,3-2 3482,1-1-90,4-1 0,-1 0 90,16 5-90,-11-6 0,12 3 0,-3-2 0,-10-7 0,8 6 0,-1-4 90,2-1 3302,0 1-3482,-4-3 90,-11-5 0,-2-1 0,0-1 0,-2-2 0,1 1 90,0-2-90,-1-1 0,1-1 0,0 0 0,1 0 0,0 0 0,2 0 0,-1 0 0,2-6 0,1 0 0,1-1 0,0-2 0,1 2 0,-1-3 0,12-6 0,-10 6 0,9-6 0,-15 5 0,2 0 90,-1-1-180,-1 0 180,-1 0-90,-3 0 0,-3 1 0,-2-2 0,-1-1 0,-4 0 0,-1 0 0,-1-2 0,0 2-3392,-1-3 3392,1 1 0,-1-3 0,1 1 90,0-3-90,0 0 0,-1-1 0,1-1 0,-1-11 0,-1 7 0,-1-8 90,-1-1-90,-2 8 3392,-1-9-3392,0 12 90,-1 0 0,0 1-90,0-1 90,0 1 90,0 1 0,0 1 0,0-1-90,0 2 90,-14-10-90,1 2-1,-15-7-89,10 9 90,0 3-90,8 5 0,-1 1 0,1-1 90,-2 2-180,0-1 90,-1 1 0,0 1 0,-2 0 90,0 1-180,0 0 180,-1 1-90,-1-2 0,2 2 0,-2-2 0,1 2 0,-1 0 0,-3 2 0,0 0 0,-1 0 0,0 0 90,0 0-180,-11-5 90,7 4 0,-6-4 0,0 0 0,8 6 0,-9-2 0,-1 3-90,7 3-89,-9-1-91,9 4 0,-1 1-90,0 1 90,-2 1 0,-2 0-179,1 1 89,-1 0-270,1 0-89,-2 6-1980,-15 1 2699,9 6 0,-10-2 0,13-1 0</inkml:trace>
</inkml:ink>
</file>

<file path=ppt/ink/ink10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13:02.221"/>
    </inkml:context>
    <inkml:brush xml:id="br0">
      <inkml:brushProperty name="width" value="0.04286" units="cm"/>
      <inkml:brushProperty name="height" value="0.04286" units="cm"/>
    </inkml:brush>
  </inkml:definitions>
  <inkml:trace contextRef="#ctx0" brushRef="#br0">1 1 12480,'10'24'180,"-2"-4"-5751,-8-10 5661,0 1 1319,0-5-1409,0 3 860,0-6-860,0 0 0,0-1 0,0 1 3392,6-1-3302,-4 0-90,4 0 0,9 3 0,-11-1 0,16 2 0,-13-4 0,5-1 0,0-1 0,6 0 0,-3 0 0,4 0 0,-4 0 0,0 0 0,1 0 0,0 0 0,9 0 0,-6 0 0,7 0 0,12 7 0,-12-5 0,14 5 0,-18-7 0,-1 0 0,1 0 0,-1 0 0,2 0 0,0 0 0,-1 0 0,1 0 0,-1 0 0,2 0 0,-1 0 0,1 0 0,10 0 0,-8 0 0,8 0 0,2 0 0,-8 0 0,10 0 0,-11 6 0,3-4 0,-2 4 0,-1-6 0,1 0 0,-2 0 0,3 0 0,-1 0 0,1 0 0,-1 0 0,2 0 0,1 0 0,2 0 0,13 7 90,-11-6-90,8 6 0,-2-1 0,-11-5 0,9 6 0,-2-3 0,-8-3 0,9 4 0,0-5 0,-7 0 0,9 0 0,-12 0 0,2 0 0,0 0-90,1 0 180,0 0-90,1 0-90,-1 0 90,1 0 0,-1 0 0,-1 0 0,0 0 0,0 0 0,26 0-359,-19 0 449,18 0-180,-26 0 180,0 0-90,1 0 0,2 0 0,-2 0 0,2 0 0,-1 0-90,3 0 539,2 0-539,0 0 180,0 0-90,0 7 0,0-6 0,1 6 0,0-7 0,-1 0 0,0 6 0,-3-5-90,1 5 180,0-6-90,0 0 0,13 0 0,-10 0 0,10 0 0,-15 0 0,-1 0 0,-1 0 0,-1 0 0,0 0 0,-1 0 0,1 0 0,-2 0 0,0 0 0,2 0 0,-2 0 0,2 0 0,-3 0 0,2 0 0,0 0 0,1 0 0,1 0-3392,1 0 3392,0 0 0,2 6 0,2-5-90,14 5 180,-10-6-180,10 0 90,0 5 0,-12-4 0,11 7 0,-15-7 0,1 7-90,1-7 90,0 6 90,1-6-180,-3 6 3482,1-5-3392,-1 3-180,37 0 90,-30-2 0,28-1 0,-37-2 90,-1 0 0,1 0 0,-1 0-90,2 0 180,0 0-90,1 0-90,0 0 90,1 0 0,1 0 0,1 0 0,-1 0 90,1 0-90,1 0 0,-1 0 0,0 0 0,0 0 0,0 6 0,2-4 0,1 4 0,-1 0 0,0-5 0,0 6 0,-2-2-90,17-3 180,-15 3-90,10-5 0,-3 0 0,-12 0 0,12 0 0,-14 0 0,-1 0 0,1 0 0,-1 0 0,-1 0 0,3 0 0,-2 0-90,2 0 0,-2 0 90,2 0-90,0 0 90,0 0-90,-1 0-3302,-2 0 3392,0 0 0,0 0-90,-2 0 180,1-5-180,-2 4 180,0-4-180,0 0 90,11 4 0,-7-4 0,8 5 0,1 0 0,-8 0 3392,10 0-3392,26 0 0,-30 0 0,29 0 90,-39-5-90,1 4 0,1-9 0,1 9 90,2-3-90,1 4 0,3 0 90,0 0-90,1 0 0,1 0 0,1 5 90,1 1-90,1 0 0,0-2 0,0 0 0,18 4 0,-14-3-235,12 5 235,-21-7 0,-2 2 90,-3 0-90,0-2-90,-3 0 180,-2-2-90,-3-1 90,-1 0 0,-2 0-90,0 0 0,-1 0 325,0 0-325,1 0-3392,3 0 3482,1 0-90,1 0 90,1 0 0,11 0-90,-5 6 0,9-1 0,3 7 0,-10-7 0,10 3 90,-14-3 0,2 2-90,-1-2 0,0-1 89,1-1 3303,-1 0-3302,0 1-90,-2-1 0,1-1 90,-3 1-90,0-2 0,-1 2 90,-3-2 0,9 2 0,-10-3 0,5 1 90,1-1-90,-14 0-90,11 0 90,-16 0-90,2 0 0,-1 0 90,-2 0 0,0 0-90,-1-5 0,0 3 90,-1-3-90,2 5 90,-1-3-90,0 2 0,-1-6 90,0 6-90,-1-3 0,0 4 0,0 0 90,-1 0-90,-1 0 0,-1 0 0,0 0 0</inkml:trace>
</inkml:ink>
</file>

<file path=ppt/ink/ink10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13:14.145"/>
    </inkml:context>
    <inkml:brush xml:id="br0">
      <inkml:brushProperty name="width" value="0.2" units="cm"/>
      <inkml:brushProperty name="height" value="0.4" units="cm"/>
      <inkml:brushProperty name="color" value="#00EF00"/>
      <inkml:brushProperty name="tip" value="rectangle"/>
      <inkml:brushProperty name="rasterOp" value="maskPen"/>
    </inkml:brush>
  </inkml:definitions>
  <inkml:trace contextRef="#ctx0" brushRef="#br0">101 0 13428,'-25'4'983,"5"-1"-347,16-3 347,-4 0-437,-6 0-7,0 0-629,-1 0 90,75 0 0,-38 0 0,57 5 0,-44-4 0,-7 4 0,11-5 0,-12 5 0,1-4 0,1 4 0,1-2 0,-1-3 0,34 7 0,-23-7 0,25 3 0,-30-3 0,0 0 0,-2 0 0,-1 0 0,-1 0 0,-2 0 90,-1 5-90,-2-3 0,0 7 0,-1-4 0,-2 1 0,0 1 0,-4-3 0,0 1 0,-5 1 0,0-4 0,-3 3 0,-2 0-179,0-1-181,3 1 32,-4-2 0,1 1 0</inkml:trace>
</inkml:ink>
</file>

<file path=ppt/ink/ink10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13:14.681"/>
    </inkml:context>
    <inkml:brush xml:id="br0">
      <inkml:brushProperty name="width" value="0.2" units="cm"/>
      <inkml:brushProperty name="height" value="0.4" units="cm"/>
      <inkml:brushProperty name="color" value="#00EF00"/>
      <inkml:brushProperty name="tip" value="rectangle"/>
      <inkml:brushProperty name="rasterOp" value="maskPen"/>
    </inkml:brush>
  </inkml:definitions>
  <inkml:trace contextRef="#ctx0" brushRef="#br0">67 1 14777,'-31'9'983,"5"-2"-977,20-7-6,3 5 0,24 3 0,-8-1 0,22 2 0,-16-7 90,4 2-90,1 0 90,3 0-90,2 0 0,1 0 0,2-1 0,1 0 90,18 1-90,-12-1 0,15 1 0,-15-3 0,2 1 0,1 0 0,3 0 90,21 2-90,-15-1 0,16 0 0,-21 0 0,-1 0 0,-1 1 0,-3-1 0,16 3 0,-16-1 0,10 1 0,-21 0 0,-2-1 90,-3-1-90,-1 0 0,-1 0 0,-2-2 0,0 1 0,-1-1 0,1-1 0,0 0 0,1 0 0,-3 0 0,-3 0 0,3 0 0,-8-1 0,1 0 0,-6 0 0</inkml:trace>
</inkml:ink>
</file>

<file path=ppt/ink/ink10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13:16.495"/>
    </inkml:context>
    <inkml:brush xml:id="br0">
      <inkml:brushProperty name="width" value="0.2" units="cm"/>
      <inkml:brushProperty name="height" value="0.4" units="cm"/>
      <inkml:brushProperty name="color" value="#00EF00"/>
      <inkml:brushProperty name="tip" value="rectangle"/>
      <inkml:brushProperty name="rasterOp" value="maskPen"/>
    </inkml:brush>
  </inkml:definitions>
  <inkml:trace contextRef="#ctx0" brushRef="#br0">0 799 12978,'29'5'983,"-1"0"-707,-9-5-96,2 0 0,4 0 0,2 0 0,5 0-180,1 0 180,22 0-90,-11 0-1,15 0 1,-14 0 0,1 0-90,2 0 90,0 0-90,2 0 90,2 0-90,0 0 0,2 0 0,0 0 0,0 0 0,0 0 0,-4 0 0,0 0 0,-3 0 0,-4 0 0,-3 0 0,-5 0 0,-2 0 0,-4 0 0,6 0 90,-11 5-90,4-4 0,-12 7 0,-3-6 0,-1 2 0,0-4 0,-3 0 0,5 0 90,-6 0 0,4 0-90,-5-13 0,-2 7 0,-1-10 0,-4 7 180,0 2 0,0-7-180,0 6 90,0-4-90,0 1 0,0 3 0,0-7 0,6 8 0,1-6 0,5 4 0,-5 0-90,2 3 90,-2-3 0,4 2 0,0-3 0,1 2 0,-1-1 90,1 0-90,0 0 0,-1-1 0,0 1 0,1-1 0,-1 2 0,2-1 0,-2 1 0,2-1 0,-1 1 0,1 0 0,-2 1 90,2-1-180,-1 0 90,0-1 0,-1 0 90,-1-1 90,3-3-90,-5 2 0,2-2 179,-4 2-89,-3 2-180,0-7 90,-2 7-90,-1-5 90,0 6 0,0-2-90,-10-3 0,2 2 90,-8-3-90,3 4 0,0-1 0,-4 2 90,-14-7 0,4 5 0,-14-3-90,9 4 0,-3 1 0,0 0 90,-1-1-90,-13-4 0,11 3 0,-10-1 0,0-3 0,11 7 0,-11-5-90,15 5 90,2 1 0,0 0 0,1 0 0,3 2 0,2 0 0,1 3 0,1 1 0,1 1 0,0 0 0,0 0 0,1 0 0,1 6 0,-1 1 0,1 6 0,1-3 0,2 1 0,1 0-90,1 0 90,1 0 0,1 1 0,-4 7 0,6-3 0,-4 6 0,6-6 0,0 1-90,3 1 90,0 0 0,2 0 0,2 1-90,1-1 90,1 1 0,0-1 0,0 1 0,6-1 0,2 0 0,7-2 0,1 0 0,2-2 0,2-1 0,4-2 0,2-1 90,3-1-90,2-2 0,4-3 0,21-1 0,-9-2 0,16-1 0,-14-6 0,0 0 0,0-6 0,-1 0 0,-3 0 0,-4 0 0,-1 1 0,-4 2 0,-3-2 90,7-3-180,-11 2 180,3-3-90,-12 4 0,-4 0 0,-3-2 0,-2-1 0,-4-7 0,-2 2 0,-3-23 0,-10 17-90,-1-13 180,-9 17-90,-2 1-90,-1-1 90,-3 2 0,-3-1 0,-3 2 0,-3 1 0,-4 2 0,-5 1 0,-1 0 0,-4 2 0,1 1 0,-1 2 0,-20-2 0,15 4 0,-15-1 0,2 6 0,15 0 0,-15 2 0,2 12 0,15-3 0,-14 12 0,21-4 0,0 1 0,2 0 0,3 2-90,2 0 90,4 2 0,2-1 0,4 0-90,4 1 90,5-2 0,3 1 0,7-1 0,1-2 0,4 3 0,10-2 0,2 1 0,11 1 0,16 9 0,-7-7 0,13 6 0,7-2 0,-12-8 0,15 4 0,-17-11 0,0-3 0,2-3 0,-1-3 0,2 0 0,0-3 0,1 0 90,1-8-90,0 0 0,-1-8 0,0 0 0,0 0 0,29-21 0,-27 12 0,19-15 0,-36 15 0,-4-1 0,-5-1 90,-3-1-90,-2-11 0,-6 9 0,-1-8 0,-6 13 0,0 2 0,-9 1 0,-3 2 0,-9 1 0,-1 2 0,-2 3 0,-3 3 90,-3 3-90,-4 2 0,-4 3 90,-1 2-90,-2 1 0,0 0 0,-1 8 0,2 1 0,0 9 0,-12 7 0,13-4 0,-7 6 90,4 3-90,14-4 0,-7 9-90,15-9 90,2 2 0,2 0-90,4 1 90,2-1 0,3 1 0,3 0 0,2-2 0,2-1 0,10 0 0,3-2 0,11 0 0,2-1 0,5-2 0,3-3 0,4-1 0,4-3 90,26 1-90,-14-7 0,19 0 0,3-7 0,-18 0 0,16-1 0,-26-7 0,-5-1 90,-4-6-90,-4-1 0,6-11 0,-19 7 0,2-10 0,-21 12 0,-3 1 0,-7-1 0,-2 1 0,-7-2 0,-2 3 0,-1 1 90,-2 2-90,-16-2 0,8 6 90,-14 1-90,-2 6 90,9 1-90,-10 7 0,14 0 0,2 9 0,3-2 0,3 2-90,3 1 90,1 1 0,4 0-90,3 1 90,3 1 0,4 0-90,3 0 90,3 0 0,0 1 90,8 0-90,11 9 0,4-7-90,22 11 90,-13-16-90,15 1-270,9-7 90,-10-5-89,13-1-181,-18-4-444,-2-2 0,-2 0 801,-3 0 0,-4 0 1,-1 0-1</inkml:trace>
</inkml:ink>
</file>

<file path=ppt/ink/ink10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13:19.967"/>
    </inkml:context>
    <inkml:brush xml:id="br0">
      <inkml:brushProperty name="width" value="0.2" units="cm"/>
      <inkml:brushProperty name="height" value="0.4" units="cm"/>
      <inkml:brushProperty name="color" value="#00EF00"/>
      <inkml:brushProperty name="tip" value="rectangle"/>
      <inkml:brushProperty name="rasterOp" value="maskPen"/>
    </inkml:brush>
  </inkml:definitions>
  <inkml:trace contextRef="#ctx0" brushRef="#br0">156 44 14507,'-30'4'983,"6"-1"0,16-3 0,1-4-424,-8 3-379,4-2-180,-6 3 90,7 0 0,1 0-90,-3 0-180,0 0 180,41 0 0,-18 0 0,39 0 0,9 0 0,3-10 0,9 8 0,-13-12 0,-29 10 0,-1-1-90,-3 2 90,-2 1 0,-4 2-90,-2-2 90,-4 2 0,-2 0-270,0 0 180,-37 5 90,7 1 0,-24 0 0,17 1 0,7-6 0,-1 5 0,0-5 0,0 6 0,0-4 0,0 4 0,1-2 0,-24 9 0,20-6 0,-16 7 0,27-9-90,1 1 90,3-1-90,2 4 0,4 1 90,18-2-90,-4-3 0,16-5 0,-7-1-89,1 0 89,0-5 0,1 4 90,-1-9-90,0 8 0,-2-7 90,0 8-90,-3-6 90,0 6 0,-3-2 0,-1 3 0,-2 0 0,-2 0 90,-39 5-90,18-4 0,-35 4 0,33-5 0,-5 3 0,6-3 0,1 3 0,1-3 90,2 3-180,-1-2 90,0 1-90,32-18 180,-15 12-90,27-15 0,-26 16 180,-1-1-180,-37 5 90,17 4-90,-32-1 0,27 4 90,2-4-90,0 1 0,1 1 0,0-6 0,1 5-450,-3-3 450,7 0 0,-2 0 0</inkml:trace>
</inkml:ink>
</file>

<file path=ppt/ink/ink10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13:23.821"/>
    </inkml:context>
    <inkml:brush xml:id="br0">
      <inkml:brushProperty name="width" value="0.2" units="cm"/>
      <inkml:brushProperty name="height" value="0.4" units="cm"/>
      <inkml:brushProperty name="color" value="#00EF00"/>
      <inkml:brushProperty name="tip" value="rectangle"/>
      <inkml:brushProperty name="rasterOp" value="maskPen"/>
    </inkml:brush>
  </inkml:definitions>
  <inkml:trace contextRef="#ctx0" brushRef="#br0">0 123 12708,'26'11'983,"-2"-1"0,-11-10 0,-1 0 0,-1 0-148,1 0-835,0 0 0,0 0 0,2 0 0,-1 0 0,1 0 0,0 0 0,1 0 0,1 0 0,15 0 0,-9 0 0,11 0 0,-14 0 0,-1 0 0,1 0 0,-2 0 0,0 0 0,-1 0 0,-1 0 0,7 0 0,-4 0 0,3 0 0,-1 0 0,-4 0 0,3 0 0,-5 0 0,0 0 0,-1 0 0,-1 0 0,1 0 0,1 0 0,0 0 0,1 4 0,0-3 0,1 4 0,2-5 0,1 3 0,3-2 0,9 7 0,-5-7 0,8 6 0,1-4 90,-7 1-90,5-1 0,1-1-90,-9-2 180,9 0-90,-9 0-90,-1 0 180,2 0-90,1 5 0,-2-4-90,0 4 90,-2 1 0,-1-1 0,-1 2 90,-1 1-90,-1-7 0,-1 7 0,0-4 0,9 6 0,-7-5 0,9 2 0,-1-6 0,-6 2 0,8-2 0,2 0 0,-6-1 0,8 0 0,-11 0 0,0 0 0,-1 0 0,0 0 0,-3 0 0,-1 0 0,-2 0 0,0 0 0,0 0 0,1 0 0,0 0 0,2 0 0,2 0 0,0 0 0,1 0 0,0 0 0,0 0 90,-1 0-90,0 0-90,-2 0 90,0 0 0,5 0 0,-7 0 90,4 0-90,-8 0 0,-1 0 0,0 0 0,1 0 0,-2 0 0,3 0 0,-1 0 0,3 0 0,0 0 0,1 0 0,1 0 0,1 0 0,3 0 0,-1 0 0,1 0 0,2 0 90,-2 0-90,18 0 0,-12 0 0,13 0 0,-2 0 0,-11 0 0,7 0 0,-14 0 0,-2 0 0,-2 0 0,-3 0 0,0 0 0,-2 0 0,0 0 0,1 0 0,0 0 0,-1 0 0,2 0 0,-1 0 0,1 0 0,1 0 0,1 0 0,0 0 0,-1 0 0,8-5 0,-4 3 0,6-3 0,2 2 0,-6-2 0,6 1 0,-10 0 0,1 2 0,3 1 0,-4-2 0,2 3 0,-4 0 0,-1 0 0,2 0 0,1 0 0,0 0 0,0 0 0,1 0 0,9 0 0,-5 0 0,6 0 0,1 0 0,-6 0 0,5 0 0,1-6 0,-8 4 0,7-4 0,-8 6 0,-1 0 0,3 0 0,-1 0 90,1 0-180,-1 0 90,-1 0 0,2 0 0,-1 0 90,4 0-180,-2 0 90,0 0 0,2 0 90,16 0-90,-8-7 0,10 6 0,-13-5 0,-2 6 0,1 0 0,1 0 0,-2 0 0,2 0 0,-1 0 0,1 0 0,-1 0 0,0 0 0,0 0 0,-3 0 0,1 0 0,-2 0 0,1-5 0,-2 4 0,1-5 0,-1 6 0,1 0 0,0 0 0,1 0 0,-1 0 0,1 0 0,-1 0 0,0-6 0,10 5 0,-8-5 0,9 1 0,-11 3 0,0-3 0,1 1 0,0 3 0,0-4 0,-1 5 0,2 0 0,-3 0 0,-1 0 0,0 0 0,-2 0 0,0 0 0,-2 0 0,1 0 0,-2 0 0,2 0 0,0 0 0,12 0 0,-8-5 0,9 4 0,-5-8 0,-6 8 0,6-7 90,2 5-90,-7-5-90,9 2 90,-12 1 0,2 1 0,-1 1 0,1-1 0,-1 0 0,0 0 0,0 2 0,0 0 0,-1 2 0,1 0 0,-1 0 0,-1 0 0,-1 0 0,-1 0 90,-1-5-180,-1 4 90,0-4 0,1 5 0,0-5 0,1 4 90,-1-3-90,9 0-90,-6 3 90,7-2 0,-9 3 0,1 0 90,-1 0-90,0 0 0,0 0 0,1 0 0,-1-7-90,1 5 90,-2-4 90,1 1-90,-1 4 0,-2-4 0,0 5 0,3 0 0,-5 0 0,2 0 0,-6 0 0,5 0 0,-3 0 0,11-7 0,-8 5 0,4-6 0,-4 8 0,0 0 0,0 0 0,1 0 0,-2 0 0,-1 0 0,0 0 0,-1 0 0,3-6 0,-3 5 0,3-5 0,-4 6 0,1 0 0,2 0 0,-2 0-90,4 0 180,-5 0-180,2 0 90,1 0 90,-4 0-336,4 0 0,-40 5 0,-6 2 0</inkml:trace>
</inkml:ink>
</file>

<file path=ppt/ink/ink10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13:31.893"/>
    </inkml:context>
    <inkml:brush xml:id="br0">
      <inkml:brushProperty name="width" value="0.04286" units="cm"/>
      <inkml:brushProperty name="height" value="0.04286" units="cm"/>
    </inkml:brush>
  </inkml:definitions>
  <inkml:trace contextRef="#ctx0" brushRef="#br0">8 26 12480,'4'-20'1349,"-7"37"-1349,1-2 90,-4 26-90,6-25 0,0 0 90,0-1-90,0 0 0,0 0 0,0 0 0,0 0 0,0-1 0,0-1 0,6-1 0,2-1 0,5-1 0,0-1-3392,-1-2 3392,1-1 0,-1-2 0,2-2 0,3-1 0,-3-1 0,4-7-90,-2-10 3482,-3-2-3392,2-6 0,-6 7 0,0 1 0,-1 0 0,-2 1 0,-3-13 90,-2 12-180,-1-8 90,-7 14 0,-1 1 0,-7 0 0,-1 1 0,3 2-90,0 1 0,0 1-90,-1 2-269,-5 0-1,4 1 0,-3 1 450,6 1 0,-4 0 0,0 0 0</inkml:trace>
</inkml:ink>
</file>

<file path=ppt/ink/ink10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13:32.664"/>
    </inkml:context>
    <inkml:brush xml:id="br0">
      <inkml:brushProperty name="width" value="0.04286" units="cm"/>
      <inkml:brushProperty name="height" value="0.04286" units="cm"/>
    </inkml:brush>
  </inkml:definitions>
  <inkml:trace contextRef="#ctx0" brushRef="#br0">0 0 14908,'6'32'90,"3"-3"-5750,-8-13 5660,8 9 0,-5-7 1409,8 20-1499,-4-20 140,6 16-590,-7-22-89,0 2-361,-4-9 1838,-1-3 0,-1-1 0,-1 0 0</inkml:trace>
</inkml:ink>
</file>

<file path=ppt/ink/ink10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13:30.537"/>
    </inkml:context>
    <inkml:brush xml:id="br0">
      <inkml:brushProperty name="width" value="0.04286" units="cm"/>
      <inkml:brushProperty name="height" value="0.04286" units="cm"/>
    </inkml:brush>
  </inkml:definitions>
  <inkml:trace contextRef="#ctx0" brushRef="#br0">23 192 13559,'-23'7'90,"41"-6"-90,1 6 0,29-7 0,-25 0 90,1 0-90,2 0 0,4 0 0,2 0 0,2 0-1919,21 0 1919,-12-5 0,17 4 0,-18-3 0,1 4 0,-1 0 0,18 0 0,-14 0 0,14 0 0,0 0 0,-12 0 0,13 0 0,3 0 0,-15-5 1495,15 3-1495,-19-3 0,0 1 0,0 3 0,0-4 0,-1 5 0,0-4 0,1 4-81,18-4 81,-13 4 0,13 0-426,-20 0 426,1 0 0,0 0 0,1 0 0,0 0 0,0 0 0,1 0 0,0 0 0,1 0 0,0 0 0,-1 0 0,-1 0 0,0 0-222,-2 0 312,-1 0-90,-2-6 90,-1 4 0,-1-8-90,-1 9 90,-3-4-90,0 5 393,-1 0-393,-1 0 0,-1 0 90,1 0-101,0 0 11,-1-7 0,2 5 0,1-11 0,0 11 90,3-9-90,17 1 0,-10 2 437,13-5-437,1 8 0,-14-3-2,12 0 2,-17 2 0,-2 1 0,0 0 0,0 3 0,-2 0 0,-1 2 0,-3 0 0,-2 0 0,-2 0 0,-3 0 0,-1 0 0,-4 0 0,0 0 0,-3 0 0,1 0 246,-1 0-246,0 0 0,6 0 0,-5 0 0,5 0 0,-8 0 90,1 0-90,-1 0 0,8 0 0,-8 0 0,4 0 0,-10-6-180,-1 1 0,-1-1-90,-1 2-90,0 0-89,-2 3 449,-1-5 0,-7 5 0,-3-2 0</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33:47.252"/>
    </inkml:context>
    <inkml:brush xml:id="br0">
      <inkml:brushProperty name="width" value="0.04286" units="cm"/>
      <inkml:brushProperty name="height" value="0.04286" units="cm"/>
    </inkml:brush>
  </inkml:definitions>
  <inkml:trace contextRef="#ctx0" brushRef="#br0">71 169 11670,'-23'20'90,"3"-3"-90,15-16 0,0 1 90,1-2-180,0 0 90,0 0 0,2-6 0,-1-11 0,2 1-90,8-20 90,0 20 0,8-12 0,9 3 360,20 0-270,-11 3 90,18 6-180,-32 15 270,18 7-180,-17 3 0,28 33-90,-30-14 180,20 47-90,-27-39 44,-2 16 1,-2 0-45,-4-7-90,0 35 90,-3-47-90,0-2 0,-6-1 0,-1-2 0,0-1 0,-5-2 0,6-2-359,-16 6 89,8-13-900,-25 2 811,21-16 89,-14-10-90,12-13 270,5-2 90,-2-10-90,5-2 90,5 7 450,1-20-180,5 25 269,13-14-449,-3 26 450,21-7-360,-14 14 90,19-2-270,-20 6 90,24 0-90,-22 0 90,31 10-90,-28-4-90,24 14-90,-28-8-1080,12 10 361,-17-12 899,6 7 0,-10-10 0,1 1 0</inkml:trace>
</inkml:ink>
</file>

<file path=ppt/ink/ink10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13:31.288"/>
    </inkml:context>
    <inkml:brush xml:id="br0">
      <inkml:brushProperty name="width" value="0.04286" units="cm"/>
      <inkml:brushProperty name="height" value="0.04286" units="cm"/>
    </inkml:brush>
  </inkml:definitions>
  <inkml:trace contextRef="#ctx0" brushRef="#br0">1 0 13919,'7'29'270,"-1"-2"-5841,-1-8 5571,-4 0 0,4 2 1499,-5 0-1499,0 3 0,0-1 860,0 2-860,0 0 90,6 23-90,-4-17 0,4 16 0,-1-25 0,-3-1 0,3-3 3122,-1 4-3482,-3-7-90,4 1-809,-5-5 90,0-5 1169,0 1 0,0-5 0,0 0 0</inkml:trace>
</inkml:ink>
</file>

<file path=ppt/ink/ink10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13:32.289"/>
    </inkml:context>
    <inkml:brush xml:id="br0">
      <inkml:brushProperty name="width" value="0.04286" units="cm"/>
      <inkml:brushProperty name="height" value="0.04286" units="cm"/>
    </inkml:brush>
  </inkml:definitions>
  <inkml:trace contextRef="#ctx0" brushRef="#br0">0 1 13289,'1'28'630,"0"-2"-630,-1-12 0,0-1 0,0-1 90,0 0-90,0 0 0,0 1 0,0-1 0,0 3 0,0-1 0,0 2 0,0 2-3392,0 0 3392,0 2 0,0 1-90,0-1-450,0 6 1,0-7-91,0 3-449,0-10-450,0-3 1529,0 0 0,0-2 0,0 0 0</inkml:trace>
</inkml:ink>
</file>

<file path=ppt/ink/ink10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13:33.300"/>
    </inkml:context>
    <inkml:brush xml:id="br0">
      <inkml:brushProperty name="width" value="0.04286" units="cm"/>
      <inkml:brushProperty name="height" value="0.04286" units="cm"/>
    </inkml:brush>
  </inkml:definitions>
  <inkml:trace contextRef="#ctx0" brushRef="#br0">1 1 14459,'0'23'90,"0"-2"-5751,0-10 5661,0 3 1409,0 0-1409,0 17 0,0-12 0,0 11 0,0-14 860,0 1-860,0-1-180,0 1 0,0-3-180,0-2 0,7-1 3213,-5-1-3483,12 0-539,-13-2-450,12-3 1619,-7-1 0,6-1 0,-2-1 0</inkml:trace>
</inkml:ink>
</file>

<file path=ppt/ink/ink10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13:33.621"/>
    </inkml:context>
    <inkml:brush xml:id="br0">
      <inkml:brushProperty name="width" value="0.04286" units="cm"/>
      <inkml:brushProperty name="height" value="0.04286" units="cm"/>
    </inkml:brush>
  </inkml:definitions>
  <inkml:trace contextRef="#ctx0" brushRef="#br0">1 1 13020,'3'31'90,"0"-4"-90,2-8 0,-3-3 0,7 13 0,-5-11 0,4 5 0,-2-7 0,-1 0 0,0 0 0,-1-1 0,0 1 0,0-2 0,0-1 0,0-1-90,-1-1-90,1-1-180,-1-1-270,0-2-359,1-1-540,-2-3 1529,1-1 0,-1-2 0,0 0 0</inkml:trace>
</inkml:ink>
</file>

<file path=ppt/ink/ink10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13:33.968"/>
    </inkml:context>
    <inkml:brush xml:id="br0">
      <inkml:brushProperty name="width" value="0.04286" units="cm"/>
      <inkml:brushProperty name="height" value="0.04286" units="cm"/>
    </inkml:brush>
  </inkml:definitions>
  <inkml:trace contextRef="#ctx0" brushRef="#br0">0 1 11940,'9'24'180,"-2"-1"-90,-4-9 0,2-1 0,2 19-90,-2-12 0,3 14 0,-3-14 0,2-2 0,0 0 0,0-1 0,0-2 0,1 0 0,-1-3 0,0 0 0,-1-3 0,-2 0 0,0-1 90,-3-2-180,1 0 90,-2 0-180,0-1-90,0 0-90,0 0-1349,0 2 1709,0 0 0,0 0 0,0-2 0</inkml:trace>
</inkml:ink>
</file>

<file path=ppt/ink/ink10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13:34.617"/>
    </inkml:context>
    <inkml:brush xml:id="br0">
      <inkml:brushProperty name="width" value="0.04286" units="cm"/>
      <inkml:brushProperty name="height" value="0.04286" units="cm"/>
    </inkml:brush>
  </inkml:definitions>
  <inkml:trace contextRef="#ctx0" brushRef="#br0">0 1 14009,'18'20'180,"-4"3"-5751,-12-16 5661,1 15 1319,-2-6-1409,5 20 950,-4-16-950,2 11 0,-2-13 0,0 0 0,0 1 0,2-2 0,-1 0 3392,1-1-3392,-2-1-90,2-1 0,-1 1-180,0-3-180,0 0-179,-1-3-361,-1-1-359,0 1-360,0-4 1709,-1 1 0,0-3 0,0-1 0</inkml:trace>
</inkml:ink>
</file>

<file path=ppt/ink/ink10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13:35.257"/>
    </inkml:context>
    <inkml:brush xml:id="br0">
      <inkml:brushProperty name="width" value="0.04286" units="cm"/>
      <inkml:brushProperty name="height" value="0.04286" units="cm"/>
    </inkml:brush>
  </inkml:definitions>
  <inkml:trace contextRef="#ctx0" brushRef="#br0">0 69 14189,'0'28'270,"5"-3"-5931,-1-13 5661,4 2 1409,-4-1-1409,1 1 90,-3 0-90,3-1 860,-2 1-860,1-2 0,0 14 0,-1-13 3392,1 9-3392,-2-17 0,-1-1-90,0 0-540,-1-2 450,5-8-180,6-16 270,1 2 90,3-10-89,-5 11 89,3-8 0,-1 6 0,1-5 0,-3 9 0,-1 1 0,0 2 0,0 2 89,-1 1-89,1 0 0,-1 1 90,-1 1 0,0 2 0,-2 1-90,1 1 90,0 2 0,0-1 0,0 1 90,0 0 0,1 2-90,-2 0 180,2 1-90,-2 0-90,0 0 0,0 6 179,0 7-179,-1 3 0,1 4 0,-1 5 0,0-5-90,0 7 0,-1-8 0,0-1 0,-1 1 0,-1-2 90,2-1-90,-2-1 0,1-2 0,-2-1 0,0-3-90,0-1 0,0-2-4767,0-2 3238,0-9 1619,0-2 0,0-7 0,0 0 0</inkml:trace>
</inkml:ink>
</file>

<file path=ppt/ink/ink10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13:37.469"/>
    </inkml:context>
    <inkml:brush xml:id="br0">
      <inkml:brushProperty name="width" value="0.04286" units="cm"/>
      <inkml:brushProperty name="height" value="0.04286" units="cm"/>
    </inkml:brush>
  </inkml:definitions>
  <inkml:trace contextRef="#ctx0" brushRef="#br0">44 40 12210,'-9'21'360,"2"-4"-5931,7-13 5751,-6-1 1319,4-1-1499,-4 1 770,0-2-770,5-7 0,-5-1 0,6-5 3392,0-3-3392,0 4 0,0-1-90,0 4 180,0 2-180,0 1 90,5 1 0,0 1 0,6 2 0,-2 1 0,0 0 0,1 0 0,-3 0 0,1 0 0,-2 0 90,2 0-90,-2 0 0,1 7 0,0-1-90,0 7 180,1-2-90,0-1 0,9 10 90,-7-7 0,5 9 0,-8-10-1,-4 0-89,-1 2 90,-2-1 0,0 3-90,0-1 90,0 0-90,0 0 90,0-1-90,-5 0 0,4-2 0,-11 0 90,5-3-90,-5-1 0,2-2 0,4 0 0,-3-1 0,4 0 90,-5-2-90,3 1 0,-5-3 0,6 1 0,-6-1 0,6-1 0,0 0 0,1 0 0,1 0 0,-1 0 0,0 0 0,2 0 0,0 0 0,0 0-90,-1 0 90,3-4 0,5 3 0,2-9 0,11 8 0,-4-8 0,3 9 0,0-3 0,-4 4 0,4-4 0,-5 3 0,0-2 0,-2 3 0,1 0 0,-3 0 0,1 0 0,-1 0 0,0 0 0,-1 0-90,4 0-180,-4 0-89,3 0-91,-5 0-450,1 0-449,-2 0-360,1 0 1709,-1 0 0,-1 0 0,1 0 0</inkml:trace>
</inkml:ink>
</file>

<file path=ppt/ink/ink10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13:37.968"/>
    </inkml:context>
    <inkml:brush xml:id="br0">
      <inkml:brushProperty name="width" value="0.04286" units="cm"/>
      <inkml:brushProperty name="height" value="0.04286" units="cm"/>
    </inkml:brush>
  </inkml:definitions>
  <inkml:trace contextRef="#ctx0" brushRef="#br0">39 0 14369,'-20'8'-180,"4"-1"180,13-7 0,22 0 0,5 0 0</inkml:trace>
</inkml:ink>
</file>

<file path=ppt/ink/ink10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13:38.138"/>
    </inkml:context>
    <inkml:brush xml:id="br0">
      <inkml:brushProperty name="width" value="0.04286" units="cm"/>
      <inkml:brushProperty name="height" value="0.04286" units="cm"/>
    </inkml:brush>
  </inkml:definitions>
  <inkml:trace contextRef="#ctx0" brushRef="#br0">0 2 11670,'24'4'-585,"-8"-5"1,-4 0-1,-2-2 1</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33:47.789"/>
    </inkml:context>
    <inkml:brush xml:id="br0">
      <inkml:brushProperty name="width" value="0.04286" units="cm"/>
      <inkml:brushProperty name="height" value="0.04286" units="cm"/>
    </inkml:brush>
  </inkml:definitions>
  <inkml:trace contextRef="#ctx0" brushRef="#br0">159 321 11131,'-23'-10'809,"3"1"-539,12 6 0,-1 1-4342,1 0 4252,1 2 860,0 0-591,-3 6-269,3 4 90,-11 32-270,11-15 0,-12 39 0,13-41 3392,-2 24-3392,7-31-90,12 12 0,-2-20-180,24 2 180,-17-10-90,11-2-89,-15-9 89,2-2 0,-3-9 0,0 0 90,-2-1 0,-1-3-180,2-30 360,-6-16-90,1 1-3302,-12 0 3482,-2 32 630,-18-23 179,4 8-719,-2 4 269,12 20-449,10 34-90,3 2 90,0 10-90,0 12 90,16 7 3302,3 17-3392,12 5-270,16 27 1,-22-33-991,26 30 631,-35-58-91,11 12-539,-16-22-360,0-2 1619,-1-4 0,1-2 0,0-4 0</inkml:trace>
</inkml:ink>
</file>

<file path=ppt/ink/ink10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13:38.334"/>
    </inkml:context>
    <inkml:brush xml:id="br0">
      <inkml:brushProperty name="width" value="0.04286" units="cm"/>
      <inkml:brushProperty name="height" value="0.04286" units="cm"/>
    </inkml:brush>
  </inkml:definitions>
  <inkml:trace contextRef="#ctx0" brushRef="#br0">0 0 13379,'15'22'0</inkml:trace>
</inkml:ink>
</file>

<file path=ppt/ink/ink10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13:44.250"/>
    </inkml:context>
    <inkml:brush xml:id="br0">
      <inkml:brushProperty name="width" value="0.04286" units="cm"/>
      <inkml:brushProperty name="height" value="0.04286" units="cm"/>
    </inkml:brush>
  </inkml:definitions>
  <inkml:trace contextRef="#ctx0" brushRef="#br0">117 655 10951,'3'-21'809,"-1"4"-539,-2 13-90,0 1 0,0 0 360,0-1-91,0 3-269,0-2 0,0 1 0,0 1 540,0 0-630,-6 0 0,-1 8-90,-9 13 0,5-2 0,2 7 0,3-11 0,3-1 0,-1 0 0,-1 0 0,2-1 0,0 2 0,1-1 0,2 1 0,0-1 0,0-1 0,0-1 0,0 2 0,0 3 0,5-3 0,0 2-90,6 0 90,0-4 0,13 15 0,-11-16 0,10 6 0,-14-13 0,1-3 0,0 0 90,1 0-90,0 0 0,-1 0 0,1-7 0,0 5 0,-1-11 0,1 5 0,-2-7 0,0 2 89,2-8-89,-2 5 0,-1-6 0,-4-3 0,-2 4 90,0-6-180,-2 7 180,0 2-90,-6 1 0,4 0 0,-11 2 0,6 0 0,-7 3 0,2 1 90,1 1-90,-1 0 0,1 2 90,0 1-90,-1 2 90,1 0 0,-2 3-90,2 0 0,-1 2 0,-2 0 90,3 0-90,0 0 0,-1 0 90,5 6-90,-3 2 0,4 5 0,-2 0 0,1-2 0,-1 2 0,0 0 0,1 1 0,0 0 0,1 1 0,0-1 0,2 2 0,1-3 0,1 2-90,0-2 90,2 0 0,0-1 0,0-1 0,12 10 0,-4-11 0,9 8-90,-7-12 180,1 1-90,0-3 0,0-2 0,1-1 0,0-1 0,2 0 0,-1 0 0,2 0 0,-1 0 90,0-6-90,0 5 0,-1-11 0,1 5 0,-3-6 0,-1 1 0,-2-1 0,-1-1 0,-2 2 0,-2-4 0,-2-4 0,-1 4 0,0-4 90,-6 1-90,-1 6 0,-6-3 0,1 5 0,2 1 0,0 1 0,1-1 0,1 2 0,1-1 0,0 1 0,-1 2 0,1 0 0,-2 3 90,2 0-90,0 2 0,-1 0 0,-1 1 0,-1 7 0,2 1 90,-1 0-90,-2 15 0,3-11 0,-3 14 0,3-1-90,3-7 90,-1 8 0,4 0 0,1-4 0,1 6 0,0-10 0,6 1-90,0-3 90,5 0 0,8 7 0,-9-10 0,8 2 0,-9-10 0,0-2 90,0-1-90,0-2 0,-1 0-90,1 0 0,0-7 0,0-1 90,0-7-90,1 0 90,-1-2-90,-2 0 90,-1-2 0,-1 0 0,0 2 0,-3-1 0,0 0 0,-2 3 90,0-1-90,0 3 0,0 2-90,0 2 180,-7 2-180,6 2 180,-11 1-90,7 2 0,-4 2 0,0 0 0,-3 0 0,3 0 0,-2 8 90,3 0-90,1 6 0,1 0 0,-2-1 0,2 0 0,0-1-90,0 1 90,2-1 0,1-1-90,1 0 90,1-1 0,1 0 0,0-2 0,0-1 0,0-1 0,0-2 0,5 0 0,1-2 0,5-1 0,-1 0 90,2 0-90,-2-1 0,1 0 0,1-10 90,-4 3-180,2-11 180,-1-6-90,-4 9 90,1-8-180,-5 12 90,-1 1 90,0 2-90,0 1 0,0 0 0,0 1 0,0 1 0,-5 2 0,-3 2 0,-3 0 0,-1 1 0,2 8 0,1 2 0,-1 7 0,2 0 0,1-2 0,0 0-90,2-2 90,0-2-90,1-1 90,1-5 0,1 3 0,1-5-90,1 4 180,0-2-90,5-3 0,2 0 0,4-2 0,0-6 0,4-1-90,-5-6 180,4 0-90,-3-2 0,-2 4 0,0 2 0,-4 2 90,-2 1-90,-2-3-90,-1 1 90,-5 4 0,-2 2 0,-9 8 90,6-5-90,0 11-90,-2 3 90,8-6-809,-6 7 719,8-20 90,7 6-90,0-11 0,3 5 90,-3-4 0,-2 2 0,1 0 0,1-1 0,0 2 0,0-2-90,-5-2 90,0 1 0,0-1 0,0 0 0,-6 2 0,5-1 90,-10 2-90,10 1 90,-9 0-90,-23 2 0,20 1 0,-20 2-90,32 0 90,0-6 0,0-4 0,1-5 90,0 0-90,0 1 0,0 2 0,0 1 0,0-1 0,0 1 0,0 2 0,0-3 0,0 4 0,0-1 0,0 3 0,0 1 0,0-1 0,0-2-90,0 1 90,0-2 0,0 2 0,0-2 90,0 0-180,0 0 90,0 0 0,0 0 0,6 1 90,-5 0-90,5 2 0,-6 0 0,0 1 0,0 0 360,0 1-450,5 1 90,1 2 0,4 1 0,-1 0 0,-2 0 0,1 0 0,9-6 0,-6 5 0,7-5 0,-8 6 0,1 0 0,1 0 0,2 0 0,-1 0 0,2 0 0,0 0 0,8 0 0,-4 0 0,5 0 0,2 0 0,-4 0 0,7 4 0,-7-3 0,2 3 0,2-4 0,0 0 0,3 0 0,-3 0 0,1 0 0,-2 0 0,2 0 0,-2 0 0,-1 0 0,0 6 0,-4-4 0,0 4 0,-2-6 0,-2 6 0,-2-5 0,8 5 0,2-2 0,12-3 0,-7 3 0,3-4 90,-8 0-90,1 0-90,1 0 180,1 0-180,2-4 180,-1 3-90,0-3 0,0 4 0,-1 0 0,0 0 0,1 0 0,0 0 0,0 0 0,-1 0 0,1 0 0,0-8 0,1 7 0,10-13 0,-9 13 0,9-11 0,-1 6 0,-9 0 0,9-3 0,-13 8 0,0-5 0,0 5 0,-2-2 0,-3 3 0,0 0 0,-2 0 0,0 0 0,1 0 0,-2 0 0,0 0 0,0 0 0,-1 0 0,12-5 0,-7 4 0,10-3 0,2-1 0,-6 1 0,8-4 0,-2 2 0,-9 1 0,5 0 0,-2 2 0,-8 0 0,6 2 0,-9 0 0,1 0 0,0-1 0,0 1 0,-1-1 0,0 1 0,4-3 0,-7 3 0,5-1 0,-5 1 0,-1 1 0,0 0 0,0 0 90,0 0-90,0 0-90,1 0 180,1 0-90,0 0 0,2 0 0,0 0 0,0 0 0,2-5 0,0 4 0,-1-8 0,-1 8 0,-1-7 0,1 7 0,-1-2 0,0 3-90,-2-3 180,-1 1-90,-1-4 0,0 4 0,0-3 0,-2 3 0,0-1 0,0 2 0,-4 0 0,3-1 0,-2 2 0,-1-2 0,-1 2 0,1-2 0,-1 1 0,0 0 0,-1 0 89,-1 0-89,-1 6 0,-1 0 90,-5 8-90,-2-6 0,-7 6 0,4-10 0,-2 3 0,6-6 0,0-6-90,0-1 90,-1-12-89,2 5 89,-1-5 0,1 6 0,0-2-90,-1-1 90,1-1 0,0-1 0,0 1 0,0 0 0,0 0 0,2 1 0,1 3 0,1 1 0,0 1 0,0 1 0,1 2 0,0 2-90,0 2 90,0 1 0,0 1 0,5 1 0,1 6 0,4 2 0,0 4 0,-1-2 0,0 0 0,-1-1 0,1 0 0,0 0 0,1 0 0,1-1 0,0 2 0,1-2 0,0 1 0,1-1 0,5 1 0,-6-2 0,5 2-90,-6-3 180,-3 0-90,1-1 0,-6-1 0,0 0 0,-1 0 0,0 1 90,-2-1-90,1 1 0,-1 0 0,0 1 0,0 0 0,0-1 90,0 1-90,0-1 89,0 1-89,0 0 90,0 0-90,-5 1 90,4-1 0,-7 4 0,4-1 0,-1 1 90,-5 3-90,5-4-90,-6 5 90,5-4-90,-2-1 90,1 1-180,-2-1 180,2-1-90,-1-1 0,2 0 0,-1-1 0,3 1 0,0-1 0,1-1-90,-5 7 90,5-5 90,-5 5-90,5-4 0,0 0 0,1-1 0,-1 0 0,3-2 0,-2 0 0,1-1 0,-1-1 0,0 0 0,0-2 0,0 0 0,0 0-6566,0 0 6566,1-5 0,0 4 0,1-3 0</inkml:trace>
</inkml:ink>
</file>

<file path=ppt/ink/ink10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13:45.985"/>
    </inkml:context>
    <inkml:brush xml:id="br0">
      <inkml:brushProperty name="width" value="0.04286" units="cm"/>
      <inkml:brushProperty name="height" value="0.04286" units="cm"/>
    </inkml:brush>
  </inkml:definitions>
  <inkml:trace contextRef="#ctx0" brushRef="#br0">1 108 11041,'0'-20'629,"0"3"-6199,0 15 5840,0-1 1229,0 1-510,0 1 770,0 4-1759,0 32 0,0-16 0,0 22 3392,0-27-3392,0 0 0,0 2 90,0 0-90,0 0 0,0 1 0,0-1 0,5-1 0,-3-1 0,3-2 90,1 4 0,-5-8-90,5 2 360,-6-7-450,0-7 90,0-2 0,0-6 0,0-3 0,0 1 0,0-2-90,0-1 0,-7-23 90,6 18-90,-6-16 90,7-5 0,0 26 0,0-20 0,0 30 0,5 0 0,1 0 0,0 1 0,4-1-90,-5 1 90,6 0 0,-2 0 0,1 1 0,-1 1 0,3 1 0,-3 1 0,2 1 0,-8 7 0,1 2 0,-4 11 0,0-4 0,0 5 0,0-7 0,0 2 0,0-1 0,0 1 0,0 0 0,0 0 0,0 0 0,0-3 0,0-1 0,0-1 0,0-2 0,0-1 90,0-2-180,0-1 90,0-1 0,0 0-270,0-1 0,-8-1 0,7 0-539,-13 0-361,8-1-1168,-6 0 2338,6-6 0,1-1 0,5-5 0</inkml:trace>
</inkml:ink>
</file>

<file path=ppt/ink/ink10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13:46.273"/>
    </inkml:context>
    <inkml:brush xml:id="br0">
      <inkml:brushProperty name="width" value="0.04286" units="cm"/>
      <inkml:brushProperty name="height" value="0.04286" units="cm"/>
    </inkml:brush>
  </inkml:definitions>
  <inkml:trace contextRef="#ctx0" brushRef="#br0">28 1 14099,'0'26'270,"-6"-1"-5931,4-11 5661,-5 1 1409,2 1-1409,3 0 0,-3 7 90,5-6 770,0 5-860,0-7 0,0 0 0,0 0 3302,0 0-3302,0-1 0,0-1-180,0-1 0,4-2-180,2-1-90,4 0-89,1-3-91,0 0 630,17-2 0,-9-1 0,14-2 0</inkml:trace>
</inkml:ink>
</file>

<file path=ppt/ink/ink10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13:46.539"/>
    </inkml:context>
    <inkml:brush xml:id="br0">
      <inkml:brushProperty name="width" value="0.04286" units="cm"/>
      <inkml:brushProperty name="height" value="0.04286" units="cm"/>
    </inkml:brush>
  </inkml:definitions>
  <inkml:trace contextRef="#ctx0" brushRef="#br0">147 0 13739,'-4'31'180,"1"-3"-90,-7-12 0,2 1-90,1 1 90,-2 1-90,-3 7 0,3-4 0,-3 3 0,5-8-90,0-3-90,1 0-90,-1-2 0,2-2-179,-1-1-1,0-1-270,1-2-359,0-1-180,-1-1-1,2-2 1260,0-1 0,2-1 0,0 0 0</inkml:trace>
</inkml:ink>
</file>

<file path=ppt/ink/ink10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13:46.737"/>
    </inkml:context>
    <inkml:brush xml:id="br0">
      <inkml:brushProperty name="width" value="0.04286" units="cm"/>
      <inkml:brushProperty name="height" value="0.04286" units="cm"/>
    </inkml:brush>
  </inkml:definitions>
  <inkml:trace contextRef="#ctx0" brushRef="#br0">1 1 12840,'21'9'90,"-3"-1"-90,-11 2 0,0 0 0,2 0 0,-1 1 0,0 1 0,0 0 0,0 0 90,-1 0-90,1 1 0,-1-2 0,0 1-90,0-2 0,-1-1-270,0-1-90,0-1-269,-2-2-631,0 0 1350,0-3 0,-1 0 0,1-2 0</inkml:trace>
</inkml:ink>
</file>

<file path=ppt/ink/ink10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13:47.136"/>
    </inkml:context>
    <inkml:brush xml:id="br0">
      <inkml:brushProperty name="width" value="0.04286" units="cm"/>
      <inkml:brushProperty name="height" value="0.04286" units="cm"/>
    </inkml:brush>
  </inkml:definitions>
  <inkml:trace contextRef="#ctx0" brushRef="#br0">0 1 12750,'27'10'0,"-3"-2"0,-6-8 0,-4 0 0,6 0 0,-5 0 0,-2 0 0,1 0 0,-2 0 0,4 0 0,-5 0 0,0 0 0,-4 6 0,-2-4 90,-2 10 0,0-6 90,-2 4-91,-1 0 1,0-2 0,0 0 0,0-1 0,0 1 0,0-3-90,0 1 90,0 0-90,-4 0 90,3 1-90,-12 3 0,6-2 0,-6 4 0,3-5 0,2-1 0,2 0 0,1 0 0,0 1-180,0-1-90,1 1 1,1-1-91,1 0-90,1-1 450,-1 0 0,1-3 0,0 0 0</inkml:trace>
</inkml:ink>
</file>

<file path=ppt/ink/ink10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13:47.393"/>
    </inkml:context>
    <inkml:brush xml:id="br0">
      <inkml:brushProperty name="width" value="0.04286" units="cm"/>
      <inkml:brushProperty name="height" value="0.04286" units="cm"/>
    </inkml:brush>
  </inkml:definitions>
  <inkml:trace contextRef="#ctx0" brushRef="#br0">73 1 14639,'4'26'180,"0"-3"-180,-11-14 0,5 0 0,-14 5 0,13-3 0,-15 7 0,12-9 0,-6 4-90,6-8-90,0-1-90,4-1-450,0 0 181,2-2-91,0 2-180,0-2 810,0 1 0,0-1 0,0-1 0</inkml:trace>
</inkml:ink>
</file>

<file path=ppt/ink/ink10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13:47.713"/>
    </inkml:context>
    <inkml:brush xml:id="br0">
      <inkml:brushProperty name="width" value="0.04286" units="cm"/>
      <inkml:brushProperty name="height" value="0.04286" units="cm"/>
    </inkml:brush>
  </inkml:definitions>
  <inkml:trace contextRef="#ctx0" brushRef="#br0">0 1 16528,'0'26'539,"0"-3"-449,0-12 0,7 1-90,0 6 0,1-3 0,5 14 0,-11-14 0,7 8 0,-9-12 0,0-1 90,0-1-180,0 0-180,0 0-269,0-1-181,0-1-179,0-1-181,0-1-449,0 0-810,0-1 2339,0 0 0,0-1 0,0-1 0</inkml:trace>
</inkml:ink>
</file>

<file path=ppt/ink/ink10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13:48.733"/>
    </inkml:context>
    <inkml:brush xml:id="br0">
      <inkml:brushProperty name="width" value="0.04286" units="cm"/>
      <inkml:brushProperty name="height" value="0.04286" units="cm"/>
    </inkml:brush>
  </inkml:definitions>
  <inkml:trace contextRef="#ctx0" brushRef="#br0">0 1 13469,'8'24'90,"-4"-3"-5750,7-11 5750,-1 9 1319,2-5-870,6 15 501,-7-13-950,5 8 0,-6-6 0,0 0 3302,-1 0-3302,-1 1 0,-1-1-1,-2-1 91,-1-1-90,-2-1 90,-1 0-180,-1-1 90,0 0-90,0-1 90,0 6 0,0-5-90,0 3 0,0-3 90,0 4-90,0-5 0,0 2-90,0-12 0,0 0-180,0-1-90,0 0-629,0 0 269,0 0-179,0 0 899,0-1 0,0 0 0,0 0 0</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33:48.084"/>
    </inkml:context>
    <inkml:brush xml:id="br0">
      <inkml:brushProperty name="width" value="0.04286" units="cm"/>
      <inkml:brushProperty name="height" value="0.04286" units="cm"/>
    </inkml:brush>
  </inkml:definitions>
  <inkml:trace contextRef="#ctx0" brushRef="#br0">145 22 13829,'-26'-1'1079,"4"6"-809,13 2-180,1 7 0,4 0 0,-2 2-90,2 3 0,-2 1 0,2 2-90,2 24 0,8-22-449,14 21 359,-2-34-450,27 0 450,-25-15-270,25-16 360,-30 2 1,13-25 89,-23 12 89,-3-15 91,-12 10-180,-15 3-1439,-48 9-180,33 12 1619,-31 5 0,52 7 0,0 0 0</inkml:trace>
</inkml:ink>
</file>

<file path=ppt/ink/ink10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14:03.661"/>
    </inkml:context>
    <inkml:brush xml:id="br0">
      <inkml:brushProperty name="width" value="0.04286" units="cm"/>
      <inkml:brushProperty name="height" value="0.04286" units="cm"/>
    </inkml:brush>
  </inkml:definitions>
  <inkml:trace contextRef="#ctx0" brushRef="#br0">0 1 12570,'13'19'270,"-3"-3"-270,-10-15 180,0 1-180,0-1 90,0 2-90,0-1 269,0 3-179,0-1-90,0 2 90,0-2-90,0 5 0,0-4 0,0 4 0,0-5 0,0 0 0,7 0 0,6 1 0,6 0 0,8 1 0,-7-3 0,2 1 0,-4-3 0,3 3 0,3-3 0,4 3 0,0-1 0,2 1 0,-2 0 0,4 0 0,-2 1 0,0 0 0,0 1 0,-2-1 0,1 0 0,-2 0 0,1-1 0,0 0 0,0 0 0,1 1 0,-1-1 0,1 0 0,1-2 0,11 1 0,-7-1 0,10 1-3392,-11-2 3392,0 1 0,0-1 0,-1 1 0,17 1 0,-13-2 0,11 2 0,-16-2 90,0 1-90,0 0-90,2 1 90,1-1 0,-1 1 0,0 0 3392,-1 0-3392,-1-1 0,0 2 0,-2 0 90,-1 0-90,-3 1 0,1-1 0,1 1 0,0 0 0,1 1 0,11 1 0,-10-2 0,10 0 0,0-3 0,-8-1 0,10-1 0,-11 0 0,2 0 0,11 0 0,-10 0 0,8 0 0,-14 0 0,-3 0 0,-2 0 0,-2 0 0,-2 0 0,0 0 0,-2 0 0,0 0 0,-1 0 0,0 0 0,0 0 0,2 0 0,1 0 0,2 0 0,0 0 0,13 0 0,-5 0 0,9 0 0,7 0 0,-11 0 0,12 0 0,-15 0 0,0 0 0,0 0 0,-2 0 0,-1 0 0,-1 0 0,-1 0 0,0 0 0,-2 0 0,7 0 0,-7 0 0,6 0 0,-1 0 0,-5 0 90,8 0-180,-6 0 90,0 0 0,2-4 90,0 3-90,1-8 0,0 8 0,0-8-90,-1 8 180,-2-5-90,0 5-90,-4-4 180,-1 4-90,-5-1 0,-2 2 0,-4 0 0,-5 0 0,-1 0 0</inkml:trace>
</inkml:ink>
</file>

<file path=ppt/ink/ink10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14:04.931"/>
    </inkml:context>
    <inkml:brush xml:id="br0">
      <inkml:brushProperty name="width" value="0.04286" units="cm"/>
      <inkml:brushProperty name="height" value="0.04286" units="cm"/>
    </inkml:brush>
  </inkml:definitions>
  <inkml:trace contextRef="#ctx0" brushRef="#br0">0 110 10861,'29'0'0,"-3"0"0,3-4 0,-9-1 0,14-3 0,18-8 0,-20 8 0,26-6 0,-29 11 0,15-1 90,-10 2-90,11-1 0,-15 2 0,-1 0 0,-1 0-90,-3 1 180,-1 0-180,-3 0 180,-2 0-90,-3 0 0,3 0 0,-6 0 180,1 0 269,-7 0 181,-2 0-630,-16 0 90,2 0-90,-14 0 0,6 0 0,-1 0 0,-2 0 0,-2 0-90,-2 0-3302,-1 6 3392,0-5 0,-2 11 90,1-11-90,-13 8 0,11-4 0,-8 0 0,4 3 3392,8-7-3392,-3 7 0,7-5 0,7 1 0,-1 0-90,8 0 90,2-3 0,1 1-90,1-1 90,1 0 0,8 0 0,26 0 0,-6-6 0,19-2 0,-21-6 0,4 2 0,0 0 0,3 1 0,41-8 0,-32 8 0,40-7 0,-54 15 0,4-4 0,-15 4 0,-5 0 0,-2-1 90,-4 3 0,-9 0-90,-3 0 0,-8 0 90,-9 5-90,3 3 0,-8 4-3302,-5 3 3302,7-9 0,-9 7 0,11-8 0,1 4 0,1-1 0,2-1 0,0-1 0,2-1-90,3-2-90,2 1-180,3-1 3302,1-2-3661,3 0-450,2 0 1169,2 0 0,1 1 0,0 0 0</inkml:trace>
</inkml:ink>
</file>

<file path=ppt/ink/ink10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15:04.278"/>
    </inkml:context>
    <inkml:brush xml:id="br0">
      <inkml:brushProperty name="width" value="0.04286" units="cm"/>
      <inkml:brushProperty name="height" value="0.04286" units="cm"/>
    </inkml:brush>
  </inkml:definitions>
  <inkml:trace contextRef="#ctx0" brushRef="#br0">176 0 7892,'-33'0'450,"3"6"-450,15-4 90,1 8 0,1-8 90,2 5-90,1-6-90,1 2 0,2 0 90,1-2-90,0 4 0,1-5 0,0 2-90,0-2 810,2 0 4047,0 0-4497,2 7-180,6-5 0,35 4-90,-15-6 0,29 0 0,-27 0 0,5 0 90,2 7-90,58-5 0,-38 12-804,45-12 804,-54 12 0,2-12 0,0 12 0,1-6-403,-2 0 403,1-2 0,-1-6 0,0 0 0,-4 0 0,-1 0 0,-5 0 0,-2 0-90,-4 0 770,-4 0-950,-3 0 0,-5 0 257,-4 0-4304,-3 0 4317,-15 0 0,-6 0 0,-12 0 0</inkml:trace>
</inkml:ink>
</file>

<file path=ppt/ink/ink10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15:05.506"/>
    </inkml:context>
    <inkml:brush xml:id="br0">
      <inkml:brushProperty name="width" value="0.04286" units="cm"/>
      <inkml:brushProperty name="height" value="0.04286" units="cm"/>
    </inkml:brush>
  </inkml:definitions>
  <inkml:trace contextRef="#ctx0" brushRef="#br0">0 252 10231,'25'0'540,"-3"0"-270,8-18-180,-8 14 0,15-18 0,-11 16-90,1-5 179,50-2-179,-31 4-438,37-1 438,-45 8 0,-1-2 90,0 1-101,0-2 101,0 0-90,1 1 90,0-1-90,2 3 90,-1 0 90,3 2-90,1 0-3243,1 0 3243,0 0 0,2 0 0,0 0 0,28 0 0,-15-6-90,22-1 89,11-8-711,-19 3 622,-23 5 0,0 1 0,23-3 0,4 0 0,-1 0 0,3-1 0,0 1-1958,3 2 1958,1 1 0,0 1 1570,2 2-1570,-3-1 0,0 3-604,-2-1 694,0 2-46,-26 0 1,0 0 45,27 0-45,-31 0 0,1 0 225,42 0-180,-24 0 0,19 0 0,-8 5-90,-20-3 90,17 3 374,-29-5-464,-1 0 2444,-1 0-2444,-5 0 0,-2 0 89,29 0-178,-33 0 89,22 0 558,-39 0-468,-1 0-180,1 0 90,-2 0 1120,0 0-1120,-3 0 0,0 0 0,0 0 429,1 0-339,0 0 202,7 0-382,-4 0 180,4 0-90,-2 0 0,-3 0 0,1 0 0,0 0 0,0 0-90,-2 0 90,-1 0 90,-1 0-180,-3 0 90,3 0 90,-7 0-90,3 0 0,-6 0 0,0 0 180,0 0 0,-1 6-2069,-1 1 1889,-7 7 0,5-7 0,-5 0 0</inkml:trace>
</inkml:ink>
</file>

<file path=ppt/ink/ink10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16:13.056"/>
    </inkml:context>
    <inkml:brush xml:id="br0">
      <inkml:brushProperty name="width" value="0.04286" units="cm"/>
      <inkml:brushProperty name="height" value="0.04286" units="cm"/>
    </inkml:brush>
  </inkml:definitions>
  <inkml:trace contextRef="#ctx0" brushRef="#br0">0 152 11041,'0'-21'539,"0"2"-3989,0 15 3540,0 0 1018,5 0-1018,-4 1 565,4 0-655,-5 2 90,0-2-90,0 1 1957,0 1-1867,0-1 0,0 1 720,0-1 89,6 1-719,-5 7-90,5 2 90,0 6-90,-5-1 0,5 1 0,-6 0-90,0 1 0,6 1 0,-4 0 0,5 1 0,-7-1 90,0 0-90,5 2 0,-3-5 0,3 1 0,-5-5 0,0 0 0,0-1 0,0 0 0,0 5 0,0-3 0,0 4 0,0 0 0,0-4 0,0 4 0,0-5 0,0-2 0,0 0-90,6-1-90,-4-1-90,9 0-180,-10-1 0,4-2-2788,-5 0 2788,8-1 1,0-8 179,8-1 90,-4-7 0,-1 1 90,0-1 90,1 0-90,-1 0 180,0-1-90,-1 0 0,-1 0 0,1 1 0,0 1 0,1 0-90,-2 2 90,0 1 0,-1 1 0,-1 2 90,-1 1-180,-2 3 90,-1 0 0,-1 1 0,-1 1-90,-1 1 90,-6 0-90,1 0 900,-2-4 179,3-1-629,4-5-90,4 2-90,-2 1 0,7 0-90,-4 2 0,5-2 0,0 0-90,-1 0 0,0 0 89,1-1-89,6-3 0,-3 3 0,6-2 90,2-1-90,-4 3 0,5-3 0,0 2 0,-6 3-90,3-2-539,-3 1 269,-8 3 0,2 0 0,-8 4-1079,-1 1 1439,-5 0-90,-1 0 180,-5 0-180,0 0 90,2 0 0,0 5 0,2-4 0,0 8 0,1-8 0,1 8-90,0-5 90,0 4 0,0-1 0,0 0 360,-1-1 180,0 2 359,-5 5-719,3-3 0,-4 3 180,2-1-360,2-4 90,-1 3 0,2-4 0,3-2-90,0 1 0,3-2 0,0 0 90,0 0-90,0-2 0,0 1 0,5-1 0,1 0 0,4-1 0,1 0 0,-1 0 0,2-1 0,1 0 0,1 0 0,-1 0 0,2 0 90,-2 0-180,2 0 180,4 0-90,-5 0 0,4 0 629,3 0-449,-10 5-90,6-4 90,-15 10 0,0-6-90,-2 6 90,0-1-90,0 0 90,0-1 0,-6 1-1,-1 0-89,0 1 0,-5-1 0,5 0-90,-4-1 0,0-2 0,2 1 0,0-2 90,-1-1-90,1-2 0,-1 1 0,0-1 0,-4 2 0,4-2 0,-2 0-449,3-2 89,3 0-90,-2-1-180,3 0-179,1-6-1,-1-1 1,2-4 179,0 0-179,1 0 809,2-1 0,0 0 0,0-1 0</inkml:trace>
</inkml:ink>
</file>

<file path=ppt/ink/ink10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16:13.581"/>
    </inkml:context>
    <inkml:brush xml:id="br0">
      <inkml:brushProperty name="width" value="0.04286" units="cm"/>
      <inkml:brushProperty name="height" value="0.04286" units="cm"/>
    </inkml:brush>
  </inkml:definitions>
  <inkml:trace contextRef="#ctx0" brushRef="#br0">870 55 11400,'-38'-11'810,"2"1"-540,9 5-90,-1 1-4252,-1 1 4162,0 1 0,1 0 860,0 1-950,0 1 0,1 0 0,0 0 0,0 7 0,0 1 89,1 7 3303,1 0-3392,0 3 0,-10 14 0,6-6 90,-9 13-90,-4 6 0,7-8-319,-7 12 319,13-13 90,2-1-90,2-1-36,2 0 36,4 2 90,2-2-90,1-1 180,1-1-180,3-1 90,5-2 0,3 0 0,4-2-90,0 0 90,19 8-90,-3-8 0,20 6 89,-5-13-89,7 0-70,7-4 70,7 0 0,35-1 0,-17-5-975,25-1 975,-25-7 0,1-2 0,1 0 0,-2-7 45,3-9 0,2-3-45,4-6-485,-9 3 1,-5 0 484,-21 0 0,-5 0 308,-6-3-308,-5-1 90,-4-2-90,-3-1 1016,-4-4-1016,-1-19 0,-9 9 0,1-15 0,-8-7 0,-6 14 718,-2-17-718,-6 21 0,-2 2 90,-1 2-234,-3 5 144,-2 6 0,-3 3 0,-4 7 0,-4 4-179,-5 6-3268,-4 7 2998,-4 2-91,-4 3 0,-2 0-179,-3 0-581,0 5-50,-1 2 1350,0 6 0,3-1 0,-1 0 0</inkml:trace>
</inkml:ink>
</file>

<file path=ppt/ink/ink10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16:42.640"/>
    </inkml:context>
    <inkml:brush xml:id="br0">
      <inkml:brushProperty name="width" value="0.04286" units="cm"/>
      <inkml:brushProperty name="height" value="0.04286" units="cm"/>
    </inkml:brush>
  </inkml:definitions>
  <inkml:trace contextRef="#ctx0" brushRef="#br0">1 439 7353,'6'-26'1619,"4"3"-6830,-4 14 5931,3-5 1049,-1 3-1410,-4-5 861,1 4-951,-5 0 1,3-1 0,-3 0-90,0 1 3482,0 0-3392,0 1 179,0-5-179,0 5 0,0-2 180,0 6-270,0 3 1799,0 0-1799,0 10-1,0 3-179,0 9 90,0 2-90,0 4 0,0 24 0,0-5 0,0 18 0,6 10 90,-5-15-180,11 17 180,-6-3-90,5-21 0,1 14 0,3-11 0,-5-15-90,11 31 0,-15-44-809,5 14 629,-11-41 90,0-3 0,-5-11-90,4-2 91,-10-5-1,4-5 0,-5-4-3392,6-5 3392,-4-6 90,9-6 0,-4-2 0,5-34 90,0 21-746,7-24 746,2 28 0,8 2-400,0 2 400,1 6-90,1 3 90,-1 6 0,0 5 0,0 6 2869,-2 6-2869,0 4 0,-3 6 0,-1 3 0,-3 5 918,-1 1-649,-2 3 393,-3 9-662,-2 3 90,-1 8 90,0 14-180,0-4 0,0 11 90,0-9 0,0 1 0,0 1-90,-7 0 90,-2 0-90,-5 0 0,-2-2 90,0-1-90,-2-2-3392,-2-1 3392,0-3 0,2-2 90,-2-3-90,3-2 0,-2-2 0,4-3-1799,-5-1 1259,12-11 0,-2-2 3123,10-11-3303,6-3-89,3-1-91,7-3 900,3-3 0,1-1 0,2-3 0</inkml:trace>
</inkml:ink>
</file>

<file path=ppt/ink/ink10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16:42.899"/>
    </inkml:context>
    <inkml:brush xml:id="br0">
      <inkml:brushProperty name="width" value="0.04286" units="cm"/>
      <inkml:brushProperty name="height" value="0.04286" units="cm"/>
    </inkml:brush>
  </inkml:definitions>
  <inkml:trace contextRef="#ctx0" brushRef="#br0">134 1 14459,'-6'31'449,"5"-2"-6019,-10-10 5660,2 16 90,-1-7 1067,-7 32-1157,8-19-1,-5 18-89,6-13 90,-1 3-90,0 1 0,1 2 0,0 1-90,1-2 90,2-1 0,3-4-89,2-2-91,0-1-90,5-4-1259,27 27 899,-10-33 0,21 15-179,-20-41-1,2-4 907,1-3-1267,2-7 1170,2-4 0,0-11 0,1-2 0</inkml:trace>
</inkml:ink>
</file>

<file path=ppt/ink/ink10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16:43.139"/>
    </inkml:context>
    <inkml:brush xml:id="br0">
      <inkml:brushProperty name="width" value="0.04286" units="cm"/>
      <inkml:brushProperty name="height" value="0.04286" units="cm"/>
    </inkml:brush>
  </inkml:definitions>
  <inkml:trace contextRef="#ctx0" brushRef="#br0">538 0 15088,'-34'34'450,"1"-1"-270,7-6-90,-1 5-5660,0 4 5660,-2 5 921,-1 4-1011,0 2 90,-1 2-90,2 3 0,0-1 0,2 2-1241,0-2 1151,2-1 180,3-4-180,0-4-630,-3 9 270,9-17 1,-2 5 2063,9-21-2243,3-6 343,0-3 286,2-5 0,1-10 0,1-4 0</inkml:trace>
</inkml:ink>
</file>

<file path=ppt/ink/ink10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16:43.368"/>
    </inkml:context>
    <inkml:brush xml:id="br0">
      <inkml:brushProperty name="width" value="0.04286" units="cm"/>
      <inkml:brushProperty name="height" value="0.04286" units="cm"/>
    </inkml:brush>
  </inkml:definitions>
  <inkml:trace contextRef="#ctx0" brushRef="#br0">0 109 11940,'17'-41'810,"-3"7"-540,-7 18-1,-2 5 811,-2 5-990,-1 9 0,-2 7 0,0 7 90,5 41-180,1-21 89,9 46-89,-3-44 0,3 13 0,-4-17 90,1 0-90,1-2-179,1-1 89,1-1-180,1 0-90,0 0-90,1-1-89,-2 0-91,1-4-180,-2 0-359,1-4-450,-5-2 1619,0-3 0,-4-4 0,0-3 0</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33:48.609"/>
    </inkml:context>
    <inkml:brush xml:id="br0">
      <inkml:brushProperty name="width" value="0.04286" units="cm"/>
      <inkml:brushProperty name="height" value="0.04286" units="cm"/>
    </inkml:brush>
  </inkml:definitions>
  <inkml:trace contextRef="#ctx0" brushRef="#br0">34 24 12480,'-10'26'450,"3"-4"-450,4-11 90,-1-2-649,0 7 559,1-5 137,1 14-137,2-13 0,6 6 0,1-9 0,21 10 0,-10-10 0,25 7 0,-24-14 0,33-16 0,-31 4 90,27-29-90,-35 21 601,4-26-511,-14 25 90,-16-19-180,1 24-180,-36-8 0,25 17-1978,-32 0 2158,35 11 0,-16 1 0,15 5 0</inkml:trace>
</inkml:ink>
</file>

<file path=ppt/ink/ink10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16:46.860"/>
    </inkml:context>
    <inkml:brush xml:id="br0">
      <inkml:brushProperty name="width" value="0.04286" units="cm"/>
      <inkml:brushProperty name="height" value="0.04286" units="cm"/>
    </inkml:brush>
  </inkml:definitions>
  <inkml:trace contextRef="#ctx0" brushRef="#br0">0 36 13110,'27'-9'0,"-3"2"-270,4-1-90,-10 1-180,10 4-89,-15 1-271,-1 2 91,-1 0 809,4 0 0,-7 0 0,2 0 0</inkml:trace>
</inkml:ink>
</file>

<file path=ppt/ink/ink10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16:47.035"/>
    </inkml:context>
    <inkml:brush xml:id="br0">
      <inkml:brushProperty name="width" value="0.04286" units="cm"/>
      <inkml:brushProperty name="height" value="0.04286" units="cm"/>
    </inkml:brush>
  </inkml:definitions>
  <inkml:trace contextRef="#ctx0" brushRef="#br0">0 33 12300,'25'8'0,"6"-6"90,-11-10-180,7 1-90,-5 7-270,3-7-539,2 5-180,0-10 1169,3 11 0,0-4 0,1 5 0</inkml:trace>
</inkml:ink>
</file>

<file path=ppt/ink/ink10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16:47.272"/>
    </inkml:context>
    <inkml:brush xml:id="br0">
      <inkml:brushProperty name="width" value="0.04286" units="cm"/>
      <inkml:brushProperty name="height" value="0.04286" units="cm"/>
    </inkml:brush>
  </inkml:definitions>
  <inkml:trace contextRef="#ctx0" brushRef="#br0">382 1 13379,'-26'30'90,"3"-2"-90,10-14 0,-25 31 0,16-17 0,-20 22 0,21-25 0,1-1-4341,0-1 4251,2 1 680,-1-2-950,1-1-180,1-2-269,1-2-181,1-3 1,1-1 3031,2-2-2042,1-3 0,2-2 0,1-4 0</inkml:trace>
</inkml:ink>
</file>

<file path=ppt/ink/ink10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16:47.498"/>
    </inkml:context>
    <inkml:brush xml:id="br0">
      <inkml:brushProperty name="width" value="0.04286" units="cm"/>
      <inkml:brushProperty name="height" value="0.04286" units="cm"/>
    </inkml:brush>
  </inkml:definitions>
  <inkml:trace contextRef="#ctx0" brushRef="#br0">0 0 13739,'21'30'90,"-2"-5"-90,-7-8 0,0-1 0,1 2 0,0 1 0,1 2 0,0-1 0,0-1-180,0 0 0,1 1-449,7 8 269,-6-7-270,5 5 1,-7-8-451,-2-3-269,-1-2 1349,-1-4 0,-2-2 0,1-2 0</inkml:trace>
</inkml:ink>
</file>

<file path=ppt/ink/ink10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16:47.835"/>
    </inkml:context>
    <inkml:brush xml:id="br0">
      <inkml:brushProperty name="width" value="0.04286" units="cm"/>
      <inkml:brushProperty name="height" value="0.04286" units="cm"/>
    </inkml:brush>
  </inkml:definitions>
  <inkml:trace contextRef="#ctx0" brushRef="#br0">0 0 11580,'7'26'720,"7"8"-630,4-15 180,5 10-90,-4-3 90,0 5-181,3 4-383,1 5 384,0 4 0,0 5-659,0 4 569,-1 4 0,-2 3 90,0 2 0,-4 2 0,-1-1-90,-5 3 90,0-3-90,-4-2 90,-1-2-90,-2-2 0,-3-4 90,0-2-90,0-4 0,0-5 0,0-4-180,-7-5 0,5-5-719,-11 5 422,4-12-873,0 3 352,-3-13 998,6-3 0,-5-3 0,1-2 0</inkml:trace>
</inkml:ink>
</file>

<file path=ppt/ink/ink10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16:48.068"/>
    </inkml:context>
    <inkml:brush xml:id="br0">
      <inkml:brushProperty name="width" value="0.04286" units="cm"/>
      <inkml:brushProperty name="height" value="0.04286" units="cm"/>
    </inkml:brush>
  </inkml:definitions>
  <inkml:trace contextRef="#ctx0" brushRef="#br0">0 106 11400,'31'-13'180,"-3"1"-90,-12 4-90,1 1-4251,3-2 4251,1 1 0,6-1 949,-1 1-1129,3 0-179,1 2-181,-2-1-539,0 3 1079,-3 2 0,-2-1 0,-3 2 0</inkml:trace>
</inkml:ink>
</file>

<file path=ppt/ink/ink10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16:48.256"/>
    </inkml:context>
    <inkml:brush xml:id="br0">
      <inkml:brushProperty name="width" value="0.04286" units="cm"/>
      <inkml:brushProperty name="height" value="0.04286" units="cm"/>
    </inkml:brush>
  </inkml:definitions>
  <inkml:trace contextRef="#ctx0" brushRef="#br0">1 98 14099,'23'17'180,"-1"-8"-180,-9-16 0,4-5-90,14-6-360,-4 5-359,11-6-990,-7 6 1799,1-1 0,0 1 0,0-2 0</inkml:trace>
</inkml:ink>
</file>

<file path=ppt/ink/ink10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16:49.004"/>
    </inkml:context>
    <inkml:brush xml:id="br0">
      <inkml:brushProperty name="width" value="0.04286" units="cm"/>
      <inkml:brushProperty name="height" value="0.04286" units="cm"/>
    </inkml:brush>
  </inkml:definitions>
  <inkml:trace contextRef="#ctx0" brushRef="#br0">583 135 11760,'0'-27'1080,"0"4"-6471,0 13 6111,-7-8 869,-2 6-1410,-6-4 861,0 8-860,-2 1 0,1 2-90,-3 0 3481,0 3-3481,0 1 360,-18 1-270,13 7-90,-16 2-90,18 9 180,-3 0 0,-1 3-180,0 2 90,-1 4-90,1 4-190,-1 3 190,1 5 0,-9 21 0,9-11-543,-4 18 633,13-19-1,4 3-89,2-1 0,6 0 0,2-1 0,3-1 0,0-3 0,5-2 0,3-2 0,5-4 0,3-4 0,4-2 90,1-3-90,5-3-90,2-1 90,4-5 90,0-2-90,21 0 0,-11-10 265,13 2-265,0-15 0,-13-1 379,13-6-379,-19-1 0,0 0 0,-7-2 90,1 0-90,-5-2 0,-3 0 0,-3 0 0,-6 1 0,0 1 0,-4-2-90,1 1-90,-2 2 0,-4-1-360,-1-4 0,-3 4-89,0-3-91,0 8 1,0 2 719,0 2 0,-7 3 0,0 1 0</inkml:trace>
</inkml:ink>
</file>

<file path=ppt/ink/ink10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16:49.668"/>
    </inkml:context>
    <inkml:brush xml:id="br0">
      <inkml:brushProperty name="width" value="0.04286" units="cm"/>
      <inkml:brushProperty name="height" value="0.04286" units="cm"/>
    </inkml:brush>
  </inkml:definitions>
  <inkml:trace contextRef="#ctx0" brushRef="#br0">1 0 14099,'5'29'450,"0"-3"-360,-5-11 0,0 4-4342,0 1 4342,0 14-90,0-7 860,0 11-771,0-13-89,0 1 0,0-2 0,0 8 0,0-10 0,0 5 90,0-4 3302,0-12-3302,0 5-629,0-13 359,0-8 0,0-1 90,0-9 0,0 2 0,0-4 90,0 0-90,0-5-3302,6-1 3392,2-2 0,4-2 0,-5 1 0,9-10 0,-9 9 0,8-4 0,-6 12 0,-2 3 0,0 1 3482,2 1-3482,0 3 0,1 0 90,-1 3-90,0 0 0,4 4 0,-4 0 0,1 4 180,-5 0 0,-3 0 0,1 6-90,0-4-90,0 13 0,2-4 0,0 7 90,1 0-90,-1 0 0,1-1 90,-2 1-90,1-2 0,-1-2 0,0-1 0,-2-1 0,-1-3-90,0 1 0,-1-1-180,0-2-90,0 1-180,0-3-89,0 0-181,0-1-449,0 2-540,0-2 1799,0 0 0,0-1 0,0 0 0</inkml:trace>
</inkml:ink>
</file>

<file path=ppt/ink/ink10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16:50.272"/>
    </inkml:context>
    <inkml:brush xml:id="br0">
      <inkml:brushProperty name="width" value="0.04286" units="cm"/>
      <inkml:brushProperty name="height" value="0.04286" units="cm"/>
    </inkml:brush>
  </inkml:definitions>
  <inkml:trace contextRef="#ctx0" brushRef="#br0">1 198 10771,'4'-28'90,"-3"4"0,16-1 180,1-7-91,3 4 1,0 0-90,-11 19 90,0 1 0,-2 2 90,0 0 0,0 4-90,-2 1 0,1 1 0,-1 0-91,0 0 1,0 0-90,0 0 90,0 8-90,1 0 180,2 9 0,-2-1-90,2 1 0,-2 0-90,2 1 90,-2-2-90,1 1 0,-1-1 0,0 0 0,0 0 0,5 9 0,-3-8 0,4 8 0,0 0 0,-3-6 0,3 5 0,-4-8 0,0-2-90,-2 0 0,0-2-180,-1-1-90,-1-2 1,0-2-271,-2 0-269,0-4-541,-2-1 1440,1-2 0,-1 0 0,-1 0 0</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33:49.790"/>
    </inkml:context>
    <inkml:brush xml:id="br0">
      <inkml:brushProperty name="width" value="0.04286" units="cm"/>
      <inkml:brushProperty name="height" value="0.04286" units="cm"/>
    </inkml:brush>
  </inkml:definitions>
  <inkml:trace contextRef="#ctx0" brushRef="#br0">29 156 12390,'-12'20'180,"2"-4"-180,7-16 0,0 0 0,17-32 0,-6 18 0,14-27 0,-10 27 0,8-7 0,-4 6 90,27-13 0,-22 17 90,28-3-90,-31 13 0,13 6-1,-4 25-89,-3-4 0,1 12 90,-8-10-90,-8-10 90,3 19-90,-8-17 90,1 30-90,-12-31-180,-7 21 180,-1-29-179,-12 5 179,15-12 0,-6-1-90,12-3 90,1-6 0,1 0-90,3-9 90,1 4 0,14-13 0,-4 10 0,26-13 0,-17 18 269,26-7-179,-24 13 0,9-2 0,-15 5 0,5 6 0,-3 3-90,3 6 90,1 11-90,-6-4 90,14 34-90,-16-24 180,15 41-90,-21-41 180,5 26 449,-17-20-449,-3-1-180,-8-7 270,-14-7-270,10-15 0,-26 5-90,24-12-90,-33-5-90,32 2-540,-21-21 271,30 19-1440,-5-21 809,14 18 1080,0-9 0,5 6 0,0-1 0</inkml:trace>
</inkml:ink>
</file>

<file path=ppt/ink/ink10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16:50.524"/>
    </inkml:context>
    <inkml:brush xml:id="br0">
      <inkml:brushProperty name="width" value="0.04286" units="cm"/>
      <inkml:brushProperty name="height" value="0.04286" units="cm"/>
    </inkml:brush>
  </inkml:definitions>
  <inkml:trace contextRef="#ctx0" brushRef="#br0">169 1 14189,'0'30'180,"0"-2"90,0-8-90,-5 4-265,-3 21 175,-5-7 0,0 15 0,0-15 0,0 2 62,-1-1-62,-10 29-90,9-27 0,-6 18 0,13-34 0,1-2 0,1-2-90,1-2-270,3-3-179,0 0-181,2-1-1596,0 2 2316,0-5 0,0 1 0,0-5 0</inkml:trace>
</inkml:ink>
</file>

<file path=ppt/ink/ink10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16:51.656"/>
    </inkml:context>
    <inkml:brush xml:id="br0">
      <inkml:brushProperty name="width" value="0.04286" units="cm"/>
      <inkml:brushProperty name="height" value="0.04286" units="cm"/>
    </inkml:brush>
  </inkml:definitions>
  <inkml:trace contextRef="#ctx0" brushRef="#br0">0 196 12480,'11'27'630,"-3"-2"-361,-8-13-89,0 2 90,7 19-270,-5-5 180,11 35-90,-11-18-181,5 18 181,-7-12-90,6-2 0,-5 3 0,9-3 0,-9 0 0,4-1 90,0-4-90,0-1 0,4-3 0,0-2 0,-2-3 0,-2-2 90,2 5-90,-6-13 89,3 2-89,-4-15 90,0-4-178,0-3-92,0-11 0,0-4-270,-12-21 360,3 4 0,-9-11-3482,11 6 3393,-3-4 89,6-3 0,-2-5 90,3-27 0,3 14 0,0-22-90,8-3 90,3 19 0,8-17-90,13 6 90,5 3 0,-1 2 0,11 1 90,-20 35 3302,9-6-3392,-12 18 90,-1 2-90,0 3 0,0 3 90,0 2-90,-1 2 0,-2 1 0,-1 5 0,0 0 180,-2 3-91,2 0 91,-2 6-180,-1 2 90,-1 8 0,-2 3-90,-2 4 90,-2 2-90,-2 4 90,-2 2 0,-3 1-90,-1 2 0,-1 0 90,0-1-90,0-3 90,-7 0-90,-1-3 180,-5 0-90,1-1 0,0-1 0,-3-4 0,0 1 0,-1-5 0,-1-1-90,-12 0 90,6-9-90,-11-1-90,3-6 0,7 0-540,-21-21 360,23 8 0,-13-18-809,4-6 629,13 15-449,-9-15-540,18 18 1439,2 3 0,3 0 0,2 1 0</inkml:trace>
</inkml:ink>
</file>

<file path=ppt/ink/ink10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16:52.376"/>
    </inkml:context>
    <inkml:brush xml:id="br0">
      <inkml:brushProperty name="width" value="0.04286" units="cm"/>
      <inkml:brushProperty name="height" value="0.04286" units="cm"/>
    </inkml:brush>
  </inkml:definitions>
  <inkml:trace contextRef="#ctx0" brushRef="#br0">5 102 11760,'-3'-21'90,"1"3"-90,2 14 0,0-1 0,0-4 0,6 4 0,0-5 90,6 7-90,-2-3 180,3 3 90,9-3-180,-6 2-90,6 0 0,-11 2 0,6 2 0,-5-1 0,5 1 180,-7 0 90,1 7-180,0 2 0,0 5-90,1 2 89,-1 0-89,1 1 0,-1 2 0,1-1 90,-1 1-180,-1 0 180,1 0-90,-2 0 0,0-2 0,0 0 0,-1-1 0,0-2 0,0-1 0,0-1-90,-1-2 1,0-3-181,-1-2 0,-2-2 270,-1-2 0,-2-5 0,0-3 0</inkml:trace>
</inkml:ink>
</file>

<file path=ppt/ink/ink10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16:52.644"/>
    </inkml:context>
    <inkml:brush xml:id="br0">
      <inkml:brushProperty name="width" value="0.04286" units="cm"/>
      <inkml:brushProperty name="height" value="0.04286" units="cm"/>
    </inkml:brush>
  </inkml:definitions>
  <inkml:trace contextRef="#ctx0" brushRef="#br0">200 0 12390,'-14'33'270,"0"-2"-90,4-11-90,0 1-4342,0 3 4342,-4 16-90,2-10-1319,-9 23 1319,8-23 0,-3 7 0,5-12 0,2-1 0,0-1 0,1-2 0,1-1 0,3-1 2269,-1-1-2359,4-2 3302,-2 0-3482,1-4-180,0 1-90,0-2-269,1-1-360,0 0-271,1-2 1440,-1 0 0,1-2 0,0 0 0</inkml:trace>
</inkml:ink>
</file>

<file path=ppt/ink/ink10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16:52.984"/>
    </inkml:context>
    <inkml:brush xml:id="br0">
      <inkml:brushProperty name="width" value="0.04286" units="cm"/>
      <inkml:brushProperty name="height" value="0.04286" units="cm"/>
    </inkml:brush>
  </inkml:definitions>
  <inkml:trace contextRef="#ctx0" brushRef="#br0">220 0 12840,'-20'26'449,"-1"-3"-359,6-13 0,0 2-4161,0 1 4341,-6 16-270,5-4 410,-4 13-410,7-6 180,2 1-90,0 2 0,2 1 0,0 2-90,1-1 0,3 1 90,-1-3-90,3 0 0,1 0 90,2-2-90,0 1-90,7-3-90,2 0 3035,6-3-3394,3 0-1170,12 8-180,-5-10 1889,9 3 0,-8-14 0,0-2 0</inkml:trace>
</inkml:ink>
</file>

<file path=ppt/ink/ink10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16:53.384"/>
    </inkml:context>
    <inkml:brush xml:id="br0">
      <inkml:brushProperty name="width" value="0.04286" units="cm"/>
      <inkml:brushProperty name="height" value="0.04286" units="cm"/>
    </inkml:brush>
  </inkml:definitions>
  <inkml:trace contextRef="#ctx0" brushRef="#br0">1 367 8162,'5'-25'-449,"-4"2"-1128,9 3 1487,-4 4 416,3-15-326,0 11 395,-2-8 415,-1-3-181,-2 7 1,0-7 0,-2 11 675,1 1-855,1 1-1,-2 3-179,2 2 90,-3 2-180,2 3 0,-1 1 90,0 3 629,0 1-809,-1 8 90,0 1 0,-1 8-90,0-1 90,0 22-180,0-10 90,0 18-90,0-15 0,0 1 0,0 1 0,0 2 90,0-2-90,6 1 0,-5-3 0,5 1 0,0-3 0,0 1-270,0-3-90,-1-2-180,0-2-179,-4-4-271,7 1-809,-7-6 1799,6-4 0,-3-4 0,2-3 0</inkml:trace>
</inkml:ink>
</file>

<file path=ppt/ink/ink10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16:53.598"/>
    </inkml:context>
    <inkml:brush xml:id="br0">
      <inkml:brushProperty name="width" value="0.04286" units="cm"/>
      <inkml:brushProperty name="height" value="0.04286" units="cm"/>
    </inkml:brush>
  </inkml:definitions>
  <inkml:trace contextRef="#ctx0" brushRef="#br0">1 62 12570,'29'4'180,"0"0"-5841,-14-11 5661,16 1 402,17-7-492,-6 2 894,8 1-1344,-21 5-359,-2 1-631,0 1 1530,-1 0 0,-3-1 0,0 1 0</inkml:trace>
</inkml:ink>
</file>

<file path=ppt/ink/ink10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16:54.124"/>
    </inkml:context>
    <inkml:brush xml:id="br0">
      <inkml:brushProperty name="width" value="0.04286" units="cm"/>
      <inkml:brushProperty name="height" value="0.04286" units="cm"/>
    </inkml:brush>
  </inkml:definitions>
  <inkml:trace contextRef="#ctx0" brushRef="#br0">9 79 13289,'-4'27'900,"0"-3"-6381,4-11 5661,0 0-180,0 5 1499,0 1-1229,0 4 859,5 3-949,-4 3 0,3 3-180,-4 2 0,0 3 90,0 1-90,0 2 90,0 0-90,0 0 0,6 1 0,-4-2 0,4-2 0,-6-3 3482,0-2-3572,0 25-90,0-27 0,6 15-90,-4-34-2248,5-2 2068,-7-13-90,0-3 1,0-12-1,0-3 0,-5-3 91,0-3 89,0-3 0,-3-4 0,7-3 90,-3-3 180,4-2 90,0-2 180,0-1-181,0-1 451,5 1 0,2 0 0,5 3-91,0 2 1,0 4-90,2 3 0,0 2-90,4 4 0,1 4 0,1 3-90,2 5 90,0 0-1,1 4 272,10-2-361,-9 6-90,7-1 0,-2 4 90,-9 3 90,6 0-90,-12 2 0,-1 9 0,-1 1 0,-3 10 0,-3 0-1,-3 1 1,-3 1 0,0 1 0,0 2 0,-8 1 0,-1 1-90,-10-2 90,0 0 0,-14 6-90,7-9 0,-10 3 0,2-9 0,10-8-1079,-23 1 359,28-7-359,-10 0-450,21-10 1529,4 0 0,2-9 0,2 0 0</inkml:trace>
</inkml:ink>
</file>

<file path=ppt/ink/ink10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16:54.520"/>
    </inkml:context>
    <inkml:brush xml:id="br0">
      <inkml:brushProperty name="width" value="0.04286" units="cm"/>
      <inkml:brushProperty name="height" value="0.04286" units="cm"/>
    </inkml:brush>
  </inkml:definitions>
  <inkml:trace contextRef="#ctx0" brushRef="#br0">1 0 13919,'14'36'630,"-2"-6"-360,-1-3 359,12 20-449,-7-13-90,12 20 0,-11-21 0,2 3 0,-1 0-90,1 2 0,8 19 90,-6-14-342,5 15 252,-9-18 90,-2-2-90,-3 0 37,-1-1-37,-4-2 90,-1 0-90,-3-3 0,-1-2 90,-2-2-90,0-3 0,-7-2 0,-1-1-3123,-6-2 2853,1-2-144,0-3-216,0-2 1,0-4-181,1-3 1,1-3-451,1-3 2943,1-5-1683,1-2 0,0-7 0,0-1 0</inkml:trace>
</inkml:ink>
</file>

<file path=ppt/ink/ink10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16:55.688"/>
    </inkml:context>
    <inkml:brush xml:id="br0">
      <inkml:brushProperty name="width" value="0.04286" units="cm"/>
      <inkml:brushProperty name="height" value="0.04286" units="cm"/>
    </inkml:brush>
  </inkml:definitions>
  <inkml:trace contextRef="#ctx0" brushRef="#br0">1 74 13020,'4'-24'809,"0"4"-539,-4 15-90,0 1 1349,0 1-1349,0 7-180,0 38-90,0-14 90,0 28 0,0-33 90,0 0-90,0-2 0,0 1 90,0-3-90,0-2 0,0 3 90,0-7-90,0 4 0,0-7 0,0-2 0,0-1-90,0-2 0,0 0-1619,0-1 1529,0-13 0,0 2 90,0-13 0,0 3 0,0-1 90,5-3 0,1 0-90,1-2 90,3 0 0,-4 0 0,5 0 0,0 1 0,-1 2 0,0 3 90,-1 2-90,1 2 90,-1 2-90,2 1 90,0 1 0,1 1-90,-1 2 90,1-1-90,0 3 90,-1-1-90,-2 3 0,-1-2 0,-1 3 0,-1-1 0,1 2 0,-1 0 0,0 0 180,1 0-180,-1 9 90,1 0-90,-1 13 90,-2-6-90,0 2 90,-1 21-90,-2-16 0,1 30 90,-2-30-180,0 5 90,0-10-180,0-3 0,0 0-90,0-4-180,0-2-89,0-2 539,0-2 0,0-2 0,0-1 0</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33:50.448"/>
    </inkml:context>
    <inkml:brush xml:id="br0">
      <inkml:brushProperty name="width" value="0.04286" units="cm"/>
      <inkml:brushProperty name="height" value="0.04286" units="cm"/>
    </inkml:brush>
  </inkml:definitions>
  <inkml:trace contextRef="#ctx0" brushRef="#br0">1 292 12750,'31'-21'-180,"-2"-1"-5570,-13 4 5480,9-10 90,-7 5 1594,18-40-1234,-22 39 1975,6-27-1885,-24 51 90,3 1-90,-11 13 3278,6 3-3278,-1 1 180,-12 43-450,15-27 431,-13 45-431,17-39 0,-3-2-90,3-8 90,0-14-90,7 0-90,0-5-90,6 1-449,8-2-630,9-4 809,-3-1-1259,16-29 1169,-24 10-89,18-42-2403,-25 30 3571,7-16 631,-11 10-541,-3 8 1440,1-18-809,-4 27-991,0 0 271,-2 35-270,0-2-90,5 23 0,1-23 3302,4 9-3392,-4-9 0,3-2 0,-5 2 90,3-1-180,-1 6 90,-2-7-1259,0 8 899,0-17 90,-1 2 270,-1-14-90,-2-3 90,0-5 0,0-22 0,0 11 0,0-37 0,0 30-90,10-36 90,-3 37-180,20-37-90,-15 44-1619,13-22 180,-17 35 1709,4-1 0,-7 10 0,0 1 0</inkml:trace>
</inkml:ink>
</file>

<file path=ppt/ink/ink10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16:55.905"/>
    </inkml:context>
    <inkml:brush xml:id="br0">
      <inkml:brushProperty name="width" value="0.04286" units="cm"/>
      <inkml:brushProperty name="height" value="0.04286" units="cm"/>
    </inkml:brush>
  </inkml:definitions>
  <inkml:trace contextRef="#ctx0" brushRef="#br0">0 1 13289,'38'13'90,"-2"-3"-90,-12-10-180,3 0-4431,-2 0 3172,9 0-90,-9 0 1176,2 0 1,-10 0 0,-3 0 0</inkml:trace>
</inkml:ink>
</file>

<file path=ppt/ink/ink10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16:56.344"/>
    </inkml:context>
    <inkml:brush xml:id="br0">
      <inkml:brushProperty name="width" value="0.04286" units="cm"/>
      <inkml:brushProperty name="height" value="0.04286" units="cm"/>
    </inkml:brush>
  </inkml:definitions>
  <inkml:trace contextRef="#ctx0" brushRef="#br0">18 84 11940,'-11'-21'0,"4"0"-5660,19 17 5570,-1-1 1499,1-1-1409,0 5 859,0-2-859,0 3 90,1-4-90,-1 3 3482,1-4-3482,-1 3 90,1-1 0,-1 0 0,1 0 0,-2 2 0,0 0 90,-1 1-180,0 0 270,-1 0-90,-1 0-91,0 9 1,-1-1-90,0 9 0,1-2 270,3 10-90,7 13-180,-3-3 0,5 6 0,-7-17 0,-1 0 90,2 0-90,-2 0 0,1-2 0,-2-1 0,-1-2 0,2 4 0,-5-8 0,4 3-90,-6-10-180,0-1 0,-1-1-179,-1-1 449,-1-2 0,-1-2 0,-1-1 0</inkml:trace>
</inkml:ink>
</file>

<file path=ppt/ink/ink10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16:56.620"/>
    </inkml:context>
    <inkml:brush xml:id="br0">
      <inkml:brushProperty name="width" value="0.04286" units="cm"/>
      <inkml:brushProperty name="height" value="0.04286" units="cm"/>
    </inkml:brush>
  </inkml:definitions>
  <inkml:trace contextRef="#ctx0" brushRef="#br0">191 1 13829,'-19'13'720,"1"8"-6021,9 9 5391,1 0 1499,-3 4-1499,1-9 859,0 1-949,-2-1 0,0 0 0,0 0 0,-2 5 90,2-8 3302,-1 7-3392,5-13 0,2 0 0,0-3 0,2-1-90,1-1-90,1-1-179,1-3-91,1-2 450,0-2 0,0-1 0,0-1 0</inkml:trace>
</inkml:ink>
</file>

<file path=ppt/ink/ink10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20:18.387"/>
    </inkml:context>
    <inkml:brush xml:id="br0">
      <inkml:brushProperty name="width" value="0.04286" units="cm"/>
      <inkml:brushProperty name="height" value="0.04286" units="cm"/>
    </inkml:brush>
  </inkml:definitions>
  <inkml:trace contextRef="#ctx0" brushRef="#br0">253 32 12210,'-21'-17'630,"1"4"-450,12 12-1,-1 0 91,-4 1-180,2 8 0,-3 0 0,3 7 0,0-1 0,0-2 0,-3 8 0,3-5-90,-3 8 90,1 4-90,3-5 0,-2 10 90,0 5-90,4-7 0,-4 11 0,7-10 0,0 0 0,1 1 0,2 0 0,1 0-3392,0-2 3392,1 0 0,0-3 0,0-3 0,0-2 90,7-4-180,17 7 180,-5-12-90,12 2 0,-15-13 0,-1-2 3392,2 0-3392,0-5 0,1-3 0,0-5 0,2-1 0,-1 0 0,2 0 0,-2 0 0,0 1 0,0 0 0,-2 2 0,0-1 0,-2 2 0,-1 0 0,-1 2-90,-3 0-180,-1 1 0,-1 1-180,-3 0 450,-1 2 0,-2 2 0,-1 0 0</inkml:trace>
</inkml:ink>
</file>

<file path=ppt/ink/ink10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20:19.009"/>
    </inkml:context>
    <inkml:brush xml:id="br0">
      <inkml:brushProperty name="width" value="0.04286" units="cm"/>
      <inkml:brushProperty name="height" value="0.04286" units="cm"/>
    </inkml:brush>
  </inkml:definitions>
  <inkml:trace contextRef="#ctx0" brushRef="#br0">1 56 13469,'10'30'180,"-1"0"-90,-3 2-90,-2-8 90,0 8-90,2 7 0,-2-20 0,0 13 0,-2-25 0,-2-1 0,1-1-180,1-2 180,-2-7-90,1-3 90,-1-8 0,0-3-90,0-3 90,0-3 0,0-2 0,0-1 0,0-2 0,5 3 0,-4 2 0,8 3 0,-8 2 0,7 3 0,-7 2 0,6 1 90,-3 7-90,3 2 0,-1 4 90,1 0-90,2 0 0,-2 0 0,4 0 0,-3 0 0,1 0 0,1 0 0,-1 0 0,1 0 0,-1 0 0,0 0 0,2 0 0,-2 0 0,0 6 90,-1 0-90,-2 7 0,0-2 0,-1 7-90,-3-3-90,0 6-359,-2 2 89,0-5-270,0 6-449,0-9-270,0-1 1439,0-2 0,0 2 0,0-1 0</inkml:trace>
</inkml:ink>
</file>

<file path=ppt/ink/ink10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20:19.419"/>
    </inkml:context>
    <inkml:brush xml:id="br0">
      <inkml:brushProperty name="width" value="0.04286" units="cm"/>
      <inkml:brushProperty name="height" value="0.04286" units="cm"/>
    </inkml:brush>
  </inkml:definitions>
  <inkml:trace contextRef="#ctx0" brushRef="#br0">21 148 10771,'-11'-22'180,"2"3"-5841,9 11 5661,5-2 1499,-4 1-1499,10-2 90,-4 3 860,6 0-860,0 0-90,1 0 0,0-1 89,0 1-89,1 1 3392,-1 1-3392,-1 3 180,0 1-90,-1 1 0,1 1-90,0 0 90,1 0 0,0 0 90,23 24-180,-15-12 0,15 20 0,-20-19 0,-1 1 0,0-1 90,-2-1-90,1-1 0,-2-1 0,-1-1-90,0 0 0,-3-2-180,0 1-989,-2-1 360,-3-4-271,0 1 1170,-3-4 0,0 0 0,0 0 0</inkml:trace>
</inkml:ink>
</file>

<file path=ppt/ink/ink10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20:19.657"/>
    </inkml:context>
    <inkml:brush xml:id="br0">
      <inkml:brushProperty name="width" value="0.04286" units="cm"/>
      <inkml:brushProperty name="height" value="0.04286" units="cm"/>
    </inkml:brush>
  </inkml:definitions>
  <inkml:trace contextRef="#ctx0" brushRef="#br0">124 0 13559,'-20'34'180,"3"-2"-180,13-14 0,-1 2-4161,-1-1 4161,-4 10 0,4-7 757,-5 7-757,5-9 0,-3-2 0,3 1 0,-3 21-90,4-18 0,-1 17-180,4-26 3342,1 0-3522,0-1 153,1-2-243,0-1-269,0 0-181,0-3-179,0 0 1169,0-3 0,0-1 0,0-1 0</inkml:trace>
</inkml:ink>
</file>

<file path=ppt/ink/ink10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20:19.933"/>
    </inkml:context>
    <inkml:brush xml:id="br0">
      <inkml:brushProperty name="width" value="0.04286" units="cm"/>
      <inkml:brushProperty name="height" value="0.04286" units="cm"/>
    </inkml:brush>
  </inkml:definitions>
  <inkml:trace contextRef="#ctx0" brushRef="#br0">0 31 12120,'21'0'0,"-3"0"-5570,-6 0 5570,-3 0 1319,15-4-1499,-12-1 589,8-4-1128,-9 5-361,0 1-179,0 3 2107,-1-2 0,0 1 0,0-2 0</inkml:trace>
</inkml:ink>
</file>

<file path=ppt/ink/ink10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20:20.137"/>
    </inkml:context>
    <inkml:brush xml:id="br0">
      <inkml:brushProperty name="width" value="0.04286" units="cm"/>
      <inkml:brushProperty name="height" value="0.04286" units="cm"/>
    </inkml:brush>
  </inkml:definitions>
  <inkml:trace contextRef="#ctx0" brushRef="#br0">0 87 12570,'25'3'0,"-1"-6"0,-11-3-90,2-4-180,2 1-180,2-1-269,1 2-541,1-3 1260,2 1 0,1-2 0,0 1 0</inkml:trace>
</inkml:ink>
</file>

<file path=ppt/ink/ink10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20:20.787"/>
    </inkml:context>
    <inkml:brush xml:id="br0">
      <inkml:brushProperty name="width" value="0.04286" units="cm"/>
      <inkml:brushProperty name="height" value="0.04286" units="cm"/>
    </inkml:brush>
  </inkml:definitions>
  <inkml:trace contextRef="#ctx0" brushRef="#br0">0 134 13829,'0'23'90,"0"-3"-90,0-13 0,0 0 0,0 6 0,0-3 0,7 6 0,-6-3 0,11 2 0,-11 3 0,4 1 90,0 13-90,-4-14 0,4 8 0,-5-17-270,0-1 180,0-12 0,0-2 0,0-10 0,0-7 90,0 4 0,0-6 0,0 6 0,0 1 0,0 1-90,0 2 90,0-1 0,0 1 0,0 0 0,5 1 0,-4 1 90,9 1-90,-4 0 0,5-1 0,-1 0 0,1 0 0,0 3-90,0-2 90,1 1-3392,11-9 3482,-8 7-90,12-3 0,-16 11 0,3 3 0,-6 2 0,0 9 90,-1 0-90,0 9 3392,-2 0-3392,1 0 0,-1 0 0,-1 0 0,-1 1 0,-1 0 0,1 1 0,-2-1 0,0-2 0,1-2-90,-2-1-179,0-3-91,0-2 360,0-1 0,0-4 0,0-1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28:13.731"/>
    </inkml:context>
    <inkml:brush xml:id="br0">
      <inkml:brushProperty name="width" value="0.04286" units="cm"/>
      <inkml:brushProperty name="height" value="0.04286" units="cm"/>
    </inkml:brush>
  </inkml:definitions>
  <inkml:trace contextRef="#ctx0" brushRef="#br0">1 1 16348,'28'14'359,"-2"-5"-269,-15 6-90,0-6 0,-2 1 0,4 3 0,-4-2 0,3 0 90,-5-2-90,0-1 0,0 0 0,8 10 0,-5-9 0,4 7 0,-9-11-539,4 1 179,-6-4-809,4 1 539,-5-3-1799,1 0 1440,-1 0 989,3 0 0,-3 0 0,2 0 0</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33:50.768"/>
    </inkml:context>
    <inkml:brush xml:id="br0">
      <inkml:brushProperty name="width" value="0.04286" units="cm"/>
      <inkml:brushProperty name="height" value="0.04286" units="cm"/>
    </inkml:brush>
  </inkml:definitions>
  <inkml:trace contextRef="#ctx0" brushRef="#br0">213 130 18416,'-23'-7'540,"0"16"-450,16 1-90,-7 22 0,7-12 0,-3 7-90,5-6 90,0-1-180,0 18 180,3-15-539,7 14 359,3-24-810,18 1 630,-10-10-449,22-8 179,-17-11 360,7-11 180,-16-11-269,-12-16-451,-10 14-539,-45-40-90,20 46 1439,-43-29 0,40 43 0,-11-4 0</inkml:trace>
</inkml:ink>
</file>

<file path=ppt/ink/ink1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20:21.050"/>
    </inkml:context>
    <inkml:brush xml:id="br0">
      <inkml:brushProperty name="width" value="0.04286" units="cm"/>
      <inkml:brushProperty name="height" value="0.04286" units="cm"/>
    </inkml:brush>
  </inkml:definitions>
  <inkml:trace contextRef="#ctx0" brushRef="#br0">1 11 11940,'21'-4'630,"-1"2"-6021,-13-2 5571,0 4 1319,-1 0-1409,-1 0 769,0 9-769,0 1-90,0 9 0,1 19 3392,-4-14-3392,2 14 90,-4-19-180,0 0 0,0 0-179,5 0-181,-4 0-270,4-1-629,-5-3 1349,0-1 0,6-5 0,2 0 0</inkml:trace>
</inkml:ink>
</file>

<file path=ppt/ink/ink1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20:21.530"/>
    </inkml:context>
    <inkml:brush xml:id="br0">
      <inkml:brushProperty name="width" value="0.04286" units="cm"/>
      <inkml:brushProperty name="height" value="0.04286" units="cm"/>
    </inkml:brush>
  </inkml:definitions>
  <inkml:trace contextRef="#ctx0" brushRef="#br0">67 39 12030,'-23'20'180,"2"-3"-180,15-13 0,-1-2-4251,3-1 4340,0-1 771,2-5-860,8-1 0,0-5 0,1 1 0,29-14-90,-25 16 3482,24-10-3302,-28 18-90,-1 0 270,-1 0-180,-4 5 0,1 8 0,-2 12-90,0-6 0,0 1 0,0-14-180,-5 0-90,-1-1-180,-1 1-359,-2-1-361,2 0-359,-4 0 1529,0 0 0,0-1 0,-1-2 0</inkml:trace>
</inkml:ink>
</file>

<file path=ppt/ink/ink1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20:21.953"/>
    </inkml:context>
    <inkml:brush xml:id="br0">
      <inkml:brushProperty name="width" value="0.04286" units="cm"/>
      <inkml:brushProperty name="height" value="0.04286" units="cm"/>
    </inkml:brush>
  </inkml:definitions>
  <inkml:trace contextRef="#ctx0" brushRef="#br0">72 399 12210,'-29'14'540,"5"-2"-450,16-9 90,1 0 269,3-1-359,9-1-90,4 0 180,9-1-90,16-12 0,-5 2-90,15-11-233,-7 6 233,5-3 0,6-2 0,3-1-687,7-3 687,4 1 0,4-2 90,3 0-1350,5 0 1260,2 2 0,4 0 0,-22 9 0,1-1 0,30-6 0,-30 8 0,-1 1-2610,18-1 2610,-3 1 0,-5 3-191,-5 2 191,-7 0 0,-4 1 326,-8 1-326,-5-1-90,-8 4 775,-5 0-865,-5 1 2926,-5-1-3196,-4 1 579,-4-1-129,-3 2 0,-3 0 0,-1 0 0</inkml:trace>
</inkml:ink>
</file>

<file path=ppt/ink/ink1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20:22.863"/>
    </inkml:context>
    <inkml:brush xml:id="br0">
      <inkml:brushProperty name="width" value="0.04286" units="cm"/>
      <inkml:brushProperty name="height" value="0.04286" units="cm"/>
    </inkml:brush>
  </inkml:definitions>
  <inkml:trace contextRef="#ctx0" brushRef="#br0">1 0 12750,'17'29'270,"-2"-6"-180,-11-14-1,3 8-89,-2-6 0,3 6 0,-4-9 0,1-1 0,-1 4 0,-2-5 0,0 2 0,-2-5 90,0-1-90,0 0 0,0-7 0,0-2 0</inkml:trace>
</inkml:ink>
</file>

<file path=ppt/ink/ink1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20:23.330"/>
    </inkml:context>
    <inkml:brush xml:id="br0">
      <inkml:brushProperty name="width" value="0.04286" units="cm"/>
      <inkml:brushProperty name="height" value="0.04286" units="cm"/>
    </inkml:brush>
  </inkml:definitions>
  <inkml:trace contextRef="#ctx0" brushRef="#br0">150 1 14369,'0'28'180,"0"-3"-90,0-12 0,-5 2-90,-1 1 0,-5 3 90,3 0-90,0 0 0,1 1 0,0 0 0,1 0 0,-1-2 0,2 0 0,-1 0 0,-1-1 0,0 1 0,-2-1 0,2 0 0,0 0 0,0 0 0,0 0-90,2-2-90,-1-2-90,3-1-90,1-2 0,0-1-89,0-5-4769,1-1 5218,0-8 0,0-1 0,1-6 0</inkml:trace>
</inkml:ink>
</file>

<file path=ppt/ink/ink1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20:23.617"/>
    </inkml:context>
    <inkml:brush xml:id="br0">
      <inkml:brushProperty name="width" value="0.04286" units="cm"/>
      <inkml:brushProperty name="height" value="0.04286" units="cm"/>
    </inkml:brush>
  </inkml:definitions>
  <inkml:trace contextRef="#ctx0" brushRef="#br0">1 16 13289,'23'-8'360,"-2"1"-6020,-10 7 5660,2-1 1499,1 1-1499,1 0 859,2 0-859,0 5 180,2-3 0,-2 9 0,1-4 3302,0 5-3392,-2 0-90,1 0 0,-1-1 0,0 0 0,-1 0 0,0-1 90,-1 1-90,-2-2 0,0 0 0,-3-1 0,-1 0 0,-2-1 0,0 0 0,-1-1-90,-1 0-90,0-1-90,-2-1-180,0-1-4407,-1-2 4857,0-5 0,0-1 0,-1-7 0</inkml:trace>
</inkml:ink>
</file>

<file path=ppt/ink/ink1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20:23.893"/>
    </inkml:context>
    <inkml:brush xml:id="br0">
      <inkml:brushProperty name="width" value="0.04286" units="cm"/>
      <inkml:brushProperty name="height" value="0.04286" units="cm"/>
    </inkml:brush>
  </inkml:definitions>
  <inkml:trace contextRef="#ctx0" brushRef="#br0">0 0 13289,'14'24'0,"-3"-1"0,-3-10 0,0 2-4341,-2 0 3891,3 9-2428,2 6 2878,-2-5 0,0 1 0,-4-14 0</inkml:trace>
</inkml:ink>
</file>

<file path=ppt/ink/ink1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20:24.249"/>
    </inkml:context>
    <inkml:brush xml:id="br0">
      <inkml:brushProperty name="width" value="0.04286" units="cm"/>
      <inkml:brushProperty name="height" value="0.04286" units="cm"/>
    </inkml:brush>
  </inkml:definitions>
  <inkml:trace contextRef="#ctx0" brushRef="#br0">0 83 11850,'14'-23'0,"-3"3"0,-7 14 0,0 0 0,-3-1 0,2 2 0,-1 0 90,1 1 90,-1 1 90,0 0 809,-2 2-989,1 7 0,-6 1 0,-2 6-90,-4-2 0,7 4 0,4 1 0</inkml:trace>
</inkml:ink>
</file>

<file path=ppt/ink/ink1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20:24.569"/>
    </inkml:context>
    <inkml:brush xml:id="br0">
      <inkml:brushProperty name="width" value="0.04286" units="cm"/>
      <inkml:brushProperty name="height" value="0.04286" units="cm"/>
    </inkml:brush>
  </inkml:definitions>
  <inkml:trace contextRef="#ctx0" brushRef="#br0">0 1 14369,'0'31'90,"0"-3"0,0 1-90,0-5 90,0 7-90,0-6 90,0-1-90,0 0 90,20 29-90,-9-23 0,16 23 0,-14-32 0,1 0 89,2 0-89,0 0 0,2-2-89,1-1-1,1-1-90,-1-1-90,1-2-180,-1 0 0,1-3-89,2-1-361,-3-4-359,1-3-450,-3-1 1709,1-2 0,-3 0 0,0 0 0</inkml:trace>
</inkml:ink>
</file>

<file path=ppt/ink/ink1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20:25.035"/>
    </inkml:context>
    <inkml:brush xml:id="br0">
      <inkml:brushProperty name="width" value="0.04286" units="cm"/>
      <inkml:brushProperty name="height" value="0.04286" units="cm"/>
    </inkml:brush>
  </inkml:definitions>
  <inkml:trace contextRef="#ctx0" brushRef="#br0">0 92 14099,'26'27'180,"-3"-3"-180,-16-10 0,0 1-4252,-1 2 4342,4 10-90,-3-6 631,12 29-631,-11-27-90,8 16 0,-12-26 0,0-2-90,-2-2 2289,-1-2-2199,-1-12 253,0-1-163,0-12-90,0-1 90,0-2-90,0-1 90,0-3 0,0 0 0,0-2 0,0 0 0,0 0 90,0 1 0,0 1 0,0 2 0,0 3 180,5-4-180,0 9 89,5-1-89,-2 8 0,0 3 0,-2 2 0,1 2 0,-1 1 0,1 0 0,-1 0-90,-1 0 90,8 13-90,-4-5 0,6 11 0,-5-8 90,0 0-90,1-1 0,-1 1 0,2 1 0,-1 1 0,1-1 0,-3 2-90,1-1-90,-1-1-90,-2 0-89,0 0-91,-3-1-90,0-1-449,-3-2-540,1-1 1529,-2-1 0,0-2 0,0 0 0</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33:51.387"/>
    </inkml:context>
    <inkml:brush xml:id="br0">
      <inkml:brushProperty name="width" value="0.04286" units="cm"/>
      <inkml:brushProperty name="height" value="0.04286" units="cm"/>
    </inkml:brush>
  </inkml:definitions>
  <inkml:trace contextRef="#ctx0" brushRef="#br0">15 143 14908,'0'25'-89,"0"-4"89,0-14 0,0-1-4252,0 0 4162,0 2 950,0-2-860,13 6 0,-6-7-180,39 3 180,-26-12-360,36-12 270,-38-1-90,20-32 180,-27 25 180,4-26-90,-12 31 450,-3-15-361,-7 21 3393,-14-5-3482,1 15-180,-27 13-179,26-2-2160,-36 26 720,38-20 1709,-15 11 0,25-18 0,2-1 0</inkml:trace>
</inkml:ink>
</file>

<file path=ppt/ink/ink1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20:25.250"/>
    </inkml:context>
    <inkml:brush xml:id="br0">
      <inkml:brushProperty name="width" value="0.04286" units="cm"/>
      <inkml:brushProperty name="height" value="0.04286" units="cm"/>
    </inkml:brush>
  </inkml:definitions>
  <inkml:trace contextRef="#ctx0" brushRef="#br0">1 78 12750,'24'4'180,"-2"-1"-180,-11-7 0,2 2-180,24-18-270,-14 13-360,18-15-809,-21 15 1619,0-1 0,0 0 0,-1 2 0</inkml:trace>
</inkml:ink>
</file>

<file path=ppt/ink/ink1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20:25.501"/>
    </inkml:context>
    <inkml:brush xml:id="br0">
      <inkml:brushProperty name="width" value="0.04286" units="cm"/>
      <inkml:brushProperty name="height" value="0.04286" units="cm"/>
    </inkml:brush>
  </inkml:definitions>
  <inkml:trace contextRef="#ctx0" brushRef="#br0">151 0 12120,'0'25'720,"0"-3"-540,-6-12-1,5 0-391,-9 2 302,9 1 75,-9 1-165,5 1 90,-4-1-90,1 2 0,1-1 0,0 0 227,-1 1-227,1-2 0,-1 1-180,-3 3-89,3-4-91,-1 2-3958,-4 2 4318,7-9 0,-6 3 0,7-9 0</inkml:trace>
</inkml:ink>
</file>

<file path=ppt/ink/ink1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20:25.713"/>
    </inkml:context>
    <inkml:brush xml:id="br0">
      <inkml:brushProperty name="width" value="0.04286" units="cm"/>
      <inkml:brushProperty name="height" value="0.04286" units="cm"/>
    </inkml:brush>
  </inkml:definitions>
  <inkml:trace contextRef="#ctx0" brushRef="#br0">0 1 13110,'34'20'0,"-3"0"0,-3-14 0,-5 2 0,8-3-90,-9 2-180,2-2-90,-2 2-270,1 0-359,-2-2-540,-2 1 1529,-1-2 0,-6-1 0,0-1 0</inkml:trace>
</inkml:ink>
</file>

<file path=ppt/ink/ink1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20:26.035"/>
    </inkml:context>
    <inkml:brush xml:id="br0">
      <inkml:brushProperty name="width" value="0.04286" units="cm"/>
      <inkml:brushProperty name="height" value="0.04286" units="cm"/>
    </inkml:brush>
  </inkml:definitions>
  <inkml:trace contextRef="#ctx0" brushRef="#br0">0 2 12120,'23'-1'720,"-3"1"-450,-5 5 89,-3-3-89,6 9-180,-4-4 0,1 6 0,0-1 0,0 2-90,1 2 0,0 3 0,-1 1 0,0 2 0,0 1 0,-1 1 90,0 2-90,-1-3 0,1 2 0,-1-2 0,0 1 0,-2 0 0,-1-1 0,-3 1 90,0-1-180,-1-2 90,-2 0-90,-1-1 0,-2-2-90,-1-1 0,0-2-90,0-3-89,0 0-1,0-2-180,-6-1-2968,-7 1 3508,1-6 0,-3 1 0,6-5 0</inkml:trace>
</inkml:ink>
</file>

<file path=ppt/ink/ink1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20:26.562"/>
    </inkml:context>
    <inkml:brush xml:id="br0">
      <inkml:brushProperty name="width" value="0.04286" units="cm"/>
      <inkml:brushProperty name="height" value="0.04286" units="cm"/>
    </inkml:brush>
  </inkml:definitions>
  <inkml:trace contextRef="#ctx0" brushRef="#br0">1 0 13919,'7'31'360,"0"-2"-270,-1-12-90,0 3 90,1-2-90,1 2 0,0 1 0,1 0 0,-1 1 90,1-1-180,0-2-90,5 7-270,-4-9-180,3 5-2248,-1-3 2878,-3-6 0,1 2 0,-2-6 0</inkml:trace>
</inkml:ink>
</file>

<file path=ppt/ink/ink1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20:26.913"/>
    </inkml:context>
    <inkml:brush xml:id="br0">
      <inkml:brushProperty name="width" value="0.04286" units="cm"/>
      <inkml:brushProperty name="height" value="0.04286" units="cm"/>
    </inkml:brush>
  </inkml:definitions>
  <inkml:trace contextRef="#ctx0" brushRef="#br0">94 44 13020,'24'-21'90,"-4"7"-90,-11 8 0,-2 6 89,-1-3 1,-1 3 90,3 0-90,-4 0 90,3 0-90,-3 0 90,0 7-90,1 0 0,-2 5 90,1-1-90,-2-1 0,0 0 0,-1-1-90,-1 1 90,0-2-90,0 0 0,0-2-90,-7 0 0,0-1-180,-8-2-90,2 0-90,-2-3-89,1 2-91,-1-2-1799,-11-7 900,5 1 1529,-9-8 0,8 2 0,-1-2 0</inkml:trace>
</inkml:ink>
</file>

<file path=ppt/ink/ink1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20:27.846"/>
    </inkml:context>
    <inkml:brush xml:id="br0">
      <inkml:brushProperty name="width" value="0.04286" units="cm"/>
      <inkml:brushProperty name="height" value="0.04286" units="cm"/>
    </inkml:brush>
  </inkml:definitions>
  <inkml:trace contextRef="#ctx0" brushRef="#br0">1 415 12840,'30'-2'359,"-2"1"-5802,-5-11 5443,-4 3 1392,8-11-1302,-4 8 754,3-3-844,2 2 0,46-17 0,-30 14-350,35-11 350,-42 19 0,2 1 3221,0 1-3221,2-1 0,18 1 0,-12-1-3221,15 3 3221,-18 0 0,0 1 0,-2-1 90,1 2-90,-1 1 0,0 1 0,-3 0 0,-1 0 0,-1 0 0,-2 0 0,0-8 0,0 0 0,0-7 0,0 1 0,-1 6 0,2-3-90,-3 3 525,-1-4-525,-3 0 90,-3 3 0,0 4 3392,-3-2-3392,-1 4 90,-2-4-180,-1 1 90,-1 1 90,2 1-90,-2 0 0,-1 0 0,0-1 0,-2-1 0,1 1 0,4-4-90,-4 4 90,3-3 90,-4 2-90,-5 4 0,2-1 0,-6 3 0,-2 0 0,-1 0 0,-2 0 0,1 0 0,-2 0 0,1 0 0</inkml:trace>
</inkml:ink>
</file>

<file path=ppt/ink/ink1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22:52.185"/>
    </inkml:context>
    <inkml:brush xml:id="br0">
      <inkml:brushProperty name="width" value="0.04286" units="cm"/>
      <inkml:brushProperty name="height" value="0.04286" units="cm"/>
    </inkml:brush>
  </inkml:definitions>
  <inkml:trace contextRef="#ctx0" brushRef="#br0">1 1 16258,'4'27'449,"-4"0"-6019,6-5 5750,-1 15-90,-4-6 1409,21 60-1499,-9-17 90,9 12 404,-12-27-494,-7-32 0,-3-2 0,0-3 0,8-1 3256,-7-4-3256,6-1 0,-7-4-90,0-2 501,0-1-411,0-3-989,0-1 809,0-16 0,7 3 90,0-15-90,1 4 90,5-3 0,-5-2 90,7-1 0,-1 0-90,-2 1 90,2 0-90,-2 3 90,1 0 0,-1 3 0,1 3 0,0 2-90,-1 2 90,-1 3 0,-2 3 0,-1 2 90,-1 2-90,-1 1 0,1 0 0,0 0 90,0 0-90,-1 7 90,1 0 0,0 7-90,2-3 90,-2 1-90,0-1 0,-1 9 90,-2-5-90,-2 6 90,-1-7 0,-1 1 90,0 0 0,-6-1-90,-2 0 90,-5 0 0,-1 1-90,0-2 89,-2 0 1,0-1-90,-3-2-90,0-1 90,0-2 0,-26 1-90,15-5 0,-14 1 0,21-4 0,8 0-90,0 0-90,3 0-90,2 0-179,1 0-721,2-4-359,3-2 540,2-2-270,2 0-720,0 1 1979,0 0 0,0-2 0,0 1 0</inkml:trace>
</inkml:ink>
</file>

<file path=ppt/ink/ink1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22:52.557"/>
    </inkml:context>
    <inkml:brush xml:id="br0">
      <inkml:brushProperty name="width" value="0.04286" units="cm"/>
      <inkml:brushProperty name="height" value="0.04286" units="cm"/>
    </inkml:brush>
  </inkml:definitions>
  <inkml:trace contextRef="#ctx0" brushRef="#br0">1 7 15088,'23'-3'990,"-2"0"-540,-9 17-181,-3-2-89,3 14 540,11 33-630,-10-24-137,11 32 137,-14-34 90,-2 2-90,1-1 0,0 1 0,-1-1-90,-1-2 90,0 0-180,-2-2 180,0-1 0,-1-2-90,-1-1 0,-1-1 226,-1-2-226,-1 0 90,0-2-180,0-2 90,0-3 0,0-1-449,0 4-91,0-4-180,0 2-1079,0-1 810,-4-6-270,2 3-810,-7-7 2069,8 1 0,-6-1 0,3 0 0</inkml:trace>
</inkml:ink>
</file>

<file path=ppt/ink/ink1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22:56.497"/>
    </inkml:context>
    <inkml:brush xml:id="br0">
      <inkml:brushProperty name="width" value="0.04286" units="cm"/>
      <inkml:brushProperty name="height" value="0.04286" units="cm"/>
    </inkml:brush>
  </inkml:definitions>
  <inkml:trace contextRef="#ctx0" brushRef="#br0">187 10 13110,'-22'-5'809,"3"0"-539,11 5 0,0 7-4342,-1 1 4612,-5 14 589,2-5-589,-10 18-270,10-11-180,-6 8 269,5 1-269,3-7-90,1 7 90,4-8 3392,2-1-3482,1 1 90,2-1 0,0 3-90,0 0 0,5 2 90,2-2-90,5 1 0,2-2-90,0 0 90,2-1 0,1-1 90,13 5-180,-6-8 90,10 4 0,-7-10-90,0-3-90,2-1 0,3-4-269,15-2 179,-11-4 90,14 0-90,-2-15 180,-10 2 0,8-14 90,-19 5 0,-4-2 0,-3-3 0,-6-3 90,-6-1-3032,-4-38 3122,-11 24 0,-3-29-359,-7 35 359,-3 0-90,-1 1 0,-4 4-90,-3 2 90,1 3-90,0 4 0,-10-4 0,12 8-90,-8-1 0,12 10 3079,3 5-3259,-3 1 222,1 3-402,-1 2-179,0 6-1,0 4-90,0 4-449,0 4-180,1-3-450,2 3 1799,2 1 0,3-2 0,0 1 0</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33:52.120"/>
    </inkml:context>
    <inkml:brush xml:id="br0">
      <inkml:brushProperty name="width" value="0.04286" units="cm"/>
      <inkml:brushProperty name="height" value="0.04286" units="cm"/>
    </inkml:brush>
  </inkml:definitions>
  <inkml:trace contextRef="#ctx0" brushRef="#br0">0 156 15178,'6'27'270,"-1"-3"-5930,-5-11 5750,0 6 1319,0-4-1409,5 11 859,7-2-859,0-5-90,5 0 90,-6-14 3392,0 0-3752,21-1 180,-13-2-809,28 0 539,-29-9-449,14-6 449,-19-3-1889,11-24 1980,-15 21 359,8-43 359,-15 38 991,1-35-901,-3 38 631,-5-22-720,-1 27-91,0-5 1,-3 13-90,8 3 0,-2 1 989,3 2-989,0 6 90,0 2 0,0 8 0,5 15-270,1-4 180,13 50-180,-5-31-687,6 31 777,-8-31-90,1 1 0,0 1-45,1 2 0,3 5-675,-1-3 1,1 0 494,0 3 0,1-3-405,9 22 91,-16-50-181,0-4 720,11-1 0,-7-9 0,10-1 0</inkml:trace>
</inkml:ink>
</file>

<file path=ppt/ink/ink1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22:56.802"/>
    </inkml:context>
    <inkml:brush xml:id="br0">
      <inkml:brushProperty name="width" value="0.04286" units="cm"/>
      <inkml:brushProperty name="height" value="0.04286" units="cm"/>
    </inkml:brush>
  </inkml:definitions>
  <inkml:trace contextRef="#ctx0" brushRef="#br0">1 0 16618,'33'33'89,"-4"-3"-5749,-11-13 5660,7 8 0,-3-5 377,26 26-827,-27-23 914,14 15-914,-25-22-89,0-2-91,-1-1 3130,-2-1-3130,0-1 341,1-2-520,1-1-1,1-1 1,0-3-360,0-1 1169,-1-2 0,1-1 0,1 0 0</inkml:trace>
</inkml:ink>
</file>

<file path=ppt/ink/ink1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22:57.241"/>
    </inkml:context>
    <inkml:brush xml:id="br0">
      <inkml:brushProperty name="width" value="0.04286" units="cm"/>
      <inkml:brushProperty name="height" value="0.04286" units="cm"/>
    </inkml:brush>
  </inkml:definitions>
  <inkml:trace contextRef="#ctx0" brushRef="#br0">29 145 14279,'0'-20'1529,"-5"4"-1169,4 14 269,-9 1-269,6 0-360,-1 40-90,2-23 90,3 31 0,0-32 0,5 1 0,1-2 0,5 0-90,-1-2 90,0 0 0,0-1-90,1 0-90,0-2-89,2 0-361,7-1 360,-5-4-90,6-1-269,0-3 359,-6-6 90,6-2 90,-8-7 0,0 0 0,-1-3 90,-2-3 0,-2-2 0,-1-2 90,-4 1 90,-1-1 90,-2 2 180,0-1-91,0 3 91,-7 0-90,0 3 180,-7-3-271,8 7-89,-4 0-180,5 8 0,-2 4 90,3 7 0,1 5-90,3 5 180,0 2-90,0 1 0,0 0-90,0 2 0,5 2 0,1 0 0,0 0 0,4 0 0,-4-1-1619,14 18 809,-8-17 1,6 12-91,-11-24-179,-1-1 179,2-2-89,-2-3-180,1-1 1169,1-2 0,-2-1 0,1 0 0</inkml:trace>
</inkml:ink>
</file>

<file path=ppt/ink/ink1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22:57.622"/>
    </inkml:context>
    <inkml:brush xml:id="br0">
      <inkml:brushProperty name="width" value="0.04286" units="cm"/>
      <inkml:brushProperty name="height" value="0.04286" units="cm"/>
    </inkml:brush>
  </inkml:definitions>
  <inkml:trace contextRef="#ctx0" brushRef="#br0">0 275 14009,'28'-9'0,"-3"-1"90,-7-3-90,-1-1 0,6-5 0,-8 5-3392,9-9 3482,-12 12 0,0-5 0,-5 9 0,-4-2-90,-2 2 90,-1-2 0,0 2 3392,0-2-3213,-5-5-89,-2 3 180,-6-10-180,1 9-90,5-2-90,-1 5 90,3 2 0,1 1-90,-2 4 90,3 1-90,-3 8 90,2 3 0,-2 8-90,0 3 90,0 4 0,-2 1 0,1 4 0,-4 13-90,5-10 89,-2 8-178,6-5 89,1-12 0,1 5 0,0-12-90,0-4 90,5-1-90,-3-2-90,9-2-180,-4 0-180,5-3-89,-1-2-91,2-1-269,0-1-271,2-1-359,1 0 1619,2 0 0,2-8 0,2-2 0</inkml:trace>
</inkml:ink>
</file>

<file path=ppt/ink/ink1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26:56.049"/>
    </inkml:context>
    <inkml:brush xml:id="br0">
      <inkml:brushProperty name="width" value="0.04286" units="cm"/>
      <inkml:brushProperty name="height" value="0.04286" units="cm"/>
    </inkml:brush>
  </inkml:definitions>
  <inkml:trace contextRef="#ctx0" brushRef="#br0">19 31 12300,'-19'0'1079,"36"6"-1079,-4-4 0,28 4 90,-26-6-90,2 0-3392,1 4 3392,8-2 0,-3 7 90,27-5 0,-19 5-90,17-2 90,-17 0-90,3-2 90,0-2-90,2 1 0,0-2 0,1 2 0,0-1 0,0 0 0,-1-1 0,-1 0 0,0-1 0,0 1 0,0-1 0,3 0 0,-1 0 0,2 1-2268,-1 0 2268,2 0 0,-2-1 2268,0 1-2268,0 0 0,0 1 0,0-1 0,-1-1 0,0 0 0,0 0 0,1 0 0,0 0 0,2-1 0,1 0 0,1 0 0,10 0 0,3 0 0,8 0-226,-6 0 0,-2 0 226,-4 0 0,1 0 0,-1 0-87,1 0 87,-2 0 0,0 0 2807,-3 0-2807,-1 0 0,-1 0 0,-2 0 0,1 0 0,-3 0 0,1 0 0,-1 0 0,2 0 0,-1 0 0,20 0 0,-14 0 0,16 0 0,-19 0 0,2 0 0,-1 0 0,2 0 0,0 0 0,1 0 0,-1 0 0,0 0 0,1 0 0,-1 0 0,0 0 0,0 0 0,1 0 0,22 6 0,-15-5 0,17 5 0,-24-6 298,3 3-298,-4-2 0,2 3 0,18-4 0,-15 0-395,16 0 395,-21 0 0,0 0 0,0 0 0,0 0 0,0 0 0,0 0 0,0 0 0,-1 0 314,0 0-314,0 0 0,0 0-345,1 0 345,1 0 0,23 0 0,-13 0 0,27 0 0,4 0 0,-8 0-517,-3 0 0,-3 0 517,-21 0 0,-2 0 168,-3 0-168,-1 0 0,-1 0 90,-2 0-90,0 0 0,-4 0 90,-1 0 0,-2 0 0,-1 0-90,0 0 90,1-4-90,-1 3 0,3-2 0,0-1 90,2 3 4,0-5-94,3 5 90,23-4-90,-15 3 1319,17-3-1319,-20 2-126,0 0 216,3 0-90,-1 1 0,1-1 0,-2 2 0,0-1 0,-3 2 0,1-1-3147,-3 0 3147,-2 0 0,-2 0 152,0-1-152,0 1 90,-3-1 90,2-2 90,-3 2-90,0-1-91,-1 0 1,1 0-90,-1-1 90,18-2-90,-11 2 0,13-1 0,1-1 0,-12 2 105,11-1-105,-17 1 0,-1 2 90,-2-1 3123,-1 1-3213,-1 0 0,0 1 0,-2-1 90,-2 2 719,42-2-809,-37 2 90,32 0 0,-48 0-64,-2 0-26,1 0 90,-1 0 0,2 0-90,0 0 0,0 0 0,-1 0 330,2 0-330,0-5 62,8 4-62,-9-6 90,7 6 0,-10-6-90,3 6 0,-1-5 0,2 6 0,0-3 0,1 2 90,0 0-90,0-2 0,-2 3 90,1-2-90,-3 2 90,0 0 0,-3 0-90,-1 0 0,-8 0 0,1 0 0</inkml:trace>
</inkml:ink>
</file>

<file path=ppt/ink/ink1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26:57.432"/>
    </inkml:context>
    <inkml:brush xml:id="br0">
      <inkml:brushProperty name="width" value="0.04286" units="cm"/>
      <inkml:brushProperty name="height" value="0.04286" units="cm"/>
    </inkml:brush>
  </inkml:definitions>
  <inkml:trace contextRef="#ctx0" brushRef="#br0">0 1 16797,'0'28'90,"0"-3"-90,0-14 180,0 1 90,4 7-180,-3-2 0,7 4 90,-7-6 0,7 0 0,-7 1 0,5 20-180,-5-16 0,1 14 0,-2-23 0,0 0 0,0 1 0,0-2-90,0 1 180,0-3-90,0-2-90,0-1 90,0-1-9265,0-1 9265,0-11 0,0 7 0,0-8 0</inkml:trace>
</inkml:ink>
</file>

<file path=ppt/ink/ink1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26:58.146"/>
    </inkml:context>
    <inkml:brush xml:id="br0">
      <inkml:brushProperty name="width" value="0.04286" units="cm"/>
      <inkml:brushProperty name="height" value="0.04286" units="cm"/>
    </inkml:brush>
  </inkml:definitions>
  <inkml:trace contextRef="#ctx0" brushRef="#br0">29 27 14639,'-14'24'359,"6"-1"-5749,2-11 5750,6 9 1049,0-5-1319,0 6-1,0-6 771,0 7-860,0 7 0,0-5 0,0 0 3482,0-14-3392,4-1-90,2-1 90,4-1-90,0-2 0,0 0 0,0-2 0,2-1 0,1-1 0,1-1 0,0-1 90,-1 0-90,0-6 0,-2-1 0,0-1 0,1-5 0,0 4 0,-2-5 0,1 2 0,-1 0 0,3-4 0,-4 3 0,-3-6 0,-4 2 90,-2 0-90,0-1 0,0 0 0,-6 2 90,-1 1-90,-5 0 0,1 1 0,0 1 0,1 2-90,0 2 90,1 1-180,1 1-180,0 0-180,1 2-89,0 2-91,-1 2-1439,-6 1 2159,0 0 0,-19 0 0,0 0 0</inkml:trace>
</inkml:ink>
</file>

<file path=ppt/ink/ink1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27:00.897"/>
    </inkml:context>
    <inkml:brush xml:id="br0">
      <inkml:brushProperty name="width" value="0.04286" units="cm"/>
      <inkml:brushProperty name="height" value="0.04286" units="cm"/>
    </inkml:brush>
  </inkml:definitions>
  <inkml:trace contextRef="#ctx0" brushRef="#br0">0 4 10951,'20'-3'5487,"-5"8"-5397,-15-5-90,0 10 0,0-1 0,0-1 0,0 2 90,5 0-90,-3 1 0,8 2 0,-3 0 0,4 2-3392,-1-1 3392,4 9 0,-4-5 89,1 6-178,-4-9 89,-1-1 0,0 0 0,0-2 3392,-4-1-3392,1-3 89,-3-3-2967,0 0-2159,0-17 5037,0 6 0,0-10 0,0 9 0</inkml:trace>
</inkml:ink>
</file>

<file path=ppt/ink/ink1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27:01.365"/>
    </inkml:context>
    <inkml:brush xml:id="br0">
      <inkml:brushProperty name="width" value="0.04286" units="cm"/>
      <inkml:brushProperty name="height" value="0.04286" units="cm"/>
    </inkml:brush>
  </inkml:definitions>
  <inkml:trace contextRef="#ctx0" brushRef="#br0">18 0 18147,'-10'28'90,"2"-4"-90,8-11 0,0 0 0,0 0 0,0 1 0,0 0 90,4 0-90,-3-2 0,7 3 0,-7-5-90,3 1-3302,-4-3 3392,0 6 0,0-5 90,0 4-90,0-6 0,0 0-90,0-3-2159,0 1 3097,6-3 0,-5-6 0,5-5 0</inkml:trace>
</inkml:ink>
</file>

<file path=ppt/ink/ink1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27:01.936"/>
    </inkml:context>
    <inkml:brush xml:id="br0">
      <inkml:brushProperty name="width" value="0.04286" units="cm"/>
      <inkml:brushProperty name="height" value="0.04286" units="cm"/>
    </inkml:brush>
  </inkml:definitions>
  <inkml:trace contextRef="#ctx0" brushRef="#br0">0 1 18416,'0'27'90,"0"-3"-1297,0-3 1207,0-6 386,0 6-386,0 2 199,0-7-289,0 7 90,0-10 0,0 1 622,0 0-711,0-1 89,0 0-180,0-1-180,0-2-270,0-1-89,0 0-91,0-1-89,0-1-91,0 0-269,5 0-720,-4 1 1979,5-1 0,-6 2 0,0-1 0</inkml:trace>
</inkml:ink>
</file>

<file path=ppt/ink/ink1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27:02.544"/>
    </inkml:context>
    <inkml:brush xml:id="br0">
      <inkml:brushProperty name="width" value="0.04286" units="cm"/>
      <inkml:brushProperty name="height" value="0.04286" units="cm"/>
    </inkml:brush>
  </inkml:definitions>
  <inkml:trace contextRef="#ctx0" brushRef="#br0">37 47 12570,'-7'-24'450,"7"8"-450,7 10 90,5 6-1,-3 0-89,1 0 0,-1 0 90,4 0-90,-2 0 0,-1 0 0,-3 7 0,-1 0 90,-1 7 90,1 0-90,-1-2 90,2 3-180,-1 0 90,0 1-90,-1 0 0,-3 2 0,0-2 90,-1 0 0,-1 5-90,0-7 0,0 5 0,-15-4 0,6-4 0,-14 3 0,4-2 90,7-2-90,-5 1 0,13-2 0,-4-2 0,3-1 0,-4-3 0,3 0 0,-2-3 0,2 0 0,-2 0 0,2 0 0,-1-7 0,3 0 0,2-6 0,2 1 90,0 2-90,0-2 0,5 3 90,3-6 0,3 3 0,1-1 90,3 2-90,-3 3-90,4-1 89,-3 2-89,0 1 0,2 2 0,-1-1 0,1 0 90,-1 0-90,0 2 0,5 3 0,0 0 0,-2 0 0,-4 0-90,-5 0-89,-2 0 179,0 0 0,-3 0 0,-1 0 0</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33:52.452"/>
    </inkml:context>
    <inkml:brush xml:id="br0">
      <inkml:brushProperty name="width" value="0.04286" units="cm"/>
      <inkml:brushProperty name="height" value="0.04286" units="cm"/>
    </inkml:brush>
  </inkml:definitions>
  <inkml:trace contextRef="#ctx0" brushRef="#br0">106 1 13469,'-23'20'1170,"4"-3"-2049,12-7 1149,0 0 188,0 1-368,-1 1 189,1 2-279,-5 19 0,6-12 0,-2 35 0,6-36 411,15 21-501,-4-33-449,27 4 359,-16-11-630,40 1 630,-33-2-90,26-14 181,-35 3-91,7-27 180,-17 18 0,1-22 0,-16 25-630,-28-15 180,11 25-269,-22-6-451,25 13-269,2 0 1439,1 0 0,3 0 0,2 0 0</inkml:trace>
</inkml:ink>
</file>

<file path=ppt/ink/ink1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27:03.200"/>
    </inkml:context>
    <inkml:brush xml:id="br0">
      <inkml:brushProperty name="width" value="0.04286" units="cm"/>
      <inkml:brushProperty name="height" value="0.04286" units="cm"/>
    </inkml:brush>
  </inkml:definitions>
  <inkml:trace contextRef="#ctx0" brushRef="#br0">17 0 18596,'-9'28'0,"2"-5"0,7-14 0,0-1 0,0 4 0,0-2 0,0 4 0,0-2 0,0 2 0,0 0 0,0 2-90,0-1 90,0 0 0,0 0 90,0-1-180,0 0 90,0-1-359,0-1-271,0 0-180,0-2-89,0-1-90,6-1-91,-5-1-359,5-1-630,-6-1 2069,0 0 0,0 0 0,0-1 0</inkml:trace>
</inkml:ink>
</file>

<file path=ppt/ink/ink1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27:03.872"/>
    </inkml:context>
    <inkml:brush xml:id="br0">
      <inkml:brushProperty name="width" value="0.04286" units="cm"/>
      <inkml:brushProperty name="height" value="0.04286" units="cm"/>
    </inkml:brush>
  </inkml:definitions>
  <inkml:trace contextRef="#ctx0" brushRef="#br0">56 90 12840,'-3'-23'180,"0"2"-90,8 15-1,0 0-4250,4 0 4251,-2 1 859,1-1-859,0 2 0,2 0-90,-1 2 90,1-1 0,-3 2 3662,11-1-3752,-8 2 0,6 0 90,-7 0-90,-1 0 0,2 0 0,-2 6 0,-1-4-90,-2 10 90,-1-11 0,0 11 90,-2 9-90,0-5 0,-2 10 0,0-14 0,-6 1 0,4 0 0,-12-2 0,5 0 0,-5-2 0,-1-1 0,4-1 0,-1 0 90,3 1-180,3-1 90,3 2 0,3-3 0,0-1 0,0-1-90,0-1 90,0-9 0,5 0 0,1-2 0,5 4 0,-1-1 0,1 3 0,1-6 0,0 7 0,0-2 90,-1 3-90,0 0 0,1 0 0,-2 0 0,3 14 0,-4-5 0,2 13 0,-5-2 90,-2-5-90,-1 5 180,-1 0 0,-2-5-1,0 4 1,0-6-90,-6 0 90,-1 2 0,-5-1 90,-1 0 0,-1-1 0,0 1-180,-2-2 0,0-1 0,1-3-90,0-1 89,-1-1-89,1-1 90,-5-3-90,-2-2-90,-4-6 1,5-1-91,5-7-180,6 1-90,2-1-180,1 1-89,2 1-91,1-1-89,2 3-630,1-1 1529,1 3 0,0 2 0,0 0 0</inkml:trace>
</inkml:ink>
</file>

<file path=ppt/ink/ink1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27:04.432"/>
    </inkml:context>
    <inkml:brush xml:id="br0">
      <inkml:brushProperty name="width" value="0.04286" units="cm"/>
      <inkml:brushProperty name="height" value="0.04286" units="cm"/>
    </inkml:brush>
  </inkml:definitions>
  <inkml:trace contextRef="#ctx0" brushRef="#br0">1 1 18237,'5'21'179,"-1"-2"-179,-4-13 90,0 0-1489,0 5 1489,5-2 241,0 18-331,1-9 0,-2 9 0,-4-10 0,0-4-90,0 4 1158,0-4-1068,6 4 0,-4-6-359,4-1-181,0-1-449,-4-1-91,4-1-89,-1-1-270,-4-2 179,4-1-179,-5-1 1439,0 0 0,3-1 0,1 0 0</inkml:trace>
</inkml:ink>
</file>

<file path=ppt/ink/ink1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27:04.862"/>
    </inkml:context>
    <inkml:brush xml:id="br0">
      <inkml:brushProperty name="width" value="0.04286" units="cm"/>
      <inkml:brushProperty name="height" value="0.04286" units="cm"/>
    </inkml:brush>
  </inkml:definitions>
  <inkml:trace contextRef="#ctx0" brushRef="#br0">35 0 16078,'5'26'0,"-2"-2"0,-6-15 90,-2 6-90,1-4 0,-2 4 0,5-4 0,-1 1-90,-1-2 90,-2 9 0,1-7 0,-1 6 0,3-10 0,1 0 0,0 1 0,0-3 0,1 2 0,0-3 90,0-1-90,0 0 0,7-1 0,-1 0 0,7-2 0,-3 0 0,1-1-90,0 0-180,2 0-90,-2 0-629,9-6 449,-7 4 0,8-12-539,-3 5 449,-3-6-89,3 7 89,-8-2 0,-2 4-89,-3-4-450,-2 2 1169,-2-2 0,-1 1 0,0-1 0</inkml:trace>
</inkml:ink>
</file>

<file path=ppt/ink/ink1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27:05.096"/>
    </inkml:context>
    <inkml:brush xml:id="br0">
      <inkml:brushProperty name="width" value="0.04286" units="cm"/>
      <inkml:brushProperty name="height" value="0.04286" units="cm"/>
    </inkml:brush>
  </inkml:definitions>
  <inkml:trace contextRef="#ctx0" brushRef="#br0">15 1 16887,'-8'25'540,"1"-3"-360,7-8 0,0-1-398,6 14 218,2-7 98,13 43-98,-11-32 0,9 25-90,-15-34 90,1-3-270,2-1-60,-4-2-389,4-1-181,-4-2 1,2-1-181,-2-5-89,2 2 90,-1-3-91,0-2 1170,0-2 0,0-2 0,2 0 0</inkml:trace>
</inkml:ink>
</file>

<file path=ppt/ink/ink1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27:05.805"/>
    </inkml:context>
    <inkml:brush xml:id="br0">
      <inkml:brushProperty name="width" value="0.04286" units="cm"/>
      <inkml:brushProperty name="height" value="0.04286" units="cm"/>
    </inkml:brush>
  </inkml:definitions>
  <inkml:trace contextRef="#ctx0" brushRef="#br0">1 1 18956,'7'23'90,"-2"-3"0,-5-10-90,0-1 0,0 6 90,0 20 0,0-10-270,0 12 180,4-22-90,-3 0 90,7 0 90,-5-1-90,1 1 90,-2 1-90,0 3 0,0-3 0,1 1-90,-2-1-180,-1-5-180,0 1-179,0-5 629,0-2 0,0-2 0,0-2 0</inkml:trace>
</inkml:ink>
</file>

<file path=ppt/ink/ink1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27:06.192"/>
    </inkml:context>
    <inkml:brush xml:id="br0">
      <inkml:brushProperty name="width" value="0.04286" units="cm"/>
      <inkml:brushProperty name="height" value="0.04286" units="cm"/>
    </inkml:brush>
  </inkml:definitions>
  <inkml:trace contextRef="#ctx0" brushRef="#br0">1 37 17157,'24'-6'0,"-3"1"0,-10-1 0,-1 1-4251,1 1 4251,5 0 0,-3 2 769,4-1-1039,-5 3 1,0-2-91,0 2 0,-2 0-180,-1 0 91,-1 0-1,-1 0 3302,-1 0-2852,0 0 0,-3 0 0,-1 0 0</inkml:trace>
</inkml:ink>
</file>

<file path=ppt/ink/ink1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27:06.696"/>
    </inkml:context>
    <inkml:brush xml:id="br0">
      <inkml:brushProperty name="width" value="0.04286" units="cm"/>
      <inkml:brushProperty name="height" value="0.04286" units="cm"/>
    </inkml:brush>
  </inkml:definitions>
  <inkml:trace contextRef="#ctx0" brushRef="#br0">36 0 12570,'-14'24'450,"2"-5"-360,9-14-1,1 0 1,0 0 0,1-1 0,0 0-90,1-2 0,0 2 90,-1-2-90,1 1 0,0 0 90,0 0-90,0-1 0,0 1 0,0-1 0,4 1 0,-3 0 0,2 0 0,1 0 0,-3-1 90,5 0-90,-3 0 0,3-2 90,-2 1-90,1-1 0,0 0 0,1 0 0,5 0 0,-1 0 0,3 0 0,4-10 0,-4 3 0,4-5 90,-6 4-90,1 4 90,-1-1 0,0-1 0,-1 3 0,-1-1 90,0 2-90,-2 2 0,-1 0 269,-1 0-269,-2 7 0,-1 1-90,-2 5 90,0-2 90,0 0 180,0-1 0,0 0-180,0-1 0,0 0-1,0 1-89,-6 0 180,0 0-90,-2 1 0,-2-1 0,5 1-180,-5-2 90,0 0 90,1-1-90,-1 1 0,-1 0 0,1-1 0,-1-1-180,-1-3 90,1 0 90,-4 1-90,6-2 0,-4 0 0,3-3 0,4 0-90,-3 0-180,4 0-180,1 0-180,0 0-269,1 0 899,0 0 0,1 0 0,2 0 0</inkml:trace>
</inkml:ink>
</file>

<file path=ppt/ink/ink1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27:08.392"/>
    </inkml:context>
    <inkml:brush xml:id="br0">
      <inkml:brushProperty name="width" value="0.04286" units="cm"/>
      <inkml:brushProperty name="height" value="0.04286" units="cm"/>
    </inkml:brush>
  </inkml:definitions>
  <inkml:trace contextRef="#ctx0" brushRef="#br0">52 109 11940,'-21'0'270,"3"0"-270,15 0 90,-1-5 0,2-1 90,0-4-90,1 1 180,1 1-180,0 0 89,0 1-89,0 1 90,5-1 0,-4 1 0,9-1 90,-1-2-90,2 2-90,2 0 90,-5 3 0,1 2-90,1 1-1,0 1 1,0 0 0,1 0 90,-2 0-180,3 7 180,3 5-90,-2 3-90,3 3 0,-5-3 90,0 1-90,0 2 0,0 1 0,-1-1 0,0 3 0,-1-2 0,1 1 0,0 0 0,0-1 0,0-2 0,0 1 0,0-3 0,3 3 0,-4-5 0,0 1 0,-3-5 0,-2-4 0,1 1-90,-3-5-90,2 0-629,0-1 89,1 0-1259,3-6 360,-2 0 1619,1-6 0,-2 1 0,0 0 0</inkml:trace>
</inkml:ink>
</file>

<file path=ppt/ink/ink1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27:08.711"/>
    </inkml:context>
    <inkml:brush xml:id="br0">
      <inkml:brushProperty name="width" value="0.04286" units="cm"/>
      <inkml:brushProperty name="height" value="0.04286" units="cm"/>
    </inkml:brush>
  </inkml:definitions>
  <inkml:trace contextRef="#ctx0" brushRef="#br0">205 0 13559,'-17'26'720,"2"-2"-270,9-9-91,-1 4-4250,0 1 4340,-1 5 681,0 1-860,1 3-1,-2 2 91,0-1-90,-1 2-90,0-3 90,-3 11-270,1-11 90,-2 6-90,1-4 0,-4 13 0,6-16 3302,0 4-3392,11-27-90,0 0-270,0-3 1,0 1-721,0-2 1170,4 0 0,-2-6 0,2-1 0</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33:53.256"/>
    </inkml:context>
    <inkml:brush xml:id="br0">
      <inkml:brushProperty name="width" value="0.04286" units="cm"/>
      <inkml:brushProperty name="height" value="0.04286" units="cm"/>
    </inkml:brush>
  </inkml:definitions>
  <inkml:trace contextRef="#ctx0" brushRef="#br0">1 1 13379,'20'28'360,"-3"-2"-5840,-8-8 5660,2 13 1318,-2-7-1408,2 9 770,-3-8-500,7 62-2629,-8-45 2269,4 46 0,-8-62 1896,-2 12-1896,1-17 0,4 15 0,2-28-90,4 3 180,0-11 3118,9-5-3208,-8-1-180,21-14 90,-19 9-630,26-19 540,-26 20 378,11-10-648,-18 14-180,-2-1-539,-5 1 1169,1-3 0,-2 3 0,0-2 0</inkml:trace>
</inkml:ink>
</file>

<file path=ppt/ink/ink1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22:58.253"/>
    </inkml:context>
    <inkml:brush xml:id="br0">
      <inkml:brushProperty name="width" value="0.04286" units="cm"/>
      <inkml:brushProperty name="height" value="0.04286" units="cm"/>
    </inkml:brush>
  </inkml:definitions>
  <inkml:trace contextRef="#ctx0" brushRef="#br0">346 148 16078,'-25'-23'1169,"3"3"-899,10 14 90,0 1-90,-5-3-180,2 3 0,-2-1-1,4 4 1,0 1 0,-2 1 0,-8 15-90,5-4 0,-7 15 0,8-7 90,-1 2-180,1 0 90,2 0 0,2 0 0,1-1 0,2-2 0,3 2-90,1-2 90,4 0-269,0 11-181,16-7 270,-4 4-180,13-13 0,-5-8 1,4-3-91,1-2 90,1 0-90,2 0 90,2 0 1,0-8 89,-2 0 0,-1-7 180,-3-1-90,-1 0 180,-3-2 0,-3-2 0,-3-1 0,-2-2 90,-4-1 1079,-2-2-809,-2-36 450,-8 20-450,5-18-91,-10 34 91,10 8 270,-4 7-450,5 7 0,0 9-180,0 7 179,0 3-179,0-1 0,0 4 90,0 1 0,12 31-180,-5-21-89,10 22-1,-8-29-180,0-1-270,-2-2-89,3-2-91,-1-2-89,1-3-1,-2 0-1259,3-2 630,-4-3 1529,1-2 0,-3-4 0,-2-1 0</inkml:trace>
</inkml:ink>
</file>

<file path=ppt/ink/ink1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22:58.469"/>
    </inkml:context>
    <inkml:brush xml:id="br0">
      <inkml:brushProperty name="width" value="0.04286" units="cm"/>
      <inkml:brushProperty name="height" value="0.04286" units="cm"/>
    </inkml:brush>
  </inkml:definitions>
  <inkml:trace contextRef="#ctx0" brushRef="#br0">12 47 14819,'-5'-21'989,"1"3"-809,4 13 2069,-2 3-2249,16 43 90,-8-19-1,17 37 1,-12-31-3482,1 0 3392,-1 6 0,0-2 0,2 2 90,6 12-180,-4-11-179,3 7-901,-2-5 271,-7-10-91,4 4-1078,-5-5 718,-3-8-179,2 3 2377,-3-8 0,0-4 0,0 0 0</inkml:trace>
</inkml:ink>
</file>

<file path=ppt/ink/ink1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22:59.340"/>
    </inkml:context>
    <inkml:brush xml:id="br0">
      <inkml:brushProperty name="width" value="0.04286" units="cm"/>
      <inkml:brushProperty name="height" value="0.04286" units="cm"/>
    </inkml:brush>
  </inkml:definitions>
  <inkml:trace contextRef="#ctx0" brushRef="#br0">0 80 19046,'16'26'90,"-1"-2"-90,-1-7-90,-2 1-4161,2 1 4251,4 12 0,-5-8 859,4 5-859,-6-10-90,-1-3 90,-2-1-270,1 4 180,-3-8-90,-1 4 1,-4-11 2131,-1 0-2131,0-9-1,0-1 90,0-9 0,0 0 90,-6-1 0,5-1 0,-5-1-90,6-2 180,0 0 0,0 0 0,0 0 90,0 2-1,0-1 1,0 4-90,7-1 0,-1 5 0,6 0 0,-3 1 90,2-1 0,-2 3-180,2 0 90,-1 5 0,-2 3 90,1-1-90,-3 2-90,0 7 90,3 8-90,-2 2-3392,3 6 3482,-3-4-90,1 0 0,-1 2-90,1 0 180,0-1-90,-1-1-90,1-1 3482,-2-2-3482,-1-2 90,0-2-90,-3-4-90,1-1 0,-1-3 0,0-2-540,-1-2 630,0-5 90,0-3-89,-1-4 89,0-3-90,0 1 90,0-4 90,0-2-90,0-1 89,0-1 91,0 0 0,0-1 90,0 1-90,5 0-90,-4 4 90,10 2-90,-6 4 180,5 2-90,-5 1-1,5 5-89,-6 1 0,6 3-90,0 0 90,-2 0-90,3 0 0,-2 0 0,1 0 0,1 8 90,-2 1-90,1 9 0,0-3-90,0 1 180,2-1-180,-2 2-90,1 1 0,-2 1 1,1-3-181,-2-1-270,-1 1-179,-3 0-91,-1 1-89,-2-3 89,-1-1-449,0-1 1349,0 5 0,0-6 0,0 3 0</inkml:trace>
</inkml:ink>
</file>

<file path=ppt/ink/ink1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23:00.086"/>
    </inkml:context>
    <inkml:brush xml:id="br0">
      <inkml:brushProperty name="width" value="0.04286" units="cm"/>
      <inkml:brushProperty name="height" value="0.04286" units="cm"/>
    </inkml:brush>
  </inkml:definitions>
  <inkml:trace contextRef="#ctx0" brushRef="#br0">1 245 15538,'28'-5'90,"-1"-1"-5750,-11-6 5660,9-4 0,-6 2 1365,5-4-1365,-8 5 878,-2 1-878,-1 1 90,7-19 0,-9 13 90,4-15 89,-12 19 3246,-2 0-3335,-1 2 82,0 2-82,0 3-180,0 2 90,-7 2 90,1 2 0,-7 0 0,3 7 0,0 2-90,-1 6 90,0 3-90,-1 1 90,1 3-180,-1 3 89,1-2-89,0 0-89,3-2 89,1 9 89,4-9-89,1 7-89,2-10 178,6 1-89,2-1 0,7 0-89,1-1-1,3-2 0,1-2-180,2-3 0,2-2-3392,1-4 3302,3-1 1,-2-3-1,2 0-180,10-7 450,-11-1-90,7-8 0,-10-9 180,-9 4 90,1-6 270,-11-4-90,-2 9 3482,-1-8-3393,-2 12 1,-6 1-90,4 4-90,-10 1-90,11 1 90,-5 0-90,6 4 90,0 1-180,0 2 629,0 2-539,0 7 90,0 1-90,0 8-90,6-1 90,0-1-90,1 2-90,4-2 90,1 8 0,1-4 0,2 4 0,-6-4 0,1 0-90,0 0-450,5 16 181,-8-16-3059,2 11 3238,-9-29 90,0-3 0,-6-10 0,-1-1 180,0-1 90,1-1 90,6 0-1,0-1 1,0-2-90,0 0 0,0 0 0,7 0 90,-5 2-90,13-1 90,-7 3-180,5-1 89,-1 1-89,-1 4-90,-1 2 90,-1 3 540,1 3-450,-2 1 0,0 2-90,1 2 0,0 7-90,1 1 90,6 13 0,-3-3-180,5 6-90,-3 3-90,-2-5-90,-1 7-180,-4-7-89,-1 0-91,0-1-89,0-1-91,-1 1-89,-1-2-451,0 0-269,-2-3 1709,-1-1 0,-2-2 0,0-1 0</inkml:trace>
</inkml:ink>
</file>

<file path=ppt/ink/ink1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23:00.433"/>
    </inkml:context>
    <inkml:brush xml:id="br0">
      <inkml:brushProperty name="width" value="0.04286" units="cm"/>
      <inkml:brushProperty name="height" value="0.04286" units="cm"/>
    </inkml:brush>
  </inkml:definitions>
  <inkml:trace contextRef="#ctx0" brushRef="#br0">191 67 16618,'-26'-12'1349,"3"2"-6740,11 9 5751,-6 1 1139,4 0-1499,-4 0 949,7 0-949,0 7 90,2 2-90,-1 5 3392,3-1-3392,-2 1 0,3 0 0,1 0 0,0 1 90,3 0-180,0 1 90,0 1-90,2 0 90,0-2 0,0 1 0,6-3-270,5 5 270,6-6-90,3 1 1,-1-8-1,0-1 0,-1-2-90,0-1-180,6-1 270,-7-8 90,3-2 0,-9-8 0,-2 1 0,-2-2 0,-3 1 0,-1-3 0,-2 0 0,0 0-630,-1 1-539,-37-32 539,25 28-179,-30-21 809,37 37 0,1 5 0,4 1 0</inkml:trace>
</inkml:ink>
</file>

<file path=ppt/ink/ink1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23:00.773"/>
    </inkml:context>
    <inkml:brush xml:id="br0">
      <inkml:brushProperty name="width" value="0.04286" units="cm"/>
      <inkml:brushProperty name="height" value="0.04286" units="cm"/>
    </inkml:brush>
  </inkml:definitions>
  <inkml:trace contextRef="#ctx0" brushRef="#br0">189 38 16258,'-16'-21'899,"1"5"-809,0 16 0,1 0-4341,2 0 4341,-1 0-90,1 6 859,-1-4-769,1 10-180,1-5 90,0 6-90,2-3 90,-1 4 3392,5-4-3482,0 2 180,3 0-180,2-2 90,6 4 90,3 5-90,4-3 0,3 7 0,-3-7 0,1 1 0,0-2 0,1 0 360,16 10-270,-16-11 180,11 8-90,-21-13-1,-2-1 1,-2 0 0,-1 1 0,0-1-180,-6 0 90,4-1-90,-12 1 90,7-2-90,-9 1-90,4-2-270,-5 0 1,4-3-271,-4 0-180,6-2-179,-2 0-1,2 0-359,-1-7-630,0 0 1979,1-1 0,0-4 0,2 2 0</inkml:trace>
</inkml:ink>
</file>

<file path=ppt/ink/ink1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23:01.877"/>
    </inkml:context>
    <inkml:brush xml:id="br0">
      <inkml:brushProperty name="width" value="0.04286" units="cm"/>
      <inkml:brushProperty name="height" value="0.04286" units="cm"/>
    </inkml:brush>
  </inkml:definitions>
  <inkml:trace contextRef="#ctx0" brushRef="#br0">131 65 14279,'-28'0'1079,"2"0"-6379,14 0 5570,-1 0 1318,0 5-1228,2 2 769,2 5-859,1 0-90,2-2-90,3 0 3662,2 26-3752,1-13 0,0 22 90,5-21-90,-3-2 90,10-1-90,-3-2 0,5-3 0,3 0 0,-2-4 0,2-2 0,-1-1 0,2-2 0,0-1-180,1-2 0,2-2 0,1-2-90,-1 0 180,0 0-180,0-6-89,-1-2 179,0-6-90,3-9 270,-7 3-90,2-8 180,-7-9 90,-5 8 180,1-8 359,-6 2-359,1 11 0,-2-5 90,0 14-271,0 5 91,-6 1-270,5 13 90,-4 8 90,5 5-180,0 8-3392,6-8 3392,0 0-90,6-2 90,-2 1 0,3 10 0,-3-6 0,2 7 0,2-4-90,-5-7-90,7 3 3302,-5-10-4651,13 1 810,-9-5-361,14 0 721,-16-11-1,4-4 180,-7-6 90,2-5 90,-2-1 0,-1-2 180,-1-2 270,-3 1 89,-3 1 181,0 1-90,-2 3-91,0 1 1,0 3-180,0 1-1,0 2-179,0 2 0,0 4-90,0 2 270,0 1-270,0 12-90,4-1 90,5 16-90,2-8 90,2 8-180,2 8 0,-5-6 90,5 8-90,-7-11-90,0-2 90,-1-2-90,0-3 90,-3-3-359,2 0 359,-3-7-990,1 1 900,-2-19 90,-1 2 0,4-13 90,2 4-89,4-3 89,-1-2 89,1-2 361,16-33-180,-13 29 90,15-28-270,-21 47 0,2 0 90,-5 10-90,-1 2 0,-1 0-1,1 0-89,0 6 90,2-4 0,1 10-90,1-7 90,1 7-90,-1 2 0,0 2 0,2 3-90,-1 2 90,1 2-180,0 3-89,1 0-3483,1-2 3122,0-2-89,2-3-91,-2-3-179,1-1 89,-1-4-179,-1-2-181,-2-2 3483,0-1-3482,-1-2 1259,0-1 0,0-3 0,0 0 0</inkml:trace>
</inkml:ink>
</file>

<file path=ppt/ink/ink1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23:02.213"/>
    </inkml:context>
    <inkml:brush xml:id="br0">
      <inkml:brushProperty name="width" value="0.04286" units="cm"/>
      <inkml:brushProperty name="height" value="0.04286" units="cm"/>
    </inkml:brush>
  </inkml:definitions>
  <inkml:trace contextRef="#ctx0" brushRef="#br0">141 17 18596,'-24'-3'360,"2"0"-270,-1 38 0,9-14-90,-10 10 0,13-11 0,-1 1 0,7 1 0,-1-1 0,6-2-90,0 2 90,0-2 0,7 0-90,2-4 90,7-3-90,-1 0 0,1-2 90,0 0-90,1-3 90,3-3-90,-3-3 0,2-1 0,-2 0-89,2-6 89,-2-2 90,9-16-90,-9 5-90,5-9 180,-10-4 0,-4 5 90,-4-9-180,-4 0 90,-5 10-90,-4-4 90,-5 13-180,0 4-180,6 3-180,-3 2-899,4 2 1439,-4 3 0,5 2 0,3 1 0</inkml:trace>
</inkml:ink>
</file>

<file path=ppt/ink/ink1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23:02.661"/>
    </inkml:context>
    <inkml:brush xml:id="br0">
      <inkml:brushProperty name="width" value="0.04286" units="cm"/>
      <inkml:brushProperty name="height" value="0.04286" units="cm"/>
    </inkml:brush>
  </inkml:definitions>
  <inkml:trace contextRef="#ctx0" brushRef="#br0">121 0 15898,'-27'12'0,"0"3"0,17-4 0,-3 3-90,2 1-90,4-5 180,7 0 0,6-8 0,8-2 0,0 0 0,0 0 90,1 0-90,1 0 0,1 8 0,0-6 0,0 14 0,0-8 90,8 13-90,-7-7 0,5 5 90,-5 4-90,-1 4 0,-3 2 0,-3-2 90,-8-8-90,0-1 90,-1-3 0,-2-1 0,0-3 0,-7-1 90,-1-2-1,-7-1-89,0-1 0,-2 0-90,0-1 90,-2 0-90,-1-3 0,-1 0-180,-1-2-449,-8 0 179,8-8-90,-5 0-629,5-14 539,8 6-359,-3-5-360,9 2-540,4-1 1889,2-3 0,2-2 0,0-1 0</inkml:trace>
</inkml:ink>
</file>

<file path=ppt/ink/ink1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23:03.054"/>
    </inkml:context>
    <inkml:brush xml:id="br0">
      <inkml:brushProperty name="width" value="0.04286" units="cm"/>
      <inkml:brushProperty name="height" value="0.04286" units="cm"/>
    </inkml:brush>
  </inkml:definitions>
  <inkml:trace contextRef="#ctx0" brushRef="#br0">1 97 12210,'0'26'450,"0"-5"-270,0-15-90,0-2-2742,0 0 2832,0-1 428,5-1-608,3 0 0,6-2 0,1 0 0,0 0 0,0 0 2133,0-5-2133,1 0 0,2-7 0,1 2-89,2-3 89,1 2 0,-2-2 0,0 0 0,-2 0 179,-1 0 91,-5 1 0,-5 0-90,-4 2 90,-3 3-90,0 0 0,0 3 0,-8 1 89,-1 2 1,-7 1 0,0 0 90,0 0 90,0 0-181,1 0 181,0 0-90,1 0 0,3 0-90,-2 7-90,2 2-1,0 9-89,-1-1-90,0 3 0,0 0 0,3 0 90,-1 0-180,4 0 180,0 1-90,3 0-90,2 2 0,1-1 0,0 2-89,0-2-271,0 0 0,7-3-3572,-1-1 3303,1-4-91,3-1-89,-1-2-1080,14 0 450,-4-3-360,8-2 1889,-3-4 0,4-2 0,3 0 0</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33:53.540"/>
    </inkml:context>
    <inkml:brush xml:id="br0">
      <inkml:brushProperty name="width" value="0.04286" units="cm"/>
      <inkml:brushProperty name="height" value="0.04286" units="cm"/>
    </inkml:brush>
  </inkml:definitions>
  <inkml:trace contextRef="#ctx0" brushRef="#br0">0 170 12930,'26'-15'0,"-3"3"0,-12 3 0,1 1-4252,0 0 4252,10-6 0,-4 4 804,23-13-893,-19 11-1,13-6-180,-19 9-2339,7-3 2609,-10 5 0,3-2 0,-11 5 0</inkml:trace>
</inkml:ink>
</file>

<file path=ppt/ink/ink1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23:03.441"/>
    </inkml:context>
    <inkml:brush xml:id="br0">
      <inkml:brushProperty name="width" value="0.04286" units="cm"/>
      <inkml:brushProperty name="height" value="0.04286" units="cm"/>
    </inkml:brush>
  </inkml:definitions>
  <inkml:trace contextRef="#ctx0" brushRef="#br0">258 60 15088,'-28'-8'2069,"3"2"-7549,13 6 5660,-6 0 1408,5 0-1408,-2 0 680,6 0-770,0 0-90,0 0 90,0 6 3212,-2 0-3302,0 8 0,-1 0 0,-8 10 0,5-5 0,-5 7-360,9 0 180,5-8 0,1 7-90,12-10 0,1 0 1,9-2 89,-1 0-90,2-3 90,1-2-90,0-1 90,1-4-90,0 0 1,0-2 89,-1-1 0,0-6 90,-1 5-90,-1-14 90,-2 5 90,0-10 0,-2-1 90,1-2 90,-2-4 180,-1 0-1,-2-1 451,3-12-450,-3 12 0,-2-6-91,-4 16 361,-3 4-450,0 16-90,0 4 0,0 12 0,0 0-90,8 0 90,-6 0-90,12 0-90,-8 0-90,0 1-270,3-2-180,-7 1-269,6-2-90,-4-2-91,4-1 1080,-5 1 0,2-6 0,-3 2 0</inkml:trace>
</inkml:ink>
</file>

<file path=ppt/ink/ink1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23:04.173"/>
    </inkml:context>
    <inkml:brush xml:id="br0">
      <inkml:brushProperty name="width" value="0.04286" units="cm"/>
      <inkml:brushProperty name="height" value="0.04286" units="cm"/>
    </inkml:brush>
  </inkml:definitions>
  <inkml:trace contextRef="#ctx0" brushRef="#br0">285 286 16977,'-20'-12'900,"-1"5"-810,11-3-90,0 9 90,-4-6-90,4 3 0,-1 1 90,-2 0-180,-2 11 180,-8 8-90,4 2 0,-6 8 0,8-7 0,0 1 0,2 0 0,2-2 0,3 0-90,2 0 90,1 2 0,3-1-90,3 1-90,0-2 90,1 0-90,0-2 90,6-2-180,2-4 90,8-1-90,0-3 1,2-3-91,2-2 0,4-1 90,2-7 0,2-3 90,0-9 1,0-1 89,0-2-90,-3-2 180,-2-2-90,-3 0 90,-2-3 90,-2-2 0,-3-1 90,-2-4 179,-4 1 91,-2 0 450,-3-11-451,0 12-89,-2-5-90,0 15-90,0 5 0,0 3-90,0 4 0,0 2 0,0 0-90,-7 4 90,-1 1-1,0 10 1,2 3-90,6 19 0,0-5 90,0 10-90,0 7 0,0-9 0,0 12-269,0 0-4203,7 7 3573,1-2-1269,11 8 998,-5-27-809,3 7 1979,-7-15 0,0-5 0,-1-1 0</inkml:trace>
</inkml:ink>
</file>

<file path=ppt/ink/ink1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23:04.537"/>
    </inkml:context>
    <inkml:brush xml:id="br0">
      <inkml:brushProperty name="width" value="0.04286" units="cm"/>
      <inkml:brushProperty name="height" value="0.04286" units="cm"/>
    </inkml:brush>
  </inkml:definitions>
  <inkml:trace contextRef="#ctx0" brushRef="#br0">1 206 13559,'30'0'90,"-1"0"0,-10-6-90,1-2-1674,13-9 1674,-8 5 391,7-2-391,-10 5 0,-4 0 90,-2 0-90,-5 2 90,-1 0 0,-3 2 1283,-1-3-1373,-3 0 90,-1-1 90,-1 0 90,-1 0 89,0 0 1,0-1-90,-6 1 809,-15-6-809,6 9-90,-10-5 0,16 11 90,-1 0-180,-1 7 90,-2 3-90,-1 7-90,0 2-90,-3-1 180,3 2-90,1-1 0,1 2 0,2 0-90,2 1 0,3 0-90,2 1-90,3-2-90,0 1-269,0-3-1,9 0-180,1 0-89,10-3 0,-2-2-361,0-3-629,1-1 1889,2-5 0,4 0 0,2-5 0</inkml:trace>
</inkml:ink>
</file>

<file path=ppt/ink/ink1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23:04.805"/>
    </inkml:context>
    <inkml:brush xml:id="br0">
      <inkml:brushProperty name="width" value="0.04286" units="cm"/>
      <inkml:brushProperty name="height" value="0.04286" units="cm"/>
    </inkml:brush>
  </inkml:definitions>
  <inkml:trace contextRef="#ctx0" brushRef="#br0">81 38 13919,'-15'-20'540,"1"4"-5931,6 15 5751,1 1 1858,0 16-1948,1-5 950,0 17-861,2-10 1,2 4 0,-2 2 3392,2 3-3572,0 4 0,1 3-1,0 2-179,0 0 90,1 19-90,0-14 0,0 15 0,0-21 0,6 1 0,-5-2-180,11 0-179,-7-1-181,1-2-180,2-2-89,-8-4-91,4 0 1,-4-5-180,0-2-361,0-3-628,0-4 2068,0-2 0,-6-4 0,-2-1 0</inkml:trace>
</inkml:ink>
</file>

<file path=ppt/ink/ink1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23:04.964"/>
    </inkml:context>
    <inkml:brush xml:id="br0">
      <inkml:brushProperty name="width" value="0.04286" units="cm"/>
      <inkml:brushProperty name="height" value="0.04286" units="cm"/>
    </inkml:brush>
  </inkml:definitions>
  <inkml:trace contextRef="#ctx0" brushRef="#br0">0 106 15268,'14'-20'270,"-1"2"-270,-5 14-270,2-3-539,8 0-2519,18-6 1439,-6 3 1889,12-2 0,-16 4 0,1 2 0</inkml:trace>
</inkml:ink>
</file>

<file path=ppt/ink/ink1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23:05.345"/>
    </inkml:context>
    <inkml:brush xml:id="br0">
      <inkml:brushProperty name="width" value="0.04286" units="cm"/>
      <inkml:brushProperty name="height" value="0.04286" units="cm"/>
    </inkml:brush>
  </inkml:definitions>
  <inkml:trace contextRef="#ctx0" brushRef="#br0">20 140 13110,'-11'18'269,"2"-2"-269,15-16 0,1 1 0,9-1 0,-1 0 0,2 0 0,2-7 0,30-17 0,-22 5 90,22-11 0,-31 16 90,-2 2 0,-3 1 0,-3 2 90,-4-1-90,-2 1 179,-3 0-179,-1 2-90,0 3 90,0-1-90,-6 3 0,-1 0-2762,-18 1 2942,9 1-1,-9 0-179,11 0 90,1 0 0,-1 0-90,1 0 90,0 6 3212,2-5-3302,-2 11 0,3-4-90,-1 7 0,2 0 0,-1 2-180,-8 28 0,11-19 0,-6 19-270,13-27 1,0-2-91,0-1 0,6-1 1,2 1-181,5-3 0,3 0-179,0-1-2429,13-3 3328,-5-3 0,10-2 0,-7-3 0</inkml:trace>
</inkml:ink>
</file>

<file path=ppt/ink/ink1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23:05.606"/>
    </inkml:context>
    <inkml:brush xml:id="br0">
      <inkml:brushProperty name="width" value="0.04286" units="cm"/>
      <inkml:brushProperty name="height" value="0.04286" units="cm"/>
    </inkml:brush>
  </inkml:definitions>
  <inkml:trace contextRef="#ctx0" brushRef="#br0">214 40 15718,'-18'-21'630,"2"4"-450,6 16-1,0 0 1,-2 1-90,-1 0 90,0 0 0,-2 8 90,-5 7-270,3 2 90,-3 3-90,7-5 0,3-1 90,1 2-90,3-1 0,0 1 90,3 0-180,1 3 90,2 0 0,0 1-270,6 7-90,2-6 0,6 6 1,4-10-91,3-2 0,2-5 0,5-1-89,1-5-91,4-2 90,-2-2-89,4 0-181,-2-6-179,1-3-1,-3-7-359,0 0 360,-1-4 989,-3-2 0,-1-3 0,-3-3 0</inkml:trace>
</inkml:ink>
</file>

<file path=ppt/ink/ink1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23:05.804"/>
    </inkml:context>
    <inkml:brush xml:id="br0">
      <inkml:brushProperty name="width" value="0.04286" units="cm"/>
      <inkml:brushProperty name="height" value="0.04286" units="cm"/>
    </inkml:brush>
  </inkml:definitions>
  <inkml:trace contextRef="#ctx0" brushRef="#br0">89 278 12480,'0'-38'1349,"-5"3"-809,3 2 179,-10 3-89,5 3-90,-1 2-91,-4 2-269,5 4 0,-5 4-90,6 3-90,1 2 0,2 4 720,0 2-540,-1 10 0,2 14-90,2 3 89,0 10 1,0 14-180,0-11 0,6 18 90,6 13-688,5-21 328,3 22-90,-6-32-203,-1-1-246,-2-2-91,0 1 1,-1-4-91,-2-1-539,-4-4-899,-2-3 2428,-2-3 0,0-3 0,0-1 0</inkml:trace>
</inkml:ink>
</file>

<file path=ppt/ink/ink1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23:05.989"/>
    </inkml:context>
    <inkml:brush xml:id="br0">
      <inkml:brushProperty name="width" value="0.04286" units="cm"/>
      <inkml:brushProperty name="height" value="0.04286" units="cm"/>
    </inkml:brush>
  </inkml:definitions>
  <inkml:trace contextRef="#ctx0" brushRef="#br0">0 81 14549,'21'-22'-450,"2"4"-5480,-1 11 5480,6 1 1319,1 1-1678,2 1 769,2 0-770,0 2-269,-1-1-91,-1 1 1170,-2 0 0,-1-1 0,-1 1 0</inkml:trace>
</inkml:ink>
</file>

<file path=ppt/ink/ink1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23:06.409"/>
    </inkml:context>
    <inkml:brush xml:id="br0">
      <inkml:brushProperty name="width" value="0.04286" units="cm"/>
      <inkml:brushProperty name="height" value="0.04286" units="cm"/>
    </inkml:brush>
  </inkml:definitions>
  <inkml:trace contextRef="#ctx0" brushRef="#br0">52 118 17877,'-22'-3'539,"4"0"-449,16 9-90,0 2 0,0 4 0,-1 1 90,2 1-90,-1 7 0,2-1 0,0 6-90,0-5 90,0 1 0,0-1 0,0 0 0,0 0 0,8-1-90,1-1 1,7-3-1,-1-1-90,1-1 0,-1-3-270,2-2 90,1-5 0,1-1-89,1-3-181,0-6 90,0-1 271,0-7-1,-1-3-90,-3-2 180,0-2 0,2-17 180,-8 8 90,2-16 90,-8 13 90,-2-3 180,-1 3-1,-1-1-89,0 4 90,0 3-270,0 4 0,-6 5 1259,5 1-1349,-5 19 0,6 3 0,0 16 90,0 13-91,0-8-89,0 8 90,0-8-90,0-2 0,0 2 0,6-1 0,-1-2-179,4 0-181,0-3-180,-1-1-180,-1-2-179,0-2-90,-1-3-1,0-1-359,0-3-810,-1-3 2159,-1-2 0,2-3 0,0 0 0</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33:57.473"/>
    </inkml:context>
    <inkml:brush xml:id="br0">
      <inkml:brushProperty name="width" value="0.04286" units="cm"/>
      <inkml:brushProperty name="height" value="0.04286" units="cm"/>
    </inkml:brush>
  </inkml:definitions>
  <inkml:trace contextRef="#ctx0" brushRef="#br0">68 0 8882,'-21'22'1619,"5"-5"-989,10-14 269,2 0-629,-2-1 450,0 3-630,3-3 89,-2 1-89,5-2 0,4 0-90,1-1 90,9 0-90,-5 0 0,4 0 0,-3 0 0,0 0 90,27 0-90,-17 0 0,28 0-90,-30-3-629,21 2 359,-20-3-989,20 4 1079,-28 0-900,7 0 901,-23 0-1,-3 0 90,-6 0 0,0 4 0,1-3 90,0 7 90,0-2-90,-2 4 0,-13 9 90,11-6 0,-24 18 0,24-17 180,-19 16-180,21-17 2249,-11 11-1709,17-15 179,-2 7-629,8-11 900,2 3-811,7-6 1,8 1-90,2-3-90,24-5 0,-17 4 0,31-6-90,-31 7-1259,29-6 899,-33 3 1,12-2-91,-20 2 540,10-6 0,-10 5 0,7-5 0</inkml:trace>
</inkml:ink>
</file>

<file path=ppt/ink/ink1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23:06.725"/>
    </inkml:context>
    <inkml:brush xml:id="br0">
      <inkml:brushProperty name="width" value="0.04286" units="cm"/>
      <inkml:brushProperty name="height" value="0.04286" units="cm"/>
    </inkml:brush>
  </inkml:definitions>
  <inkml:trace contextRef="#ctx0" brushRef="#br0">154 43 17067,'-23'-22'1260,"0"4"-6741,19 16 5661,-5 1 1229,1 1-1409,-1 6 180,-2 7-180,2 3 859,-3 5-769,4-5-90,-1 0 0,2 3 0,0 1 3302,3 4-3302,0 0 90,1 0-180,1-1 0,1-1 180,1 1-90,0-3-90,0-2 0,12 4 0,-3-8-90,11 3-359,5-8 269,-6-5-90,8-1 0,-6-3 180,1-8-89,-1-3 89,-1-8 0,-3-2 0,-2 0 0,-4-3 90,-4 0-90,-3 1 0,-1-1-180,-3 2 91,0 1-181,0 2 0,0 2-179,0 1-181,0 4-449,0 1 1259,0 1 0,0 3 0,0-2 0</inkml:trace>
</inkml:ink>
</file>

<file path=ppt/ink/ink1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23:07.108"/>
    </inkml:context>
    <inkml:brush xml:id="br0">
      <inkml:brushProperty name="width" value="0.04286" units="cm"/>
      <inkml:brushProperty name="height" value="0.04286" units="cm"/>
    </inkml:brush>
  </inkml:definitions>
  <inkml:trace contextRef="#ctx0" brushRef="#br0">202 1 14819,'-31'0'629,"3"0"-539,12 0-90,0 0-432,0 0 432,0 0 106,1 0-16,1 0-90,4 6-90,1 1 90,3 6-90,-1 0 326,2-1-326,0-2 90,3 1-90,-1-3 90,2-1 0,-1 0 0,9 1-90,2-2 90,9 3 90,-1-2-180,4 0 90,-1 3 90,1-2-180,-1 4 90,-1-1 90,-2 1-90,-2 2 0,-1-2 0,-1 2 0,0-3 0,-4 2 90,0-2-90,-5 2 0,0-1 90,-4 0 90,0 0-90,0 1 0,0-3 90,-7 1 0,0-2 90,-13 1-180,6-2-90,-7 1 0,4-4 0,1-1 0,-1 0-90,3-3-90,0 0-180,1-1 0,0 0-90,4-6-89,-2-1-1,3 0-719,-5-9-1,5 9 1260,-1-11 0,7 7 0,2-3 0</inkml:trace>
</inkml:ink>
</file>

<file path=ppt/ink/ink1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23:07.471"/>
    </inkml:context>
    <inkml:brush xml:id="br0">
      <inkml:brushProperty name="width" value="0.04286" units="cm"/>
      <inkml:brushProperty name="height" value="0.04286" units="cm"/>
    </inkml:brush>
  </inkml:definitions>
  <inkml:trace contextRef="#ctx0" brushRef="#br0">137 21 17967,'-26'-1'449,"4"1"-359,13 0 0,-1 6-90,-5 6 0,3 1 0,-3 5 0,7-6 90,0 1-90,2 1 0,3 10-90,0-4 90,3 8 0,0 4 0,0-9 0,6 6-90,1-12 0,7-4 180,5 4-90,-3-7-90,12-1 90,-12-6-179,8-3 89,-8 0-180,3-5 90,-1-3 0,2-7 0,-2-3 90,0-3 0,-2-1 0,-2-1 0,-3-2 90,-3-1 0,-2 0-90,-3 1-269,-1-7-91,-2 9-180,-9-5-89,0 13-271,-8 4-449,0 5-810,-2 2 2249,-2 4 0,-1 0 0,0 0 0</inkml:trace>
</inkml:ink>
</file>

<file path=ppt/ink/ink1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27:15.408"/>
    </inkml:context>
    <inkml:brush xml:id="br0">
      <inkml:brushProperty name="width" value="0.04286" units="cm"/>
      <inkml:brushProperty name="height" value="0.04286" units="cm"/>
    </inkml:brush>
  </inkml:definitions>
  <inkml:trace contextRef="#ctx0" brushRef="#br0">19 235 14459,'-10'25'180,"1"-3"-180,9-4 90,0 7-90,0-2 0,0 0 0,0-6 0,0-3 0,0 2 0,0 2 0,0-8 0,0 5 0,0-8 0,0-2 0,0 1 0,0-1 0,0 2 0,0-1 0,0 2 0,0-1 0,0-1 0,0 0 90,0 0-90,0-2 0,0 0 0,0-2 0,5-1 0,-4 0 0,9 1 0,-9-1 0,8 0 89,-5 0-89,5-1 0,0 0 0,0 0 0,1 0 0,-1 0 90,3 0-90,0 0 0,2 0 0,0 0 0,1 4 0,0-2 0,0 2 0,10 0 0,-5 0 180,7 1-90,-8 1 0,1-6 0,1 3-90,2-3 90,1 0-90,1 0 0,1 0 0,1 0 90,1 0-3482,0 0 3392,2 0 0,-2-5 0,3 4 0,-1-3 90,2 4-1819,47 0 1819,-33 0 0,35 0-1488,-45 0 1398,0-5 1563,0 3-1563,-1-8 0,3 5 0,-2-1 0,1-2 0,-1 3 89,0-3 1,1 1-90,2 3 0,-1-2 0,1 5 0,-1-4 90,-1 2-90,0 0 0,-1 1 0,-1-1 90,-2 2-180,0-3 180,-2 2 90,11-1-90,-10 1 90,8-3-90,0 2-90,-8 0 0,10-1 0,-13 2 90,0-1-90,0 1 2350,2 0-2440,-3 0 90,0 0 0,-4-2 3118,0 0-3118,0 0 90,1 1-90,2 0 28,0 1-28,2 0 0,2-1-90,2 2 90,1-1 90,1 2-3482,-2-3 3392,1 2 0,-2-3 0,0 2 0,11-3 0,-10 2 0,8-2 90,-11 3-90,-2 0 0,-1 0 0,-1 0 3392,-1 1-3392,0-1 0,-1 1 0,27-3 0,-23 2 0,20-1 0,-27 1 90,0 1-180,1 0 180,0 0-90,0 0-90,0 1 180,1-1-90,-1 1-90,1 0 180,-2 0-90,1 0 0,-2 0 0,0 0 0,-1 0 0,0 0 0,-1 0-90,1 0 180,-2 0-90,-1 0-90,0 0 90,-3 0 90,1 0-90,-1 0 0,-2 0 0,1 0 0,1 0 0,1 0-90,1 0 180,1 0-90,6 0 0,-6-4 0,4 3 0,-7-4-90,-1 5 90,0 0 90,-4 0-180,1 0 90,-3 0 90,-1 0 719,-1 0-809,-2-6 90,-1 0-90,-1-6 0,0 1 0,0 0 0,0 2 0,0-2-90,6 2 180,-4-18-180,5 11 180,-7-13-180,0 14 180,0 0-180,0-1 180,0-1-90,0 0 0,0 0 0,0 0 90,0 2-90,0 1 0,6 1 0,-4 1 0,5 1 0,-7 3 0,5 0 90,-4 2-90,4 2 90,-5-1 0,0 9-90,0 0 0,0 6-90,0 2 180,0-4-90,0 2 90,5-4-180,1 12 90,1-9 0,-2 9 90,1-2-180,-5-8 180,5 8-180,-6-12 90,0-1 0,0-1 0,0-1 0</inkml:trace>
</inkml:ink>
</file>

<file path=ppt/ink/ink1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27:16.813"/>
    </inkml:context>
    <inkml:brush xml:id="br0">
      <inkml:brushProperty name="width" value="0.04286" units="cm"/>
      <inkml:brushProperty name="height" value="0.04286" units="cm"/>
    </inkml:brush>
  </inkml:definitions>
  <inkml:trace contextRef="#ctx0" brushRef="#br0">0 51 12480,'31'5'540,"-1"-1"-450,-11-4-1,3-6 181,13 0 630,38-9-1134,-20 8 414,24 0 0,-39 4 0,2 3 0,3-3-3375,0 1 3195,2 1 90,-1-3-90,1 2 90,-2 0-90,-1 1 90,-1 1-90,-1 0 90,-2 0-90,0 0 90,-1 0 179,-2 0-89,-1 0 90,-2 0 127,-2 0-218,1 0 3213,-1 0-3392,0 0 180,-2 0-90,-1 0 90,-1 0 180,24 0 90,-16 0-450,6 0 0,-24 0 0,-13 0 0,-2 0 0</inkml:trace>
</inkml:ink>
</file>

<file path=ppt/ink/ink1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27:18.945"/>
    </inkml:context>
    <inkml:brush xml:id="br0">
      <inkml:brushProperty name="width" value="0.04286" units="cm"/>
      <inkml:brushProperty name="height" value="0.04286" units="cm"/>
    </inkml:brush>
  </inkml:definitions>
  <inkml:trace contextRef="#ctx0" brushRef="#br0">13 178 12390,'0'-25'270,"7"7"0,-5 8 179,11 5-4610,-12-4 4521,5-3 589,-6 5-409,0-2-360,0 1 89,0 0-89,0-4 0,0 1 3302,0 0-3392,0 4 720,0-1-810,0 12 90,0 3 0,0 7 0,0-1-90,0-3 90,0 2-90,0 0 89,0 0 721,0 3-720,0 35-90,5-23 0,-4 30 0,9-39 0,-9 0 0,12-3 0,-7-5 90,8 4-180,-7-4 90,-1 1-3392,2 2 3482,-4-4-90,1 4 90,-4-7-180,-8-1 180,0-4-180,-1-7 90,2-1 3392,6-7-3392,0 2 0,0-1 0,-5-1 90,3-1-90,-3 0-90,5-1 0,0 0 90,0 0 0,-7-1 0,5 0 0,-4-1 0,-1-1 0,6 0 0,-11 0 90,11 1-90,-4 1 0,5 2 0,0-2 0,0 8 0,0-2 0,0 5 0,0 0 0,-7-2 0,5 1 90,-4-1-90,6 0 90,0 2 180,-6 1-270,5 9 0,-5 5 0,6 8 90,0 14-90,0 40 90,6-27-180,-5 27 90,9-48 90,-8 0-90,8-4-90,-8-1 180,4-3-90,0-3 89,-5-2-178,5-10 89,-6-4 89,0-11-89,0-2-89,0-1-1,-5-1 90,4-1 0,-8-1 0,7-33 0,-2 29 0,-2-27 0,4 39 0,-10-1 0,11 1 0,-12 3 0,11-1 0,-4 3 90,6 3-90,0 0 0,0 3 89,0 1 1,0 7-90,0 2 0,0 8-90,0 0 180,0 8-90,9 25 0,-6-16 0,6 15 90,-3-25-180,-4-8 180,4 4-90,-6-10 0,0-2 0,0-1 0,7 1-90,-6 0 180,6 1-180,-7 0 90,0 0 0,0-3-90,0 0-179,0-1 269,0-2 0,0 0 0,0 0 0</inkml:trace>
</inkml:ink>
</file>

<file path=ppt/ink/ink1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27:21.544"/>
    </inkml:context>
    <inkml:brush xml:id="br0">
      <inkml:brushProperty name="width" value="0.04286" units="cm"/>
      <inkml:brushProperty name="height" value="0.04286" units="cm"/>
    </inkml:brush>
  </inkml:definitions>
  <inkml:trace contextRef="#ctx0" brushRef="#br0">127 80 15268,'-22'5'180,"2"3"-90,13-3-90,-1 2-511,-1 4 511,2-4 147,-5 17-147,5-11 0,-1 9 0,2-8 90,2-2-90,0 0 544,-1 0-454,2 0 0,1-2-90,0 1 0,2-1 90,0-1-90,0 0 0,0 0 0,6-1 0,5 4 0,1-4 0,4 3 0,1-5 0,-3-2 0,6 0 0,1-4 0,-5 0 0,6 0 0,-5-5 0,-3-2 90,2-5-90,-3 0 0,1-1-90,-1 1 90,-1-1 90,-2-1-90,-3-1-90,0-1 90,-4 0 90,0-10-90,-3 1 90,0-2 0,0 3-90,-6 9 90,4 1 0,-10 1 0,11 2-90,-10 1 89,4 1-89,-5 1 90,0 0-90,2 1 0,-2 1 90,2 0-90,-1 2 0,1 2 0,1-1 0,0 3 0,0-1 90,-1 1-90,0 0 0,0 0 0,0 0 90,1 6-90,-1 1 0,1 7 0,0-1 90,1-1-90,-4 8 0,4-6 90,-3 8-90,3-2 0,3-4 0,-2 4 0,5-6 0,-1-1 0,2-2 0,1 1 0,0-2 0,0 1 0,0-2 0,0 0 0,0 1 0,6-1 90,0 1-90,6-2 0,0-2 0,7 3 0,-3-5 0,6 1 0,3-3 0,-5-1 0,5 0-90,-2-1 90,-5 0 0,3-7 90,-7 0-90,-2-6 0,-1 1 0,6-17 90,-10 12-90,4-14 0,-10 17 0,-1 1 0,0 0 90,-7 1 0,-2-1 0,-6 2-90,0 1 0,1 2 0,0 1 90,-1 1-90,2 0 180,-1 1-180,-28 0 90,23 2-90,-21 1 180,22 12-270,9-3 90,-8 9 90,13-6-90,0 1-90,-2 14 90,2-10 90,-2 17-180,4-17 90,0 4 0,2-1 0,0-6 90,8 5-90,4-4-90,2-3 180,2 1-90,-6-7-90,-1-2 90,1-1 0,0-1 0,1 0 90,7-6-180,-4-1 90,4-5 90,-5 1-180,-1 1 90,-2 0 0,-1-1 90,-2-8-3482,-3-15 3392,-1 9 0,-2-8 0,-1 22 0,0 0 0,0 3 90,0 1-90,0 1 3392,-6 2-3392,-2 0 0,-4 2 89,0 0 1,3 2-180,-27 10 180,24-3-180,-21 9 90,30-7 0,-5 6 90,4-4-90,-3 5 0,3 2-90,3-4 90,-1 4 90,2-4-180,0-2 90,0-2 0,0-1 0,0-2 0,0-1 0,5-1 0,1-2 0,5-1 90,4 0-90,-3-1 0,5-1-90,2-6 180,-1 5-90,4-11 0,0-2-90,-7-2 180,4-5-90,-6 1 0,-7 4 0,1-5 0,-7 7 0,0 2 0,0 0 90,0 3-180,-7-1 90,5 3 90,-11 0 0,-10 1-90,7 3 90,-11-1-90,-13 18 0,25-7 0,-20 12 0,32-11 0,1 0-90,1 0 90,-2-2 0,1 1-90,0 0 180,2 3-180,0-1 180,0 0-180,5 1 180,1-3-180,1 1 180,7-2-180,-8-3 90,8-1 0,-4-2 0,-2 0 0,4 0 0,-3 0 0,1-6 0,0-1-90,-1-4 180,-1 0-90,1 1 0,-2 0 90,-1 1-90,-3 0-90,-1 0 180,-2 1-180,0 1 90,0 1 0,-6 0 90,-1 0-90,0 1-90,-6 0 90,4 3 90,-5 0-90,-14 7 0,18-3 0,-11 9 0,14 6 0,4-5 0,-1 7 0,4-11 0,0-2-90,0 0 180,0 1-180,4-3 90,-2 1-90,2-3 90,1-1 90,0 0-90,5-1 0,-3 0 0,2 0-90,-2 0 180,3 0-90,-3 0 0,1-5 0,-2 4-90,1-8 180,-2 4-90,0-1 0,1-1 0,-3 3 0,0-2 0,-3 0 0,0 1-90,0 1 90,-6 1 0,-1 0 0,-5 0 90,-3 1-90,5 1 0,-2 1 90,3 0-90,3 0-90,-2 0 90,3 6 0,-2-5-90,2 11 180,-2-6-90,1 1 0,1 3 0,1-4 0,2 3 0,-1-1 0,2 0 0,1-2 0,0 1-90,0-2 90,0-1 90,0-1-90,6-1-90,5 0 90,2-2-90,16-5 90,-17-1 0,10 0 90,-14-4-90,-1 4-90,0-4 180,-2 0-90,-1 2 0,-1 0-90,-1 1 180,-1 0-90,-1 1-90,0 0 90,0 2 0,-6 0 0,-1 2 90,-5 0-90,1 2 90,-5 0-180,4 0 180,-4 0-90,2 5 0,3-3-90,-2 8 90,3-9 0,1 10 0,0-6 0,1 6 0,-1-3 0,2 1 0,-1-2 0,3 0 0,1 1 0,1 0 0,2 1 0,0 0 0,1-2-90,0 1 180,7-2-180,0 1 90,6-1 90,7 0-90,-6-3 0,7-1 0,0-1 0,-5-1-90,5 0 90,-9-6-89,0 5 89,-1-11 89,-2 6-89,1-6-89,-6 0 178,0 2-178,-4-1 89,0 0 0,0 0 0,0 0 89,-9 0 91,-19-9-180,7 9 0,-12-6 0,22 13 0,0 1 0,2 3 0,0-1 0,2 1 90,1 0-90,0 0-90,-1 5 180,1-3-90,0 9 0,1-5 0,0 1 0,0 3 0,0-4-90,2 4 90,0-3 0,1 1 0,0-5 0,1 2 0,0-2-90,1 1 180,0-1-180,12-1 90,-5-1-90,12-1 90,0 0 0,-5 0 0,6-5-89,-3-1 89,-4-5 0,2 1-90,-6 1 90,-3 0 0,-1 1 90,-2 0-90,0 1 0,-1 2 0,-2 0 0,0 1 0,0 0 0,-6 2 0,-1 0 89,-5 2-89,0 0 0,1 0 0,-4 0-89,6 6 89,-3-4 89,6 9-89,-1-6 0,1 0 0,0 2-89,-1-1-91,3-1-90,6 0-270,4-5-179,7 0-181,0 0-89,0 0-271,0 0-898,0 0 2158,-1 0 0,-1-6 0,1-1 0</inkml:trace>
</inkml:ink>
</file>

<file path=ppt/ink/ink1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27:24.439"/>
    </inkml:context>
    <inkml:brush xml:id="br0">
      <inkml:brushProperty name="width" value="0.2" units="cm"/>
      <inkml:brushProperty name="height" value="0.4" units="cm"/>
      <inkml:brushProperty name="color" value="#00EF00"/>
      <inkml:brushProperty name="tip" value="rectangle"/>
      <inkml:brushProperty name="rasterOp" value="maskPen"/>
    </inkml:brush>
  </inkml:definitions>
  <inkml:trace contextRef="#ctx0" brushRef="#br0">0 163 16036,'31'-5'983,"-2"4"0,-12-7 0,2 7 0,1-2-687,3 3-206,1-4-90,2 3 90,0-2-90,1 3 0,1 0 44,31 0 1,4 0-45,-9 0 0,17 0 0,-3 0 0,-30 0 0,9 0 0,-16 0 90,0 0-90,-1 0 0,0 0 90,2 0-90,-2 0 0,-2 0 0,0 0 0,-2 0 90,3 0 0,0 0-90,2 6 0,-1-5 0,2 5 0,0-6 0,3 0 0,0 0 90,0 0-90,-1 0 0,-2 0 0,3 0 90,-3 0-180,0 0 90,-1 0 0,0 0 0,-1 0 0,0 0 0,1 0 0,-2 0 0,2 0 0,-1 0 0,1 0 0,1 0 90,0 0-180,0 0 180,-3 0-180,1 0 180,-2 0-180,0 0 180,-1 0-90,0 0-90,-2 0 90,1-4 90,-1 3-180,0-6 90,-1 6 90,8-8-180,-8 6 180,7-5-180,0 1 90,-7 3 90,8-2-180,-12 3 90,2-1 0,1 1 0,-1-2 0,1 2 0,1-2 0,3 1 0,3-1 90,3 2-90,1 0 0,-3 1 0,4 1 0,-3 1 90,2 0-90,-4 0 90,-2 0-90,-2 0 90,11 0 0,-11 0-90,8 0 0,-13 0 0,-1 0 90,0 0-180,-2 0 180,8 0-90,-8 0 0,7 0 0,-8 0 0,0 0 0,-1-6 90,1 4 0,-2-8 0,1 8-90,1-6 0,-1 7 90,1-2-90,1 3 0,1 0-90,0 0 90,1 0 90,5 0-90,-6 0 0,1 0 0,-8 0-984,-5 0 656,0-12 0,-2-3 0</inkml:trace>
</inkml:ink>
</file>

<file path=ppt/ink/ink1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27:28.611"/>
    </inkml:context>
    <inkml:brush xml:id="br0">
      <inkml:brushProperty name="width" value="0.2" units="cm"/>
      <inkml:brushProperty name="height" value="0.4" units="cm"/>
      <inkml:brushProperty name="color" value="#00EF00"/>
      <inkml:brushProperty name="tip" value="rectangle"/>
      <inkml:brushProperty name="rasterOp" value="maskPen"/>
    </inkml:brush>
  </inkml:definitions>
  <inkml:trace contextRef="#ctx0" brushRef="#br0">204 105 14417,'0'-26'983,"0"5"0,0 19 0,-5-6 0,-1-2-777,-5 1-206,2 0 0,1 7 0,-7-1 0,6 2 0,-7 0 0,7 1 0,1 0 0,-5 0 0,0 16 0,0-9-90,2 15 90,6-14 0,0 2 0,-3 3 90,3-2-90,-3 2 0,3-3 0,1 0 0,-1-1 0,1 2 0,0-1-90,1 0 180,2 0-90,0 4 0,1-3 0,0 3 0,0-3 0,5-2 0,3 5 0,3-5 0,-1 4 90,-1-6-90,-1 1 0,8 2 90,-5-3-90,5 2 89,-6-5-89,2-1 90,5 1 0,-3-2-90,5 1 0,-7-2 0,0-1 90,0 0-90,2 0 0,-2 0 90,0 0-90,-1 0 0,0 0 90,0 0-90,0 0 90,0 0-90,1 0 0,-2 0 0,4 0 0,-4 0 0,5-13 0,-2 6 0,4-10 0,-3 7 0,1 1 0,-4-2 0,0 1 0,1-8 0,-8 3 0,2-2 0,-6 5 0,0 5 0,0-8 0,0 5 0,0-5 0,0 7 0,0 0 0,-6-4-90,4 2 90,-12-3 0,8 4 0,-7 1 0,-1-5 0,3 5 0,-2-3 0,-2 2 0,3 3 0,-4-1 0,0 1 0,4 2 0,-5 0 0,5 0 0,0 2-90,1-1 0,-2 1-90,1 0 1,-1 1-91,2 1-180,0 0-90,0 0-444,1 0 0,-3 0 738,3 0 0,-2 0 0,3 0 0</inkml:trace>
</inkml:ink>
</file>

<file path=ppt/ink/ink1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27:29.815"/>
    </inkml:context>
    <inkml:brush xml:id="br0">
      <inkml:brushProperty name="width" value="0.2" units="cm"/>
      <inkml:brushProperty name="height" value="0.4" units="cm"/>
      <inkml:brushProperty name="color" value="#00EF00"/>
      <inkml:brushProperty name="tip" value="rectangle"/>
      <inkml:brushProperty name="rasterOp" value="maskPen"/>
    </inkml:brush>
  </inkml:definitions>
  <inkml:trace contextRef="#ctx0" brushRef="#br0">284 1 14417,'-28'0'983,"4"0"-167,15 0-546,0 0-180,-4 0 0,4 0 180,-3 0-181,2 0 91,0 0-180,-4 6 90,5-5-90,-2 5 90,0-1-90,1 1 90,-1 3 0,2 0 0,1-2 0,1 1-90,0 0 90,0 0 0,1 0 0,-1 2 0,1 0 0,-1 0 0,1 1-90,-1 0 90,2 2-90,1 0 90,0 1-90,2 1 90,1-1 0,0 1 89,1 1 1,0 6-90,0-5 0,0 5 90,5-1-180,1-6 0,4 3 90,0-7-90,-1 0 0,-2-1 90,2-1-90,-2-2 0,2-1 90,0 0-90,0-1 90,3-1-90,0 0 90,0-1-180,1-1 180,2-1-90,0-1 0,3 0 0,0 0 0,0 0 0,0 0 0,-1 0 0,0 0 0,-1 0 0,0 0 0,-2 0 0,-2 0 0,-1-4 0,-1 3 90,1-3-90,1 1 0,-3 2 0,3-2 0,-3 3 0,1-6 0,2-1 0,0-11 0,0 6 0,-1-4 90,0 2-90,-5 4-90,3-5 180,-5 1-90,-2 3 0,0-3 0,-2 4 0,0 2 0,0-6 0,0 4 0,0-2 0,-6 2 0,-1 1 90,-1 0-90,-4-1 0,5 2 0,-7-2 0,2 0 0,-5-3 90,4 4-90,-3-3 0,6 4 0,0 1 0,1 2 0,0 0 0,0 2-90,-2 0 90,-2 1 0,3 0 0,-3 2 0,2 0-90,1 0 0,-3 0-90,2 0-90,-2 7-90,0-5-89,0 11-91,-1-8-90,2 7-269,0-8-85,2 4 0,0-4 656,2 3 0,1-1 0</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34:04.980"/>
    </inkml:context>
    <inkml:brush xml:id="br0">
      <inkml:brushProperty name="width" value="0.04286" units="cm"/>
      <inkml:brushProperty name="height" value="0.04286" units="cm"/>
    </inkml:brush>
  </inkml:definitions>
  <inkml:trace contextRef="#ctx0" brushRef="#br0">1 0 13110,'12'25'269,"-3"-4"-3246,-9-14 3157,0 2 791,0 1-881,0 2 480,0 1-210,12 22-270,-10-14 90,19 33-90,-16-29-90,8 32 0,-6-31 1616,-1 32-1616,-1-37 0,0 9 0,-2-19 0,0-2 0,1 2 0,0-3-90,0 1 90,1 1 0,4 6 0,-2-4 0,17 12 0,-12-17 0,12 6 0,-10-11 0,19-1 0,-11-1 0,35-5 0,-32 4 0,48-9 0,-43 9 0,23-3 0,-32 4 0,3 0 0,-2 0 0,21-6 0,-15 0 0,37-2 0,-34 4 0,18 4 0,-21 0 0,2 0 0,3-7 0,2 5 0,15-9 0,-11 10 0,54-9 0,-52 9-3392,45-4 3392,-55 5-346,42 0 346,-39-6 0,44 4 0,-49-5 0,35 1 0,-34 4 0,38-10 0,-38 6-90,56 0 0,-54 2 1,28 4-1,-40 0 90,0 0-90,-1 0 90,1 0-180,2 0 180,-1 0-90,11-6 3311,-6 0-3221,44-6 0,-35 6 0,48 1 0,-52 5 0,35 0 0,-37 0-90,33 0 180,-37 0-90,39 0 0,-39 0-90,33 0 90,-35 0 606,20 0-606,-21 0 0,41 0-90,-32 0 180,45 0-90,-50 0-180,40 7 90,-43-5-90,36 5 90,-38-7 90,25 0 0,-27 0 0,33 0 0,-32 0-89,16 0 89,-23 0-180,14 0 0,-10 0-360,27 0 450,-24-5-180,23 4 270,-26-4 0,18-1 0,-24 4 90,9-14-90,-15 14 0,3-16 0,-4 12 0,5-4 0,-6 2 0,6-2 0,-6 4 90,1-7-90,-3 8 0,0-7 0,-7 7 0,-1-13 0,-6 10-90,-3-15 90,8 13 0,-4-19 0,12 14-90,-2-26 90,2 21 0,0-18 90,10 13-180,-4 2-449,5 5-2160,-13 17 2699,-4 7 0,-1 7 0,3-2 0</inkml:trace>
</inkml:ink>
</file>

<file path=ppt/ink/ink1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27:30.896"/>
    </inkml:context>
    <inkml:brush xml:id="br0">
      <inkml:brushProperty name="width" value="0.2" units="cm"/>
      <inkml:brushProperty name="height" value="0.4" units="cm"/>
      <inkml:brushProperty name="color" value="#00EF00"/>
      <inkml:brushProperty name="tip" value="rectangle"/>
      <inkml:brushProperty name="rasterOp" value="maskPen"/>
    </inkml:brush>
  </inkml:definitions>
  <inkml:trace contextRef="#ctx0" brushRef="#br0">358 44 14957,'-27'-12'983,"3"1"-347,17 9-546,1-2-90,-7-1 90,6 2 0,-5-1 0,2 2 89,1 2-89,-7-1 90,5 1-90,-3 0 0,4 0 90,1 0-180,-5 0 90,4 0-90,-3 0 180,4 0-90,-2 5 0,2-4 0,-2 10-90,3-4 90,1 6-90,1-2 90,-2 2-90,1-1 90,-2 1 0,1 1 0,0 0-1,0 2-89,0-2 0,-1 9 90,2-7-90,1 6 0,3-7 90,1-1-90,1 4 180,0-3 0,1 2-90,0-4 90,7-2-180,0 1 90,5-2 0,-1 0 0,0 0 0,2-2 0,0 0-90,1-2 90,1-1 0,0-1 0,8 1-90,-4-2 0,5 0 90,-1-1-90,-6-2 0,4 1 0,-7-1 0,1 0 0,-2 0 89,2 0-89,-1 0 0,-1 0 0,1 0 0,-3-5 0,2 3 0,-3-7 0,1 4 0,-2-3 0,1 1 0,3-2 0,-2 3 0,0-2 0,-2 1 0,-5 0 0,0-8 90,-4 7-180,0-7 90,0 6 0,0-1 0,0-2 0,0 0 0,0 0 0,0 0 0,0 0 0,0 1 0,-6 1 0,-1 0 0,-1 1 0,2 0 0,-1-3-89,5 4 89,-13-3 0,8 5 0,-13 1 0,6 1 0,-6 2-90,-1 0-90,4 1 90,-5 0-180,6 1 0,1 0-90,1 0-89,0 0-1,1 0-180,1 0-179,0 0-175,2 5 738,-1 0 0,3 1 0,0-2 0</inkml:trace>
</inkml:ink>
</file>

<file path=ppt/ink/ink1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27:31.844"/>
    </inkml:context>
    <inkml:brush xml:id="br0">
      <inkml:brushProperty name="width" value="0.2" units="cm"/>
      <inkml:brushProperty name="height" value="0.4" units="cm"/>
      <inkml:brushProperty name="color" value="#00EF00"/>
      <inkml:brushProperty name="tip" value="rectangle"/>
      <inkml:brushProperty name="rasterOp" value="maskPen"/>
    </inkml:brush>
  </inkml:definitions>
  <inkml:trace contextRef="#ctx0" brushRef="#br0">249 23 11808,'-31'-7'983,"4"0"0,19 6 0,0 0 0,-6-2 0,6 2-681,-5-1-212,1 2 0,4 0 0,-8 0 0,7 0 180,-2 0-180,-1 5 180,0 4-90,1 3-90,1 1 180,3-3-1,0 0 91,1 0-180,0 2-90,3 1 0,-1 2-90,1 0 90,2 7-90,0-5 0,1 5 90,0-7-90,0-2 0,5 0 90,1-1-90,4 1 90,-4 0-90,4-2 0,-3 0 90,4-1-90,0 0 0,-1 0 0,0-1 0,1-1 0,-1-2 0,1 1 0,1-1 0,-2-2 90,4 1-90,-3-3 0,2 0 0,2-2 0,-4 1 0,14-1 0,-12-5 0,8-1 0,-8-4 0,-1 1 0,0 0 0,1 1 0,-2-1 0,2 2 0,-2-2 90,0 2-180,-3-1 90,2 2 0,-4-1 0,2-2 90,-5-2-180,0 1 90,-3-9 0,0 10-90,0-9 0,0 4 90,-5 1-90,3-3 0,-10 5 0,4 0 90,-5 1-90,2 1 90,0 0-90,1 1 0,-2 1 0,1 0-90,-1 2 0,0 1-89,1 1-1,-2 1-270,2-1 180,-6 0-90,5 1-89,-4 0-445,4 0 656,3 0 0,-1 1 0</inkml:trace>
</inkml:ink>
</file>

<file path=ppt/ink/ink1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27:32.779"/>
    </inkml:context>
    <inkml:brush xml:id="br0">
      <inkml:brushProperty name="width" value="0.2" units="cm"/>
      <inkml:brushProperty name="height" value="0.4" units="cm"/>
      <inkml:brushProperty name="color" value="#00EF00"/>
      <inkml:brushProperty name="tip" value="rectangle"/>
      <inkml:brushProperty name="rasterOp" value="maskPen"/>
    </inkml:brush>
  </inkml:definitions>
  <inkml:trace contextRef="#ctx0" brushRef="#br0">190 21 13607,'-23'-11'983,"5"2"0,12 9 0,-3 0-424,-3 0-109,-1 0 270,2 0-270,-1 0-181,5 7-89,-2 0-90,1 7 0,1-3 0,1 0-90,-1-1 0,0-1 0,1 0 0,0 1 90,-2 7-90,3-5 180,0 6 270,2 1-180,2-4-91,0 6 1,1-5 0,7 1-90,-6 0 0,12 1-90,-4-1 90,12 6 0,-6-7-90,6 4 0,-7-10 0,1-1 0,-2-3 0,2-1 0,-2-1 0,0-2 0,1-1 0,-1-1 0,6 0 0,-4 0 0,2 0 0,-5 0-90,-1-5 90,-1-1 0,0-5 0,4-5-90,-5 4-90,5-3 0,-4 5 0,-1-2 90,0 0 1,-2-1 89,-2-1-90,1 0 90,-3 0 0,0 0 0,-3 0 0,0 1-90,0 0 180,0 2-180,0-1 90,-5-3 0,-1 3 0,0-3-90,-11 4 90,8 3 0,-10-2-90,5 5 0,0 0 0,-1 0-180,0 3-714,-1-2 738,-30 3 0,24-1 0,-23 2 0</inkml:trace>
</inkml:ink>
</file>

<file path=ppt/ink/ink1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27:39.812"/>
    </inkml:context>
    <inkml:brush xml:id="br0">
      <inkml:brushProperty name="width" value="0.04286" units="cm"/>
      <inkml:brushProperty name="height" value="0.04286" units="cm"/>
      <inkml:brushProperty name="color" value="#E71224"/>
    </inkml:brush>
  </inkml:definitions>
  <inkml:trace contextRef="#ctx0" brushRef="#br0">0 152 14639,'9'27'269,"1"-4"-269,-6-10 0,2 0 0,0 0 90,-1 1-670,0 5 670,1-3-180,0 3 90,0-7 0,2-2 0,0-1 0,27-1 0,-18-3-180,20-1 91,-23-10 579,1-2-580,0-5 0,2-1-90,0 1 90,1-1 0,0 1 0,1-2 0,-1 1 90,1 1-90,0 0 90,0 2 0,1 1 0,1 0 0,2 1 0,-1 2 0,3-1 0,13 0 0,-6 1 0,10-2-3392,2 2 3482,-8 2-90,10-1 0,-12 3 90,14-2-90,-11 3 0,13-2 0,-16 4 90,1-1-180,0 1 90,0 0-2178,-2 0 2178,-1 0-347,-8 0 436,-1 0 2143,-1 12-2232,-10-3 0,-1 9 90,-9-5 2979,-2 0-3069,0 1 977,0 0-977,0 1 0,0-2 0,0 1 0,0-2 90,0 0-180,0-1 180,0-2-90,0-1 0,0-1 0,0-3 90,0-1 89,6-1-179,-5-7-89,-1-1 89,-1-6 0,-5 0-90,6 1 0,0-11 90,6 8 0,5-11 0,1 14-90,2-2 90,-4 6 0,-1 1 0,3-1 0,0 3 0,2 0 90,6 2-90,-4 1 90,7 1-90,5 0 90,-4 0-90,10 5 0,6 7 0,-8 0 0,11 3 89,-14-4-89,1 0 0,-3-1 0,2 1 0,-1-1 0,2-2 0,23 3 90,-19-5-90,17 1 0,-27-5 180,-3-2-90,-4 0 0,-2 0 0,-2 0-90,-2-5 90,-1-2-90,-1-6 90,-1 0 0,0-2-90,6-7 90,-3 3-90,3-7 0,0 1 0,-4 4 0,3-3 0,-5 8 0,-2 2-90,-1 2-180,-1 1 0,-2 1-89,-1 1-91,-1 2 0,0 2-90,0 1-4047,0 3 4587,-4 0 0,3 0 0,-3 1 0</inkml:trace>
</inkml:ink>
</file>

<file path=ppt/ink/ink1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27:40.587"/>
    </inkml:context>
    <inkml:brush xml:id="br0">
      <inkml:brushProperty name="width" value="0.04286" units="cm"/>
      <inkml:brushProperty name="height" value="0.04286" units="cm"/>
      <inkml:brushProperty name="color" value="#E71224"/>
    </inkml:brush>
  </inkml:definitions>
  <inkml:trace contextRef="#ctx0" brushRef="#br0">14 0 15718,'-7'30'720,"1"-2"-540,6-7-91,0 0 1,9 29-90,-3-18 90,5 20-90,-8-23 0,1-2 90,0 2-180,1-1 90,-2 11 0,-3-11-90,0 6 0,0-13-89,0-3-1,6-2-180,-5-3 90,5-2-1619,-6-5 1529,0-9 180,0-5 90,0-11-179,0-3 89,5-3-3302,2-19 3482,0 9 0,5-14 0,-5 15 90,7 1 90,-2 1-90,0 4 0,0 2 89,-2 3 1,1 1 0,0 2-90,2 3 90,-2 1-90,2 2 3482,-4 1-3482,-1 0 90,5 1-90,-5 5 0,3 1 0,-5 5-90,-2 1 90,0 0-1,-2 7-89,-1 1 0,-1 7 90,0-1-90,0-1 0,0 3 90,-10 19-90,4-15 0,-9 15 0,5-23 90,1-2-90,0 0 0,-2-3 0,-1-1 0,-4-3 0,0-1 0,0-2 0,0 0-90,1 0 90,1 0-90,3-4-89,2-2-91,2-4 0,2 1-90,0 4-180,3-3 1,0 3-91,2-3-90,0 0-179,0 0-270,0 1-91,7 1 1260,1 1 0,7 0 0,-2 0 0</inkml:trace>
</inkml:ink>
</file>

<file path=ppt/ink/ink1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27:40.871"/>
    </inkml:context>
    <inkml:brush xml:id="br0">
      <inkml:brushProperty name="width" value="0.04286" units="cm"/>
      <inkml:brushProperty name="height" value="0.04286" units="cm"/>
      <inkml:brushProperty name="color" value="#E71224"/>
    </inkml:brush>
  </inkml:definitions>
  <inkml:trace contextRef="#ctx0" brushRef="#br0">140 1 15718,'-24'30'270,"4"-3"0,13-10-180,-3 2-4162,3 1 4162,-8 13-90,4-5 328,-13 56-598,17-49 0,-7 33-180,14-54-89,8-2-91,3-1 0,6-2 2904,1-2-3533,0-3 300,2-1 959,2-3 0,0 0 0,0 0 0</inkml:trace>
</inkml:ink>
</file>

<file path=ppt/ink/ink1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27:41.235"/>
    </inkml:context>
    <inkml:brush xml:id="br0">
      <inkml:brushProperty name="width" value="0.04286" units="cm"/>
      <inkml:brushProperty name="height" value="0.04286" units="cm"/>
      <inkml:brushProperty name="color" value="#E71224"/>
    </inkml:brush>
  </inkml:definitions>
  <inkml:trace contextRef="#ctx0" brushRef="#br0">19 122 13110,'-15'-27'89,"11"4"91,14 14 90,6 0-90,2 0 0,0 0 0,2 2 90,-1 0 90,0 1-91,-2 1 1,-2 0-90,0 2-90,-1 2 90,5 0-180,-6 1 0,3 0 90,-6 6-90,-2-4 0,0 9 0,-2-5 0,0 6 0,-3-7 0,0 4 0,-1-3 90,1 4-90,1 2 0,-1 1 0,1 2 0,1 2 0,0 0 0,1 1 0,-1 1-90,1-2 0,0 0-90,-1-4 0,2-2-90,0-3 0,-1-2 1,1-2-91,-2-2 0,1 0-90,-1-1 1,0 0-181,-1-1-449,0 0-1890,0 0 2969,-1-8 0,1-2 0,-2-7 0</inkml:trace>
</inkml:ink>
</file>

<file path=ppt/ink/ink1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27:41.487"/>
    </inkml:context>
    <inkml:brush xml:id="br0">
      <inkml:brushProperty name="width" value="0.04286" units="cm"/>
      <inkml:brushProperty name="height" value="0.04286" units="cm"/>
      <inkml:brushProperty name="color" value="#E71224"/>
    </inkml:brush>
  </inkml:definitions>
  <inkml:trace contextRef="#ctx0" brushRef="#br0">154 1 14998,'-20'31'360,"1"-1"-5930,12-10 5750,-2 1 1319,0 0-1410,1 2 1,-4 8-90,3-8 950,-1 5-950,3-10 0,1-2 0,0-1 0,0-1 3392,-2 2-3392,3-5-270,-1 3-90,3-7-90,1 1-179,1-1 629,0-1 0,1-2 0,0-2 0</inkml:trace>
</inkml:ink>
</file>

<file path=ppt/ink/ink1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27:41.923"/>
    </inkml:context>
    <inkml:brush xml:id="br0">
      <inkml:brushProperty name="width" value="0.04286" units="cm"/>
      <inkml:brushProperty name="height" value="0.04286" units="cm"/>
      <inkml:brushProperty name="color" value="#E71224"/>
    </inkml:brush>
  </inkml:definitions>
  <inkml:trace contextRef="#ctx0" brushRef="#br0">1 0 17697,'18'27'270,"-1"-3"-270,-7-9 90,0 1-4252,0 2 4252,0 2-90,1 1 950,0 4-950,4 12 89,-4-9 1,8 34-90,-9-31 0,3 18 0,-8-28 90,0-2 3212,-1-2-3212,-1-2 0,-1 1-90,-1-1 0,-1 0 0,0-1 0,0 2 0,0 0 0,-5-2 0,4 1 90,-4-4-180,5-2 180,0-4-270,-5-1-179,4-1-91,-3-1 450,4 2 0,0-3 0,0 1 0</inkml:trace>
</inkml:ink>
</file>

<file path=ppt/ink/ink1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29:38.834"/>
    </inkml:context>
    <inkml:brush xml:id="br0">
      <inkml:brushProperty name="width" value="0.04286" units="cm"/>
      <inkml:brushProperty name="height" value="0.04286" units="cm"/>
      <inkml:brushProperty name="color" value="#E71224"/>
    </inkml:brush>
  </inkml:definitions>
  <inkml:trace contextRef="#ctx0" brushRef="#br0">19 216 12660,'0'-28'989,"0"6"-629,0 14-90,-5 1 0,4 1 0,-4 1 89,1-2 1440,4 3-1619,-4 7 0,4 6 90,0 9-270,0 29 0,0-15 0,4 38 90,1-30-330,3 12 240,1-12 0,0 17 180,8 33-270,-6-27-143,6 14 233,-10-50 90,0-4-90,-2-2 0,0-5 234,-3 0-144,0-5-900,-2-3 541,0-13 327,0-5-327,-7-9-1,5-2 0,-12-3 90,6-4 0,-6-5 90,2-2 0,5-6-3392,3-2 3482,-1-4 0,4-1 0,-3 1-90,4-20 90,0 17-2268,11-27 2268,-3 35 0,10-6 0,-7 17 0,6-5 2268,-3 12-2268,4-2 0,-2 11-90,-5 5 3482,0 0-3392,-5 5 0,1 2 0,-2 1 0,3 1 0,1 1 0,1 0 90,1 7-90,0 0 0,0 6 0,0 0 0,-1-1 90,-2 0-90,-3-1 90,-3 0 0,-2 1 90,0 0 270,0 10-90,-14 4-270,4 0 89,-13 0-89,8-8-90,-2 0 90,0-1-90,-1-3 0,1-1 90,-2-3-180,2 1 90,0-2 0,2 1-90,1-3-179,1 1-1,2-2-90,1-3-180,2-1-89,3-2-91,1 0 90,0 0-179,2 0 809,-1 0 0,1-7 0,1-2 0</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35:01.391"/>
    </inkml:context>
    <inkml:brush xml:id="br0">
      <inkml:brushProperty name="width" value="0.04286" units="cm"/>
      <inkml:brushProperty name="height" value="0.04286" units="cm"/>
    </inkml:brush>
  </inkml:definitions>
  <inkml:trace contextRef="#ctx0" brushRef="#br0">1 1 17067,'18'26'450,"-6"-3"-360,-4-13 90,-3 2-4342,5 3 4252,-1 0 950,8 24-950,-6-13 269,20 57-269,-17-45-310,11 31 220,-15-37 0,-1 0 0,-2 0 0,-1-1 3372,0-1-3372,0-2 0,-2-1 90,-2 8 240,-2-9-240,0 24-90,0-25 90,6 25-90,-4-30 0,4 7 90,-6-16-90,0 3 90,0-5-90,0 2 0,0-6 0,0 0-9265,0-1 9265,0-10 0,0 2 0,0-8 0</inkml:trace>
</inkml:ink>
</file>

<file path=ppt/ink/ink1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29:39.161"/>
    </inkml:context>
    <inkml:brush xml:id="br0">
      <inkml:brushProperty name="width" value="0.04286" units="cm"/>
      <inkml:brushProperty name="height" value="0.04286" units="cm"/>
      <inkml:brushProperty name="color" value="#E71224"/>
    </inkml:brush>
  </inkml:definitions>
  <inkml:trace contextRef="#ctx0" brushRef="#br0">0 19 14099,'31'16'0,"-2"-3"0,-11-19-180,3 0-90,3-1-90,0-2-179,2 5-181,-2-1-269,-2 1-181,-2 1-179,-3 2 1349,-3-2 0,-3 3 0,-2 0 0</inkml:trace>
</inkml:ink>
</file>

<file path=ppt/ink/ink1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29:39.382"/>
    </inkml:context>
    <inkml:brush xml:id="br0">
      <inkml:brushProperty name="width" value="0.04286" units="cm"/>
      <inkml:brushProperty name="height" value="0.04286" units="cm"/>
      <inkml:brushProperty name="color" value="#E71224"/>
    </inkml:brush>
  </inkml:definitions>
  <inkml:trace contextRef="#ctx0" brushRef="#br0">1 54 14459,'25'9'449,"-2"-1"-359,-15-8-90,2 0 90,1 0-90,2-5 0,2-1 0,1 0 0,1-3 0,0 7-269,1-7-91,-1 5-180,2-5-90,-1 3-179,-1 2-540,-1 1-180,-1 3 1529,-1-1 0,-1-2 0,0-1 0</inkml:trace>
</inkml:ink>
</file>

<file path=ppt/ink/ink1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29:39.765"/>
    </inkml:context>
    <inkml:brush xml:id="br0">
      <inkml:brushProperty name="width" value="0.04286" units="cm"/>
      <inkml:brushProperty name="height" value="0.04286" units="cm"/>
      <inkml:brushProperty name="color" value="#E71224"/>
    </inkml:brush>
  </inkml:definitions>
  <inkml:trace contextRef="#ctx0" brushRef="#br0">45 1 12750,'-24'7'-510,"6"-7"0,16-7 1</inkml:trace>
</inkml:ink>
</file>

<file path=ppt/ink/ink1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29:40.244"/>
    </inkml:context>
    <inkml:brush xml:id="br0">
      <inkml:brushProperty name="width" value="0.04286" units="cm"/>
      <inkml:brushProperty name="height" value="0.04286" units="cm"/>
      <inkml:brushProperty name="color" value="#E71224"/>
    </inkml:brush>
  </inkml:definitions>
  <inkml:trace contextRef="#ctx0" brushRef="#br0">145 1 14819,'-30'12'359,"3"0"-359,14 0 90,5-1-4341,-3 0 4251,4 1 859,-4 1-859,0 1 0,-1 8 90,6 5-90,-2 0 0,8 0 3482,0-9-3482,0 0 0,0-2 90,0 1-180,0-2 180,5-1-90,-4-1 0,10-1 0,-4 0 0,5-1 0,-2-2 0,0-2 0,0-1 0,2-2 0,2-2 0,2-1-90,2-1 0,0 0 90,1-8-90,1-1 90,-2-7-90,0 2 90,-2-1 0,-2 0-90,-3-1 90,0-1 90,-3 0-90,1 0 0,-5 0 0,-1 0 90,-3 2-90,0-1 0,0 3 0,0 0 0,-7 2 0,-1 2 90,-8 1-90,0 1 0,0 1 0,-1 1 0,-1 1 0,0 1-90,0 1 0,-1 1-90,2 0 1,0 1-91,3 0-90,1 0 0,2 0-90,0 0 1,0 0-91,1 0-1079,-1 0-810,6 0 2429,-1-5 0,6 4 0,0-3 0</inkml:trace>
</inkml:ink>
</file>

<file path=ppt/ink/ink1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29:40.517"/>
    </inkml:context>
    <inkml:brush xml:id="br0">
      <inkml:brushProperty name="width" value="0.04286" units="cm"/>
      <inkml:brushProperty name="height" value="0.04286" units="cm"/>
      <inkml:brushProperty name="color" value="#E71224"/>
    </inkml:brush>
  </inkml:definitions>
  <inkml:trace contextRef="#ctx0" brushRef="#br0">1 40 12660,'23'0'90,"-1"0"-90,-10-4 0,0 3 0,0-4 0,0 1-270,5 0 0,-4-1-180,3-1-179,-7 6-361,0-5-179,-1 5 321,-1-4 0,-3 4 0,1-2 0</inkml:trace>
</inkml:ink>
</file>

<file path=ppt/ink/ink1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29:40.929"/>
    </inkml:context>
    <inkml:brush xml:id="br0">
      <inkml:brushProperty name="width" value="0.04286" units="cm"/>
      <inkml:brushProperty name="height" value="0.04286" units="cm"/>
      <inkml:brushProperty name="color" value="#E71224"/>
    </inkml:brush>
  </inkml:definitions>
  <inkml:trace contextRef="#ctx0" brushRef="#br0">37 1 11940,'-10'24'270,"1"-1"-5930,6-14 5660,-1 1 1409,1 0-1409,-1 1 949,2-1-949,1 1 0,0 0 0,1 0 3392,0-2-3392,6 0 0,0-2 0,6 1 0,-1-2 0,0-2 0,0 0 0,2-3 0,0 0 0,1-1 0,2 0 0,2 0 0,0-6 90,2-1-180,0-5 180,-1 5-90,1-1 0,-3 3 90,1 0 0,-4-1 0,-1 5 0,-2-2 0,-2 3-90,0 0 90,-2 0-90,0 0 0,-1 0 90,-1 0-90,0 0 0,0 0 90,-2 0-90,0 0 89,1 0 1,-1 5 90,0 2 0,0 5 90,-1 0 180,-1 7-180,0-4-90,-1 6 89,0-7 1,-7 2 0,-1-1-90,-7 1-90,0-1 90,-1 0-90,-1-1-90,0 1 180,-28 14-270,20-12-180,-19 9-90,28-17-90,1-5-89,1-2-91,2-2-180,-1 0-179,1 0-450,0 0-360,-1 0 1799,0 0 0,0 0 0,-1 0 0</inkml:trace>
</inkml:ink>
</file>

<file path=ppt/ink/ink1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29:42.870"/>
    </inkml:context>
    <inkml:brush xml:id="br0">
      <inkml:brushProperty name="width" value="0.04286" units="cm"/>
      <inkml:brushProperty name="height" value="0.04286" units="cm"/>
      <inkml:brushProperty name="color" value="#E71224"/>
    </inkml:brush>
  </inkml:definitions>
  <inkml:trace contextRef="#ctx0" brushRef="#br0">137 1908 12750,'32'18'270,"-1"-3"-270,-12-15 90,4-5-4342,0 4 4252,17-9 90,-9 5-1409,13-4 1409,-10 4-95,-1 1 5,4 0-713,21-1 0,5 1 713,3-1 0,2 0 0,-1 1 1204,-11 0-1204,2 1 0,1-1 0,1 1 0,1 0 0,0-1 0,-1 2 0,-2-1 0,0 0 0,-1 0 0,-2 1 0,0-1 0,-1-1 2111,-1 0-2111,1 0 0,-1 0-325,1-2 325,1 1 0,25-2 0,-17 0 0,20-1 0,-1-1 0,-18 1 0,16 0 0,1 1 0,-21 3 0,16-2 0,-26 3 0,-2 0 0,0 1 2773,-3-1-2773,-2 1 90,17-1-90,-16 1 0,15-1-90,-19 1 90,1-1 0,-2 0 0,1 0 0,-2 0 0,0-1 0,0 0 0,0 1-2490,11 0 2490,-12 1 0,7 1-637,-3-1 547,-12 1 398,11-2-308,-13 1 0,0 0 0,1-2 149,-2 1-59,-1 0-90,9-1 0,-14 2 786,9-1-786,-17 0 0,2 0 0,-2 1 0,5-2 0,-4 1 3392,3 0-3392,-8 1 0,-2 1 0,0-1 0,1 0 0,0 0 0,0 0 0,-2 1 0,0 0 0,-2-1 90,2 1 0,-3-2 0,0 2 0,-2-1 0,0 1-90,0-2 0,0 1 90,0-1-180,0 1 90,0-2 0,0-2 0,0-2 0,0-3 0,0-1 0,0-2 0,0-2 0,0-4 0,0-16 0,0 6 0,-6-13 0,4 10 0,-4-1 0,6-2 0,-8-1 0,1 0 0,-2-16-90,-2 13 180,10-10-90,-10 17 0,10 2 0,-9 2 0,9 0-3392,-4 0 3392,5 1-90,0-1 180,0 0-180,0-14 90,0 9 0,0-11 0,0-3 0,0-3 0,0-3-2268,0 5 2268,0 13 0,0 2 2268,0 0-2268,-6 0 0,-1 2 0,-1-1 0,2 2 0,-4-9 0,7 9 3392,-7-6-3392,10 13 0,0 1 0,0 3 0,0 0 0,0 3 90,0 1-90,0 1 0,0 3 0,0 1 0,-5 3 0,3 3 0,-3-1 0,5 1 90,0 0-90,-7 3 0,-1 0 90,-5 7-90,0-3 0,2 3 0,-8-5 0,5 0 0,-7 0 0,6 0 0,-1 0 0,-1 0 0,-1 0 0,0 0 0,-1 0 0,-1 0 0,-3 0 0,0 0 0,-1 0 0,-3 6 0,0-4 0,-2 4 0,0-6 0,-2 0 0,-1 0 0,-1 0 0,0 0 0,-1 0 0,-16 7 0,-5-5 0,-1 5-421,3-7 421,14 7 90,-3-6 90,-2 6-180,-2-7 90,0 6 0,0-5-90,1 10 0,-2-10 90,1 9-90,1-5 90,1 3-90,1-3 0,2 2 0,0-4 0,1 3 0,1-1 0,-1 0-3253,1-1 3253,1 1 0,1 0 0,-1 2-90,-32 4 180,23-3-180,-40 7 90,46-8 0,-11 3 0,15-4 0,0 0 0,-1 0 0,0 0 0,0 1 0,-16 2 0,11-2 282,-11 2-282,16-2 0,2 0-90,1 0 90,0 0-90,-13 4 90,14-3 0,-12 2-180,7 1 180,8-3 3302,-8 3-3302,11-5 0,0 2-90,1-1-90,-1 0 0,-1 0-3212,-4-1 3302,2 0 0,-3 1 90,2-1 0,-1 0 0,0 0 0,1 0 0,0-1 0,2 0 0,2-1 0,0 0 0,3 0 0,2-1 0,1 1 0,2-2 0,1 2 0,1-1 0,1 0 3392,1 0-3392,1-1-90,1 2 90,-1-1-90,0 1 90,0 0 0,-2 2-90,1 1 90,-1 0-90,-2 0 90,1 0 0,-1 2 90,-1-2-90,2 1-90,0-1 180,-5 1-90,8-3 0,-4 2 0,7-3 0,5 0 0,-1 0 90,3 1-90,2-1 0,1 0 0,1 0 0,1-1 0,0 2 0,0 1 0,0-1 0,0 1 90,0 1 90,0-1-90,0 2 0,0-1-90,0 1 90,0 1-90,0 0 0,0 4 0,0 1 0,0 3 90,0 2 90,0 17 0,0-6-90,0 15 90,0 10-1,0-9-89,0 15 90,0 7-90,6 4 0,-1 0-90,2-7-333,-3-22 333,0-1 0,-3-1 0,6-2-60,-6-2 149,5-1-89,-5-2 0,3-2 0,-3-2 0,2-1 0,-1-2 0,2 9 0,-3-11 0,0 7 0,-1-13-89,0-1 150,0-3-511,0-1 63,0-2-153,0-1-179,0-2-181,0-1-179,0-1-1,0-1-449,0-1 1529,0-2 0,0-1 0,0-1 0</inkml:trace>
</inkml:ink>
</file>

<file path=ppt/ink/ink1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30:15.675"/>
    </inkml:context>
    <inkml:brush xml:id="br0">
      <inkml:brushProperty name="width" value="0.04286" units="cm"/>
      <inkml:brushProperty name="height" value="0.04286" units="cm"/>
      <inkml:brushProperty name="color" value="#E71224"/>
    </inkml:brush>
  </inkml:definitions>
  <inkml:trace contextRef="#ctx0" brushRef="#br0">0 232 12030,'7'-23'270,"-2"3"-90,-5 11-90,0 3 450,0-1-91,5 5-359,-4 7 90,4 2-180,-5 37 0,0-26 0,0 23 0,0-30-90,0 0 90,0 2 0,0-4 0,0 3 0,0-5 90,0 0-90,0-1 0,0-2 0,0 0 0,0-1 0,0 1-90,0-1 90,0 3 0,0 1 0,0 3 90,0 0-90,0-3 90,7-2-90,-1-2 0,12-3 0,-6 0 0,4 0 0,-5 0 0,4 0 0,-3 0 0,4 0 0,-3 0 0,2 0 0,10 0 0,-4 0 0,29 0 0,-26 0 0,16 0 0,-24 0 0,1 0 0,1 0 0,1 0 0,1 0 0,0 0 0,2 0 0,2 0 0,0 0 0,1-5 0,2 3 0,11-7 0,-7 7 0,8-6 0,-9 7 0,-1-6 0,0 6 0,0-2 0,-1 3 0,-1 0 0,1 0 0,-2 0 0,-1 0 0,-2 0 0,-1 0 0,-2 0 0,1 0 0,3 0 0,-4 0 0,5 0 0,-7 0 0,2 0 0,1 0 0,1 0 0,2 0 0,2 0 0,-1 0 0,1-5 0,-2 3 0,2-7 0,1 8 0,1-8 0,-1 4-3392,2-3 3392,-1 2 0,0 3 0,-1-2 0,7 2 0,-9 0 0,5 1 0,-4 2 0,-6 0 3392,3 0-3392,0 0 0,-6 0 0,5 0 0,-6 0 0,1 0 0,1 0 0,0 0 0,1 0 0,1 0 0,0 0 0,1 0 0,1 0 0,-1 0 0,2 0 0,0 0 0,1 0 90,13 0-90,-8 0 0,8 0 0,-1 0 0,-8 0 0,8 3 0,0 1 0,-7 2 0,10-3 0,3 2 0,-9-5 0,10 4 0,-11-3 0,1 1 0,-1-1 0,0-1 0,0 0-3392,0 1 3392,0-1 0,0 0 0,0 0 0,-2 0 0,0 0 0,-1 0 0,1 0 0,10 0 0,-9 0 0,7 0 0,-12 0 0,-1 0 3392,2 0-3392,-1 0 0,13-4 0,-7 3 0,10-7 0,-11 5 0,1-1 0,1-1 0,0 3 0,2 0 0,13-3 0,-11 4 0,10-2 0,-15 2 0,-1 1 0,-1 0 0,23 0 0,-20 0 0,18 0 0,-23 0 0,-3 0 0,2 0 0,-2 0 0,1 0 0,0 0 0,1 0 0,-2 0 90,2 0 0,0 0-90,2 0 90,2-3-90,-1 2 0,3-3 90,-2 1-180,1 2 180,-1-3-90,-1 4 0,1 0 0,-3 0 0,0 0 0,10 0 0,-8 0 0,7 0 0,2 0 0,-10 0 0,10 0 0,-12 0 0,0 0 0,0 0 0,-1 0 0,1 0 0,-1 0 0,0 0 0,-1 0 0,0 0 0,-4 0 0,1 0 0,-2 0 0,-1 0-3392,-2 0 3392,0 0 0,-1 0 0,-1 0 0,7 0 0,-5 0 0,6 0 0,2-9 0,-5 7 3392,8-12-3392,-7 10 0,1-4 0,3 2 0,-1 2 0,3-1-3392,-1 3 3392,3-2 90,-2 0-180,29 2 90,-22-1 0,20 1 0,-27 1 90,-1 0-180,2 0 90,-2-1 0,0 1 0,-1 0 3392,-1 0-3392,-1 0 0,16-2 0,-14 1 0,14 0 0,-21 1 0,1 1 0,-5-1 0,-2 1 90,0-1 0,-2 1-90,0 0 90,1 0 0,-2 0-90,1 0 0,-2 0 90,-2 0-1,1 0-89,0 0 90,7 0-90,-3 0 0,6 0 0,-4 0 0,2 0 0,-1 0 0,2 0 0,6 0 90,-6 0-90,4 0 0,-9 0 0,-2 0 90,-1 0 0,-2 0 360,-3 0-540,-1-4 90,-1-1 0,-1-3 0,0 0 90,0-14 0,0 11-90,0-12 0,0 16 0,0-1 0,0-2 0,-5 2 0,3-2 0,-7 3 0,8 0 0,-7 1 0,7 0 0,-7 1 0,4 0 0,-1 0 0,0 1 0,2-1 0,-2 2 0,0 0 0,2 0 0,-1 1 0,1 0 0,1 0 0,0 0 0,0 0 0,2 0 0,-1-1 0,0 0 0,1 0 0,-1 0 180,1 0-180,0 7 0,0 1 0,0 7 0,0-2 0,0 0 0,0 1 0,0 0 0,0 2 0,0 1 0,0 1 90,0 0-90,0 1 0,0-2 0,0 0 0,0-1 0,0-1 0,0-1-450,0 2 90,-4-4-179,4 0 539,-6-3 0,2-3 0,-1 0 0</inkml:trace>
</inkml:ink>
</file>

<file path=ppt/ink/ink1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30:18.784"/>
    </inkml:context>
    <inkml:brush xml:id="br0">
      <inkml:brushProperty name="width" value="0.04286" units="cm"/>
      <inkml:brushProperty name="height" value="0.04286" units="cm"/>
      <inkml:brushProperty name="color" value="#E71224"/>
    </inkml:brush>
  </inkml:definitions>
  <inkml:trace contextRef="#ctx0" brushRef="#br0">1 274 12030,'21'-5'360,"-3"1"-270,-14 4 540,0 0-361,-2 6 1,0 0-180,-2 8-90,0-1 0,0 1 0,0 1 90,0-1-90,5 2-3302,-4-2 3482,8 9-180,-5-7 90,1 7-90,2-10 0,-4 1 0,4-2 0,-4 6 0,1-5 3392,-4 1-3392,2-1 0,0-6 0,-2 1 0,2-5-90,3-2 180,-3-6-90,10 4-90,-6-5 180,12 3-90,1-2 0,-1-1 0,2 2 0,10-1 0,-3 4 0,7-4 0,-10 5 0,-5 0 0,1 0 0,-1 0 0,-1 0 0,-1 0 0,0 0 0,1 0 0,1 0 0,-1 0 0,0 0 0,0 0 0,1 0 0,3 0 0,1 0 0,3 0 0,0 0 0,1 0 0,0 0 0,2 0 0,-1 0 0,0 0 0,0 0 0,-3 0 0,0 0 0,0 0 0,8-5 0,-6 4 0,7-4 0,-2 5 0,-8 0 0,6 0 0,-1 0 90,1 0-90,10 0 0,-11 0 0,1 0 0,-11 0 0,3 0 0,-1 0 0,1 0 180,-1 0-180,2 0 90,0 0-90,0 0 90,1 0-90,0 0 0,0 0 0,-1 0 0,0 0-3392,0 0 3392,0 0 0,1 0 0,0 0 0,11 0 0,-6 0 0,8 0 90,4 0-90,-9 0 0,12 0 0,-12-5 3392,0 4-3392,0-4 0,0 0 90,-2 4-90,0-7 0,-1 7 0,1-6 89,-4 6-89,2-2 0,-2 3 0,0 0 0,1 0 0,-3 0 0,0 0 0,-3 0 0,0 0 0,5 0 0,-5 0 0,5 0 0,-8 0 0,1 0 0,2 0 90,1 0-90,1 0 0,1 0 90,-1 0-90,0-6 0,-1 4 0,1-4 0,-1 6 0,0-6 0,-1 5 0,1-4 0,-1 5 0,-2 0 0,0 0-3392,-1 0 3392,-1 0 0,0 0 90,-2 0-90,1 0 0,1 0-90,0 0 180,1 0 3302,9 0-3392,-7 0 0,7 0 0,-10 0 0,1 0 0,-3 0 0,0 0 0,-1 0 0,1 0 0,1 0 0,-1 0 0,1 0 0,-1 0 0,2 0 0,-1 0 0,2 0 0,9 0 0,-5 0 0,6 0 0,7 0 0,-9 0 0,13 0 0,0 0 0,-7 0 0,7 0 0,-12 0 0,-3-6 0,-1 5 0,-2-6 90,0 7-90,0 0 0,0 0 0,-1 0 0,1 0 0,-2 0 0,2 0 0,-2 0-90,1 0 180,-2 0-90,2 0 0,0 0 0,0 0 0,1 0 0,0 0 0,0 0 0,2 0 0,8 0 0,-5 0 0,6 0 0,-10 0 0,-1 0 0,-1 0 0,0 0 0,-1 0 0,-1 0 0,0 0 0,1 0 0,1 0 0,-1 0 0,2 0 0,0 0 0,0 0 0,1 0 0,0 0 0,-1 0 0,1 0-3392,-1 0 3392,1 0 0,-1 0 0,1 0 0,9 0 0,-5 0 0,5 0 0,-8-6 0,-1 5 0,0-11 3392,1 11-3392,0-9 0,2 8 0,0-2 0,0 4 0,0 0 0,0 0 0,1 0 0,1 0 0,1 0 0,11-7 0,-7 6 0,10-6 0,0 7 90,-10 0-90,6 0 0,-2 0 0,-9 0 0,9 0 0,-11 0 0,-2 0 0,3 0 0,-3 0 0,0 0 0,-2 0 0,1-5-90,-1 4 180,0-9-90,-1 9 0,0-3 0,-2 4 0,3-3-3392,-1 3 3392,1-4 0,-1 4-90,1 0 180,8 0-90,-6 0 0,6 0 0,3-6 0,-7 4 0,8-9 0,-9 9 3392,0-6-3392,1 7 0,-3-3 0,1 4 0,-2 0 0,-1 0 0,-1 0 90,-2 0 0,-1 0 0,-1 0 0,-1 0 90,-1-6-90,-1 5 0,-1-6 0,0 7-90,-1 0 0,8 0 0,-2 0 90,5 0-180,7 0 90,-5 0 0,8 0 90,-8 0-90,1 0 0,-1 0 0,4 0 0,-1 0-90,1 0 90,0 0 0,-2 0 0,-2 0-3392,-1 0 3392,-2 0 90,-4 0-180,-3 0 90,-5 0 0,-1 0 0,-2 0 0,-1 0 90,3 0-90,1 0 3392,5 0-2493,11 0-809,-20 0-90,11-6 0,-27-1 0,11-9 0,-5 2 0,6-16 0,0 12 0,0-11 0,0 16 0,0 1 90,0 0-180,0 0 90,0-2 0,0 1 0,0 0 90,0 2-180,0 0 90,0 2 0,0-2 0,0 3 0,0-1 0,0 3 0,0 1 90,0-1-180,0 2 90,0 0 0,0 2 0,0 0 90,0 0 0,0 7 0,0 1-90,0 7 0,0 1 0,0 0 90,0 1-90,0 0 0,6 1 0,-4-1 0,4 1 90,-6-1-90,5 6 0,-4-4 0,4 1 0,-5-5 90,0 1-90,0-4-90,0 1 180,0-7-1349,7-2 1259,-5 5 0,4-6 0,-6 4 0</inkml:trace>
</inkml:ink>
</file>

<file path=ppt/ink/ink1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30:30.795"/>
    </inkml:context>
    <inkml:brush xml:id="br0">
      <inkml:brushProperty name="width" value="0.04286" units="cm"/>
      <inkml:brushProperty name="height" value="0.04286" units="cm"/>
      <inkml:brushProperty name="color" value="#E71224"/>
    </inkml:brush>
  </inkml:definitions>
  <inkml:trace contextRef="#ctx0" brushRef="#br0">1 1 12120,'7'26'450,"-2"-4"-360,-5-14 0,0 0 180,0 11-270,0-4 269,0 18-179,0-14 0,0 10 0,0-7 0,0 3 0,7 1 0,-6 2 180,11 0-180,-11 3 0,12 2 0,-6 0-90,8 2 0,-5-1 0,-3 0 90,0-3-90,-3 0-3392,4-2 3392,-2 0 0,-3-3 0,-1-2 0,-2 9 0,0-10 0,0 5 0,0-6 0,0-10 90,0 2-180,7-9 3482,-6-9-3392,6-3-90,-7-8 90,-5-2-180,3 0 90,-7-2 0,8-2 0,-8-1-90,3-5 90,-2-1 90,-1-18-90,6 12 90,0-12 0,3 0 0,0 11 0,0-9 0,0 3 0,0 11 0,0-7 0,6 13 0,2 3 0,5 1 0,0 1 0,-1 2 0,0 1 0,3 2 0,0 1 0,0 1-3392,-1 0 3392,0 2-90,-2 1 90,-1 1 0,-2 2 0,-3 1 0,1 1 0,0 3 90,3 0-90,-2 1 3392,2 0-3302,-2 0-90,1 7 90,-2 2-90,2 5 0,-6 2 90,0-1-90,-3 1 0,0 2 90,0 0-90,0 1 0,0 0 90,-7 0 0,6-1 90,-22 14-180,14-13 90,-15 15 0,14-20-90,-5 3 90,4-7-90,-5-2 0,2-2 0,-1-1 0,1-2 0,-2 0 0,1-3 0,1 1 0,2-1 0,2 0 0,0 0 0,0 0 0,0 0 0,1 0 0,0 0 0,0 0 0,1 0-180,-4 0 0,5 0 0,-1 0-3058,5 0 1799,13 0 1439,-4 0 0,12 0 0,-7 0 0</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35:38.848"/>
    </inkml:context>
    <inkml:brush xml:id="br0">
      <inkml:brushProperty name="width" value="0.04286" units="cm"/>
      <inkml:brushProperty name="height" value="0.04286" units="cm"/>
    </inkml:brush>
  </inkml:definitions>
  <inkml:trace contextRef="#ctx0" brushRef="#br0">10 1 9691,'6'23'3508,"-5"-2"-3508,-1-15 0,-6 3 0,0-5 0,1 5-179,5 1 89,0 0-720,0 1 1,0-2 809,0-1 0,0-1 0,0-1 0</inkml:trace>
</inkml:ink>
</file>

<file path=ppt/ink/ink1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30:31.211"/>
    </inkml:context>
    <inkml:brush xml:id="br0">
      <inkml:brushProperty name="width" value="0.04286" units="cm"/>
      <inkml:brushProperty name="height" value="0.04286" units="cm"/>
      <inkml:brushProperty name="color" value="#E71224"/>
    </inkml:brush>
  </inkml:definitions>
  <inkml:trace contextRef="#ctx0" brushRef="#br0">116 1 14099,'-25'13'270,"8"2"-180,9-1 90,3 3-4252,-3-1 4522,-4 15-90,3-7 44,-2 12-224,4-10 0,2 3 0,1 0-1879,1 30 1699,2-19 0,1 20 2057,0-27-2057,5-3 626,1-1-626,5-1 90,4 13-90,-3-11 90,1 9-2325,-3-13 2235,-2-1 2145,3-1-2055,-1-2-90,0-4 0,-1-4 100,1-4-190,-1-4 90,3-1 0,-3-3 3212,1-1-4021,1-1 179,-3 0 1,3 0-900,2-11 449,-3 2-359,5-11-270,-4 6 1709,0-3 0,1-1 0,0 0 0</inkml:trace>
</inkml:ink>
</file>

<file path=ppt/ink/ink1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30:31.559"/>
    </inkml:context>
    <inkml:brush xml:id="br0">
      <inkml:brushProperty name="width" value="0.04286" units="cm"/>
      <inkml:brushProperty name="height" value="0.04286" units="cm"/>
      <inkml:brushProperty name="color" value="#E71224"/>
    </inkml:brush>
  </inkml:definitions>
  <inkml:trace contextRef="#ctx0" brushRef="#br0">291 0 15718,'-23'28'720,"2"-1"-6201,5-9 6201,-15 26-630,11-12 1588,-21 46-1678,13-17 0,3 0-1408,3-11 1408,12-26 0,1-2 0,0-1 2268,2-3-2268,0-1-90,2-2-90,1-1 3302,0 0-3482,1-1 1,0 0-91,1 0-90,2 0 90,0 0-89,0-1 539,0-3 0,0-4 0,0-2 0</inkml:trace>
</inkml:ink>
</file>

<file path=ppt/ink/ink1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30:32.039"/>
    </inkml:context>
    <inkml:brush xml:id="br0">
      <inkml:brushProperty name="width" value="0.04286" units="cm"/>
      <inkml:brushProperty name="height" value="0.04286" units="cm"/>
      <inkml:brushProperty name="color" value="#E71224"/>
    </inkml:brush>
  </inkml:definitions>
  <inkml:trace contextRef="#ctx0" brushRef="#br0">1 66 12210,'0'-24'180,"0"2"180,4 15-90,-3 0 179,3 3 721,-1 3-901,-2 7 1351,2 1-1530,2 35-1,0-22 1,6 22 0,-2-26 90,1 0-90,0 0 0,0 1-90,1 2 0,1-1 180,2 0 0,0 0 0,-1 0 0,0-2-180,-1 1 90,1 1 180,4 4-181,-4-3 1,5 3 0,0 1 90,-3-5-90,3 4 0,-1-2 0,-3-5-90,5 3 0,-6-5-90,0-2 180,1 0-90,0-1 0,0 2 0,-1-2 0,-2-2-2249,-1-1 1350,-6-10-1170,0-1-1259,-4-14 3328,0 4 0,0-5 0,0 4 0</inkml:trace>
</inkml:ink>
</file>

<file path=ppt/ink/ink1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30:32.727"/>
    </inkml:context>
    <inkml:brush xml:id="br0">
      <inkml:brushProperty name="width" value="0.04286" units="cm"/>
      <inkml:brushProperty name="height" value="0.04286" units="cm"/>
      <inkml:brushProperty name="color" value="#E71224"/>
    </inkml:brush>
  </inkml:definitions>
  <inkml:trace contextRef="#ctx0" brushRef="#br0">64 1 11580,'-25'3'990,"5"0"-450,12-2-451,3 0 91,1-1 1439,3 0-1259,6 0 360,2 0-540,26 15-90,-13-11 0,15 15-90,-18-16 0,1 4 90,2-2-90,1 0 0,2 0 0,0-2 0,-1 1 0,2-2 0,-4 2 0,-1-2 0,-1 1 90,7 3-1,-10-3 1,5 2-90,-13-3 360,-1 5-270,-2-2 0,-2 5 90,-1-5 90,-1 2-180,0-1 180,0 3-90,0 0-91,0 1 181,-12 4-180,3-1 0,-11 2-180,7-1 90,-1 0 90,-1 2 0,-1-2-90,-1 2 0,-8 5 0,6-5 90,-7 4-90,8-7-90,0-1 90,0 0 0,0 0 90,1-2-90,2 0 0,1-2 0,3 0-5127,1-2 3958,5-8-181,7-3-448,4-7 1798,1 1 0,3 2 0,-3 1 0</inkml:trace>
</inkml:ink>
</file>

<file path=ppt/ink/ink1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30:33.066"/>
    </inkml:context>
    <inkml:brush xml:id="br0">
      <inkml:brushProperty name="width" value="0.04286" units="cm"/>
      <inkml:brushProperty name="height" value="0.04286" units="cm"/>
      <inkml:brushProperty name="color" value="#E71224"/>
    </inkml:brush>
  </inkml:definitions>
  <inkml:trace contextRef="#ctx0" brushRef="#br0">449 1 14729,'0'27'1169,"-7"-4"-6470,0-13 6021,-15 5 1049,5-3-1410,-6 6 771,5-2-860,-2 1-180,0 0 89,-2 2 1,0 0 3212,-1 1-3302,0 0-90,-2-2 0,2 2 0,0-2 0,2 0 0,-12 11 0,14-11 0,-9 7 0,19-15-90,-1-2-90,2-3-89,1-1-91,0 0-180,3-3-4947,-1 1 4138,3-9 1349,5-1 0,4-1 0,4 3 0</inkml:trace>
</inkml:ink>
</file>

<file path=ppt/ink/ink1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30:33.623"/>
    </inkml:context>
    <inkml:brush xml:id="br0">
      <inkml:brushProperty name="width" value="0.04286" units="cm"/>
      <inkml:brushProperty name="height" value="0.04286" units="cm"/>
      <inkml:brushProperty name="color" value="#E71224"/>
    </inkml:brush>
  </inkml:definitions>
  <inkml:trace contextRef="#ctx0" brushRef="#br0">1 333 13739,'8'-11'900,"-2"12"-900,-6-41 0,0 24 0,0-21 0,0 14 0,7-14 0,-5 20 90,4 1-90,-6 0 0,0 1 179,0-3-179,0 6 0,0-2 0,0 6 90,0 0-90,-5 1 90,4 1 0,-4-1 90,5 2 0,0-1 0,0 1 0,0 1 0,0 0 1079,0 2-1169,0 6-90,0 4 0,0 6 0,0 0 90,0 1 90,0 0-90,0 1 0,0 1 0,0 1 0,0 1 0,0 1 0,7 1 0,-5 0-1,5 1 1,-7 0-180,0-1 90,0-1 90,5 0-90,-3-3 0,3-1 0,2-3 90,-5 1-180,5-2 180,-7 2-180,5 3 90,-3-4 0,3 3 0,-5-4-90,0-2 90,0 1 0,0-7 0,0-1 0</inkml:trace>
</inkml:ink>
</file>

<file path=ppt/ink/ink1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30:33.918"/>
    </inkml:context>
    <inkml:brush xml:id="br0">
      <inkml:brushProperty name="width" value="0.04286" units="cm"/>
      <inkml:brushProperty name="height" value="0.04286" units="cm"/>
      <inkml:brushProperty name="color" value="#E71224"/>
    </inkml:brush>
  </inkml:definitions>
  <inkml:trace contextRef="#ctx0" brushRef="#br0">1 89 14009,'30'14'720,"-4"-3"-451,-11-11 1,0 0 0,0 0 0,0 0-180,-1 0 0,-1 0 0,2 0-90,0 0 0,-1 0 0,0 0 90,-2 0-90,2 0 0,2 0 0,-5 0-90,12 0-180,-13 0-90,7-8-90,-10 0 1,-1-1-91,-2-2-90,1 10-89,-1-10-91,1 6 91,-2-5 89,2 1 0,-2 1-359,1 0 989,-2 0 0,1-1 0,0 1 0</inkml:trace>
</inkml:ink>
</file>

<file path=ppt/ink/ink1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30:34.378"/>
    </inkml:context>
    <inkml:brush xml:id="br0">
      <inkml:brushProperty name="width" value="0.04286" units="cm"/>
      <inkml:brushProperty name="height" value="0.04286" units="cm"/>
      <inkml:brushProperty name="color" value="#E71224"/>
    </inkml:brush>
  </inkml:definitions>
  <inkml:trace contextRef="#ctx0" brushRef="#br0">0 1 14369,'27'22'539,"-3"-4"-3553,-9-2 3104,-3-3 978,2 6-798,-4-3 541,-1 2-722,2 1 181,0 1 90,5 10-270,-3-5 1855,5 6-1945,-4-7 180,0 1 0,-1 1-90,-2 3 0,-1 0 90,-1 0-90,-2-1 0,-3-1-90,-1-1 90,-3-2 0,0 0-90,0-4 0,0-2 0,0-2 90,0-1-90,0 0 0,0-3 0,0-1 0,0-2 0,0-1 0,0-2-270,-5-2 90,-1 0-90,-2-4-360,-3 0 271,4 0-1,-2 0-720,2 6 361,1-5-1,0 12 720,3-12 0,1 5 0,1-6 0</inkml:trace>
</inkml:ink>
</file>

<file path=ppt/ink/ink1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30:34.691"/>
    </inkml:context>
    <inkml:brush xml:id="br0">
      <inkml:brushProperty name="width" value="0.04286" units="cm"/>
      <inkml:brushProperty name="height" value="0.04286" units="cm"/>
      <inkml:brushProperty name="color" value="#E71224"/>
    </inkml:brush>
  </inkml:definitions>
  <inkml:trace contextRef="#ctx0" brushRef="#br0">0 1 15088,'26'16'90,"-2"-4"-1774,-4-12 1684,-5 0-359,15 0-91,-13 0 438,6 0-527,-9 0 5,-1 0-545,-4 0 1079,-2 0 0,-3 0 0,-2 0 0</inkml:trace>
</inkml:ink>
</file>

<file path=ppt/ink/ink1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30:34.883"/>
    </inkml:context>
    <inkml:brush xml:id="br0">
      <inkml:brushProperty name="width" value="0.04286" units="cm"/>
      <inkml:brushProperty name="height" value="0.04286" units="cm"/>
      <inkml:brushProperty name="color" value="#E71224"/>
    </inkml:brush>
  </inkml:definitions>
  <inkml:trace contextRef="#ctx0" brushRef="#br0">1 0 15088,'27'9'450,"-3"-2"-270,-10-7-180,2 0 90,1 0-90,2 0 0,1 0 0,0 0-90,0 0-270,-2 0-179,2 0-91,-2 0-180,-1 0-269,-1 0-720,0 0 1799,0 0 0,1-4 0,-2-2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28:15.083"/>
    </inkml:context>
    <inkml:brush xml:id="br0">
      <inkml:brushProperty name="width" value="0.04286" units="cm"/>
      <inkml:brushProperty name="height" value="0.04286" units="cm"/>
    </inkml:brush>
  </inkml:definitions>
  <inkml:trace contextRef="#ctx0" brushRef="#br0">27 194 11131,'-12'-23'1079,"2"5"1889,7 12-2068,2 10-720,0 26 0,1-5-90,0 21 89,0-7-89,7-7 180,12 65-270,-4-52 0,7 38-262,-13-53 262,-1-3 0,0-1 0,-1-1 0,0-4 0,-2-2 90,0 7-180,-2-12-180,-1 6-187,-2-16 97,0-7 270,0-7-90,0-8 90,-6-4-360,-7-43 361,-3 26 44,6-14 0,2 0 45,0 10-90,3-50 90,5 56 0,11-43 0,-2 48 0,9-17 0,-7 27 0,0 2 90,-1 2-90,-2 2 0,1 2 0,0 1 0,1 2 0,0 1 0,12-6 0,-7 7 179,17-2-89,-20 8 180,9 18-270,-15-2 270,12 60-180,-13-38 0,5 35 0,-10-46 90,0 18-90,0-17 180,-12 32-270,2-36 0,-15 15 90,12-25-450,-20-1 180,17-6-540,-22-8 271,25 3-1350,-13-9 1079,15 3-2068,-10-7 2788,12 7 0,-4 0 0,7 7 0</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31:04.582"/>
    </inkml:context>
    <inkml:brush xml:id="br0">
      <inkml:brushProperty name="width" value="0.04286" units="cm"/>
      <inkml:brushProperty name="height" value="0.04286" units="cm"/>
    </inkml:brush>
  </inkml:definitions>
  <inkml:trace contextRef="#ctx0" brushRef="#br0">0 74 12390,'0'22'360,"6"-3"-180,-4-14 0,10 0-343,1 5 343,0-3 161,14 17-251,-15-12-90,26 38 0,-24-31 90,23 34-90,-25-35 0,11 22 0,-15-23 0,13 18 0,-14-23 90,7 8-90,-11-14 90,7 3-90,-4-6 369,12-6-369,-9-4-90,16-22 90,-10 9-90,31-33 90,-20 26-45,14-7 0,3 0 45,-4 6-45,10-4 0,2 2 45,-12 11 0,49-17 0,-52 26 82,21-2 8,-31 10 0,-1 2-90,-1 0 90,26 24-90,-22-12 90,35 35-90,-42-28 270,20 25-270,-25-26 90,17 22-90,-19-22 0,15 22 0,-17-22 0,6 25 0,-13-24 90,-1 20-90,-4-26 0,0 6 0,5-17 0,-3-6 0,7-2 0,-8-5 0,6 2 0,-3-1 0,3 1-90,11-6 90,-5 8 0,31-6 0,-21 9-3302,45 0 3302,-35 3-722,63-4 722,-55-2-45,10-1 0,-1-2-45,-13-3 90,33-15 0,-45 14 0,11-20 0,-26 17 0,-1-22 0,-7 22 0,-2-31-90,0 28 90,0-28 0,5 30-270,1-18-90,5 21-1282,1-5 1642,-3 15 0,0 2 0,-4 3 0</inkml:trace>
</inkml:ink>
</file>

<file path=ppt/ink/ink1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30:36.243"/>
    </inkml:context>
    <inkml:brush xml:id="br0">
      <inkml:brushProperty name="width" value="0.04286" units="cm"/>
      <inkml:brushProperty name="height" value="0.04286" units="cm"/>
      <inkml:brushProperty name="color" value="#E71224"/>
    </inkml:brush>
  </inkml:definitions>
  <inkml:trace contextRef="#ctx0" brushRef="#br0">0 162 12840,'3'-23'899,"-2"3"-449,5 12-270,-2 2 1169,0 0-1079,-1 10 270,-3 1-450,5 26-1,1-10 1,1 18 0,3-15 0,-2 1-90,4 1 90,-3 1 0,1 2 90,1 13-180,-2-9 0,1 9 0,-1-4 0,-3-11 0,3 7 0,-6-14 90,0-2-90,-3-2 90,0-3-90,0-2 0,0-3 0,0-1-270,0-2 90,0-7-90,0-15 1,0-3 89,-5-10 90,3 5 0,-9-3 0,3 0 0,-4-3 0,-3-15 90,-2-14 0,4 10 0,0-13-90,9 37 90,3-7 0,1 12 0,0 0 0,5 0 0,3 2 0,5 1 0,0 2 0,0 1-90,-3 3 90,1 0 0,-3 3 0,1 2 0,0 0 0,-2 4 0,1 1 0,-1 1 0,2 1 0,-2 0 0,0 0 0,-3 0 0,0 5 90,-1 2-180,1 4 180,0 0-90,1 0 0,0 0 0,1 1 0,-1 0 0,0 0 90,-1 0-90,-1 0 0,-1 0-3392,-2 0 3392,0 0 0,0-1 0,-7 0 90,-2 4-90,-6-5-90,-1 4 180,-5-4-180,5-2 3482,-4 0-3392,6-4-90,1-1-90,0-1-90,2-1-90,1-1-89,2 0-1,3 0-90,1 0 91,1-6-181,0 0-90,2-4-449,0 0-360,1 1 1529,0 2 0,7-2 0,2 1 0</inkml:trace>
</inkml:ink>
</file>

<file path=ppt/ink/ink1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30:36.582"/>
    </inkml:context>
    <inkml:brush xml:id="br0">
      <inkml:brushProperty name="width" value="0.04286" units="cm"/>
      <inkml:brushProperty name="height" value="0.04286" units="cm"/>
      <inkml:brushProperty name="color" value="#E71224"/>
    </inkml:brush>
  </inkml:definitions>
  <inkml:trace contextRef="#ctx0" brushRef="#br0">37 1 15808,'-6'31'360,"5"-1"-5931,-10-11 5751,4 12-90,1-6 1319,1 9-1319,5-8 770,0 2-860,0-1 0,0 2 89,0 20-178,0-19 89,4 15-90,7-16 0,0-9 2942,9 10-3302,-9-17-90,4 2-89,-5-8-1,1-3 1,0-1-361,1-1-2158,8-2 3148,-4 0 0,6-7 0,-6-1 0</inkml:trace>
</inkml:ink>
</file>

<file path=ppt/ink/ink1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30:37.703"/>
    </inkml:context>
    <inkml:brush xml:id="br0">
      <inkml:brushProperty name="width" value="0.04286" units="cm"/>
      <inkml:brushProperty name="height" value="0.04286" units="cm"/>
      <inkml:brushProperty name="color" value="#E71224"/>
    </inkml:brush>
  </inkml:definitions>
  <inkml:trace contextRef="#ctx0" brushRef="#br0">220 1 14908,'10'23'450,"-7"-2"-5930,-5-11 5930,-13 10-426,-5 25-24,1-11 467,-5 17-467,12-25 0,-1-2 0,0 3 2334,0-3-2334,0 0 1932,0-3-1932,1 0 1263,0-2-1353,2-2-90,2-1-180,1-1-629,-1 1 449,3-5-90,-1 0-89,3-7 719,1-3 0,0-1 0,2 0 0</inkml:trace>
</inkml:ink>
</file>

<file path=ppt/ink/ink1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30:37.975"/>
    </inkml:context>
    <inkml:brush xml:id="br0">
      <inkml:brushProperty name="width" value="0.04286" units="cm"/>
      <inkml:brushProperty name="height" value="0.04286" units="cm"/>
      <inkml:brushProperty name="color" value="#E71224"/>
    </inkml:brush>
  </inkml:definitions>
  <inkml:trace contextRef="#ctx0" brushRef="#br0">0 1 14729,'24'26'179,"-3"-1"-179,-15-9 0,4 1 90,0 1-90,8 9 0,-4-7 0,6 6 0,-5-9 0,0 0 0,-1-1 0,-1 0 0,1 7-90,-3-7-89,1 6-181,-5-9 0,-1-1-180,-3-2 1,1 1-181,-2-3-359,0-1-630,-1-3 1709,-1-2 0,0-1 0,0-1 0</inkml:trace>
</inkml:ink>
</file>

<file path=ppt/ink/ink1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30:38.179"/>
    </inkml:context>
    <inkml:brush xml:id="br0">
      <inkml:brushProperty name="width" value="0.04286" units="cm"/>
      <inkml:brushProperty name="height" value="0.04286" units="cm"/>
      <inkml:brushProperty name="color" value="#E71224"/>
    </inkml:brush>
  </inkml:definitions>
  <inkml:trace contextRef="#ctx0" brushRef="#br0">1 32 12390,'27'7'0,"-2"0"-5750,-11-12 4940,10-1-269,-4-3 62,6 2 1017,-8 0 0,0 3 0,-1-3 0</inkml:trace>
</inkml:ink>
</file>

<file path=ppt/ink/ink1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30:38.383"/>
    </inkml:context>
    <inkml:brush xml:id="br0">
      <inkml:brushProperty name="width" value="0.04286" units="cm"/>
      <inkml:brushProperty name="height" value="0.04286" units="cm"/>
      <inkml:brushProperty name="color" value="#E71224"/>
    </inkml:brush>
  </inkml:definitions>
  <inkml:trace contextRef="#ctx0" brushRef="#br0">1 48 12750,'26'9'90,"-4"-2"0,-7-7-90,-2 0 0,4 0 0,-2-5 0,0 4-90,3-9 0,1 5-180,2-3-270,-1 2-179,0 2-1890,4-3 2609,-5 3 0,2-4 0,-7 2 0</inkml:trace>
</inkml:ink>
</file>

<file path=ppt/ink/ink1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30:38.640"/>
    </inkml:context>
    <inkml:brush xml:id="br0">
      <inkml:brushProperty name="width" value="0.04286" units="cm"/>
      <inkml:brushProperty name="height" value="0.04286" units="cm"/>
      <inkml:brushProperty name="color" value="#E71224"/>
    </inkml:brush>
  </inkml:definitions>
  <inkml:trace contextRef="#ctx0" brushRef="#br0">1 1 15268,'0'24'270,"0"-3"-270,0-9 0,0 0 90,6 21-90,2-16 0,0 17 0,-2-22 0,-1-1 0,-3-2-270,3 1-90,-2-3-179,-2 1-1,3-2-90,-1-2 630,-2-1 0,3-1 0,-4-2 0</inkml:trace>
</inkml:ink>
</file>

<file path=ppt/ink/ink1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30:38.994"/>
    </inkml:context>
    <inkml:brush xml:id="br0">
      <inkml:brushProperty name="width" value="0.04286" units="cm"/>
      <inkml:brushProperty name="height" value="0.04286" units="cm"/>
      <inkml:brushProperty name="color" value="#E71224"/>
    </inkml:brush>
  </inkml:definitions>
  <inkml:trace contextRef="#ctx0" brushRef="#br0">1 0 13649,'0'25'540,"0"-2"-450,4-13 0,1 3 270,5-1-1,1 2-89,0-2-3392,2 3 3212,-1 0 0,1 3 180,0 0 0,0 1-90,0 0 179,25 47-359,-20-33-143,19 37 233,-27-45-90,-2 2 0,-3-2 0,-1-1 3321,-3-2-3321,1-2 90,-1-2-90,-1-1 214,0-2-214,0-2 0,0-3 0,0-1-180,-5-1 0,3-2-179,-3 0-6927,5-2 7286,0-8 0,0-2 0,0-6 0</inkml:trace>
</inkml:ink>
</file>

<file path=ppt/ink/ink1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30:39.299"/>
    </inkml:context>
    <inkml:brush xml:id="br0">
      <inkml:brushProperty name="width" value="0.04286" units="cm"/>
      <inkml:brushProperty name="height" value="0.04286" units="cm"/>
      <inkml:brushProperty name="color" value="#E71224"/>
    </inkml:brush>
  </inkml:definitions>
  <inkml:trace contextRef="#ctx0" brushRef="#br0">1 0 15088,'0'28'270,"0"-3"-180,0-9 0,0 0-4341,0 1 4341,0 10 769,0-5-859,0 7 90,0-9-90,0 1 0,0 0 0,5 0 3392,-4-1-3482,4-2-270,0 0-719,3 3 359,-2-6-179,1 2-271,-7-8-718,0-3 1888,0-2 0,0-2 0,0-1 0</inkml:trace>
</inkml:ink>
</file>

<file path=ppt/ink/ink1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30:39.490"/>
    </inkml:context>
    <inkml:brush xml:id="br0">
      <inkml:brushProperty name="width" value="0.04286" units="cm"/>
      <inkml:brushProperty name="height" value="0.04286" units="cm"/>
      <inkml:brushProperty name="color" value="#E71224"/>
    </inkml:brush>
  </inkml:definitions>
  <inkml:trace contextRef="#ctx0" brushRef="#br0">1 25 13469,'24'0'180,"-3"0"-180,-10 0 0,1 0-180,11 0-1529,11-6 630,-3 4-450,3-5 1529,-15 5 0,0-1 0,-1-2 0</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31:05.751"/>
    </inkml:context>
    <inkml:brush xml:id="br0">
      <inkml:brushProperty name="width" value="0.04286" units="cm"/>
      <inkml:brushProperty name="height" value="0.04286" units="cm"/>
    </inkml:brush>
  </inkml:definitions>
  <inkml:trace contextRef="#ctx0" brushRef="#br0">404 82 12390,'-7'-23'630,"0"3"-451,-5 13 181,-3-2-180,2 3 0,-2-1 90,2 3-90,-1 1 180,-20 1-270,12 2 89,-32 6-179,29 2 180,-25 20-90,29-10 0,-25 40-180,29-32 90,-16 42 0,27-41 0,14 32 0,4-35-180,44 27 90,-27-35-179,38 6 89,-39-20 90,11-8-90,-16-2 90,8-15 0,-10 3 90,5-8 0,-9-5 0,-7 7 450,1-37-91,-8 34-89,-8-24-180,4 37 180,-6 1 630,3 9-631,3 14-89,-3 0-180,4 10 90,0-6-90,0 3 0,0-2 0,4 2 90,1 0-90,2-1 0,4 6 0,-3-5 0,9 13-180,-9-15-989,9 8 629,-11-15-4947,2 0 5487,-6-9 0,-1-2 0,-1-6 0</inkml:trace>
</inkml:ink>
</file>

<file path=ppt/ink/ink1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30:40.367"/>
    </inkml:context>
    <inkml:brush xml:id="br0">
      <inkml:brushProperty name="width" value="0.04286" units="cm"/>
      <inkml:brushProperty name="height" value="0.04286" units="cm"/>
      <inkml:brushProperty name="color" value="#E71224"/>
    </inkml:brush>
  </inkml:definitions>
  <inkml:trace contextRef="#ctx0" brushRef="#br0">1 201 14189,'0'14'3148,"0"-12"-8808,0 43 5660,0-13 0,0-6 1409,5 9-1409,-4 3 90,10 0-90,-5 0 949,4-5-1039,-4-13 90,-3-2 0,-3-3 3392,0-2-3392,0-2 90,0-4-1439,0 3 1079,0-12-90,0-1 90,0-13 0,0-2 1,0-2-1,0-3 90,0-1 90,0-5 0,0-1 90,0-2-90,0 0 90,0-1 0,0 1 0,0-10 0,0 11 0,0-5 0,0 7 0,5 7 0,1-2 0,4 8 0,-1 2 90,1 0-90,-1 1 90,3 1-90,-1 1 0,1 0 90,0 3-180,0 1 180,-1 1 0,0 3 0,-1 1-90,-1 2 90,-1 0 90,-2 0-1,0 5 1,-2 3-90,0 6-90,-1 1 90,1 2 0,-3 0 0,0 21-90,-1-14 0,0 13 0,-6-20 90,-1 1-90,-7-2 0,2-3 0,0 0 0,0-3 0,-1 0 0,-1-2-90,0-1 0,0-1-180,2-3-89,0 0-91,0-3 0,1 1-180,2-1-89,1 0-1710,2-11 2429,2 3 0,1-11 0,3 6 0</inkml:trace>
</inkml:ink>
</file>

<file path=ppt/ink/ink1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30:40.646"/>
    </inkml:context>
    <inkml:brush xml:id="br0">
      <inkml:brushProperty name="width" value="0.04286" units="cm"/>
      <inkml:brushProperty name="height" value="0.04286" units="cm"/>
      <inkml:brushProperty name="color" value="#E71224"/>
    </inkml:brush>
  </inkml:definitions>
  <inkml:trace contextRef="#ctx0" brushRef="#br0">70 1 17157,'-8'42'450,"5"-7"-360,-8-4 0,7 6-90,-7-7 0,3 10 90,1-13-180,1-1 90,1-2 0,2 1 0,0-3 0,2 1 0,1-2-90,0-1-270,0 0-90,6-2-179,0-2-1,5-2-90,-1-2 1,0-2-181,-1-2-89,2-3-90,0-2-91,3-2 1170,-1-1 0,3 0 0,0 0 0</inkml:trace>
</inkml:ink>
</file>

<file path=ppt/ink/ink1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30:40.887"/>
    </inkml:context>
    <inkml:brush xml:id="br0">
      <inkml:brushProperty name="width" value="0.04286" units="cm"/>
      <inkml:brushProperty name="height" value="0.04286" units="cm"/>
      <inkml:brushProperty name="color" value="#E71224"/>
    </inkml:brush>
  </inkml:definitions>
  <inkml:trace contextRef="#ctx0" brushRef="#br0">308 1 14998,'-27'27'450,"2"-3"-180,13-9-90,-2 1-90,-8 10 0,3-4-90,-5 6 90,6-6-90,-1-1 0,0 0-90,0-2 90,1 1-180,3-1-90,2-2-90,1-1-89,2-2-1,2-3-90,1-1-90,4-3 630,0-2 0,3-2 0,-1-2 0</inkml:trace>
</inkml:ink>
</file>

<file path=ppt/ink/ink1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30:41.115"/>
    </inkml:context>
    <inkml:brush xml:id="br0">
      <inkml:brushProperty name="width" value="0.04286" units="cm"/>
      <inkml:brushProperty name="height" value="0.04286" units="cm"/>
      <inkml:brushProperty name="color" value="#E71224"/>
    </inkml:brush>
  </inkml:definitions>
  <inkml:trace contextRef="#ctx0" brushRef="#br0">0 0 15178,'16'25'180,"-4"-2"0,-7-8-90,-4 1 0,9 1-90,-9 1 90,9 0-90,0 8 0,2-6 0,3 4-450,5 3 90,-8-11-179,7 5-1,-9-12-90,-1-2-179,1-1-360,0-1-540,-1-3 1709,0 0 0,1-2 0,1 0 0</inkml:trace>
</inkml:ink>
</file>

<file path=ppt/ink/ink1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30:41.311"/>
    </inkml:context>
    <inkml:brush xml:id="br0">
      <inkml:brushProperty name="width" value="0.04286" units="cm"/>
      <inkml:brushProperty name="height" value="0.04286" units="cm"/>
      <inkml:brushProperty name="color" value="#E71224"/>
    </inkml:brush>
  </inkml:definitions>
  <inkml:trace contextRef="#ctx0" brushRef="#br0">1 1 12930,'29'7'-180,"-2"-1"-90,-13-6-270,2 0-179,1 0-541,1 0-179,0 0 1439,0-2 0,-3-1 0,1-2 0</inkml:trace>
</inkml:ink>
</file>

<file path=ppt/ink/ink1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30:41.509"/>
    </inkml:context>
    <inkml:brush xml:id="br0">
      <inkml:brushProperty name="width" value="0.04286" units="cm"/>
      <inkml:brushProperty name="height" value="0.04286" units="cm"/>
      <inkml:brushProperty name="color" value="#E71224"/>
    </inkml:brush>
  </inkml:definitions>
  <inkml:trace contextRef="#ctx0" brushRef="#br0">0 42 13020,'29'10'0,"-3"-7"-5661,-10-5 5571,2-7-180,1 4 1409,2 0-1768,1-2 843,16-1 1,-13 0 0,12-2 0</inkml:trace>
</inkml:ink>
</file>

<file path=ppt/ink/ink1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30:41.951"/>
    </inkml:context>
    <inkml:brush xml:id="br0">
      <inkml:brushProperty name="width" value="0.04286" units="cm"/>
      <inkml:brushProperty name="height" value="0.04286" units="cm"/>
      <inkml:brushProperty name="color" value="#E71224"/>
    </inkml:brush>
  </inkml:definitions>
  <inkml:trace contextRef="#ctx0" brushRef="#br0">1 122 8612,'5'-23'540,"3"2"-5931,4 11 5751,0-1-90,0 0 1589,0 2-1590,1 1 951,0 0-1040,2 1 179,-1 2-89,0 1 3392,-1 2-3572,0 1 90,1 0 90,-2 1 0,-2 0-1,-1 0-89,-1 6 0,0-5 270,0 21-360,-3-11 90,0 13 0,-4 7-90,-6-1-90,4 6 0,-12-8 90,5-8-90,-7 0 0,1-2 0,2 0 0,0-1 0,0-3 0,0 0 0,0-1 0,-2-1 0,2-1 0,-5 2 0,5-4-90,0 2 90,5-5-90,3-1 90,1-2 0,2-1 0,0 0 0,13-1 90,16 0-90,-1-1 0,7 0 0,-15 0 0,0-5-90,2 3-90,0-8-180,1 5 0,0-5-90,-2 1-89,1 1-181,-3 0-3751,0 0 2942,-1 0 1529,-1-1 0,-2-1 0,0 0 0</inkml:trace>
</inkml:ink>
</file>

<file path=ppt/ink/ink1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30:42.283"/>
    </inkml:context>
    <inkml:brush xml:id="br0">
      <inkml:brushProperty name="width" value="0.04286" units="cm"/>
      <inkml:brushProperty name="height" value="0.04286" units="cm"/>
      <inkml:brushProperty name="color" value="#E71224"/>
    </inkml:brush>
  </inkml:definitions>
  <inkml:trace contextRef="#ctx0" brushRef="#br0">0 0 14549,'0'26'809,"0"-4"-449,6-8-90,-1 1 180,10 12-181,-4-5 1,2 8 0,5 21-180,-5-3-90,4 12 0,-6-14 90,-3-13-90,-2-1 90,1 1-90,0 0 0,2 15 90,-5-12 0,0 12-90,-4-17 0,0-1 0,0-1 0,0-2 0,0-1 0,0-4 0,-5-1 90,4-5-90,-9-2-90,9-3-180,-8-2-90,7-3-3418,-6-2 2699,7-8-720,-3-2 1799,4-7 0,0-1 0,0-1 0</inkml:trace>
</inkml:ink>
</file>

<file path=ppt/ink/ink1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30:42.727"/>
    </inkml:context>
    <inkml:brush xml:id="br0">
      <inkml:brushProperty name="width" value="0.04286" units="cm"/>
      <inkml:brushProperty name="height" value="0.04286" units="cm"/>
      <inkml:brushProperty name="color" value="#E71224"/>
    </inkml:brush>
  </inkml:definitions>
  <inkml:trace contextRef="#ctx0" brushRef="#br0">16 1 18237,'-9'27'90,"2"-2"-1,7-11-89,0 2 0,0 11 90,0-4-90,0 18 0,0-16 0,0 8-90,0 16 90,0-22 0,0 18 0,0-31-179,0-1-271,0-3-90,0-1-179,0-3-1,0 0-90,0-3 810,0 1 0,0-3 0,0 0 0</inkml:trace>
</inkml:ink>
</file>

<file path=ppt/ink/ink1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30:42.960"/>
    </inkml:context>
    <inkml:brush xml:id="br0">
      <inkml:brushProperty name="width" value="0.04286" units="cm"/>
      <inkml:brushProperty name="height" value="0.04286" units="cm"/>
      <inkml:brushProperty name="color" value="#E71224"/>
    </inkml:brush>
  </inkml:definitions>
  <inkml:trace contextRef="#ctx0" brushRef="#br0">1 8 15448,'24'0'720,"-1"0"-630,-8 0 0,1 0-90,2 0 90,4 0-90,3 0 0,1 0 0,4 0 0,0 0-90,-1 0-180,0 0-180,-1-4-180,-2 4-89,-2-3-181,-3 3-449,-2 0-810,-2 0 2159,-2 0 0,-1 0 0,-2 0 0</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31:06.102"/>
    </inkml:context>
    <inkml:brush xml:id="br0">
      <inkml:brushProperty name="width" value="0.04286" units="cm"/>
      <inkml:brushProperty name="height" value="0.04286" units="cm"/>
    </inkml:brush>
  </inkml:definitions>
  <inkml:trace contextRef="#ctx0" brushRef="#br0">1 1 15538,'16'29'810,"-3"-2"-6381,-11-7 6021,3 12 1139,0-6-1499,3 8 0,-3-8 0,10 35-90,-6-27 90,15 48-90,-14-54-270,16 40-90,-16-42 770,7 15-1040,-13-27 0,0-2-89,-2-1 3481,0-2-3571,0-1 809,4 2 0,-1-4 0,4 1 0</inkml:trace>
</inkml:ink>
</file>

<file path=ppt/ink/ink1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30:43.159"/>
    </inkml:context>
    <inkml:brush xml:id="br0">
      <inkml:brushProperty name="width" value="0.04286" units="cm"/>
      <inkml:brushProperty name="height" value="0.04286" units="cm"/>
      <inkml:brushProperty name="color" value="#E71224"/>
    </inkml:brush>
  </inkml:definitions>
  <inkml:trace contextRef="#ctx0" brushRef="#br0">0 33 9602,'23'-17'0,"-4"2"0</inkml:trace>
</inkml:ink>
</file>

<file path=ppt/ink/ink1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30:43.334"/>
    </inkml:context>
    <inkml:brush xml:id="br0">
      <inkml:brushProperty name="width" value="0.04286" units="cm"/>
      <inkml:brushProperty name="height" value="0.04286" units="cm"/>
      <inkml:brushProperty name="color" value="#E71224"/>
    </inkml:brush>
  </inkml:definitions>
  <inkml:trace contextRef="#ctx0" brushRef="#br0">0 18 14998,'40'-6'-240,"-13"7"0,1-13 1</inkml:trace>
</inkml:ink>
</file>

<file path=ppt/ink/ink1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30:43.539"/>
    </inkml:context>
    <inkml:brush xml:id="br0">
      <inkml:brushProperty name="width" value="0.04286" units="cm"/>
      <inkml:brushProperty name="height" value="0.04286" units="cm"/>
      <inkml:brushProperty name="color" value="#E71224"/>
    </inkml:brush>
  </inkml:definitions>
  <inkml:trace contextRef="#ctx0" brushRef="#br0">1 0 11850,'29'9'-720,"-5"-2"1,-12-7-1</inkml:trace>
</inkml:ink>
</file>

<file path=ppt/ink/ink1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30:43.980"/>
    </inkml:context>
    <inkml:brush xml:id="br0">
      <inkml:brushProperty name="width" value="0.04286" units="cm"/>
      <inkml:brushProperty name="height" value="0.04286" units="cm"/>
      <inkml:brushProperty name="color" value="#E71224"/>
    </inkml:brush>
  </inkml:definitions>
  <inkml:trace contextRef="#ctx0" brushRef="#br0">14 0 15448,'-6'25'540,"2"-4"-6021,2-11 5751,1 7-180,1-3 1409,0 7-1499,0-3 949,5 0-949,-3 2 90,8 0-90,-9 0 3392,9 1-3392,-9-2 0,7-1 0,-7 0 0,5-2 0,-5 0 0,4-1-539,-2 4-91,0-5-90,0 2-809,-2-5 450,0-3 1079,-1-1 0,0-5 0,0-1 0</inkml:trace>
</inkml:ink>
</file>

<file path=ppt/ink/ink1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30:44.167"/>
    </inkml:context>
    <inkml:brush xml:id="br0">
      <inkml:brushProperty name="width" value="0.04286" units="cm"/>
      <inkml:brushProperty name="height" value="0.04286" units="cm"/>
      <inkml:brushProperty name="color" value="#E71224"/>
    </inkml:brush>
  </inkml:definitions>
  <inkml:trace contextRef="#ctx0" brushRef="#br0">0 65 13559,'24'-9'630,"-2"1"-540,-11 3 0,0 2 0,1-1-90,1 1 90,0-1-90,-1 1 0,1 1-90,-1-2-180,2 1-180,0 0-179,1 1-541,0 0-719,-2 0 1889,0-1 0,-2 1 0,0-1 0</inkml:trace>
</inkml:ink>
</file>

<file path=ppt/ink/ink1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30:45.047"/>
    </inkml:context>
    <inkml:brush xml:id="br0">
      <inkml:brushProperty name="width" value="0.04286" units="cm"/>
      <inkml:brushProperty name="height" value="0.04286" units="cm"/>
      <inkml:brushProperty name="color" value="#E71224"/>
    </inkml:brush>
  </inkml:definitions>
  <inkml:trace contextRef="#ctx0" brushRef="#br0">0 149 17787,'18'29'360,"-2"-1"-270,-6-10-90,-2 3-4252,5 12 4342,-4-5-1409,12 36 1319,-10-31-25,7 21 115,-10-26-90,1 0-90,-2-2 2436,-1-1-2436,-2-2 90,-1-1 3374,-3-5-3464,0-2 146,0-4-236,0-3-2159,0-2 2069,0-17 0,0 0 180,0-14-180,0-9 270,0 6-89,0-12 89,0 8 0,0-1 0,0-2 0,0 1 0,0-2 0,0 2 0,0 1 89,0 2-3121,19-29 3212,-10 28-90,14-21 90,-12 35 0,-1 1-90,2 3 0,-1 1 0,-1 3 0,0 1 3302,0 3-3392,0 1 90,2 1 0,0 2-90,0 0 90,1 0 0,-1 1-90,2 0 0,-2 1 89,-1 9-89,-1 1 180,-4 9-180,-2 0 90,-1 1 0,-1 9 0,-1-6 0,-1 8 0,0-11-90,-7 0 0,-2-2 90,-5-3 0,-4 4-180,4-7 180,-3 3-3482,3-9 3392,-1 0 90,1-4-180,0 0 90,1-1-90,-1-1-90,2 0-90,1 0-89,3 0 3211,3-5-3482,0 4 90,0-10-89,2 5-720,0-11 449,2 4-359,1-3-270,0 5 1529,0-1 0,7 1 0,2 0 0</inkml:trace>
</inkml:ink>
</file>

<file path=ppt/ink/ink1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30:45.342"/>
    </inkml:context>
    <inkml:brush xml:id="br0">
      <inkml:brushProperty name="width" value="0.04286" units="cm"/>
      <inkml:brushProperty name="height" value="0.04286" units="cm"/>
      <inkml:brushProperty name="color" value="#E71224"/>
    </inkml:brush>
  </inkml:definitions>
  <inkml:trace contextRef="#ctx0" brushRef="#br0">0 1 18596,'7'37'90,"-7"-2"-5750,-1-14 5750,-5 12-90,6-6 328,0 9-238,0-10 901,0 1-991,0-1 0,0 24-90,0-19 90,6 17-90,-4-25 0,10-1 2832,-5-3-3102,5-2 1240,-1-2-1600,-1-3-89,0-3-91,0-1 1,1-3-270,1-2-451,0-1-448,1-2 2068,0 1 0,3-1 0,2 0 0</inkml:trace>
</inkml:ink>
</file>

<file path=ppt/ink/ink1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30:45.606"/>
    </inkml:context>
    <inkml:brush xml:id="br0">
      <inkml:brushProperty name="width" value="0.04286" units="cm"/>
      <inkml:brushProperty name="height" value="0.04286" units="cm"/>
      <inkml:brushProperty name="color" value="#E71224"/>
    </inkml:brush>
  </inkml:definitions>
  <inkml:trace contextRef="#ctx0" brushRef="#br0">209 0 17517,'-25'36'450,"3"-3"-360,10-13-90,0 1-4162,-1 1 4162,1 0 950,-1 0-950,1 0 0,0 1 0,1-3 0,1 0 0,0-1-360,-3 6 0,4-7 3212,-2 3-3481,6-9-1,1-3 0,2-2 630,1-3 0,1-9 0,0-3 0</inkml:trace>
</inkml:ink>
</file>

<file path=ppt/ink/ink1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30:45.875"/>
    </inkml:context>
    <inkml:brush xml:id="br0">
      <inkml:brushProperty name="width" value="0.04286" units="cm"/>
      <inkml:brushProperty name="height" value="0.04286" units="cm"/>
      <inkml:brushProperty name="color" value="#E71224"/>
    </inkml:brush>
  </inkml:definitions>
  <inkml:trace contextRef="#ctx0" brushRef="#br0">0 1 17247,'21'26'540,"-2"-1"-450,-10-8 0,1 2-594,1-1 594,0 2 34,1 0-124,0 0-90,0-1 180,0 0-90,-2-1 0,-1 0 0,2 6 0,-3-7 380,-1 2-470,-1-7-90,-1-1-90,-1-3-180,-1 1-179,1-3-1,-2 0 0,0-2-89,0-1 719,-1-2 0,7 0 0,0-1 0</inkml:trace>
</inkml:ink>
</file>

<file path=ppt/ink/ink1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30:46.118"/>
    </inkml:context>
    <inkml:brush xml:id="br0">
      <inkml:brushProperty name="width" value="0.04286" units="cm"/>
      <inkml:brushProperty name="height" value="0.04286" units="cm"/>
      <inkml:brushProperty name="color" value="#E71224"/>
    </inkml:brush>
  </inkml:definitions>
  <inkml:trace contextRef="#ctx0" brushRef="#br0">0 0 13829,'25'14'0,"0"-4"0,-8-10-180,3 0-90,2 0-179,-1 0-181,2 0-180,-3 0-539,0 0-270,-4 0 1619,-2 0 0,-3 0 0,-2 0 0</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31:06.482"/>
    </inkml:context>
    <inkml:brush xml:id="br0">
      <inkml:brushProperty name="width" value="0.04286" units="cm"/>
      <inkml:brushProperty name="height" value="0.04286" units="cm"/>
    </inkml:brush>
  </inkml:definitions>
  <inkml:trace contextRef="#ctx0" brushRef="#br0">180 26 14459,'-25'-12'989,"2"2"-899,14 9 0,-2-1-4251,2 2 4250,-1 0 861,0 0-770,-3 14-90,1-4 0,-9 26-90,11-16 0,-7 34 0,13-31 3302,-1 26-3212,13-32-90,13 14 0,-1-21-90,20 7-90,-22-14-90,28 1 180,-26-4-180,27-28 270,-31 14 0,7-42 0,-20 34 90,-3-13 0,0 19-90,0 0 0,-8 2-360,-6 0-449,-38 4 179,26 2-89,-19 4-181,36 4-269,2 0 1169,-3 0 0,6 0 0,-1 0 0</inkml:trace>
</inkml:ink>
</file>

<file path=ppt/ink/ink1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30:46.326"/>
    </inkml:context>
    <inkml:brush xml:id="br0">
      <inkml:brushProperty name="width" value="0.04286" units="cm"/>
      <inkml:brushProperty name="height" value="0.04286" units="cm"/>
      <inkml:brushProperty name="color" value="#E71224"/>
    </inkml:brush>
  </inkml:definitions>
  <inkml:trace contextRef="#ctx0" brushRef="#br0">1 9 12120,'25'12'270,"-3"-2"-5840,-6-10 5570,0 0 1498,5 0-1498,-1 0 950,1 0-950,0 0 0,0 0 0,0 0 3392,-5-4-3662,2 3-180,-7-6-449,3 6-720,-4-5 1619,-1 4 0,-1-3 0,-2 1 0</inkml:trace>
</inkml:ink>
</file>

<file path=ppt/ink/ink1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30:46.632"/>
    </inkml:context>
    <inkml:brush xml:id="br0">
      <inkml:brushProperty name="width" value="0.04286" units="cm"/>
      <inkml:brushProperty name="height" value="0.04286" units="cm"/>
      <inkml:brushProperty name="color" value="#E71224"/>
    </inkml:brush>
  </inkml:definitions>
  <inkml:trace contextRef="#ctx0" brushRef="#br0">0 1 13469,'27'0'0,"-3"0"0,-11 4 0,0-3-4341,2 4 4161,1-5-90,-1 0 770,0 0-950,-1 0-270,-2 0-359,0 0-270,-1 0 1349,-2 0 0,0 0 0,-3 0 0</inkml:trace>
</inkml:ink>
</file>

<file path=ppt/ink/ink1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30:47.113"/>
    </inkml:context>
    <inkml:brush xml:id="br0">
      <inkml:brushProperty name="width" value="0.04286" units="cm"/>
      <inkml:brushProperty name="height" value="0.04286" units="cm"/>
      <inkml:brushProperty name="color" value="#E71224"/>
    </inkml:brush>
  </inkml:definitions>
  <inkml:trace contextRef="#ctx0" brushRef="#br0">66 0 11490,'-22'24'900,"3"-3"-720,12-13 0,1 1-4342,1 0 4432,1 4-270,2-2 949,1 3-949,1-3 90,0 0-90,0 0 0,0 0 90,0 0 3302,0-1-3392,0 0 0,0-2 90,0-1-90,8-1 0,-1 0 0,2-1 0,11 1 0,-10-3-90,13 0 90,-1-2 0,-6 0 0,6-1 0,-1 0 0,-4 0 0,3 0 0,-7 0 0,-2 0 0,1 0 0,0 0 0,-2 0 0,-1 0 0,-2 0 0,-1 0 90,0 0 0,-1 0 0,-1 0 0,0 4-90,0 2 90,0 8-90,0-4 90,0 4 90,1-5-90,-2 2 90,0-1 0,-2 1 359,0 7-269,-1-5 90,0 6-90,-7-6 0,-2 0 0,-5 0-1,-2-1 1,0-1-90,0-1 0,-2-1-90,1 0 0,-1-2-3482,3 0 3482,-1-1-90,3-2 0,-1-1 0,-3 0-90,4-2 90,0 0-540,2-1 3662,6 0-3571,-3 0-541,4-5 451,3-4-91,-1-3-90,2-2 1,0 2-91,0 0-539,0 0-270,0-1 1619,5 1 0,-3-2 0,3 1 0</inkml:trace>
</inkml:ink>
</file>

<file path=ppt/ink/ink1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30:47.567"/>
    </inkml:context>
    <inkml:brush xml:id="br0">
      <inkml:brushProperty name="width" value="0.04286" units="cm"/>
      <inkml:brushProperty name="height" value="0.04286" units="cm"/>
      <inkml:brushProperty name="color" value="#E71224"/>
    </inkml:brush>
  </inkml:definitions>
  <inkml:trace contextRef="#ctx0" brushRef="#br0">0 0 13289,'0'25'1440,"5"-2"-1261,-3-13 1,8 1 90,-5-1-90,5 0 90,-1-1-90,-2 1 0,2 0 90,-2 2-180,1 2 269,-1 2 1,1 0-90,-2 3-180,1 2-90,-1 4 90,-1 2 90,0 3-90,0-1-90,0 3 180,1 16-90,-3-11-90,0 13 269,-2-2-179,-1-10-90,0 9 90,0-4-90,-6-13 0,0 6 0,-1-14 90,-2-2-90,8-3 90,-7-2-90,7-3 0,-6 0 0,6-3-90,-4-1 90,3-1 0,-1-3-90,1-1-180,1-1-179,-1 0-91,2-1 540,-3-1 0,3 0 0,-1 0 0</inkml:trace>
</inkml:ink>
</file>

<file path=ppt/ink/ink1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31:51.491"/>
    </inkml:context>
    <inkml:brush xml:id="br0">
      <inkml:brushProperty name="width" value="0.04286" units="cm"/>
      <inkml:brushProperty name="height" value="0.04286" units="cm"/>
      <inkml:brushProperty name="color" value="#F6630D"/>
    </inkml:brush>
  </inkml:definitions>
  <inkml:trace contextRef="#ctx0" brushRef="#br0">1 24 11311,'28'2'629,"-5"-1"-6289,-6-1 5930,14 0-180,-10 0 1498,15 0-1498,-12 0 950,3 0-950,5 0 180,44 0-181,-22-5-1207,32 4 1118,-35-8 90,-1 8 2703,-1-3-2793,0 1 0,-1 2-280,-1-1 280,-1 2 0,-1 0 0,-2 0 0,-2 0 0,-1 0 0,12 0 0,-15 0 0,8 0 0,-18 0 0,-5 0 0,3 0 90,-9 0 578,0 0-3006,-11 4 2338,-9 0 0,-2 1 0,-7-2 0</inkml:trace>
</inkml:ink>
</file>

<file path=ppt/ink/ink1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31:58.953"/>
    </inkml:context>
    <inkml:brush xml:id="br0">
      <inkml:brushProperty name="width" value="0.04286" units="cm"/>
      <inkml:brushProperty name="height" value="0.04286" units="cm"/>
      <inkml:brushProperty name="color" value="#F6630D"/>
    </inkml:brush>
  </inkml:definitions>
  <inkml:trace contextRef="#ctx0" brushRef="#br0">0 261 11221,'12'-27'269,"-2"3"-179,1 11 0,-3 0 0,0-2 0,0 1 270,3-7 0,-1-3-90,1 2-90,-2 2 89,-3 7 181,-3-4-180,0 6 90,-3-4-180,0 10 2158,0-2-1798,0 11-270,5 4-90,-3 6-3392,8 2 3392,-9-1-90,8 1-1,-8 1 361,20 36-360,-15-21 0,15 28 0,-15-28-180,2 0 90,0 1 90,-4-1-90,0 0 0,-4-1 90,0-2-180,0 0 180,0-2 3302,6-3-3392,-5-1-90,11-2 90,-11-1 90,10-2-180,-10-2 90,13 2 90,-12-6-90,10 2 0,-11-6 0,2-2-1889,-3-1 900,0-9-181,0-1 1170,0-11 0,0 5 0,0-5 0</inkml:trace>
</inkml:ink>
</file>

<file path=ppt/ink/ink1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31:59.445"/>
    </inkml:context>
    <inkml:brush xml:id="br0">
      <inkml:brushProperty name="width" value="0.04286" units="cm"/>
      <inkml:brushProperty name="height" value="0.04286" units="cm"/>
      <inkml:brushProperty name="color" value="#F6630D"/>
    </inkml:brush>
  </inkml:definitions>
  <inkml:trace contextRef="#ctx0" brushRef="#br0">1 17 17247,'29'7'450,"-1"-1"-270,-8-6-90,2 0-4162,1 0 4162,3 0 949,-1 0-1039,3 0-1998,12 0 2088,-8 0-90,7 0-90,-13 0 180,-3 0 2178,-1 0-2268,-4-3 0,-1 2 0,-3-4 3392,-2 3-3302,-4 0-180,-2 0 90,-2 2 0,-1 0-180,-1 0-2428,-2-2 1349,1 0-360,-1-1-540,0 0 2159,0 1 0,0 1 0,0 0 0</inkml:trace>
</inkml:ink>
</file>

<file path=ppt/ink/ink1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32:00.909"/>
    </inkml:context>
    <inkml:brush xml:id="br0">
      <inkml:brushProperty name="width" value="0.04286" units="cm"/>
      <inkml:brushProperty name="height" value="0.04286" units="cm"/>
      <inkml:brushProperty name="color" value="#F6630D"/>
    </inkml:brush>
  </inkml:definitions>
  <inkml:trace contextRef="#ctx0" brushRef="#br0">22 1 14009,'-12'36'720,"3"-1"-451,9-11 91,0 6-90,0 3 0,6 4-3392,2 4 3302,5 2-2089,12 43 1999,-9-30 90,7 29 0,-9-26-353,-4-16 173,1 10 90,-4-21 2092,-1-2-2182,1-2 3354,-1-3-3354,-1-4 0,1-4 0,-1-2 477,0-5-477,0-1-450,-1-4 180,-2-8 1,-6-3-361,-3-17 360,-6 3 0,1-12-269,-5-12 359,6 6-258,-4-16 348,4 12 0,0-2 90,3 0-90,1 0 90,3 1-90,2-16 90,2 15 0,0-11 0,0 21 0,8 1 0,-1 3 0,6 2 0,-1 3 0,1 2 0,0 4 0,2 3 0,4 1 180,-3 5 0,4 2 0,-2 5 258,-5 3-348,4 9-1,-6 1 1,-1 9 0,-2 2 0,-2 2-90,-2 1 90,-2 2-90,0-1 0,-2 1 0,-8-1-3392,-3 0 3392,-6 0 0,0-2 0,0 0 90,0-2-90,0-1 0,1-1 0,0-3 0,3-3 0,-2-2 0,2-2-90,-2-1 3482,1-2-3662,1-3-89,3-1-181,1-2-90,-1 0 1,4 0-181,-1 0-449,3-7-360,1-1 1619,2-8 0,0 1 0,1-1 0</inkml:trace>
</inkml:ink>
</file>

<file path=ppt/ink/ink1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32:01.175"/>
    </inkml:context>
    <inkml:brush xml:id="br0">
      <inkml:brushProperty name="width" value="0.04286" units="cm"/>
      <inkml:brushProperty name="height" value="0.04286" units="cm"/>
      <inkml:brushProperty name="color" value="#F6630D"/>
    </inkml:brush>
  </inkml:definitions>
  <inkml:trace contextRef="#ctx0" brushRef="#br0">104 1 14639,'-20'29'1079,"3"-2"-809,7-10 0,4 3-4162,-3 5 4342,0 19-445,1 9 1,1 4-6,-3 12-173,5-12 1,2-4 172,3-17-90,0-1 180,6 0-180,0-3 90,1 0 2578,5-2-2668,-6-1-270,6-2-90,-3 0 1488,1-3-1758,-2-2-109,6 3-340,-3-9-630,3 1 1799,-2-12 0,0-3 0,2-2 0</inkml:trace>
</inkml:ink>
</file>

<file path=ppt/ink/ink1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32:01.425"/>
    </inkml:context>
    <inkml:brush xml:id="br0">
      <inkml:brushProperty name="width" value="0.04286" units="cm"/>
      <inkml:brushProperty name="height" value="0.04286" units="cm"/>
      <inkml:brushProperty name="color" value="#F6630D"/>
    </inkml:brush>
  </inkml:definitions>
  <inkml:trace contextRef="#ctx0" brushRef="#br0">424 1 15358,'-14'27'1260,"0"0"-6651,0-6 5841,-8 15-450,5-8 1499,-6 13-1499,8-10 90,-1 3-1,1 0 1,-8 17-90,5-12 676,-5 13-766,8-17 90,-1 1-90,1-4-180,-1 0 3211,2-3-3481,-1 2-89,0-4-91,1 0 366,1-4-366,-2-3-89,3-2-361,0-3-629,1-3 1799,1-3 0,1-3 0,1-3 0</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31:07.151"/>
    </inkml:context>
    <inkml:brush xml:id="br0">
      <inkml:brushProperty name="width" value="0.04286" units="cm"/>
      <inkml:brushProperty name="height" value="0.04286" units="cm"/>
    </inkml:brush>
  </inkml:definitions>
  <inkml:trace contextRef="#ctx0" brushRef="#br0">1 24 16797,'2'27'180,"4"-4"-4787,-4-13 4697,8 2 1168,-4 1-1168,4 3 643,-1 1-643,6 17-90,-2 2 0,1 5 0,-5-13 817,-6-10-997,-1-17-90,-2-2 91,0-12 89,0 0 0,0-2 0,0-2 90,0-2 0,0 0-90,0-2 90,0-1 0,5-7 0,2 7 90,9-10 180,0 13 449,10-2-539,-12 12 270,9 3-180,-15 13-1,16 15-179,-13-2-3302,19 30 3212,-17-25-1431,11 36 1431,-16-35-288,0 36 198,-6-42-1169,-2 15 1169,0-35 2675,0-2-2675,0-12 2063,0-11-1973,4-19 0,8-6 0,1 1-90,9 2 180,-6 20 270,14-13-180,-14 22 90,16-6-90,-22 20 373,16-2-463,-17 6-90,11 17 0,-13-8 0,6 14 0,-5-11 0,1 2 0,-1 0-180,2 2-630,2 10 360,-1-5-1528,7 30 1438,-9-29-2428,7 24 1528,-10-35 1440,4 4 0,-3-13 0,3-1 0</inkml:trace>
</inkml:ink>
</file>

<file path=ppt/ink/ink1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32:01.674"/>
    </inkml:context>
    <inkml:brush xml:id="br0">
      <inkml:brushProperty name="width" value="0.04286" units="cm"/>
      <inkml:brushProperty name="height" value="0.04286" units="cm"/>
      <inkml:brushProperty name="color" value="#F6630D"/>
    </inkml:brush>
  </inkml:definitions>
  <inkml:trace contextRef="#ctx0" brushRef="#br0">1 35 14459,'5'-19'1529,"1"4"-4538,11 22 3369,-4 3 819,7 6-999,-3 1 553,3-1-644,1 2-89,1 0 0,-1 2 0,36 40 0,-30-30 1727,26 30-2177,-37-43-179,1 0-181,-1-2-89,0-1-181,-1-1-539,-1-1-629,0-2 2248,-1 0 0,1-3 0,0 0 0</inkml:trace>
</inkml:ink>
</file>

<file path=ppt/ink/ink1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32:01.897"/>
    </inkml:context>
    <inkml:brush xml:id="br0">
      <inkml:brushProperty name="width" value="0.04286" units="cm"/>
      <inkml:brushProperty name="height" value="0.04286" units="cm"/>
      <inkml:brushProperty name="color" value="#F6630D"/>
    </inkml:brush>
  </inkml:definitions>
  <inkml:trace contextRef="#ctx0" brushRef="#br0">0 43 14279,'6'22'629,"9"-5"-629,4-17 90,9 0-90,-5 0 0,6 0-90,4-6-179,0 1-271,3-8-2608,26-6 1169,-25 10 1979,18-8 0,-35 13 0,-2-4 0</inkml:trace>
</inkml:ink>
</file>

<file path=ppt/ink/ink1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32:02.125"/>
    </inkml:context>
    <inkml:brush xml:id="br0">
      <inkml:brushProperty name="width" value="0.04286" units="cm"/>
      <inkml:brushProperty name="height" value="0.04286" units="cm"/>
      <inkml:brushProperty name="color" value="#F6630D"/>
    </inkml:brush>
  </inkml:definitions>
  <inkml:trace contextRef="#ctx0" brushRef="#br0">1 36 14639,'28'16'359,"1"-3"-5929,-10-13 5660,15 0-90,-5 0 202,11-5-202,-10 4 1003,-1-8-1003,-2 8 0,-2-8-180,-1 5 2776,0-3-3226,-3 3 1590,-1-1-1949,-2 2-270,-2 0-630,1-1 1889,-1 2 0,0-2 0,1 1 0</inkml:trace>
</inkml:ink>
</file>

<file path=ppt/ink/ink1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32:02.529"/>
    </inkml:context>
    <inkml:brush xml:id="br0">
      <inkml:brushProperty name="width" value="0.04286" units="cm"/>
      <inkml:brushProperty name="height" value="0.04286" units="cm"/>
      <inkml:brushProperty name="color" value="#F6630D"/>
    </inkml:brush>
  </inkml:definitions>
  <inkml:trace contextRef="#ctx0" brushRef="#br0">249 1 14819,'-27'8'1169,"2"5"-6470,11-5 5841,-9 14 1049,6-3-1319,-6 6 769,7-5-769,1 1-180,0 1 0,-5 14-90,4-8 90,-1 9 0,6-1-90,6-8 3482,1 6-3392,11-4-90,2-8 0,7 6 0,2-12 0,0 0 89,2-3-178,0-2 89,2-2 0,2-4-90,2-2 90,0-3-90,2 0 0,-1-7 0,0 0 0,0-7 0,-3-2 0,7-9 0,-10 3 0,5-7 90,-12 6 0,0 0 0,-4-2 0,-4 0-90,-3-12 180,-3 11-90,-6-8-90,5 13-90,-14 4-180,4 1-179,-8 3-91,2 1-180,1 1-89,1 1-180,-2 1-181,1 1-629,-1 1 1889,0 0 0,0-1 0,1 1 0</inkml:trace>
</inkml:ink>
</file>

<file path=ppt/ink/ink1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32:02.861"/>
    </inkml:context>
    <inkml:brush xml:id="br0">
      <inkml:brushProperty name="width" value="0.04286" units="cm"/>
      <inkml:brushProperty name="height" value="0.04286" units="cm"/>
      <inkml:brushProperty name="color" value="#F6630D"/>
    </inkml:brush>
  </inkml:definitions>
  <inkml:trace contextRef="#ctx0" brushRef="#br0">1 1 14009,'29'27'899,"-2"-1"-449,-9-9-180,2 4-1298,14 19 1297,-5-7 91,27 33-270,-20-23 368,11 16-188,-5 3-180,-12-14-90,7 14 90,-8 1-512,-10-17 422,2 15 0,-11-22 0,-5 0 90,-2-2-90,-3-2 1132,0-3-1132,-9-2-90,-1-2-90,-6-4-179,-1-3-181,3-3-180,1-4 1,0-3-91,3-5-229,1-3 139,1-3 91,1 0 809,3-19 0,1 5 0,3-16 0</inkml:trace>
</inkml:ink>
</file>

<file path=ppt/ink/ink1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32:03.109"/>
    </inkml:context>
    <inkml:brush xml:id="br0">
      <inkml:brushProperty name="width" value="0.04286" units="cm"/>
      <inkml:brushProperty name="height" value="0.04286" units="cm"/>
      <inkml:brushProperty name="color" value="#F6630D"/>
    </inkml:brush>
  </inkml:definitions>
  <inkml:trace contextRef="#ctx0" brushRef="#br0">0 1 14729,'23'0'719,"-1"0"-6199,-9 0 5660,13 0-90,-3 0 647,12 0-737,-6 0 947,1 0-947,3 0-90,1 0-180,-2 0-270,-1 0-269,-3 0 2922,0 0-3193,-5 0 91,-3 0 1053,-5 0-1413,-3 5 1349,-4-4 0,-3 3 0,-3-4 0</inkml:trace>
</inkml:ink>
</file>

<file path=ppt/ink/ink1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32:03.308"/>
    </inkml:context>
    <inkml:brush xml:id="br0">
      <inkml:brushProperty name="width" value="0.04286" units="cm"/>
      <inkml:brushProperty name="height" value="0.04286" units="cm"/>
      <inkml:brushProperty name="color" value="#F6630D"/>
    </inkml:brush>
  </inkml:definitions>
  <inkml:trace contextRef="#ctx0" brushRef="#br0">1 41 14819,'5'21'899,"1"-3"-719,4-16-90,1 0 0,10-1 0,-3-1-90,10 0-90,-5 0 90,3 0-180,-1 0-270,1-5-90,2 3-89,0-10-91,3 6-359,-2-4-180,-1 1 89,-1 1-449,1 1 1619,0-1 0,-2 0 0,-2-1 0</inkml:trace>
</inkml:ink>
</file>

<file path=ppt/ink/ink1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32:20.217"/>
    </inkml:context>
    <inkml:brush xml:id="br0">
      <inkml:brushProperty name="width" value="0.04286" units="cm"/>
      <inkml:brushProperty name="height" value="0.04286" units="cm"/>
      <inkml:brushProperty name="color" value="#F6630D"/>
    </inkml:brush>
  </inkml:definitions>
  <inkml:trace contextRef="#ctx0" brushRef="#br0">19 87 15088,'0'28'450,"0"-3"-450,0-10 90,0 1-90,0 1 0,0 3 90,0-2 0,0-1-90,0 0 90,0-1-90,0 0 0,0 0 90,0 0-90,0-1 0,0 0 0,-5 0 0,4 0 0,-4 1 0,2-1 0,2 6-90,-2-5 90,3 2-90,0-6 0,0-1 0,0-2 90,12-3-90,-3-3 90,12-9 0,-7-1 0,2-6 0,1 1 0,2-2 0,2 2 0,3 0-90,1 2 180,17-2-90,-10 4 0,14-2-90,5 7 90,-11 0 90,14 3-90,1 0 0,-12 0 0,15 0 0,4 0 0,-13 0-587,18 0 587,-18-7 0,1 0 0,1-6 0,-1 1 0,2 2-3197,-1-1 3197,0 6 0,0-3 0,0 7 0,18-4 0,-14 5 0,12 0 0,-20 0 0,0 0 150,-2 0-150,-1 0 90,37 0 0,-29 0 0,28 7-90,-39-5 90,1 11-90,-1-11 0,2 4 0,-1-6 0,1 0 0,0 0 0,-1 0 0,0 0 0,-2 0 0,0 0 3362,-2 0-3362,0 0 0,1 0 0,0 0 0,2 0 0,38-6 0,-28 4 0,48-4 0,-53 6-172,13 0 172,-20 0 180,-2 0 173,-2 0-263,-1 0-90,-1 0 89,1 0-89,-1 0 0,-1 0 272,1 0-182,-1 0-90,2 0 0,-3 0 90,2 0-3482,-2 0 3392,3 0 89,1 0-89,2 0 90,18 0 0,-14 0-180,13 0 270,-2 0 0,-15 0-90,12 5 0,-18-4-90,-1 5 90,1-6 3212,0 0-3212,2 0-90,-1 0 0,0 0 0,0 0-90,0 0-3212,1 0 3302,0 0 0,-1-4 0,0 2 0,14-2 0,-11 4 0,10 0 0,-16 0-90,-2 0 180,0 0-180,-2 0 90,17 0 90,-15 0-180,11 0 180,-20 0-90,0 0 0,-1 0 3392,1 0-3392,-2 0 0,1 0 0,-1 0 0,2 0-90,7 0 180,-3 0-90,6 0 0,-5 0 0,2 0 0,2 0 0,3 0 0,1 0 0,2 0 0,-2 0 0,0 0 0,-1 0 0,-4 0 0,-1 0 0,-4 0 90,4 0-90,-7 0 0,4 6 0,-11-5 0,0 10 0,-1-10 0,0 3 0,-1-4 0,-2 0 0,1 0 0,0 0-90,0 0 90,2 0 0,-2-5 90,3 4-90,0-8 0,-3 5 0,2-1-90,-2-3 90,-1 4 0,1-4 90,1 0-180,-4 5 90,3-2 0,-3 5 90,-1 0-180,0 0 90,1 0 0,-1 0 0,2-7 0,1-1 0,0-1 0,1-2 0,-1 10 90,2-4-180,-2 5 90,1-5 0,1-1 0,-2 0 90,1-1-90,-2-1 0,-1-1 0,-1-1 0,0 3 0,-2 1 0,0 0 0,-1 1 0,1-2 0,0 0 0,0-1 0,-1-2 0,1 0 0,-2-2 90,0 1-90,0 0 90,0-1 0,0-1 0,0 1 0,0 1 90,0 2-90,0-1-90,0 1 90,0 1-90,0 1 0,0 3-6927,0 0 6927,0 11 0,0-6 0,0 8 0</inkml:trace>
</inkml:ink>
</file>

<file path=ppt/ink/ink1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31:19.458"/>
    </inkml:context>
    <inkml:brush xml:id="br0">
      <inkml:brushProperty name="width" value="0.04286" units="cm"/>
      <inkml:brushProperty name="height" value="0.04286" units="cm"/>
      <inkml:brushProperty name="color" value="#F6630D"/>
    </inkml:brush>
  </inkml:definitions>
  <inkml:trace contextRef="#ctx0" brushRef="#br0">278 0 15088,'-22'0'540,"2"7"-6110,12 0 5750,-6 13 1318,-5 10-1408,-4 6 90,-10 22-90,7-11-90,2 0 0,7-15 860,7-13-860,1 0 0,-3 2-180,4-6-90,-2 2-90,6-8 3302,0-1-3391,2-1-1,-2-2-90,3-2 1,-1-2-901,0-1-718,1 0 988,-1-6 181,2-1 989,-1-8 0,1 3 0,0-1 0</inkml:trace>
</inkml:ink>
</file>

<file path=ppt/ink/ink1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31:19.707"/>
    </inkml:context>
    <inkml:brush xml:id="br0">
      <inkml:brushProperty name="width" value="0.04286" units="cm"/>
      <inkml:brushProperty name="height" value="0.04286" units="cm"/>
      <inkml:brushProperty name="color" value="#F6630D"/>
    </inkml:brush>
  </inkml:definitions>
  <inkml:trace contextRef="#ctx0" brushRef="#br0">0 18 14729,'23'-11'539,"-3"5"-449,-14 18 0,0-6-4071,0 4 4250,0-3 771,1 5-950,2 1 0,5 7-90,-1-3 90,6 5-90,-4-5 3392,1 0-3392,0-2 0,0 0 0,-2 0-90,1-3-90,-2 0-180,-2-5-90,-1 1 0,-2-2-89,0-1-91,0 0-89,-2-1-91,-1-2-539,-2 0-540,0-2 1889,-1 0 0,1 0 0,0 0 0</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31:07.583"/>
    </inkml:context>
    <inkml:brush xml:id="br0">
      <inkml:brushProperty name="width" value="0.04286" units="cm"/>
      <inkml:brushProperty name="height" value="0.04286" units="cm"/>
    </inkml:brush>
  </inkml:definitions>
  <inkml:trace contextRef="#ctx0" brushRef="#br0">249 18 13739,'-24'-6'1439,"1"0"-989,10 4-90,-1 0 0,1 1-180,-1 0-1,2 1-89,-2 0 90,-1 0-90,0 6-90,1 2 90,-1 6-90,-11 12 0,12 1 0,-6 12-90,18-4-449,23 4 359,-9-12-630,36 6 450,-26-23-629,32 4 719,-31-12-360,25-12 540,-27-3 1,9-15 178,-15-1 901,-4-16-630,-7 18 809,-2-13-899,-2 30 90,0-5 359,0 10-629,0 7 0,0 9-90,4 36 0,-3-18 90,9 21-90,-6-29 0,5 0-360,-1 6-89,-2-7-2700,5 16 1530,-6-22 1619,3 6 0,-6-18 0,-1-2 0</inkml:trace>
</inkml:ink>
</file>

<file path=ppt/ink/ink1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31:19.939"/>
    </inkml:context>
    <inkml:brush xml:id="br0">
      <inkml:brushProperty name="width" value="0.04286" units="cm"/>
      <inkml:brushProperty name="height" value="0.04286" units="cm"/>
      <inkml:brushProperty name="color" value="#F6630D"/>
    </inkml:brush>
  </inkml:definitions>
  <inkml:trace contextRef="#ctx0" brushRef="#br0">0 24 13199,'29'12'0,"-5"-3"-5570,-12-9 5480,0-5 1499,1 4-1409,1-3 770,1 4-950,-3-4-90,0 0-270,-1-3 3123,2 0-3843,-1 4-179,0 0 1439,-2 1 0,0 1 0,0-3 0</inkml:trace>
</inkml:ink>
</file>

<file path=ppt/ink/ink1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31:20.152"/>
    </inkml:context>
    <inkml:brush xml:id="br0">
      <inkml:brushProperty name="width" value="0.04286" units="cm"/>
      <inkml:brushProperty name="height" value="0.04286" units="cm"/>
      <inkml:brushProperty name="color" value="#F6630D"/>
    </inkml:brush>
  </inkml:definitions>
  <inkml:trace contextRef="#ctx0" brushRef="#br0">1 31 12570,'24'4'1349,"2"-1"-1259,-14-3 0,7 0-90,-4 0 0,1 0 90,0 0-90,0 0-90,1 0 90,0-6 0,-1-1-90,-1-1-180,-2 3-180,-1 0-89,-1 3-309,5-3 0,-6 5 0,4 0 0</inkml:trace>
</inkml:ink>
</file>

<file path=ppt/ink/ink1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31:21.445"/>
    </inkml:context>
    <inkml:brush xml:id="br0">
      <inkml:brushProperty name="width" value="0.04286" units="cm"/>
      <inkml:brushProperty name="height" value="0.04286" units="cm"/>
      <inkml:brushProperty name="color" value="#F6630D"/>
    </inkml:brush>
  </inkml:definitions>
  <inkml:trace contextRef="#ctx0" brushRef="#br0">48 11 13379,'0'29'450,"0"-4"-6020,0-8 5929,0 9 1140,0-5-1499,0 7 90,0-9 770,0-1-860,0-2-90,0 0 180,0 0-90,0-3 0,0 2 3392,0-4-3392,4-1 0,1-2 90,5-3-90,0 0 0,1-3 0,1 1 0,1-2 90,1 0-90,7-1 0,-6 0 0,7-6 0,-3-6 0,-4-2 0,2-4 0,-7 5 0,-1-2 90,-2 0-180,-3 0 180,-1-8-90,-2 5 0,-1-7 0,0 9 0,-8 0 0,0 3-90,-8 1 0,1 1-90,0 2 0,-3 0-180,-1 0 0,0 0-179,-2 2 539,1 0 0,-31-4 0,-8-2 0</inkml:trace>
</inkml:ink>
</file>

<file path=ppt/ink/ink1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31:10.887"/>
    </inkml:context>
    <inkml:brush xml:id="br0">
      <inkml:brushProperty name="width" value="0.04286" units="cm"/>
      <inkml:brushProperty name="height" value="0.04286" units="cm"/>
      <inkml:brushProperty name="color" value="#F6630D"/>
    </inkml:brush>
  </inkml:definitions>
  <inkml:trace contextRef="#ctx0" brushRef="#br0">132 180 10681,'0'-20'360,"0"5"-180,0 12-90,0 2-1,0 0 2700,0-3-2789,0 42 0,0-25 90,0 32-90,0-34 0,0 11 90,0-7 90,0 9-180,0-9 90,0 1-90,0 0 180,0 20-91,0-11 1,0 8-90,0-15 0,6-8 180,-5 2-90,5-1 0,-6 1-90,0 2 90,4-2-90,-2 2 0,2-1 0,0 2-3392,-3-1 3662,5-1-90,-6 2 0,5-2-90,-2 7 0,1-5-90,0 6 0,-1-1 0,0-3 3392,1 3-3392,-2-7 0,0-1 0,-1-2 0,-1 1 0,1-2 90,-1 0-90,1-1 0,0 0 0,0 0-90,0 0 90,0-2 0,1 1 90,-1-2-180,2 3 180,-2-2-90,2 2 90,-1 2 90,0-2-1,0 4-179,-1-4 90,0 1-90,0 0 90,0 0-90,1 2 0,-1-1 0,1 0 0,-1-2 0,1 0 0,-1-2 90,1-1-90,-1 0 0,0 0 0,0-2 0,0 2-90,-1-3 90,0 2 0,0-1 0,0 1 0,0-1 0,0-1 0,0-1 90,0 0-180,0 1 180,0 0-90,6-1 0,0 0 0,5-1 0,-2 0 0,-1 0 0,5 0 0,-5 0-90,5 0 90,-7 0 90,1 0-90,6 0 0,-5 0 0,11 0 0,-8 0 0,6 0 0,-4 0 0,7 0 0,-5 0 0,6 0 90,-6 0-90,-1 0 0,1 0 0,1 0 0,1 0 0,0 0 0,-1 0 0,-1 0-90,1 0 90,-2 0 0,0 0 90,-1 0-180,-1 0 90,3 0 0,-2 0 0,1 0 90,8 0-180,-6 0 90,7 0 0,-4 0 0,-3 0 0,3 0 0,0 0 90,-2-5-90,2 4 0,-3-4 0,1 5 0,-2 0-90,2 0 90,-3-4 0,0 3 0,-1-3 0,-2 4 0,-2 0 0,3 0 0,-3 0 90,0 0-180,-1 0 180,0 0-90,1 0 0,4 0 0,11 0 0,-3 0 0,9 0 0,2 0 0,-7 0 90,6-5-180,-10 4 90,8-3 0,-9 4 0,7 0 0,-11 0 0,0 0 0,-1 0 0,-2 0 0,-2 0 0,0 0 0,-2 0 0,1 0 0,-1 0 0,0 0-90,2 0 180,-1 0-90,6 0 0,-3 0 0,5 0 0,2 0 0,-3 0 0,5 0 0,-6 0 0,1 0 0,-1 0 0,-1 0 0,0 0 0,-1 0 0,-2 0 0,0 0 0,-2 0 0,-1 0 0,1 0 0,-2 0 0,2 0 0,3 0 0,-1 0 0,3 0 0,-4 0 0,1 0 90,1 0-90,1 0 0,10 0-90,-3 0 90,8-6 0,-8 4 90,1-4-90,-1 6-90,0 0 90,-1 0 0,-2 0 0,-3 0 0,-2 0 0,1 0-3392,-3 0 3392,-1 0 0,-2 0 90,-2 0-180,5 0 90,-4 0 0,4 0 0,2 0 3482,6 0-3482,8 0-90,-2 0 90,-1 0 0,-7 0 0,-2 0 0,1 0 0,1 0 0,-2 0 90,2 0-180,0 0 90,1 0 90,1 0-90,-1 0 0,2 0 0,-1 0 0,1 0 0,9 0-90,-5 0 90,8 0 0,3 0 0,-7 0 0,8 0 90,1-6-90,-9 5-90,7-8 180,-12 8-180,-1-3 90,-2 1 0,-2 2 90,-2-2-90,-1 3 0,-3 0 0,-2 0-90,-1 0 90,-2 0 90,1 0-90,-1 0 0,0 0-90,6 0 90,-3 0 90,7 0-180,7 0 90,-3 0 0,10-4 0,8-2 0,-9 0 0,10-3 0,-13 8 90,0-8-90,-3 5 0,0-3 0,-1 4 0,0 1-90,0 2 90,-2 0 90,0 0-90,-3 0 0,-2 0 0,-2 0-90,0 0 180,-3 0-180,-1 0 90,-1 0 0,0 0 90,0 0-90,4 0-90,4 0 90,3 0 90,5 0-90,2 0 0,2 0 0,3 0 0,1 0 0,3 0 0,0 0 0,-2 0 0,-1 0-90,-1 0 90,0 0 0,-3 0 0,0 0 90,-5 0-90,-2 5-90,-5-4 180,-3 4-90,-1-5 0,-3 5 0,0-4 0,-3 7 0,0-7 0,1 3 0,0 0 0,3-4 0,6 3 0,-1-3 0,7 0 0,-4 0 0,4 0 0,2 0 0,1 0 0,2 0 0,0 0 0,0 0 0,0 0 0,0 0 0,7 0 0,-8 0-90,4 0 90,-12 0 0,-3 0 0,-1 0 0,-3 0 0,0 0 0,-3 0 0,1 0 90,-1 0-90,6 0 0,-1 0 0,5 0 90,-3 0-180,2 0 90,3 0 0,2 0 0,2 0 0,0 0 0,3 0 0,-1 0 0,-1 0 0,1 0-90,-3 0 90,-2 0 0,-3 0 90,-2 0-180,-2 0 90,0 0 0,-1 5 90,2-4-90,-4 4-90,4-5 90,-2 3 0,-2-2 0,2 3 90,-1-4-90,1 0-90,4 0 180,1 0-90,2 0 0,2 0 0,1 0 0,4 0 0,2 0-90,14 0 180,-11 0-180,9 0 180,-5 4-90,-12-3 0,4 3 0,-9-4 0,-7 0 0,2 0 0,-2 0 0,-2 0 0,3 0 0,-3 0 0,1 0 0,1 0 0,2 0 0,0 0 0,2 0 0,-1 0 0,1 0 0,-1 0 0,0 0 0,-1 0 0,0 0 0,0 0-3392,-1 0 3392,1 0 0,-1 0 0,0 0-90,8 0 180,-6 0-90,5 0 0,-1 0 0,-5 0 3392,4 0-3392,-5 0 0,-1 0 0,1 0 0,1 0 0,1 0-90,3 0 180,2 0-90,3 0 0,1 0-3392,2 0 3392,2 0 0,0 0 0,-2 0 0,-1 0 0,-2 0 0,-1 0 90,-2 0-90,7 0-90,-6 0 3482,4 0-3392,-5 0-90,-6 0 180,1 0-90,-5 0 0,0 0 0,0 0 0,1 0 0,-1 0 0,6 0 0,-2 0 0,2 0 0,0 0 0,0 0 0,2 0 0,-2 0 0,5 0 0,6 0 0,-4 0 90,4 0-180,-10 0 90,-2 0 90,0 0-90,-3 0 0,4 0 0,-5 0 0,5 0 90,-5 0-90,1 0-90,1 0 90,0 0 0,0 0 0,1 0 0,-2 0 0,1 0 90,0 0-180,0 0 180,-2 0-90,-1 0 0,1 0 90,7 0-90,-5 0 0,7 0 0,-7 0-90,3-5 180,-1 3 0,1-3-90,-1 5 90,-1 0-90,1 0 0,-2-3 0,0 2 0,-1-3 0,-1 1 90,0 2-90,-1-3 0,1 2 0,-2-1 0,1-1 0,1 0 0,0 2 0,2 0 0,-2-1 0,1 2 0,6-1 90,-5 1-180,6 0 180,-2 0-180,-4 1 90,5 0 0,-3 0 0,-2 0 90,2 0-90,-5 0 0,1 0 0,-1 0 0,1-4 0,-1 4 0,5-4 0,-4 4 0,4 0 0,-5 0-90,0 0 90,0 0 0,-2-5 90,4 4-90,-4-6 0,3 6 90,-2-2 0,-3 0-90,2 2 0,-3-2 90,1 3-180,-1 0 90,1 0 0,-1 0 90,0 0 0,7 0-90,-3 0 0,5 0 0,-3-5 0,0 4 90,1-4-180,1 1 90,0 3 90,-2-6-90,1 6 0,0-2 0,1 3 0,0 0 89,-3 0-89,-1 0 0,-1 0-89,1 0 89,-2 0 0,5 0 0,0 0 0,3 0 0,-1 0 449,-2 0 1,-1 0-360,-5-6 0,-1 0-180,-6-5 180,0-6 0,0 4-180,0-4 90,0 1 0,0-1 0,0 1-90,0 2 180,6 5-90,-4-1 90,4 0-180,-6 1 0,0-2 180,0 1-90,0-1 90,0-1-180,0 0 90,0 1 90,0-6-180,0 4 90,0-6 90,0 6-90,0-2 0,0 1 0,0-1 0,0 0 0,0 0 0,0-4 90,0 5-90,0-2 0,0 5 0,0 1 0,0 0 0,0 1 0,-7 0-90,5 2 180,-5-2-180,7-2 90,0 0 0,0-1 90,0-9-180,0 9 180,0-7-90,0 9 0,0 2-90,0-1 90,0 1 0,0 0 0,0 1 0,0 1 0,0-1 0,0 1 0,0 1 0,0 1 0,0 0 0,0 0 90,-6 3-180,-1-1 90,-1-3 0,3-1 90,-2-1-180,6-4 180,-6 5 0,-1-2-90,7 0 0,-14 7-90,7-3 90,-7 4 90,2 0-90,-3 0-90,1 0 90,-2 0 0,3 0-90,-1 0 180,-6 0-90,5 0 0,-2 0 0,8 0 0,-2 0 0,-9-6 0,5 5 0,-5-5 0,12 6-90,0 0 180,-2 0-180,0 0 90,-1 0 90,-1 0-90,0 0 90,0 0-90,1 0 0,0-6-90,2 5 0,1-8 180,-5 7-180,4-2 180,-5 4-90,3 0 0,-1 0 0,-1 0 0,-1 0 0,1 0 0,-6 0-90,4 0 90,-2 0 90,5 0 0,2 0-90,0 0 0,0 0 0,-4 0 90,3 0-180,-3 0 180,-1 0-90,3 0-90,-5 0 90,5 0 0,-1 0 0,1 0 90,0 0-180,-7 0 180,6 0-90,-3 0 0,7 0 0,0 0 0,-1 0 0,0 0 0,0 0-90,0 0 180,-2 0 0,-1 0-90,-1 0-90,-2 0 0,1 0 180,0 0-180,-1 0 90,-8 0 90,6 0-90,-7 0 0,2 7-90,5-5 180,-5 5 0,7-7-90,2 0 0,0 0 90,0 0-180,4 0 90,-1 0-90,3 0 90,2 0 0,0 0 0,-1 0 0,1 0-90,0 0 90,-2 0-3392,0 0 3392,-3 0 90,-1 0 0,0 0-180,2 0 0,0 0 180,0 0-180,-3 0 270,-8 0-270,5 0 3482,-8 0-3392,7 0 0,-1 0-90,-1 0 180,1 0-90,2 0 0,1 0 0,0 0 90,2 0-180,-1 0 90,0 0 0,-2 0 0,0 0 0,-1 0 0,-11 0 0,5 0 0,-7 0 90,-2 0-180,8 0 180,-7 0-90,2 0-90,10 0 180,-6 0-90,11 0-90,2 0 180,0 0-90,2 0-90,1-6 90,1 5 0,0-5-90,0 6 90,-1 0 0,-1 0 0,1 0 0,-3 0 0,-15-6 0,8 4 90,-13-5-90,14 7 0,-2 0 0,1-5-90,0 4 90,-1-4 0,2 5 90,0 0-90,1 0 90,1 0-180,2 0 90,0 0 0,2 0 0,-2 0 0,2 0 0,-1 0 0,0 0 0,0 0 0,0 0 0,1 0 0,-2 0-90,1 0 0,-5 0 90,4 0 0,-5 0 0,7 0 90,0-6-270,1 4 180,0-4 0,-8 6 90,2 0-90,-4 0-90,5 0 90,1 0 90,-2 0-90,-2 0 0,0-5-90,0 3 90,-1-3 0,1-1 0,-4 5-90,0-9 0,-2 8 90,2-2 0,0 4 0,-5 0 0,7 0 90,-5-6-180,4 4 90,5-9 0,-4 10 0,-4-4 0,7 5 0,-7 0 0,8 0 90,-1 0-90,2 0 0,0 0-90,-12 0 90,9-6-90,-8 5 180,12-5-90,1 6 0,0-5 0,-2 4 0,2-4 0,-1 5-90,1 0 90,0 0 0,-7 0 0,6 0 0,-8 0-90,1 0 90,4 0 90,-5 0-90,7 0 0,1 0 90,-1 0-90,-1 0 0,-1 0 0,-1 0-90,-1 0 90,0 0 0,0 0-90,-8 0 90,6 0 0,-7 0 0,10 0 90,-1 0 0,1 0-90,0 0-90,-8 0 90,6 0-90,-5 0 180,2 0 0,3 0-90,-5 0-180,3 0 270,2 0-180,-2 0 180,-2 0-90,2 0 0,-1 0 90,2 0-180,0 0 90,1 0 90,0 0-180,3 0 0,-1 0 0,1 0 90,-11 0 90,6 0-90,-8 0-90,9 0 180,-1 0-90,0 0 0,3 0-90,-22 0 180,18 0-90,-18 0 0,19 0-90,0 0 180,-2 0-180,2 0 90,0 0 0,2 0 0,0 0-90,0 0 180,1 0-180,-1 0 90,1 0-90,0 0 180,-7 0-180,5 0 90,-4 0 0,1 0 0,8 0 0,-6 0 0,8 0 0,0 0 0,1 0 90,-1 0-180,-8 0 90,6 0 0,-6 0 0,8 0 0,-1 0 0,1 0 0,0 0 0,0 0-90,-7 0 180,5 0-90,-6 0 0,7 0 0,1 0 0,1 0-90,0 0 0,-8 0 0,4 0 90,-6 0 0,-16 0-90,15 0 90,-16 0 0,20 0 0,2 0 0,-1 0-179,0 0 179,1 0-90,-1 0 0,-1 0 90,-2 0-90,1 0 90,-2 0 0,3 0 0,-16 0 0,14 0 0,-11 0 0,18 0 0,0 0 0,0 0 0,0 0 0,1 0 0,0 0 90,1 0-180,1 0 90,1 0 0,1 0 90,-2 0-180,0 0 180,-1 0-180,-1 0 90,0 0 0,-3 0 0,-1 0 0,-3 0 0,0 0 0,-3 0 0,1 7 0,-13-5 0,9 5 0,-7-7 0,5 0 0,8 0 0,-4 0 0,0 0 0,8 0-90,-5 0 180,7 0-90,1 0 0,0 0-90,1 0 180,0 0-90,1 0 0,-1 0 0,-1 0 0,0 0 90,-8 0-180,5 6 90,-7-5 90,7 5-90,-1-6 0,-1 0-90,1 0 180,-9 0-90,8 7 0,-6-5 0,1 4-90,6-6 90,-7 0 0,7 0 0,0 0 0,1 6 0,0-5 90,-15 9-90,12-4 0,-10-1 0,17-1 0,1-4-90,-2 0 90,-1 6 0,-2-5 0,1 11 0,1-11 0,1 11 0,-1-10 0,-1 3 90,1-5-90,2 0-90,-5 0 90,5 0 0,-5 0 0,6 0 90,-1 7-90,0-5-90,1 12 90,-1-13 0,2 11 0,1-11 0,-1 4 90,4-5-90,-1 0 0,2 0 0,-1 0 0,1 0-90,0 0 90,-1 0 90,0 7-90,-1-5 0,-3 4 0,3-6 0,-1 0 0,2 0 0,4 0 0,-1 0 0,0 0-90,2 0 90,-3 0 0,2 0 90,-1 0-90,-2 0 0,-1 0 0,-2 0 0,-1 0-90,0 0 90,-2 0 0,2 0 0,-7 5 0,7-3 0,-5 3 0,5-5 0,2 0 0,-1 0 90,0 0-90,6 0 0,-2 0 0,5 0 0,1 0 0,-1 0 0,-1 0 0,0 0 0,-1 0-630,0 0 90,-35 0-179,21 0-91,-26 0-1349,25 0 91,5 0 2068,-4 0 0,7 0 0,1 0 0</inkml:trace>
</inkml:ink>
</file>

<file path=ppt/ink/ink1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31:12.406"/>
    </inkml:context>
    <inkml:brush xml:id="br0">
      <inkml:brushProperty name="width" value="0.04286" units="cm"/>
      <inkml:brushProperty name="height" value="0.04286" units="cm"/>
      <inkml:brushProperty name="color" value="#F6630D"/>
    </inkml:brush>
  </inkml:definitions>
  <inkml:trace contextRef="#ctx0" brushRef="#br0">323 0 13020,'-13'23'0,"4"-4"90,1-10-1,-4 9-89,2-5 90,-4 6-90,7-7 0,-1-1 0,1 0 90,-12 21 0,1 5-90,-4 5 270,-1 17-270,13-29 0,-5 16 90,9-21-90,-1 1 0,1 0 0,0 1 0,0 0 90,-1 0 0,0 1-90,1 2 90,-1 2-90,2 2 0,0 0 0,0-1 90,-2 18 0,3-13-90,-2 13 90,0 0 0,2-12 0,-3 12-90,2 1 0,2-13 0,0 12 90,1-16-90,0 31 0,0-23 0,1 41 0,-1-43 0,2 12 90,0-15-90,0-1 0,0 3 0,0-2 0,7 2 0,-1-3 0,5 3 90,-2-1-1,4 20 1,-3-16 0,3 16 0,-3-18-223,1 1 133,0 0 0,3 1 0,0-2 0,0 2 0,1-2 90,1-1-90,0-2 0,1-1 0,6 13-90,-5-11 90,5 8 90,-6-15-90,0-2 0,2-1 0,0 0 0,1-2 0,0 0 0,1-1 0,-1-2 0,1-1 0,-1 0 0,2-1 90,-1-1-90,0-2 223,1-1-133,-1 0 0,2-1-90,0-1 90,2 0-90,1-2 90,-1-1-90,1-2 0,-1-1 90,0-2 0,-1-2 0,0-1-90,-1-2 90,0-1-90,-2 1 90,9 0-90,-7 0 0,10 2 0,1-3 90,-7 0-90,8-2 0,1 0 0,-8 0 0,8 0 0,-13 0 0,-1 0 0,-1 0 0,1 0 90,1 0-90,-1-6 0,1 1 0,-2-2 90,1-2-90,-2 3-90,1-6 90,-1 3 0,-2 0 90,-2 0-90,-1 0 0,-3 2 0,0 0 0,-2 1-90,-3 1-90,-1 0-180,-3 1-630,0-1-359,-2 0 540,0 1-181,-1-2-449,-5 2-180,3 0 1619,-3-2 0,-1 1 0,0-2 0</inkml:trace>
</inkml:ink>
</file>

<file path=ppt/ink/ink1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31:12.926"/>
    </inkml:context>
    <inkml:brush xml:id="br0">
      <inkml:brushProperty name="width" value="0.04286" units="cm"/>
      <inkml:brushProperty name="height" value="0.04286" units="cm"/>
      <inkml:brushProperty name="color" value="#F6630D"/>
    </inkml:brush>
  </inkml:definitions>
  <inkml:trace contextRef="#ctx0" brushRef="#br0">102 167 15268,'-7'29'180,"2"-3"-90,5-13-90,0 0 0,0 12 0,0-8 0,0 6 0,0-11 0,0-3-90,0-1-989,0 0 809,0-10 0,0-2 0,0-16 180,0 2 0,0-21 0,-6 11 90,0-10 0,-3 10 90,0 0 0,2 2 90,0 2 0,0 2 90,-1 4 0,3 3-90,-1 3-90,2 2 0,-1 3 0,2 2-90,-1 2 0,3 1 0,-1 1 0,1 6 0,7 1 0,1 5 0,6-1 0,-2 0 0,1 0 0,0 1 0,1 0 0,2 2 0,-1 0 89,4-1-178,-1 1 178,3-1-89,6 6 0,-6-5 0,3 4 90,-10-5 0,-1 0 90,-4 0 0,-3 1 90,-2-1 0,-3 2-90,0-2 90,0 0 89,-12 6-269,5-5 0,-11 4-90,-1-1 0,5-3 0,-5 3-90,5-5-90,1-1-269,0-2-181,2-1-179,2-3-91,1-2-359,1-1-1080,1-1 2339,1 0 0,2-5 0,1-2 0</inkml:trace>
</inkml:ink>
</file>

<file path=ppt/ink/ink1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31:13.546"/>
    </inkml:context>
    <inkml:brush xml:id="br0">
      <inkml:brushProperty name="width" value="0.04286" units="cm"/>
      <inkml:brushProperty name="height" value="0.04286" units="cm"/>
      <inkml:brushProperty name="color" value="#F6630D"/>
    </inkml:brush>
  </inkml:definitions>
  <inkml:trace contextRef="#ctx0" brushRef="#br0">1 48 13829,'31'0'540,"-2"0"-6111,-10 0 5931,28-9-360,-14 3 1289,22-7-1200,-21 9-89,2-2 877,2 3-1237,28-1 0,-26 1-179,18 3-91,-33 0-90,-2 0-539,-3 0-360,-1 0 1619,-3 0 0,0 0 0,0 0 0</inkml:trace>
</inkml:ink>
</file>

<file path=ppt/ink/ink1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31:14.162"/>
    </inkml:context>
    <inkml:brush xml:id="br0">
      <inkml:brushProperty name="width" value="0.04286" units="cm"/>
      <inkml:brushProperty name="height" value="0.04286" units="cm"/>
      <inkml:brushProperty name="color" value="#F6630D"/>
    </inkml:brush>
  </inkml:definitions>
  <inkml:trace contextRef="#ctx0" brushRef="#br0">1 0 13379,'27'22'180,"-1"-5"-5750,-4-13 5570,12-4 1409,-5 4-1319,12-4 769,-10 0-859,2 0 0,2 0 0,2 6 0,18 2 0,-13 6 3187,8 0-3187,-19 0 0,-5 0 0,-6 2 90,-3 1 0,-6 1 0,-3-1 90,-3 1 205,-3-1-205,0 1-90,-2 0 0,0 2 0,-8-1-1,-1 3-89,-9 1 90,1 2 0,-2 0 90,0 0-90,-1-2 90,-3 1-180,0 0 180,-3-1-90,1 0 0,-1 0 90,3 0-180,-1 0 0,0-1 90,0-2-90,0 0 0,3-1 0,1-1 0,1-1 0,2-2 0,0-1 0,-1 4-90,6-6-90,-2 1-90,6-4 90,4-4 0,0-1-449,4-2 539,0-8 90,0 1 0,6-3-90,4-9 90,3 10 0,3-5 0,-4 4 0,2 5 0,0-3 0,4 1 0,1 0 90,3 2 90,2 0-90,-2 0 359,15-1-269,-10 2-90,13-1-90,-11 3 90,3 0 0,1 0-90,3 0 0,1 0 0,1 0 0,2 0 0,-1 5 0,1-4 0,-1 7 0,-3-7 0,-2 7 0,-2-7 0,-3 5 0,-4-3-180,-3 3-180,-5-2-3481,-2-2 3301,-4-1-180,-1 0-269,-1 0 989,1 1 0,-3-1 0,1-1 0</inkml:trace>
</inkml:ink>
</file>

<file path=ppt/ink/ink1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31:14.875"/>
    </inkml:context>
    <inkml:brush xml:id="br0">
      <inkml:brushProperty name="width" value="0.04286" units="cm"/>
      <inkml:brushProperty name="height" value="0.04286" units="cm"/>
      <inkml:brushProperty name="color" value="#F6630D"/>
    </inkml:brush>
  </inkml:definitions>
  <inkml:trace contextRef="#ctx0" brushRef="#br0">51 142 15088,'-21'0'360,"4"-1"-1915,15 11 1645,-1 2 865,1 10-595,-1 1 223,2 2-404,0 5-89,1 18 0,0-8-90,6 10 0,-5-14 0,11-2 0,-7 1 90,2-1-180,1-2 180,-7-2-90,7 0 0,-3-4 0,5 10 90,-3-12 917,1 4-1007,-3-13 90,-2-3-90,0-2 0,-2-3-90,-1-3-630,0 0 181,-5-16 269,-2 3 90,-4-15-90,1 3 0,2-4 0,0-3 181,0-5-1,3-2 0,1-2 90,2-2 0,2-2-90,0-2 90,0 0 0,0 0 0,7 2 0,0 1 0,12-9 0,-4 13 0,2-6 0,-5 16 0,-2 3 0,-1 3-90,0 2 90,2-5 0,-2 8 0,3-2 0,-2 10 0,0 2 0,0 4 0,-1 0 0,1 1 90,0 0-90,0 8 0,0 2 0,0 9 0,1-2 90,1 2-90,1-1 0,1 0 90,-1 0-90,-1 0 0,-2-2 90,-3-1-1,-1 6 91,-4-5-90,-8 6 0,-2-6 0,-8-1-90,0 0 0,-2 0 90,-10 5-90,4-6 0,-6 2 0,9-8 0,0-2-90,1-1 0,1-2-90,2-1 0,2-2-89,1 0-1,1 0-90,2 0 0,3-7 0,2-1-89,2-6-91,1 1-1439,3-4 450,-1 3 1529,7-4 0,-5 5 0,5 0 0</inkml:trace>
</inkml:ink>
</file>

<file path=ppt/ink/ink1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31:15.182"/>
    </inkml:context>
    <inkml:brush xml:id="br0">
      <inkml:brushProperty name="width" value="0.04286" units="cm"/>
      <inkml:brushProperty name="height" value="0.04286" units="cm"/>
      <inkml:brushProperty name="color" value="#F6630D"/>
    </inkml:brush>
  </inkml:definitions>
  <inkml:trace contextRef="#ctx0" brushRef="#br0">106 0 13739,'-23'23'990,"3"-3"-811,17-11 541,-4 20-630,2-13 180,-4 17 0,2-15-180,0 4 0,1 1 0,1 2-90,0 0 90,2 1-90,0 0 0,2 2 0,0 1 89,0-3-89,1 1-89,0-1 89,7-1 0,-6-2 0,14-2-270,-8-4-90,1-3-90,4 0-90,-5-4 1,8-1-91,-1-4-89,1-2-181,0-2-2428,11-1 3328,-5 0 0,7 0 0,-9 0 0</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31:07.787"/>
    </inkml:context>
    <inkml:brush xml:id="br0">
      <inkml:brushProperty name="width" value="0.04286" units="cm"/>
      <inkml:brushProperty name="height" value="0.04286" units="cm"/>
    </inkml:brush>
  </inkml:definitions>
  <inkml:trace contextRef="#ctx0" brushRef="#br0">27 1 13559,'-15'33'0,"3"0"-535,26-4 355,-4-3 86,13 8-266,-7-10-1,0 2-179,1-2-539,-1 0-270,0 0 568,0-2 1,0 1 0,0-1 0</inkml:trace>
</inkml:ink>
</file>

<file path=ppt/ink/ink1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31:15.656"/>
    </inkml:context>
    <inkml:brush xml:id="br0">
      <inkml:brushProperty name="width" value="0.04286" units="cm"/>
      <inkml:brushProperty name="height" value="0.04286" units="cm"/>
      <inkml:brushProperty name="color" value="#F6630D"/>
    </inkml:brush>
  </inkml:definitions>
  <inkml:trace contextRef="#ctx0" brushRef="#br0">0 90 12660,'23'-8'0,"1"1"-5661,-18-2 5751,10-6-90,-4 8 1314,3-9-1314,-5 11 975,0-3-885,-1 7 450,12-7-451,-9 7 3224,9-3-3313,-12 4 599,0 0-419,1 0 0,1 6-90,0 0-90,-1 8 90,1-1 90,7 6-180,-4-3 90,8 5-90,-7-4 179,2 2-89,-1-1 0,0 1 270,5 10-180,-6-7-90,3 11 0,-2-2-90,-4-6 90,3 7-90,5 9 0,-10-20 0,7 11-90,-13-25 90,0-2-180,-1-2-90,0-1-90,-1-1-269,-1-1-1,1 0-89,-1-7-361,0-2-719,-1-7 1799,0 0 0,0-2 0,0 0 0</inkml:trace>
</inkml:ink>
</file>

<file path=ppt/ink/ink1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31:15.926"/>
    </inkml:context>
    <inkml:brush xml:id="br0">
      <inkml:brushProperty name="width" value="0.04286" units="cm"/>
      <inkml:brushProperty name="height" value="0.04286" units="cm"/>
      <inkml:brushProperty name="color" value="#F6630D"/>
    </inkml:brush>
  </inkml:definitions>
  <inkml:trace contextRef="#ctx0" brushRef="#br0">219 1 13469,'-14'27'630,"3"-1"-6111,6-8 6021,-3 13-360,3-6 1103,-2 9-1013,1-5 811,0 0-901,-1 1 0,-1 0-90,-1 1 0,0 0-90,-1-1 0,-1-1 90,1-1 3081,1-2-3081,0-1-450,-11 25 180,11-24-89,-9 18 303,13-33-483,0-1-1,1-1 0,0-1-90,2-1 1,-1-2-1,1 0-180,0-1 720,2-1 0,7-1 0,2-1 0</inkml:trace>
</inkml:ink>
</file>

<file path=ppt/ink/ink1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31:16.314"/>
    </inkml:context>
    <inkml:brush xml:id="br0">
      <inkml:brushProperty name="width" value="0.04286" units="cm"/>
      <inkml:brushProperty name="height" value="0.04286" units="cm"/>
      <inkml:brushProperty name="color" value="#F6630D"/>
    </inkml:brush>
  </inkml:definitions>
  <inkml:trace contextRef="#ctx0" brushRef="#br0">0 1 14099,'4'33'270,"0"-3"-5391,8-4 5391,-2-4 1229,4 7-1409,-1-6 769,0 0-859,3 3 360,2 1 0,0 0 3212,2 2-3482,0-1-90,-1 1 90,11 14 0,-10-10 0,6 10-1,-11-13 1,-3 1-90,-1-1 90,-3-1-90,-3-2 90,-3-3-90,-2-2 90,0-1-90,0-3 0,0-1 0,-6-1 0,-1-1-90,-5 0-90,1 0-179,0-2-1,1-1-90,1-2-90,0-1-89,2-1-271,0-4-449,1-2-990,0-2 2339,2 0 0,0 0 0,2 0 0</inkml:trace>
</inkml:ink>
</file>

<file path=ppt/ink/ink1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31:17.081"/>
    </inkml:context>
    <inkml:brush xml:id="br0">
      <inkml:brushProperty name="width" value="0.04286" units="cm"/>
      <inkml:brushProperty name="height" value="0.04286" units="cm"/>
      <inkml:brushProperty name="color" value="#F6630D"/>
    </inkml:brush>
  </inkml:definitions>
  <inkml:trace contextRef="#ctx0" brushRef="#br0">46 1 12660,'-21'0'450,"3"4"-271,14-2-89,2 6 1260,1-4-721,1 8-539,21-8-90,-8 3 0,17-7 0,-13 0 0,2 0 0,-1 0 0,1 0-90,-1 0-180,1 0-89,1 0-91,2 0-180,1 0 1,-1 0-91,-1 0-809,7-6 719,-11 5-359,4-5 1169,-13 6 0,-3 0 0,-3 0 0</inkml:trace>
</inkml:ink>
</file>

<file path=ppt/ink/ink1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31:17.282"/>
    </inkml:context>
    <inkml:brush xml:id="br0">
      <inkml:brushProperty name="width" value="0.04286" units="cm"/>
      <inkml:brushProperty name="height" value="0.04286" units="cm"/>
      <inkml:brushProperty name="color" value="#F6630D"/>
    </inkml:brush>
  </inkml:definitions>
  <inkml:trace contextRef="#ctx0" brushRef="#br0">1 81 13919,'27'5'1259,"-4"-1"-989,-10-4-180,1 0-4161,2-4 4160,1 3 771,1-4-860,1 1 90,0 3-180,0-7-90,0 5-809,10-7 3571,-6 2-3481,9-1-271,-9 2 1,1 1 1169,0-2 0,0 0 0,0 0 0</inkml:trace>
</inkml:ink>
</file>

<file path=ppt/ink/ink1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31:17.678"/>
    </inkml:context>
    <inkml:brush xml:id="br0">
      <inkml:brushProperty name="width" value="0.04286" units="cm"/>
      <inkml:brushProperty name="height" value="0.04286" units="cm"/>
      <inkml:brushProperty name="color" value="#F6630D"/>
    </inkml:brush>
  </inkml:definitions>
  <inkml:trace contextRef="#ctx0" brushRef="#br0">1 331 12660,'15'-34'0,"-1"5"0,-7-14 0,-4 18 90,2-20 0,-5 25 90,1-1-1,-1 2-89,0 0 90,0 3 0,0 2 0,0 2 0,0 1-90,0 4 0,0 0 90,0 4-180,0 0 629,0 1-539,0 7 0,0 0-90,0 7 90,0-2-90,0 0 0,0 2 0,0 0 90,0 3-90,0 3 0,0 3 0,0 2 0,0 2 0,0 2 0,0 0 0,6 3 0,-4-2 0,7 2-3572,-8-2 3213,3 0-91,-4-3-90,0 1-989,0 5 629,0-6 181,0 2 719,0-6 0,0-7 0,0 0 0</inkml:trace>
</inkml:ink>
</file>

<file path=ppt/ink/ink1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31:17.902"/>
    </inkml:context>
    <inkml:brush xml:id="br0">
      <inkml:brushProperty name="width" value="0.04286" units="cm"/>
      <inkml:brushProperty name="height" value="0.04286" units="cm"/>
      <inkml:brushProperty name="color" value="#F6630D"/>
    </inkml:brush>
  </inkml:definitions>
  <inkml:trace contextRef="#ctx0" brushRef="#br0">0 0 14279,'26'11'899,"0"-1"-719,-10-10-180,4 0-2080,2 0 2080,2 0 585,2 0-585,0 0 0,3 0 0,1-7 0,1 5 0,12-4-90,-11 6-89,8 0-631,-6 0 90,-11 0-89,4 0-271,-12 0 1766,-1 0-1766,-1 0 1080,-2 0 0,-4 0 0,-1 0 0</inkml:trace>
</inkml:ink>
</file>

<file path=ppt/ink/ink1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31:22.286"/>
    </inkml:context>
    <inkml:brush xml:id="br0">
      <inkml:brushProperty name="width" value="0.04286" units="cm"/>
      <inkml:brushProperty name="height" value="0.04286" units="cm"/>
      <inkml:brushProperty name="color" value="#F6630D"/>
    </inkml:brush>
  </inkml:definitions>
  <inkml:trace contextRef="#ctx0" brushRef="#br0">0 94 13829,'29'-15'180,"-5"2"-180,-12 5 0,1-1 90,5-1-90,-3 1-90,5-4 90,-12 7 0,0-1 0,-7 5 0,-1 1 0,0 1 0</inkml:trace>
</inkml:ink>
</file>

<file path=ppt/ink/ink1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31:22.746"/>
    </inkml:context>
    <inkml:brush xml:id="br0">
      <inkml:brushProperty name="width" value="0.04286" units="cm"/>
      <inkml:brushProperty name="height" value="0.04286" units="cm"/>
      <inkml:brushProperty name="color" value="#F6630D"/>
    </inkml:brush>
  </inkml:definitions>
  <inkml:trace contextRef="#ctx0" brushRef="#br0">0 0 12390,'0'25'270,"0"-2"-270,0-13 90,0 0-90,0 5 0,0-4 0,0 3 0,0-5 0,0-1 0,0 0 0,0 0 0,0-1 0,0 0 0,0-2 0,0-2 0,7-1 0,1-1 0,6 0 0,-1-1 0,-1 0 0,1 0 0,3 0 0,0-5-90,1-2 90,2-4 0,0 5 0,1-4 90,2 4-180,-2-5 90,-1 0 0,7-1 0,-6 0 0,2 0 0,-10 6 270,-5 2-180,-4 11-90,-1-1 0,-2 7 90,0-3-1,0-1 91,0 0 0,0 0 0,0 0-90,0-1 90,0 0 0,0 1 0,0-2-90,0 2 90,-9-1 269,-9 5-179,-4-4-90,-5 4 0,0-1-90,6-2 0,-3 3-90,8-4 0,3 0 0,1-1 0,1-1 0,1-1-90,2-1-180,2-1-90,0 0-89,2-3 449,2 1 0,1-1 0,1-1 0</inkml:trace>
</inkml:ink>
</file>

<file path=ppt/ink/ink1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32:23.321"/>
    </inkml:context>
    <inkml:brush xml:id="br0">
      <inkml:brushProperty name="width" value="0.04286" units="cm"/>
      <inkml:brushProperty name="height" value="0.04286" units="cm"/>
      <inkml:brushProperty name="color" value="#F6630D"/>
    </inkml:brush>
  </inkml:definitions>
  <inkml:trace contextRef="#ctx0" brushRef="#br0">0 293 10771,'1'23'270,"0"-2"-180,-1-10 359,4 14-269,-3-9 90,3 17-180,-4-16 0,0 5-90,0-7 0,0 5 90,0-6-90,0 2 0,0-6 0,0-2 0,0 0 0,0-2 0,0 0 0,0-1 0,0 0 0,0 1 0,0-1 0,0 0-90,0-1 90,0 0 0,5 0 90,3-1-90,5-1 0,3 0-90,8 0 90,-2 1 0,7-1 0,-6 0 0,1-1 0,1 1 0,3-1 0,2 0 0,1 0 90,3-1-90,0 0 0,4 0-90,1 0 180,3 0-394,1 0 304,1 0 0,1 0 0,0 0 0,1 0 0,-1 4 0,23-3 0,-16 8-574,16-8 574,-20 6 0,0-6 0,2 2 0,0-3 0,1 0 0,3 0 0,1 0 0,1 0 0,3 0 0,2 0 0,2-5-769,5 4 859,1-8-180,2 8 90,2-7 0,0 4 0,1-1 0,-23 2 0,2 1 0,1 1 0,1 1 0,13-1 0,0 0 0,-15 1 0,-3 0 0,43 0 0,-30 6 0,0-4-90,-1 11 180,1-8-90,-1 6 0,2-7 0,2 3 0,2-6 0,1 2 0,2 0 0,1-2 0,2 2 0,0-3 0,-1 0 0,-2 0 0,-1 0 0,-2 0-2876,27 0 2876,-23 0 0,21 0-1841,2 0 1841,-20 0 97,-26 0 1,3 0-98,2 0 0,0 0-224,32 0 224,-30 0 0,1 0-90,22 0 180,0 0 1209,-1 0-1299,-2 0 0,-2 0-90,-1 0 180,0 0-90,-3 0-127,0 0 217,25 0-90,-22 0 0,19 0 0,-30 5 405,-1-4-405,-1 3 0,1 0-1390,30-3 1390,-20 4 0,22-5 1463,-26 0-1463,0 0 0,2 0 0,1 0 0,0 0 0,-1 0 0,1 0-90,-1 0 180,1 0-90,-1-5 0,1 4 0,-3-6 103,1 4-103,-2-3-135,0 0 135,-1 3 0,0-2 0,-2 3 0,0-1 0,-1 1-90,-2 0-90,24 2 90,-19 0-90,19 0 90,-27 0-90,-1 0 2566,-1-6-2476,0 5 90,1-10 0,1 5 0,-1-1-90,-1-2 90,-1 8 0,0-6-90,-1 6 90,0-5 90,-1 5-2160,-2-1 2070,1 2 0,-1 0 0,1 0 0,26 0 90,-17 0 374,22-5-464,4-2-89,-18-3 89,22 3 0,-28 0-232,-1 6 232,-1-7 90,0 5-90,-3-3 0,-3 1 0,-2 1 0,-2 1 3112,0 1-3112,-2-2 0,-2 0-270,0 0 360,-2-1-90,19-3 0,-14 2 0,14-3 0,-19 2 0,1 0 492,2 0-492,1-1 90,43-6-90,-32 6-657,33-5 657,-45 6 0,0 0 90,-3-1-90,2 0 0,-1 1 90,0-1-90,0 0 125,-1 0-125,3-1 0,-2 1 0,1-2 0,-2 2 0,1-1 0,-2 2 0,-1-1 0,-1 1 90,1-1-90,-3 1-90,0 1 90,0 1 0,15-2 0,-12 2 0,11 0 0,1 1 0,-12 2 0,12-1 0,-16 2 0,0-1 0,1 0 0,2 1 0,1 0-2980,1 1 2980,0 0 0,3 0 206,-1-6-206,3 5 90,1-10 110,1 10-200,0-9 0,23 4 0,-17 0 164,17-1-164,-23 6 3030,-1-2-3030,0 3 90,-2-2 0,20 2 0,-16-2-90,15 2 0,-23 0 0,2 0 90,-1 0-90,1 0 0,0 0 0,18 5 0,-12-4 0,13 10-90,-19-10 282,0 10-282,1-5 180,-1 4-90,23 3 0,-16-4 0,17 3 180,2-2-90,-17-3 0,16 0-90,-23-3 90,0-2-33,-1 0-57,-1 0 0,0 1 90,-2 0-90,0 0 0,-1 1 0,1-1-3208,-1 2 3208,0 0 0,1 1 187,-2 0-187,2 0-152,-3 1 152,3 1 0,-3 1 0,22 3 0,-18-3 180,14 2-180,-8-1 0,-13-4 0,9 2 0,-6-1 0,-11-2 3315,6 1-3315,-14-2 90,2-1-180,0 1 90,-1-1 0,1 0 0,1 1 0,3-3 233,0 1-233,2-2 0,13 0 0,-10 0 0,9 0 0,-4 0 0,-9 0 0,6 0 0,0 0 90,-11 0-90,6 0 0,-5-5 0,-8 4-90,4-9 180,-10 5-90,0-5 0,-1 2 0,0-1 0,0 2 0,2-2 0,2 0 0,0 0 0,18-11 0,-10 10 0,11-9 0,-14 11 0,-2 0 0,-1 1 0,-1 1 0,-2-1 0,0-1 0,-2-1 0,-2 1 0,-1-1 0,-1 0 90,1 2-90,-1-2 0,0 1-90,0 1 90,1 0 0,0 0 0,1-1 0,0 0 0,1-1 0,0 0 0,1-3 0,0 0 0,1 0 0,0 1 0,-1-1 0,6-3 90,-6 4 90,3-2 179,-5 3-269,-3 4 0,0-3 0,-3 5 0,-2 0-90,0 2 0,0 0 0,0-1 0,0 0 0,0-1 0,0 1 0,0 0 0,0 0 0,0 0 0,0 1 0,0 0 0</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31:08.154"/>
    </inkml:context>
    <inkml:brush xml:id="br0">
      <inkml:brushProperty name="width" value="0.04286" units="cm"/>
      <inkml:brushProperty name="height" value="0.04286" units="cm"/>
    </inkml:brush>
  </inkml:definitions>
  <inkml:trace contextRef="#ctx0" brushRef="#br0">304 39 13469,'-32'-7'900,"2"1"-630,10 1-90,0 1-4342,-3 0 4162,1 0 949,-2 1-949,-15 0 0,16 2-90,-19 0 1,30 1-1,-5 0 3482,21 0-3482,2 5 90,40 7 0,-7 8-90,16-1 90,-17 1 90,1 4-90,-10-4 90,16 16 0,-21-12 449,8 16-179,-18-16 719,-2 23-899,-10-24 180,-26 21-360,9-29 90,-19 6-90,14-13-90,1-3 90,-2-2-180,0-2-180,-1-1-1259,-7 0 1619,-11-21 0,10 11 0,-4-17 0</inkml:trace>
</inkml:ink>
</file>

<file path=ppt/ink/ink1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32:30.215"/>
    </inkml:context>
    <inkml:brush xml:id="br0">
      <inkml:brushProperty name="width" value="0.04286" units="cm"/>
      <inkml:brushProperty name="height" value="0.04286" units="cm"/>
      <inkml:brushProperty name="color" value="#F6630D"/>
    </inkml:brush>
  </inkml:definitions>
  <inkml:trace contextRef="#ctx0" brushRef="#br0">21 297 16797,'-6'-27'0,"2"2"0,4 9 0,0-2 0,0-1 0,0 0 90,0-15-90,0 13 90,0-10 270,0 5-3392,0 7 3122,0-2 90,0 11-90,0 5 180,0 2-181,-5 1-89,4 7 0,-4 1 3482,5 6-3482,0 0 90,0 2-90,0 5 90,0 4-90,0 5 0,5 4 0,1 5 90,4 44-90,-2-28 90,0 33 0,-2-41-180,-1-2 180,0-4-90,0-1 0,3 7 0,-1-15 0,1 3 0,-3-17 0,1-3 0,-3-2 0,0-2-2878,-3-2 1079,1-8 719,-1-3-2338,4-7 3418,1 0 0,3 0 0,-1-1 0</inkml:trace>
</inkml:ink>
</file>

<file path=ppt/ink/ink1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32:30.707"/>
    </inkml:context>
    <inkml:brush xml:id="br0">
      <inkml:brushProperty name="width" value="0.04286" units="cm"/>
      <inkml:brushProperty name="height" value="0.04286" units="cm"/>
      <inkml:brushProperty name="color" value="#F6630D"/>
    </inkml:brush>
  </inkml:definitions>
  <inkml:trace contextRef="#ctx0" brushRef="#br0">46 5 14549,'-21'13'899,"5"-2"-719,13-11 90,1 0 90,0 0 1619,1 0-1800,6 0 1,0 7-90,6-6 90,0 12-90,0-11 0,2 4 0,0-6 90,1 0-90,3 0-90,1 0 180,3 0-90,1 0-90,5 0 0,0 0 0,4 0-3302,0 0 3392,2 0 0,-2 0 0,1-6 0,12 1-1,-10-1-89,8-3 0,-15 3-89,-1 0 89,-2 1 0,-1 5 3481,-2 0-3481,-4 0-89,-3 0 178,-5 0 1,-1 0-90,-5-6 0,-1 4 0,-2-4 0</inkml:trace>
</inkml:ink>
</file>

<file path=ppt/ink/ink1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32:34.325"/>
    </inkml:context>
    <inkml:brush xml:id="br0">
      <inkml:brushProperty name="width" value="0.04286" units="cm"/>
      <inkml:brushProperty name="height" value="0.04286" units="cm"/>
      <inkml:brushProperty name="color" value="#F6630D"/>
    </inkml:brush>
  </inkml:definitions>
  <inkml:trace contextRef="#ctx0" brushRef="#br0">580 143 14549,'-20'-25'629,"8"4"-6199,-2 15 5750,2-2 1229,3 2-1319,-12-3 769,14 3-859,-10-1 0,6 1 0,-8-3 0,6 2 3392,-7-3-3302,6 4-90,-1 1 0,1 1 0,-1 1 0,1 0 0,1 2-90,-1 1 180,1 0-180,-16 12 90,11-4 0,-11 10 90,16-7-90,0 2-3392,0 1 3392,-1 2 0,-1 2 0,1 1 0,-2 3 90,1 4-90,-2 2 0,2 2 0,0 3 0,3-1 0,0 5 0,2-1 0,2 2 90,1 1 0,3 2 90,2 0-180,0 3 90,2 0-292,0 1 292,0-1-90,6-1 0,2-1 0,4-3 90,2-1-90,1-4 90,8 9 0,-4-12-90,6 6 90,-6-14 0,-1-1 89,2-3 1,-2 0-90,2-3 0,-1-2 90,2-2 22,0-3-112,0-3 90,11-3-90,-6-1 3392,5-9-3392,-10-1-90,-1-5 90,-2 0-90,0 1 90,6-6-90,-6 4 90,6-4 0,-8 5-1,0 2-89,-1-1 90,-3 0-90,-1 0 90,0 0-90,-3 2 90,-1 1-180,-2 2 0,2-3 90,-1 4 0,2-1 0,-4 4 0,0 2-90,0-3-5576,-2 2 5666,-6 1 0,3 0 0,-5 1 0</inkml:trace>
</inkml:ink>
</file>

<file path=ppt/ink/ink1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32:35.406"/>
    </inkml:context>
    <inkml:brush xml:id="br0">
      <inkml:brushProperty name="width" value="0.04286" units="cm"/>
      <inkml:brushProperty name="height" value="0.04286" units="cm"/>
      <inkml:brushProperty name="color" value="#F6630D"/>
    </inkml:brush>
  </inkml:definitions>
  <inkml:trace contextRef="#ctx0" brushRef="#br0">0 69 14189,'31'-4'180,"-3"2"-5279,-13-8 5099,1 9 1271,7-8-1361,-8 4 886,4-2-976,-11 2-89,-2 0-1,-4 1 2425,0-1-2694,-2 0-25,0 2 564,0 1 0,0 1 0,0 1 0</inkml:trace>
</inkml:ink>
</file>

<file path=ppt/ink/ink1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32:35.908"/>
    </inkml:context>
    <inkml:brush xml:id="br0">
      <inkml:brushProperty name="width" value="0.04286" units="cm"/>
      <inkml:brushProperty name="height" value="0.04286" units="cm"/>
      <inkml:brushProperty name="color" value="#F6630D"/>
    </inkml:brush>
  </inkml:definitions>
  <inkml:trace contextRef="#ctx0" brushRef="#br0">26 0 12750,'-5'23'90,"4"-2"0,-7-14 0,4 3 0,0-1-1,1 0 1,3 5-90,0-4 90,0 12-90,0-12 0,0 5 0,0-10 90,0-2-90,6 0 0,0-3 0,7 1 0,-2-1 0,2 0 0,0 0 0,-1-6 0,1 5 0,-2-11 0,3 10 0,0-9 0,1 6 0,1-4 0,0 4 0,1-2 0,-1 3 0,-1-3 0,-1 1 90,-2 2-90,-1 0 90,-2 2 90,-1 0-90,-2 2-90,1 0 90,-2 0-90,3 0 90,-1 6-90,2 1 0,-2 5 90,-1-1-90,0 0 0,0 1 0,3 5 0,-3-3 90,1 5 0,-5-1 0,-1-4 0,-1 3 180,0 0-181,-5-5-89,4 3 90,-10-3 0,2-3-90,-4 0 0,-1-4 0,1 0 0,1-3 0,-1 0 0,1-2 0,-2 0 0,-1 0-180,2 0-179,1 0-91,3 0-90,1 0-89,0 0-181,4 0 810,0 0 0,2 0 0,1 0 0</inkml:trace>
</inkml:ink>
</file>

<file path=ppt/ink/ink1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32:36.615"/>
    </inkml:context>
    <inkml:brush xml:id="br0">
      <inkml:brushProperty name="width" value="0.04286" units="cm"/>
      <inkml:brushProperty name="height" value="0.04286" units="cm"/>
      <inkml:brushProperty name="color" value="#F6630D"/>
    </inkml:brush>
  </inkml:definitions>
  <inkml:trace contextRef="#ctx0" brushRef="#br0">165 69 11490,'-11'-22'900,"1"3"-6291,5 15 6021,-4 0 959,4 3-1409,-3 0 859,5 1-859,-1 0 0,0 0 90,-1 0 3302,1 0-3303,-2 0-89,2 0 0,-2 0 0,1 0-90,-1 6 90,0 1 0,-2 11 0,2-6-90,-4 6 90,0 3-180,0 4 90,0 10-90,5-8 0,2 0 0,2-10 0,1-1 0,0-1 0,0-2 90,6 0 0,1-1-90,5 0 89,0-1-89,1-1 0,3-1 0,1-2 90,2-2-90,1-1 0,-1-2 0,1 0 0,-1-2 0,1 0 0,0-6 0,-4 5-90,0-14 1,-3 5-1,7-19 90,-8 7 0,4-9 0,-8 1 90,-3 7-90,-1-8 0,-4 12-90,0-1 90,-6 2 0,-3 1-90,-4-1 90,-1 2-90,1-1 0,-1 3-90,0 1-450,-8 7 90,5 1 1,-6 5-1,7 0 0,0 0-89,-1 5-271,0 3-2158,-3 5 3058,7-1 0,0-1 0,7-1 0</inkml:trace>
</inkml:ink>
</file>

<file path=ppt/ink/ink1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32:41.196"/>
    </inkml:context>
    <inkml:brush xml:id="br0">
      <inkml:brushProperty name="width" value="0.04286" units="cm"/>
      <inkml:brushProperty name="height" value="0.04286" units="cm"/>
      <inkml:brushProperty name="color" value="#F6630D"/>
    </inkml:brush>
  </inkml:definitions>
  <inkml:trace contextRef="#ctx0" brushRef="#br0">57 92 11760,'0'-23'450,"0"3"-270,0 13 0,0 0 449,0-4-89,0 3-360,0 0 180,0 4-90,0 2 1799,0 1-1890,0 5-89,-5 2-90,4 5 90,-10 0-90,9 0 0,-9 2 90,10 3 0,-6 13 0,2-5 0,-2 23 0,3-15 0,1 11-90,3-8 0,0 1 90,0 2-90,0 0 0,6 1 0,0-1 0,6 0 0,-2-2 0,-5-2 0,6-2 0,-5-2 0,6-2 0,-1-1 0,1-2 0,1-1 0,2-1 0,0-1 0,8 5 90,-4-8-90,5 3 0,0-7-90,-7-8 90,6 2 0,-9-7 0,-1 0-90,-2-2 90,-2 0-180,-2 0-180,1 0 1,-1 0-271,0-8-90,2 0-89,-1-7-1,2 2-179,0 1-271,0 1 1260,-1-3 0,-2 2 0,-1-2 0</inkml:trace>
</inkml:ink>
</file>

<file path=ppt/ink/ink1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32:41.558"/>
    </inkml:context>
    <inkml:brush xml:id="br0">
      <inkml:brushProperty name="width" value="0.04286" units="cm"/>
      <inkml:brushProperty name="height" value="0.04286" units="cm"/>
      <inkml:brushProperty name="color" value="#F6630D"/>
    </inkml:brush>
  </inkml:definitions>
  <inkml:trace contextRef="#ctx0" brushRef="#br0">96 0 15808,'-31'30'90,"5"-3"-90,20-12 0,1-1-4252,5 0 4252,0 9 680,0-10-680,6 2 0,0-11 0,5-4-180,6-19 90,-6 8 90,3-15-90,-8 12-90,-3-8 90,-9 13 3392,-2-7-3481,-8 16-91,4 0 0,0 0-450,3 0 271,-1 0-901,1 0 271,2 0 1079,0 0 0,4 0 0,1 0 0</inkml:trace>
</inkml:ink>
</file>

<file path=ppt/ink/ink1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32:42.007"/>
    </inkml:context>
    <inkml:brush xml:id="br0">
      <inkml:brushProperty name="width" value="0.04286" units="cm"/>
      <inkml:brushProperty name="height" value="0.04286" units="cm"/>
      <inkml:brushProperty name="color" value="#F6630D"/>
    </inkml:brush>
  </inkml:definitions>
  <inkml:trace contextRef="#ctx0" brushRef="#br0">92 1 15538,'-25'27'900,"4"-6"-720,12 3-1,2-6 91,-6 26-180,6-14-90,-1 19 0,6-18 0,2-1 0,0 1 0,0-3 90,0-1-180,0-3 90,0-2 90,13 5-90,-3-10 0,9 5 0,-3-11 90,-2-1-90,2-2 0,1-1-90,0-4 90,1 0 0,1-3-90,0 0 90,2 0 0,0 0 0,1-6 0,-2-3 0,0-7-90,3-9 90,-7 4 0,2-9-90,-7-3 90,-6 7 0,0-8-90,-5-1 90,-5 10 0,-2-8-90,-6 10 0,-1 0 1,-1 2-1,0-1 0,-1 4-180,0 1-90,0 3-180,0 3 1,1 2-631,-5 5 541,5 2-91,-4 2-1439,1 0 630,6 0 1529,-4 5 0,8-3 0,0 3 0</inkml:trace>
</inkml:ink>
</file>

<file path=ppt/ink/ink1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32:42.290"/>
    </inkml:context>
    <inkml:brush xml:id="br0">
      <inkml:brushProperty name="width" value="0.04286" units="cm"/>
      <inkml:brushProperty name="height" value="0.04286" units="cm"/>
      <inkml:brushProperty name="color" value="#F6630D"/>
    </inkml:brush>
  </inkml:definitions>
  <inkml:trace contextRef="#ctx0" brushRef="#br0">0 130 12750,'25'-7'180,"-2"0"-180,-11-7 0,3 2 0,2-1 0,2 1 0,2 1 0,1 0 0,1 1-90,-1 2-180,0 1 0,-3 1-180,-1 2 180,-4 1-179,-4 1 89,-2 0 0,-3 2-180,-2 0 540,-1 0 0,-2 0 0,1 0 0</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31:08.865"/>
    </inkml:context>
    <inkml:brush xml:id="br0">
      <inkml:brushProperty name="width" value="0.04286" units="cm"/>
      <inkml:brushProperty name="height" value="0.04286" units="cm"/>
    </inkml:brush>
  </inkml:definitions>
  <inkml:trace contextRef="#ctx0" brushRef="#br0">13 1 13649,'-7'28'450,"2"-2"-450,5-13 90,0-1-90,0 3 90,0-1-90,0 4 0,10 9 0,-3-6-3482,18 20 3302,-12-24-4157,23 20 3347,-21-26 990,13 5 0,-21-13 0,1 0 0</inkml:trace>
</inkml:ink>
</file>

<file path=ppt/ink/ink1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32:42.761"/>
    </inkml:context>
    <inkml:brush xml:id="br0">
      <inkml:brushProperty name="width" value="0.04286" units="cm"/>
      <inkml:brushProperty name="height" value="0.04286" units="cm"/>
      <inkml:brushProperty name="color" value="#F6630D"/>
    </inkml:brush>
  </inkml:definitions>
  <inkml:trace contextRef="#ctx0" brushRef="#br0">21 0 12930,'0'29'359,"0"-4"-5929,-5-14 5570,4 9 0,-4-6 1499,5 8-1499,0-8 859,-4 0-859,3-1 0,-3-1 0,4-1 3392,0 0-3392,0-2 0,0-3 0,6 0 0,0-5 0,7 1 0,-2-2 0,2 0 0,1 0 0,2-6 0,1 4 0,8-14 0,-5 13 0,6-11 90,-2 3-90,-5 1 0,5-4 90,-7 7-90,1 1 0,-2 1 0,-1 1 360,11 1-270,-10 1 180,7 1-180,-14 1 90,-1 6 0,-1-5-91,-1 12 1,-2-4 0,-1 6 0,-2-1 0,0 2 0,-1 1 0,0 1 0,0 2 90,0 0-3302,-7 13 3302,-1-9 0,-6 9-90,1-12 0,0-1 0,-1-1-1,-1-3-89,0-1 90,-2-4-90,1-1 3392,-1-6-3392,-2 0 0,-6-4 0,5 0 0,-4 0 0,8 0-90,0 0 1,1 0-91,1 0-450,-6-10 180,8 1 0,-5-8-89,8 5 89,2-2-90,1 0-89,3-2-91,1 0 1,1 0 89,1 0-90,0 0-179,7 0 899,2 2 0,6-1 0,0 2 0</inkml:trace>
</inkml:ink>
</file>

<file path=ppt/ink/ink1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32:43.323"/>
    </inkml:context>
    <inkml:brush xml:id="br0">
      <inkml:brushProperty name="width" value="0.04286" units="cm"/>
      <inkml:brushProperty name="height" value="0.04286" units="cm"/>
      <inkml:brushProperty name="color" value="#F6630D"/>
    </inkml:brush>
  </inkml:definitions>
  <inkml:trace contextRef="#ctx0" brushRef="#br0">0 10 12030,'24'-5'1619,"-4"1"-1439,-13 4 0,-1 0-90,-2 6 0,-1 2 270,0 7 179,9 15-539,-2-9 90,10 12 180,-5-14 0,3 1-180,-1 0 0,2 1 90,-1 1 90,0 2-90,-1 1-90,-1 2-1,-1-1 1,1 2 0,-2 0-90,-1 1 0,0 1 180,-2-1-90,1-1 0,-2-1 90,3 12-90,-4-10 0,-1 11 0,-5 1 0,-3-9-90,0 9 90,0-3 0,0-11-90,-5 4 0,-1-10 90,-5-8-90,6 2 0,-3-8-90,3 1 90,-4-2 0,4-1 0,-1 0-90,5-1-90,-2 0-3598,3-1 2969,0-7-1530,0-13 1439,0-2 900,0-9 0,0 9 0,0-2 0</inkml:trace>
</inkml:ink>
</file>

<file path=ppt/ink/ink1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32:43.798"/>
    </inkml:context>
    <inkml:brush xml:id="br0">
      <inkml:brushProperty name="width" value="0.04286" units="cm"/>
      <inkml:brushProperty name="height" value="0.04286" units="cm"/>
      <inkml:brushProperty name="color" value="#F6630D"/>
    </inkml:brush>
  </inkml:definitions>
  <inkml:trace contextRef="#ctx0" brushRef="#br0">36 35 13829,'0'22'90,"-5"0"-90,3-12 360,-7 21-270,7-13-90,-2 14 0,4-16 0,0-1 0,0 1 0,0-2 90,5 0-90,1-3 0,5 0 0,0-2 0,-1-2 90,1-1-90,0-2 0,6-2 0,-4-1 0,4-1 0,-1-8 0,-5-1-90,3-6-90,-6-6 90,-2 5 90,-1-6-90,-3 6 0,-2 0 0,0-1 0,0 1 0,0-2-90,-8 0-90,-1 0 1,-7 1-91,1 1-900,-7-2-89,4 5-540,-19-1 1889,18 10 0,-10 1 0,14 3 0</inkml:trace>
</inkml:ink>
</file>

<file path=ppt/ink/ink1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32:44.710"/>
    </inkml:context>
    <inkml:brush xml:id="br0">
      <inkml:brushProperty name="width" value="0.04286" units="cm"/>
      <inkml:brushProperty name="height" value="0.04286" units="cm"/>
      <inkml:brushProperty name="color" value="#F6630D"/>
    </inkml:brush>
  </inkml:definitions>
  <inkml:trace contextRef="#ctx0" brushRef="#br0">91 53 8522,'0'-23'450,"-6"5"-360,1 15 629,-1 0 91,2 1 269,1 0 900,-1 1-1529,-1 6 180,2 9-361,-3-2 91,4 5 0,-4-9 0,6 1 0,-6 0-180,5 4 89,-10 2-89,10 2 180,-8 2-180,8 4 0,-6 2 0,6 4-180,-2 2 90,3 2 90,0 1-90,0 2-1,0 1-89,0 2 90,0 0-90,6 19 90,-4-15-387,10 13 297,-6-18 90,4-2 0,0 0-1,-2-2-178,3 0 89,0-1 0,1-3 0,1 1 89,1-3 1,8 10-180,-5-12 388,4 5-208,1-8-180,-7-9 180,5 1-90,-4-6 0,-4-4 0,0 0-90,0-3-180,-7-2-89,2-7-721,-6 1 271,-1-8 89,6 3-179,-5-1-900,5 3 899,-6-1-629,0-3 1529,0 0 0,0 2 0,0 1 0</inkml:trace>
</inkml:ink>
</file>

<file path=ppt/ink/ink1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32:45.167"/>
    </inkml:context>
    <inkml:brush xml:id="br0">
      <inkml:brushProperty name="width" value="0.04286" units="cm"/>
      <inkml:brushProperty name="height" value="0.04286" units="cm"/>
      <inkml:brushProperty name="color" value="#F6630D"/>
    </inkml:brush>
  </inkml:definitions>
  <inkml:trace contextRef="#ctx0" brushRef="#br0">120 5 14279,'-27'-2'719,"3"0"-629,11 2 0,0 0-90,1 6 90,-3 7-90,8 10 0,-2-4 0,9 0 0,0-10-90,0-2 90,0 0 0,0-2 0,5 2 0,1-2-90,4-1 90,0-3 0,-1-1 0,-2 0 0,2 0 0,-1-5 0,0 3 0,0-8 0,-2 5 0,1-6 90,-1 2-90,-2 0 90,-3 1-90,-1-1 0,-7 5-90,0 0 90,-8 4-359,2 0 359,-3 0 0,14 0 0,1 0 0</inkml:trace>
</inkml:ink>
</file>

<file path=ppt/ink/ink1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32:45.799"/>
    </inkml:context>
    <inkml:brush xml:id="br0">
      <inkml:brushProperty name="width" value="0.04286" units="cm"/>
      <inkml:brushProperty name="height" value="0.04286" units="cm"/>
      <inkml:brushProperty name="color" value="#F6630D"/>
    </inkml:brush>
  </inkml:definitions>
  <inkml:trace contextRef="#ctx0" brushRef="#br0">235 65 13199,'-7'-20'990,"-1"4"-810,-7 14-90,1 2 180,-4 0-1,4 0 1,-4 5-90,5-3 0,0 9 0,-1-4 0,-4 6-90,3-3-90,-2 1 90,2 3-90,5-3 0,-1 2 0,6-4 0,0 0 0,3-1-90,0 1 90,2 0-90,0-1 90,0 0-90,0 1 90,6 0-90,1 0 0,6-1 0,-1 0 90,1-1-90,-2 0 0,3-3-270,20-1 270,-13-2 0,15-1 1,-20-6 89,0-2-90,-1-5 90,0-1 0,-1-1 0,-2 0 0,0-2 0,0 0 0,-2-1 0,-1-2 90,-1 2-90,-2 0 179,-1 1 1,0 3 90,-3 1 0,0 2 0,-1 3 1259,-1 1-1349,0 12 0,0 8 0,0 4-180,0 5 0,0-5 90,0 2-90,0 1 90,0 2-90,0 2 0,0 0 90,0 3-90,0 2 0,0 0 89,3 16-89,-2-11 0,6 10-3392,-6-15 3392,6-2-89,-5-2 178,2-3-89,0 5-89,-4-9 178,2 4-178,-2-9 89,0-1 0,0-3 3392,0 0-3392,0-3-1799,0-2 1169,6-2 0,-1-1-179,4-8-1,0-1-269,0-8-1889,4-10 2968,-4 6 0,6-9 0,-4 7 0</inkml:trace>
</inkml:ink>
</file>

<file path=ppt/ink/ink1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32:46.034"/>
    </inkml:context>
    <inkml:brush xml:id="br0">
      <inkml:brushProperty name="width" value="0.04286" units="cm"/>
      <inkml:brushProperty name="height" value="0.04286" units="cm"/>
      <inkml:brushProperty name="color" value="#F6630D"/>
    </inkml:brush>
  </inkml:definitions>
  <inkml:trace contextRef="#ctx0" brushRef="#br0">1 126 13199,'23'-5'360,"-2"3"-5930,-10-9 5660,9 0-90,-2-1 1499,7-2-1499,-5 6 859,1 0-859,-1 0-90,8-2 0,-7 4-180,4-3 1,-11 6-271,-1-1 3302,-1 1-3661,-1 1-271,-1-1-269,-2 1 591,-3 0 0,0 1 0,-2 0 0</inkml:trace>
</inkml:ink>
</file>

<file path=ppt/ink/ink1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32:46.511"/>
    </inkml:context>
    <inkml:brush xml:id="br0">
      <inkml:brushProperty name="width" value="0.04286" units="cm"/>
      <inkml:brushProperty name="height" value="0.04286" units="cm"/>
      <inkml:brushProperty name="color" value="#F6630D"/>
    </inkml:brush>
  </inkml:definitions>
  <inkml:trace contextRef="#ctx0" brushRef="#br0">66 0 13559,'-16'25'720,"2"-4"-540,10-11 0,0 0-180,0 1 90,1 1-90,-1 0 90,2-1-90,-1 0 0,0-2 0,0 0 0,1-1 0,0-1 0,1 0 0,1-1 0,0-1 0,0 0 89,0-1-89,5-1 0,2 0 0,4-2 0,1 0 0,0-1 0,0 0 0,0 0 0,2-5 0,3 3-89,2-9 89,2 5 0,0-5-280,1 1 280,1 1 0,0 1 0,9-2 90,2 4-90,-7 0 90,-2 4 0,-16 2 459,3 0-459,-4 6 90,2 2-90,-4 4 90,-1 2 0,1 0 0,-2 2-90,-2 0 90,-2 4-1,0-1 1,0 1 0,0 0 180,0 8-270,-5-7 90,3 5 90,-9-2-180,2-7-90,-5 5 180,-10-4-90,6-6-90,-8 2 89,-1-4-89,5-4 0,-5 1 0,7-6 0,3 0 0,3-1 90,1 0-180,2 0 1,1 0-1,1 0-810,3 0-359,3-4 539,2-2-719,1-5 540,0 2-1,5-3-3931,-3 3 4831,10-1 0,-4-2 0,6 0 0</inkml:trace>
</inkml:ink>
</file>

<file path=ppt/ink/ink1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32:47.095"/>
    </inkml:context>
    <inkml:brush xml:id="br0">
      <inkml:brushProperty name="width" value="0.04286" units="cm"/>
      <inkml:brushProperty name="height" value="0.04286" units="cm"/>
      <inkml:brushProperty name="color" value="#F6630D"/>
    </inkml:brush>
  </inkml:definitions>
  <inkml:trace contextRef="#ctx0" brushRef="#br0">26 1 15178,'-17'27'720,"8"-2"-630,14-12 180,1-2 719,5 7-719,-6-6-90,7 6-90,-3-3 0,2 3-90,1 0 90,2 4 90,1 0 0,1 4-91,2 1 91,0 3-3482,-1 2 3392,0 1 0,-1 2-12,0 2 12,-1 1-90,0 1 90,-1-1-90,-1 2 0,-1 0-2145,-3 0 2235,-1 0-90,-3 0 0,-2-2 90,-1 0-90,-1-2 0,-1 0 2235,0-2-2235,-7 11 90,5-12-90,-10 7-90,6-10 180,0-10 12,-3 0-192,8-11 3572,-3-2-3572,1-1 90,2-1 0,-2-1-90,3 2-90,0-1 180,0 2 0,0-1 0</inkml:trace>
</inkml:ink>
</file>

<file path=ppt/ink/ink1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32:48.699"/>
    </inkml:context>
    <inkml:brush xml:id="br0">
      <inkml:brushProperty name="width" value="0.04286" units="cm"/>
      <inkml:brushProperty name="height" value="0.04286" units="cm"/>
      <inkml:brushProperty name="color" value="#F6630D"/>
    </inkml:brush>
  </inkml:definitions>
  <inkml:trace contextRef="#ctx0" brushRef="#br0">0 91 14369,'25'-6'0,"-3"-3"0,-14 4 0,-1-4 0,0 4 90,-1 2-90,5 3 0,-3 0 0,4 0 0,-3 0-90,1-5 90,0 3-360,7-8 90,-4 4-90,3-3 1,-6 4-181,-2-2-90,-2 6 630,-3-4 0,-1 4 0,-2-2 0</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31:09.033"/>
    </inkml:context>
    <inkml:brush xml:id="br0">
      <inkml:brushProperty name="width" value="0.04286" units="cm"/>
      <inkml:brushProperty name="height" value="0.04286" units="cm"/>
    </inkml:brush>
  </inkml:definitions>
  <inkml:trace contextRef="#ctx0" brushRef="#br0">0 1 14998,'29'0'0,"-4"3"-5750,-13 11 5120,8 4 91,-6-3 891,24 31 0,-21-22 0,13 21 1</inkml:trace>
</inkml:ink>
</file>

<file path=ppt/ink/ink1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32:49.208"/>
    </inkml:context>
    <inkml:brush xml:id="br0">
      <inkml:brushProperty name="width" value="0.04286" units="cm"/>
      <inkml:brushProperty name="height" value="0.04286" units="cm"/>
      <inkml:brushProperty name="color" value="#F6630D"/>
    </inkml:brush>
  </inkml:definitions>
  <inkml:trace contextRef="#ctx0" brushRef="#br0">0 1 12750,'0'23'449,"0"-3"-269,0-11 0,0-2-4251,6 2 4251,-5-2 769,5 3-859,-6 0-90,4 2 90,-3 0-90,7 1 0,-7 0 0,5 6 0,-5-5 3392,5 3-3392,-3-8 0,2 1 0,-1-4 90,0 0-90,1-3 0,0 0 0,0-3 0,2 0 0,0 0 0,2 0 0,0 0 0,2 0 0,1 0 0,1-7 0,1 1 0,-1-7 0,2 2 0,4 1 0,-5 1 0,2 4 0,1-2 0,-8 6 0,5-3 0,-10 4 0,0 0 0,-1 0 90,-1 0-90,0 0 90,-1 0 0,1 0 0,-1 0-90,1 6 180,0 1-91,0 6 1,1-1 0,-1 0 90,0 1 90,-1-2-90,-1 1 180,0 0-90,0 1-90,0 0-1,0-1 271,-11 7-270,2-5-90,-9 3 180,-2-2-180,5-5 0,-7 1 0,0-2-90,4-4 90,-5 1-90,8-5 0,0 1 0,1-2 0,2 0 0,1 0 0,1 0-90,2 0 0,1 0-270,0 0-180,2 0-89,0 0-181,1 0 1,0 0 809,0 0 0,2 0 0,0 0 0</inkml:trace>
</inkml:ink>
</file>

<file path=ppt/ink/ink1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32:51.592"/>
    </inkml:context>
    <inkml:brush xml:id="br0">
      <inkml:brushProperty name="width" value="0.04286" units="cm"/>
      <inkml:brushProperty name="height" value="0.04286" units="cm"/>
      <inkml:brushProperty name="color" value="#F6630D"/>
    </inkml:brush>
  </inkml:definitions>
  <inkml:trace contextRef="#ctx0" brushRef="#br0">0 357 15268,'0'-35'-90,"0"0"90,0 15 0,0-3 0,0 1 0,5-19 0,-4 15 90,7-11-90,-7 20 0,6 2-90,-7 2 90,3 2 0,-3-1 0,0 4 90,0-2-90,0 2 0,0 1 0,0-1 1170,5-1-901,-3 11-179,9 0 0,-10 12 0,12 0 90,-5 3 0,5 1-90,-2 5 0,-1 4 0,-1 3 0,0 4 0,0 4 0,0 2 0,1 2 0,5 16 0,-3-15 0,2 10-90,-1-7 0,-6-14 90,3 5-90,-6-8 0,-2-10 0,1 3 0,-3-12-90,1-3 90,0-2-1170,-1-2 541,0-8-91,0-1-809,0-6-450,0-4 270,0 5 1709,0-4 0,0 6 0,0 0 0</inkml:trace>
</inkml:ink>
</file>

<file path=ppt/ink/ink1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32:52.203"/>
    </inkml:context>
    <inkml:brush xml:id="br0">
      <inkml:brushProperty name="width" value="0.04286" units="cm"/>
      <inkml:brushProperty name="height" value="0.04286" units="cm"/>
      <inkml:brushProperty name="color" value="#F6630D"/>
    </inkml:brush>
  </inkml:definitions>
  <inkml:trace contextRef="#ctx0" brushRef="#br0">1 33 17877,'39'18'270,"-2"-4"-180,-10-14-90,1 0-509,4 0 509,0-7 0,3 1 90,28-11-90,-23 7 90,19 1 90,-30 7-55,-3 2-125,-1 0 0,-3 0 90,-2 0-90,-2 0 0,-3 0 383,-2 0-383,-2 0 0,-3 0 0,-4-6 0,-2 5 0,-2-5 0</inkml:trace>
</inkml:ink>
</file>

<file path=ppt/ink/ink1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32:54.539"/>
    </inkml:context>
    <inkml:brush xml:id="br0">
      <inkml:brushProperty name="width" value="0.04286" units="cm"/>
      <inkml:brushProperty name="height" value="0.04286" units="cm"/>
      <inkml:brushProperty name="color" value="#F6630D"/>
    </inkml:brush>
  </inkml:definitions>
  <inkml:trace contextRef="#ctx0" brushRef="#br0">31 434 15358,'16'-26'0,"-2"4"0,-14 9 0,0-1 0,0-1 0,0-4 0,0-21 0,0 12 0,0-16 0,-6 19 0,5-2 0,-11 3 90,6-7-180,-5 11 90,6-3 0,-4 11 90,9 2-90,-7 2 0,6 1 0,-2 2 90,3 0-90,0 0 90,0 1 0,0 1 0,0 1 1079,0 0-989,0 6-180,0 3 180,0 7-90,0 0-90,13 16 90,-4-9 360,12 23-270,-9-17-90,0 10 0,-2-7-1,-1 1-89,-1 2 0,-1-2 0,3 13 0,-2-14-89,3 9 178,-4-17-89,-1 0 90,1-2-90,-1-1-90,1 0 180,-1-1-180,-2-1 90,0 1 0,-2-2 0,1-1 0,-1-4-89,1 0-91,-2-6-3328,0-1 3508,4-2 0,-3-1 0,3-1 0</inkml:trace>
</inkml:ink>
</file>

<file path=ppt/ink/ink1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32:54.876"/>
    </inkml:context>
    <inkml:brush xml:id="br0">
      <inkml:brushProperty name="width" value="0.04286" units="cm"/>
      <inkml:brushProperty name="height" value="0.04286" units="cm"/>
      <inkml:brushProperty name="color" value="#F6630D"/>
    </inkml:brush>
  </inkml:definitions>
  <inkml:trace contextRef="#ctx0" brushRef="#br0">0 97 13020,'24'0'989,"-3"0"-719,-13 0 90,0 0-1,-1 0 91,3 0-90,2 0 0,2 0-90,2 0-90,0 0 89,3 0-89,2-7 0,1 6 0,1-12-90,-2 5 0,1 1-90,0-5 90,0 6-90,-2-4 0,0 1 0,-2 5 0,-1-2 0,7 1 90,-9 1-90,5 0 0,-11 4 0,-4 0 0,-2 0 0</inkml:trace>
</inkml:ink>
</file>

<file path=ppt/ink/ink1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32:56.803"/>
    </inkml:context>
    <inkml:brush xml:id="br0">
      <inkml:brushProperty name="width" value="0.04286" units="cm"/>
      <inkml:brushProperty name="height" value="0.04286" units="cm"/>
      <inkml:brushProperty name="color" value="#F6630D"/>
    </inkml:brush>
  </inkml:definitions>
  <inkml:trace contextRef="#ctx0" brushRef="#br0">18 1566 11221,'-4'20'719,"-1"-2"-449,3-14-180,-1 0 720,-1 0-721,8-2-89,1 0 0,7-7 0,0-1 0,-3 1 0,1-5 0,-1 4 0,5-9 0,-2 4 0,5-3 0,6-3 0,-3 4 0,9-7 0,5-1 0,-5 2 0,9-5 0,-6 7 0,0-1 0,4 0 0,0 0 0,1-1 0,0-1-257,1-1 257,-1-1 90,0-2-90,-1 1 0,0-3 0,-1 1 0,1 0 0,-2 1 0,0 1 0,0-1 0,-3 2 0,16-11 0,-12 7 0,9-8-3307,0 0 3307,-10 8 0,10-6-103,-13 11 103,0 1 0,-1-1 0,1 0 0,-1-1 0,2 1 0,-1-1 0,0 0 0,0 0 0,14-8 0,-10 7 0,38-20 0,-35 21 0,19-10 0,-27 15 0,-3 1 0,0-2 0,-2 1 0,0 0 0,-1 1 170,0-1-170,1 0 0,12-8 0,-9 6 0,10-6 3339,-12 8-3339,-1-1 0,1 1 248,-1-1-248,0 2-3392,-2 0 3392,0 1 0,-4 1 0,-2 1-90,3-3 180,-9 6-90,4-2 0,-9 5 3392,0 1-3392,-1-1 0,0 1-90,4-3 90,-2 2 0,3-3 0,-4 4 0,1 0 0,1 1 0,-1 1 0,0 0 0,-1 0 0,0 0 0,-1 2 0,1 0 0,-2 0 0,-1 0 0,-1 0 0,-2 1 0,0-1 0,0 1 0,0-1 0,0 1 0,0-1 0,0 1 0,5-1 0,-4 0 0,7 0 0,-7-1 0,7 0 0,-4-1 0,5 0 0,-2 0 0,2-2 0,-3 2-90,3-2 90,-4 2-89,-2 3-1,1-1-90,-3 2 0,1 0 180,0 0 0,-1 0 0,0 0 0</inkml:trace>
</inkml:ink>
</file>

<file path=ppt/ink/ink1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32:57.288"/>
    </inkml:context>
    <inkml:brush xml:id="br0">
      <inkml:brushProperty name="width" value="0.04286" units="cm"/>
      <inkml:brushProperty name="height" value="0.04286" units="cm"/>
      <inkml:brushProperty name="color" value="#F6630D"/>
    </inkml:brush>
  </inkml:definitions>
  <inkml:trace contextRef="#ctx0" brushRef="#br0">1 214 11490,'0'-26'90,"6"3"-90,-5 12 0,10-1 180,-5-5 0,-1 3 0,0-5-180,-5 7 90,0 1 0,0 1 0,0-4 0,0 6-90,0-4 90,0 7 0,0 0-90,0 0 90,0 1 0,0 0 989,0 2-899,0 7 0,0 2-90,0 8-90,0-3 0,0 1 0,0-1 0,0 1 90,0 2-90,3 1 0,-2 2 0,3 1 0,-1 13 0,2-8 0,2 8 0,-1-12 0,-1 0 0,0-2 0,-1-2-90,0-3-90,0-2-90,-2-2-90,1 1-89,-1-2-91,-1-1-270,2-1 91,-2-2 719,0 4 0,0-6 0,-1 4 0</inkml:trace>
</inkml:ink>
</file>

<file path=ppt/ink/ink1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32:57.503"/>
    </inkml:context>
    <inkml:brush xml:id="br0">
      <inkml:brushProperty name="width" value="0.04286" units="cm"/>
      <inkml:brushProperty name="height" value="0.04286" units="cm"/>
      <inkml:brushProperty name="color" value="#F6630D"/>
    </inkml:brush>
  </inkml:definitions>
  <inkml:trace contextRef="#ctx0" brushRef="#br0">1 38 13020,'27'0'359,"-4"0"-269,-12 0-90,0-3-4161,1 2 4161,5-6 0,-4 3 859,4-3-949,-6 1-90,1 3-179,-1 1-181,1 2-360,0 0 181,-1-2-1,0 1 720,4-1 0,-9 2 0,2 0 0</inkml:trace>
</inkml:ink>
</file>

<file path=ppt/ink/ink1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32:58.247"/>
    </inkml:context>
    <inkml:brush xml:id="br0">
      <inkml:brushProperty name="width" value="0.04286" units="cm"/>
      <inkml:brushProperty name="height" value="0.04286" units="cm"/>
      <inkml:brushProperty name="color" value="#F6630D"/>
    </inkml:brush>
  </inkml:definitions>
  <inkml:trace contextRef="#ctx0" brushRef="#br0">1 62 11490,'0'-26'720,"0"5"-540,0 14 90,0 3 1169,0 1-1169,0 9 539,0 1-719,0 34 0,0-17-90,0 24 90,0-21 90,0 3-180,0 0 0,0 3 90,5-1-90,-3 1-3392,3 2 3482,0-2-90,-3 2 0,7-2 0,0 17 0,1-12 0,2 13-270,1-3-90,-2-12 1,6 8-181,-5-16 0,2-2 0,0-3 3123,1-3-3752,0-4-450,2-5 1619,-1-5 0,2-3 0,-1-3 0</inkml:trace>
</inkml:ink>
</file>

<file path=ppt/ink/ink1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32:58.655"/>
    </inkml:context>
    <inkml:brush xml:id="br0">
      <inkml:brushProperty name="width" value="0.04286" units="cm"/>
      <inkml:brushProperty name="height" value="0.04286" units="cm"/>
      <inkml:brushProperty name="color" value="#F6630D"/>
    </inkml:brush>
  </inkml:definitions>
  <inkml:trace contextRef="#ctx0" brushRef="#br0">1 310 12120,'0'-24'0,"0"1"0,0 11 0,0-2 0,0-2 0,0 0 0,0-2 0,0 0 0,5-1 0,-4 0 0,4-2 0,-5 3 90,0 0-3392,0 2 3572,0-2-180,0 5 0,0-1 0,0 7 1439,0 2-1349,0 14 0,5-2 3302,-4 14-3303,8-8-89,-8 2 90,6 2-90,-3 1 0,1 3-90,3 0 0,-4 1 0,5 0 0,2 12 90,-3-9-90,2 9 0,-3-3 0,-2-8 0,1 6-180,3 6-90,-4-16-89,3 9 359,-5-19 0,-2-14 0,-1-2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28:22.032"/>
    </inkml:context>
    <inkml:brush xml:id="br0">
      <inkml:brushProperty name="width" value="0.04286" units="cm"/>
      <inkml:brushProperty name="height" value="0.04286" units="cm"/>
    </inkml:brush>
  </inkml:definitions>
  <inkml:trace contextRef="#ctx0" brushRef="#br0">1 135 12660,'7'24'360,"-2"-3"-5841,1-13 5481,-5-1 1409,5-1-1319,-6 8 679,0-1-679,0 3-90,0-4 0,0-5 3392,0 1-3482,0 2 90,6-3 0,-4 3 90,5-5-180,-7 2 90,0-4 0,7-1 0,0-1 0,6-1 0,-2 0 0,-1 0 0,-2 0 0,1 0 0,2 0 0,-3 0 0,10 0 0,-9 0 0,16-5 0,-11-1 0,7-1 0,-8-1 0,0 4 0,1-4 0,-1 2 0,8-1 0,-9 2 0,16-2 0,-18 5-89,12-2 89,-6 2 0,16-2 89,-10 1-89,14-1 0,-17 2 0,23-4 0,-18 3 0,32-3 0,-33 5 0,34 0 0,-36 1 0,28 0 0,-30 0-89,22 0 178,-22 0-89,29 0 0,-29 0-89,28 0 89,-29-4 0,22-1 89,-21 1-89,26-3 0,-23 7-89,29-3 89,-27 3 0,34-5 0,-34 4 0,28-12 0,-33 11 0,20-9 0,-22 8 0,7-3 0,13-1 0,12 4 0,-4-2-90,7 4 180,-35 1-180,18-7 90,-16 5 90,21-10-90,-23 11 0,23-5 0,-25 6-90,21 0 180,-24 0-90,20 0-90,-16 0 90,24 0 0,-20-6 0,26-1 0,-27 0 0,22 1 0,-23 6 0,19 0-90,-21 0 180,16 0-90,-19 0 0,15 0-90,-15 0 90,19 0 0,-18 0-90,25 0 90,-6 0 0,0 0-90,-4 0 90,-17 0 0,-1 0 0,10 0-90,-7 0 180,17 6-180,-16-4 90,27 4 0,-23-6 90,33 0-90,-32 0 0,18 0 0,-23 0 0,23 0 0,-20 0 0,29 0-90,-29 0 90,24 0 90,-24 0-90,21 0 0,-24 0 0,19 0 0,-21 0 0,13 5 0,-17-3-90,9 8 90,-12-9 90,8 4-90,-7-5 0,12 6 0,0-4 0,3 5 0,-3-7 0,0 0-90,-9 0 180,8 5-90,-10 1 0,5 1 0,-9 2 0,4-8 0,-6 3 0,3-4 0,-5-4 0,2 0-90,-2-3 0,0 2 0,0-1 0,0 3-180,0-9 270,0 5-90,0-16 90,0 11 0,0-15 0,0 15 90,0-10-90,0 15 0,0-4 450,-5 9-540,4 5 180,-4 3 0,5 10-90,0-5-90,0 3 90,0-6 0,0-1-360,0 7 90,0-8-180,0 6 1,0-9-1080,0 6 989,0-3 540,0 6 0,0-6 0,0 1 0</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31:09.619"/>
    </inkml:context>
    <inkml:brush xml:id="br0">
      <inkml:brushProperty name="width" value="0.04286" units="cm"/>
      <inkml:brushProperty name="height" value="0.04286" units="cm"/>
    </inkml:brush>
  </inkml:definitions>
  <inkml:trace contextRef="#ctx0" brushRef="#br0">1 1 17337,'4'26'270,"0"-3"-180,-4-5-90,0-6 0,0 6-270,0-8-809,0 6 269,5-3-1618,7 12 1438,-4-11-2248,15 11 3238,-14-15 0,6 0 0,-6-8 0</inkml:trace>
</inkml:ink>
</file>

<file path=ppt/ink/ink1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32:59.024"/>
    </inkml:context>
    <inkml:brush xml:id="br0">
      <inkml:brushProperty name="width" value="0.04286" units="cm"/>
      <inkml:brushProperty name="height" value="0.04286" units="cm"/>
      <inkml:brushProperty name="color" value="#F6630D"/>
    </inkml:brush>
  </inkml:definitions>
  <inkml:trace contextRef="#ctx0" brushRef="#br0">0 1 13199,'27'13'450,"-4"-1"-6020,-12 1 6289,14 14 186,12 14-905,0-1 448,4 6-178,-19-19-23,-1 1-67,-2 1 2615,-2 1-2705,-1 0 1130,-4-1-1131,0 1 993,-2-1-1082,0 3 44,1-1 46,-2 2-90,0-2 0,-2 1 0,1-2 90,-3 0-90,-1-2 0,-2 0 0,-2-4-90,0-3-180,0-3-720,0 2 451,0-7-181,0 0-89,0-7-181,0-2 990,0-1 0,0-1 0,0-2 0</inkml:trace>
</inkml:ink>
</file>

<file path=ppt/ink/ink1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32:59.475"/>
    </inkml:context>
    <inkml:brush xml:id="br0">
      <inkml:brushProperty name="width" value="0.04286" units="cm"/>
      <inkml:brushProperty name="height" value="0.04286" units="cm"/>
      <inkml:brushProperty name="color" value="#F6630D"/>
    </inkml:brush>
  </inkml:definitions>
  <inkml:trace contextRef="#ctx0" brushRef="#br0">65 1 13829,'-8'30'990,"-9"10"-811,10-23 1,-10 13 0,13-11 0,0 3 0,0 2-90,4 2 0,-4 4 0,4 1 0,0 4-90,0 2 90,0 1-90,0 1 0,0 0 90,6 16-90,1-12 0,4 11 90,5-4-90,-5-12-90,6 9 90,1-5-90,2-1-450,4 5 180,-8-15-179,-2-9-91,-5-11 0,-2-2-89,-2-2 89,0-1 90,-1-4 1,1 0-1,1-2-90,2 0-269,1-5 899,1-3 0,2-4 0,1-1 0</inkml:trace>
</inkml:ink>
</file>

<file path=ppt/ink/ink1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32:59.790"/>
    </inkml:context>
    <inkml:brush xml:id="br0">
      <inkml:brushProperty name="width" value="0.04286" units="cm"/>
      <inkml:brushProperty name="height" value="0.04286" units="cm"/>
      <inkml:brushProperty name="color" value="#F6630D"/>
    </inkml:brush>
  </inkml:definitions>
  <inkml:trace contextRef="#ctx0" brushRef="#br0">54 55 15268,'-24'-4'0,"4"-2"0,15 22-180,3-9 90,0 7-179,7-6-91,2-5 180,4 0-1709,-1-3 1529,0-33 90,-5 22-89,-5-25-1,-1 32 0,-10 0-90,10 2-1169,-9-1 1619,4 2 0,1 0 0,1 1 0</inkml:trace>
</inkml:ink>
</file>

<file path=ppt/ink/ink1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33:00.346"/>
    </inkml:context>
    <inkml:brush xml:id="br0">
      <inkml:brushProperty name="width" value="0.04286" units="cm"/>
      <inkml:brushProperty name="height" value="0.04286" units="cm"/>
      <inkml:brushProperty name="color" value="#F6630D"/>
    </inkml:brush>
  </inkml:definitions>
  <inkml:trace contextRef="#ctx0" brushRef="#br0">219 16 12930,'-26'-8'809,"3"1"-6289,11 7 5660,-5 6-1,4-4 1320,-3 9-1319,5-4 860,3 5-861,-1 1 1,-2 8-180,1-4 3482,-2 8-3482,3-5 0,1 2 0,-1-2 0,1 0 0,1-2 0,2-2-90,2 0 90,1-2 0,2-2 0,0-3 0,0-1 0,7-2-180,2 0 1,7-1-1,0-2 0,1-1-90,0-2-180,9-6 180,-6-4 90,6-4 91,-8-4 89,-1 2-90,1 0 90,-3 1 0,-1 0 0,0 1 0,-3-1 90,0 1-1,-5-2 1,-3 3 90,-3 0 90,0 3-180,0 2 90,0 0 1169,0 2-989,5 8 270,-3 2-91,3 24-539,-5-11 90,0 14 0,0-13 90,0 2-90,6 3 0,-4 1 0,4 3-90,2 1 0,-5 2 0,13 0 0,-9-1 90,9 15-90,-4-11 0,-5 8-270,7-7 0,-9-10-179,5 3-91,-7-12-90,-3-3 1,0-5-3869,0-2 3689,0-16 809,0 1 0,0-13 0,0 5 0</inkml:trace>
</inkml:ink>
</file>

<file path=ppt/ink/ink1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33:00.882"/>
    </inkml:context>
    <inkml:brush xml:id="br0">
      <inkml:brushProperty name="width" value="0.04286" units="cm"/>
      <inkml:brushProperty name="height" value="0.04286" units="cm"/>
      <inkml:brushProperty name="color" value="#F6630D"/>
    </inkml:brush>
  </inkml:definitions>
  <inkml:trace contextRef="#ctx0" brushRef="#br0">1 121 12300,'24'-5'180,"-3"-1"-180,-9 0 0,0-2 0,3 4 90,1-4-90,0 1 90,1 2-90,1-1 90,0-1-90,0 0 0,0-1 0,0 1 0,-1 0 0,-1 0 0,0 1-180,-2-1-180,-2 3-2248,-2 0 2068,-12 3-450,3 5 990,-13-2 0,5 9 0,-5-4 0</inkml:trace>
</inkml:ink>
</file>

<file path=ppt/ink/ink1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33:01.350"/>
    </inkml:context>
    <inkml:brush xml:id="br0">
      <inkml:brushProperty name="width" value="0.04286" units="cm"/>
      <inkml:brushProperty name="height" value="0.04286" units="cm"/>
      <inkml:brushProperty name="color" value="#F6630D"/>
    </inkml:brush>
  </inkml:definitions>
  <inkml:trace contextRef="#ctx0" brushRef="#br0">65 1 12570,'-15'24'450,"1"-2"-6021,7-13 5571,-4 6 1499,3 9-1499,1-4 859,5 4-859,2-15 0,0-1 0,0-1 3392,5-4-3392,2-1 0,3-2 0,1 0 0,0 0 0,4 0 0,-2 0 0,4-6 0,6-4 0,-4-2 0,6-3-89,2-1 178,-7 5-89,6-3 0,-8 5 90,-1 0-90,0 1 90,-1 1 0,-1 0 0,-2 2 0,0 1 90,-3 1-90,-1 2-90,1 1 90,-2 0-90,1 0 90,0 0 90,-1 6-90,2-5 0,-2 12 90,1-4 0,-1 7-1,-1 0 1,-1 2-90,-2 1 90,1 10 0,-3-6-90,0 7 180,-7 2-180,-3-10 0,-4 7 0,-2-12-90,1-1 0,-1-1 0,1 0 0,-1-2 90,0-1-90,2-1 0,-2-3 0,3-2 0,-2-4-90,0-2-270,-16 0 90,14-5 0,-12 3-90,19-11-89,0 6-1,2-7-539,1 2 449,3 1-360,0 2-179,2 1-270,0 2 179,0 0 361,0 1 809,7-2 0,0-1 0,7-1 0</inkml:trace>
</inkml:ink>
</file>

<file path=ppt/ink/ink1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33:01.832"/>
    </inkml:context>
    <inkml:brush xml:id="br0">
      <inkml:brushProperty name="width" value="0.04286" units="cm"/>
      <inkml:brushProperty name="height" value="0.04286" units="cm"/>
      <inkml:brushProperty name="color" value="#F6630D"/>
    </inkml:brush>
  </inkml:definitions>
  <inkml:trace contextRef="#ctx0" brushRef="#br0">1 1 13919,'0'25'360,"0"-4"0,0-13-180,0 1 89,0 4-89,3 1 90,2 4 0,2 2 0,2 3 0,-1 3-90,2 3 89,-1 2-89,1 0-90,-1 1-90,0 0-3302,0 0 3302,-1-1 90,1 0-90,-1-1 0,5 13 0,-5-12 90,4 11 90,-5-6-90,-2-7-90,-1 4 90,-3-4-90,0-6 0,-1 4 0,0-8 3392,0-2-3392,-6-3-180,5-1 0,-10-3-180,10-2-179,-4-1-2789,1-4 2788,3-8 90,-3-2 0,4-7 1,0 1-541,0-10 450,0 6-308,0-20 0,4 11 0,2-10 0</inkml:trace>
</inkml:ink>
</file>

<file path=ppt/ink/ink1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33:02.126"/>
    </inkml:context>
    <inkml:brush xml:id="br0">
      <inkml:brushProperty name="width" value="0.04286" units="cm"/>
      <inkml:brushProperty name="height" value="0.04286" units="cm"/>
      <inkml:brushProperty name="color" value="#F6630D"/>
    </inkml:brush>
  </inkml:definitions>
  <inkml:trace contextRef="#ctx0" brushRef="#br0">0 106 13829,'24'-22'0,"-1"3"-5660,-13 12 5660,9-3 1499,-5 0-1499,5 1 769,-7 2-859,-1 1-899,5 0-181,-5 1 1,4 1 449,-8 3 3123,-1 1-3482,-2 0 1079,-1 0 0,-1 0 0,-1 0 0</inkml:trace>
</inkml:ink>
</file>

<file path=ppt/ink/ink1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33:02.595"/>
    </inkml:context>
    <inkml:brush xml:id="br0">
      <inkml:brushProperty name="width" value="0.04286" units="cm"/>
      <inkml:brushProperty name="height" value="0.04286" units="cm"/>
      <inkml:brushProperty name="color" value="#F6630D"/>
    </inkml:brush>
  </inkml:definitions>
  <inkml:trace contextRef="#ctx0" brushRef="#br0">25 0 11400,'-8'21'1170,"1"-3"-900,6-13 0,-1 0-181,-1-1 1,1 0-90,0 1 0,2 0 90,0 0-90,0 0 0,0 1 0,0-1 0,0 0 0,0-1 0,0 0 0,0 0 0,0-1 0,0 0 0,0 0 0,6-1 90,0 0-90,6 0 0,-1-2 0,-1 0 0,0 0 0,0 0 0,-1 0 0,2 0 0,5-4 0,-2 3 0,5-4 0,-4 2 90,0 2-90,0-2 90,0 3-90,0 0 90,-2 0 90,0 0 0,-1 0 0,0 0 0,0 5 90,-2-4-180,-1 9 89,0-4 1,0 5-90,-1 0 90,1-1 0,-3 0 90,-1 0-90,-3 0 0,0 1 0,-2-1 0,0 1-91,0 0 91,-8-1 0,2 1-90,-9 0 90,3-1-90,0 1 0,0-1 0,-2 0 0,-1-2-90,-4-2 90,3-2-90,1-2 90,-1 0-90,1-1 0,-1-1 90,3 0-90,-1 0-90,2 0 90,0 0 0,1 0-90,2 0 0,0-3-90,1 2-90,0-3-270,2 4-89,2 0-1,0 0-89,2 0-91,0 0 810,-2 0 0,2 0 0,0 0 0</inkml:trace>
</inkml:ink>
</file>

<file path=ppt/ink/ink1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33:05.587"/>
    </inkml:context>
    <inkml:brush xml:id="br0">
      <inkml:brushProperty name="width" value="0.04286" units="cm"/>
      <inkml:brushProperty name="height" value="0.04286" units="cm"/>
      <inkml:brushProperty name="color" value="#F6630D"/>
    </inkml:brush>
  </inkml:definitions>
  <inkml:trace contextRef="#ctx0" brushRef="#br0">1 1 14998,'26'5'450,"-4"-1"-360,-11-4 90,-1 0 0,1 0-90,-2 0 90,-1 0-90,1 0 0,-1 0 0,1 0 0,0 0-90,-2 6 0,2-4 0,1 5 0,0-7-180,1 0-90,1 0-90,0 0-180,0 0-809,4 0-630,-1 0 360,0 0 1619,-4 0 0,-4 0 0,-1 0 0</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31:09.783"/>
    </inkml:context>
    <inkml:brush xml:id="br0">
      <inkml:brushProperty name="width" value="0.04286" units="cm"/>
      <inkml:brushProperty name="height" value="0.04286" units="cm"/>
    </inkml:brush>
  </inkml:definitions>
  <inkml:trace contextRef="#ctx0" brushRef="#br0">0 1 17157,'1'35'0,"0"-3"-90,-1-13-180,6 1-4611,-5-3 4072,11 0-1840,-3 12 1030,1-9 1619,-2 10 0,-6-10 0,-2 0 0</inkml:trace>
</inkml:ink>
</file>

<file path=ppt/ink/ink1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33:05.848"/>
    </inkml:context>
    <inkml:brush xml:id="br0">
      <inkml:brushProperty name="width" value="0.04286" units="cm"/>
      <inkml:brushProperty name="height" value="0.04286" units="cm"/>
      <inkml:brushProperty name="color" value="#F6630D"/>
    </inkml:brush>
  </inkml:definitions>
  <inkml:trace contextRef="#ctx0" brushRef="#br0">1 7 15898,'27'10'450,"-5"-2"-1022,-12-8 662,2 0 126,2 0-126,2 0-90,0-5 109,1 3-199,-1-3-179,0-1-271,-3 5-3598,8-5 4138,-11 6 0,6 0 0,-12 0 0</inkml:trace>
</inkml:ink>
</file>

<file path=ppt/ink/ink1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33:07.380"/>
    </inkml:context>
    <inkml:brush xml:id="br0">
      <inkml:brushProperty name="width" value="0.04286" units="cm"/>
      <inkml:brushProperty name="height" value="0.04286" units="cm"/>
      <inkml:brushProperty name="color" value="#F6630D"/>
    </inkml:brush>
  </inkml:definitions>
  <inkml:trace contextRef="#ctx0" brushRef="#br0">1 375 15268,'5'-30'0,"-4"2"0,4 12 0,-5-4-4251,0 0 4251,0-13 0,0 8 580,6-33-580,-5 31 450,5-32-271,-6 41 91,0-7-180,0 16 1080,0 3-1080,0 9 3343,0 4-3343,0 8-90,0 1 508,0 3-418,0 2 0,6 17-90,-4-7 90,9 12-90,-9-11 0,7-1 0,-3 1 90,0 1-90,3-1 0,-8-1 0,8 0 0,-5-1 0,5 1 0,-3-2 0,0-2-90,-2-1 90,-1-3-270,-1 2-180,-2-6-180,0-2 630,0-6 0,0-6 0,0 1 0</inkml:trace>
</inkml:ink>
</file>

<file path=ppt/ink/ink1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33:07.648"/>
    </inkml:context>
    <inkml:brush xml:id="br0">
      <inkml:brushProperty name="width" value="0.04286" units="cm"/>
      <inkml:brushProperty name="height" value="0.04286" units="cm"/>
      <inkml:brushProperty name="color" value="#F6630D"/>
    </inkml:brush>
  </inkml:definitions>
  <inkml:trace contextRef="#ctx0" brushRef="#br0">1 70 15268,'29'3'810,"-3"-6"-630,-8-3-90,0 0-4252,2-5 4162,14 1 0,-6-2 716,9-1-895,-12 7-181,-4 2-90,0 2-1529,6 2 990,-13 0-2339,8 12 3328,-17-5 0,1 5 0,-3-7 0</inkml:trace>
</inkml:ink>
</file>

<file path=ppt/ink/ink1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33:08.056"/>
    </inkml:context>
    <inkml:brush xml:id="br0">
      <inkml:brushProperty name="width" value="0.04286" units="cm"/>
      <inkml:brushProperty name="height" value="0.04286" units="cm"/>
      <inkml:brushProperty name="color" value="#F6630D"/>
    </inkml:brush>
  </inkml:definitions>
  <inkml:trace contextRef="#ctx0" brushRef="#br0">70 33 17607,'-19'-6'-1889,"2"1"1529,17-5-90,-4 4-89,-1 3-91,-1 0-179,1 3 809,-2 0 0,4 0 0,-1 0 0</inkml:trace>
</inkml:ink>
</file>

<file path=ppt/ink/ink1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33:08.596"/>
    </inkml:context>
    <inkml:brush xml:id="br0">
      <inkml:brushProperty name="width" value="0.04286" units="cm"/>
      <inkml:brushProperty name="height" value="0.04286" units="cm"/>
      <inkml:brushProperty name="color" value="#F6630D"/>
    </inkml:brush>
  </inkml:definitions>
  <inkml:trace contextRef="#ctx0" brushRef="#br0">293 22 13379,'-24'-12'630,"1"3"-360,9 8 90,-12 1-270,6 0 0,-9 6-1,8 2 1,1 7 0,0 1 0,3 0-90,0 1 0,2 3 0,2 0 0,2 2 0,2-1 0,1 0 0,5-2 0,0-2 0,3-1 0,0-3-180,0-1 90,7-3-3391,1-2 3211,8-1 0,-1-1 0,2-3 0,2 0 0,0-2 0,3-7 91,-1-1 3301,2-6-3302,-1 0 0,2 1 90,-3-2 0,1 1 0,-3 0 0,-1-1 90,-3 0 180,-4-2 0,-1-1 90,-2 1 90,-2 0-91,-2 1 451,-2-4-360,-2 5-90,0 0-1,0 7 2160,0 4-2249,0 13 90,0-1-180,0 12 0,5-7 90,0 10-90,5-5-90,0 10 90,2 3-90,-2-3 0,1 8 0,-1-8 0,-3 0-90,1 1 90,-1-2-450,2 12-180,-4-12-179,4 7-1,-4-14-89,1-4-1,-1-2-179,1-2-540,-1-3-360,1-1 1979,1-4 0,-3-1 0,-1-3 0</inkml:trace>
</inkml:ink>
</file>

<file path=ppt/ink/ink1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33:08.816"/>
    </inkml:context>
    <inkml:brush xml:id="br0">
      <inkml:brushProperty name="width" value="0.04286" units="cm"/>
      <inkml:brushProperty name="height" value="0.04286" units="cm"/>
      <inkml:brushProperty name="color" value="#F6630D"/>
    </inkml:brush>
  </inkml:definitions>
  <inkml:trace contextRef="#ctx0" brushRef="#br0">0 87 14279,'35'-18'-1080,"-3"2"451,-13 8-181,1 0-269,-1 1-90,-1 0 1169,3-2 0,-6 3 0,2-2 0</inkml:trace>
</inkml:ink>
</file>

<file path=ppt/ink/ink1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33:09.256"/>
    </inkml:context>
    <inkml:brush xml:id="br0">
      <inkml:brushProperty name="width" value="0.04286" units="cm"/>
      <inkml:brushProperty name="height" value="0.04286" units="cm"/>
      <inkml:brushProperty name="color" value="#F6630D"/>
    </inkml:brush>
  </inkml:definitions>
  <inkml:trace contextRef="#ctx0" brushRef="#br0">0 0 12660,'0'24'629,"0"-3"-539,0-12-90,0 1 90,0 2-90,0 0 0,5 1 0,-4 2 0,5-2 0,0 1 0,-4-2 0,10 1 0,-4-2 0,3-1 0,1-1 0,-1-3 0,1-3 0,1-1-90,1-2 0,5 0-3392,18-27 3482,-12 12 0,11-21 90,-21 20 0,2 0 0,-1 2 90,0 1-90,-2 3 90,0 1 3392,-3 3-3392,1 1-90,-3 4 0,-1-1 0,0 2 0,-1 0-90,0 0 0,2 7 90,-2 1-90,0 6 90,0 0-1,-1 1 1,-1 1 0,-1 1 0,-3 2 270,1 10-180,-2-6 90,0 9 0,0-9 0,-6 0-180,4 0-1,-10-1 1,5 0-90,-8-1 90,2-2-90,-4-1 0,2-1 0,-2-2 0,0-2-269,1-3-91,2-2-3572,0-3 3302,3-3-89,2-2-91,2 0-1259,0-15 540,5 4 1529,-1-13 0,3 7 0,0-1 0</inkml:trace>
</inkml:ink>
</file>

<file path=ppt/ink/ink1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33:09.564"/>
    </inkml:context>
    <inkml:brush xml:id="br0">
      <inkml:brushProperty name="width" value="0.04286" units="cm"/>
      <inkml:brushProperty name="height" value="0.04286" units="cm"/>
      <inkml:brushProperty name="color" value="#F6630D"/>
    </inkml:brush>
  </inkml:definitions>
  <inkml:trace contextRef="#ctx0" brushRef="#br0">1 1 14009,'22'7'1709,"-2"1"-1259,-13 9-180,-1 1-1,2 3 91,0 4-270,3 4 90,-1 4-90,2 3 0,-2 3-90,3 1 90,-2 2-90,0 0 90,-1 2-90,-1-2-90,-1 1 90,-3-3-180,0-1-360,-2-1-179,-1-2-181,-2-2 1,0-2-271,0 1-3841,-9 0 2853,0-2 2158,-9-1 0,-2-5 0,1-1 0</inkml:trace>
</inkml:ink>
</file>

<file path=ppt/ink/ink1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33:10.375"/>
    </inkml:context>
    <inkml:brush xml:id="br0">
      <inkml:brushProperty name="width" value="0.04286" units="cm"/>
      <inkml:brushProperty name="height" value="0.04286" units="cm"/>
      <inkml:brushProperty name="color" value="#F6630D"/>
    </inkml:brush>
  </inkml:definitions>
  <inkml:trace contextRef="#ctx0" brushRef="#br0">63 0 12660,'0'23'450,"-5"-4"269,-1-3-629,0-4 180,-3 8-90,6-7 0,-3 2 0,2 1-90,0 1 89,0 2 1,0 1-90,0 1 0,2-1 0,0 4 90,0-1-90,1 6 90,0 0-90,1 2 0,0 2 0,0 0 0,0 4 0,0-2-90,0 2 90,0-2 90,5-1-91,1 1 1,0 0-90,-2-1 90,0 0 180,1 10-180,3-11 0,-1 8 90,0-9-180,-3-10 0,3 3 0,2-6 90,-2-7-90,2 2 0,-2-6 0,1-1 0,0 0 0,3-1 0,-1 0-90,6 3 0,-3-3-90,4 3-449,1-2 179,-5-1-90,5 1-539,-3-1 539,-3-1-90,2-1-89,-7-2-271,0-1-449,-1 0 1439,0 0 0,-2-1 0,-1 0 0</inkml:trace>
</inkml:ink>
</file>

<file path=ppt/ink/ink1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33:11.060"/>
    </inkml:context>
    <inkml:brush xml:id="br0">
      <inkml:brushProperty name="width" value="0.04286" units="cm"/>
      <inkml:brushProperty name="height" value="0.04286" units="cm"/>
      <inkml:brushProperty name="color" value="#F6630D"/>
    </inkml:brush>
  </inkml:definitions>
  <inkml:trace contextRef="#ctx0" brushRef="#br0">1 82 15268,'31'-7'180,"-3"-3"-180,-13 9 0,1-9-90,0 5 0,2-4-90,-1 1 0,0 1-89,-1 0-91,-2 2 0,0 0 0,-4 3 360,0-2 0,-6 4 0,0-2 0</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31:10.517"/>
    </inkml:context>
    <inkml:brush xml:id="br0">
      <inkml:brushProperty name="width" value="0.04286" units="cm"/>
      <inkml:brushProperty name="height" value="0.04286" units="cm"/>
    </inkml:brush>
  </inkml:definitions>
  <inkml:trace contextRef="#ctx0" brushRef="#br0">65 63 13020,'-19'-23'1169,"2"4"-899,10 11-90,1 2 0,-1 1 449,2 3-539,2 7-90,2 3 0,11 18 0,3-1-90,3 3-180,-1-7-179,-5-7-631,5 5 451,-5-6-2789,12 9 3418,-11-14 0,6 2 0,-8-9 0</inkml:trace>
</inkml:ink>
</file>

<file path=ppt/ink/ink1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33:11.496"/>
    </inkml:context>
    <inkml:brush xml:id="br0">
      <inkml:brushProperty name="width" value="0.04286" units="cm"/>
      <inkml:brushProperty name="height" value="0.04286" units="cm"/>
      <inkml:brushProperty name="color" value="#F6630D"/>
    </inkml:brush>
  </inkml:definitions>
  <inkml:trace contextRef="#ctx0" brushRef="#br0">1 0 13199,'0'26'180,"0"7"-180,0-22 90,0 8-90,0-11 0,6 4 90,-1-1 0,7 0-90,-2-3 90,5-1-90,-4-4 0,4 1 90,-3-3-90,0 0 0,2-1 0,0 0 0,9-13 0,-6 6 90,6-11 0,-8 9 0,1 3 0,0-3 90,-1 4-90,-2-1 90,0-1 0,-1 3-1,-1-2 1,0 2 0,-4 2-90,1 0 0,-2 2 0,1 0 0,0 0-90,-2 0 0,-1 5 0,0 2 0,0 4 90,1 0-90,1 1 90,0-1-90,-2 1 90,1 0 0,-2 1 90,0 1 0,-2 1 89,-1 1 1,0-1 0,-7 0-90,5 0-90,-12-1 0,7 0 0,-6-4-90,4 1 90,-1-4 0,1 0-90,-1-1 0,0-1 0,-6-1 0,3-2-540,-11-1 90,13 0-179,-7-1-91,11 0 1,0-4-181,0 3-179,2-3-361,0 4 1440,2 0 0,1 0 0,0 0 0</inkml:trace>
</inkml:ink>
</file>

<file path=ppt/ink/ink1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33:11.902"/>
    </inkml:context>
    <inkml:brush xml:id="br0">
      <inkml:brushProperty name="width" value="0.04286" units="cm"/>
      <inkml:brushProperty name="height" value="0.04286" units="cm"/>
      <inkml:brushProperty name="color" value="#F6630D"/>
    </inkml:brush>
  </inkml:definitions>
  <inkml:trace contextRef="#ctx0" brushRef="#br0">1 1 16977,'29'8'90,"0"-2"-90,-7-6 0,1 0-4251,4 0 3891,12 0 0,-8 0-568,17 0 209,-24 0-1,6 0-180,-16 0 900,-1 0 0,-7 0 0,-1 0 0</inkml:trace>
</inkml:ink>
</file>

<file path=ppt/ink/ink1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33:12.100"/>
    </inkml:context>
    <inkml:brush xml:id="br0">
      <inkml:brushProperty name="width" value="0.04286" units="cm"/>
      <inkml:brushProperty name="height" value="0.04286" units="cm"/>
      <inkml:brushProperty name="color" value="#F6630D"/>
    </inkml:brush>
  </inkml:definitions>
  <inkml:trace contextRef="#ctx0" brushRef="#br0">0 12 16168,'20'20'989,"-2"-5"-719,-4-14-90,1-1 180,11 0-270,-5 0 0,8 0-90,-9 0 90,2-6-180,-1 5-180,0-11-180,-2 5-270,0 0-89,-3 1-270,-1 2-1,-2 3-809,-1-3 1889,-3 4 0,0 0 0,-2 0 0</inkml:trace>
</inkml:ink>
</file>

<file path=ppt/ink/ink1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34:11.715"/>
    </inkml:context>
    <inkml:brush xml:id="br0">
      <inkml:brushProperty name="width" value="0.04286" units="cm"/>
      <inkml:brushProperty name="height" value="0.04286" units="cm"/>
      <inkml:brushProperty name="color" value="#F6630D"/>
    </inkml:brush>
  </inkml:definitions>
  <inkml:trace contextRef="#ctx0" brushRef="#br0">133 168 11311,'0'-27'719,"0"2"-449,0 15 0,0-2 0,0 1 0,0 0 629,0-10-629,0 9 0,0-6 89,0 13-89,0 0 0,0 2 270,0-2 719,0 3-1259,-5 9 0,-2 0 0,1 9 0,-6-4-3392,1 13 3392,-2-3 90,-2 11 0,4-5-90,2 1 0,-3 5 0,3 1-2358,1 3 2448,3-1-90,0 0-24,2-1 24,1-2 0,2 0 0,0-1 2256,6-1-2256,1-4 0,8-1 0,-1-3 3375,4 1-3375,-1-2 90,2 0-90,2-3 53,-1-2-53,2-1 0,-1-3 0,0-1-90,1-1 180,3-7-90,1 0 0,2-5 0,0 0 0,1-6-90,11-8 90,-10-4 90,5-7-90,-13 3 0,-3-1 0,-4-2 0,-3-1 0,-2-3 0,-4-4 0,-1-1 0,-3 0 0,-2-2 0,0 0 90,-6-1-90,-2 1 0,-6 0 90,-5-10-90,2 13 0,-4-7 90,-5 12-90,7 9 0,-8 0-90,-2 11-3212,6 5 3212,-5 1-418,2 2 238,6 7-270,-5 0-89,8 6-91,0-1 0,1-1 3320,2 1-3409,-1 0-271,4 2-809,1 2 2011,2 4 1,4 3 0,0 1 0</inkml:trace>
</inkml:ink>
</file>

<file path=ppt/ink/ink1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34:12.174"/>
    </inkml:context>
    <inkml:brush xml:id="br0">
      <inkml:brushProperty name="width" value="0.04286" units="cm"/>
      <inkml:brushProperty name="height" value="0.04286" units="cm"/>
      <inkml:brushProperty name="color" value="#F6630D"/>
    </inkml:brush>
  </inkml:definitions>
  <inkml:trace contextRef="#ctx0" brushRef="#br0">127 164 13469,'0'-24'990,"-5"4"-630,4 9-91,-9 3 1,9-1 90,-8 0-360,7 10-90,-3 4 90,9 3 90,1 1-90,3-9 0,0 0 0,-1 0 0,0 0 90,-1 0 90,0 0 90,-1-6 0,0 4-1,-2-10-89,0 6 0,-3-7 0,0 2-90,0 0-90,0 3 180,0 2-180,-6-2 90,0 2-90,-1 0 0,-4 2 0,3 2 0,-5-1-90,1 3 90,0-2-90,0 2-90,2 0-180,-1 0-269,1 7-721,-2 2 631,3 6-1,0 0-1169,3 2 270,3-4 0,0 2 771,2-5 0,1-3 0,0 1 0</inkml:trace>
</inkml:ink>
</file>

<file path=ppt/ink/ink1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34:18.324"/>
    </inkml:context>
    <inkml:brush xml:id="br0">
      <inkml:brushProperty name="width" value="0.05714" units="cm"/>
      <inkml:brushProperty name="height" value="0.05714" units="cm"/>
      <inkml:brushProperty name="color" value="#F6630D"/>
    </inkml:brush>
  </inkml:definitions>
  <inkml:trace contextRef="#ctx0" brushRef="#br0">97 196 7844,'-28'4'1409,"4"-2"-520,15-2-1171,-3-5 1515,8 0 524,-3-4-43,7 1 687,0-1 761,0 0-308,0-1 103,0 0 114,7 0-1977,-1-1-555,7 1-1008,-3 0-1063,-4 0 587,2 2-587,-3-1 622,9-5-692,-2 4 1168,4-3-201,-5 5 484,2 1-366,-1 0-523,2 2 163,-2 2-581,-1 2 157,1 1-89,1 0 10,1 0 290,7 7 764,-5 2 365,3 6 584,-5 7 823,-4-4 477,-1 7 470,-4-3 263,-1-1 25,0 3-593,-1 0-203,-2 11-191,0-8-628,-1 9 4,-18 10-1116,7-15-210,-16 14-393,12-20-127,-1 0-130,0-1-133,-2 0-186,1 0 25,-1-1 653,1 0-29,1-2 319,-8 5-123,7-6 18,-6 4-8,2-5 50,7-5-172,-3 2 104,9-8 118,3 0 449,1-4-540,1-1 70,1-11 1185,1 0 467,1-8 241,0-1-32,0 1-142,0-1-311,7 0-99,9-7-465,2 7-1506,5-5-323,5 3-667,-8 7-17,10-3-242,-2 5-187,-6 3 712,8-2 328,-12 3 489,-1 1-101,-1 0 426,-3 3-316,0 0 140,-2 2-61,-1 0-105,-1 0-50,-2 0-175,2 0-141,-2 0-431,2 0-116,-2 0 1901,1 5 0,-1-4 0,1 4 0</inkml:trace>
</inkml:ink>
</file>

<file path=ppt/ink/ink1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34:19.055"/>
    </inkml:context>
    <inkml:brush xml:id="br0">
      <inkml:brushProperty name="width" value="0.05714" units="cm"/>
      <inkml:brushProperty name="height" value="0.05714" units="cm"/>
      <inkml:brushProperty name="color" value="#F6630D"/>
    </inkml:brush>
  </inkml:definitions>
  <inkml:trace contextRef="#ctx0" brushRef="#br0">35 220 7934,'-8'-24'9830,"2"2"-6124,6 13-901,0-1-1032,5 0-1843,1-1 26,5 0-340,14-17 2202,-6 8-2632,8-8-136,-10 13-505,-2 4-301,-5 3 801,4 1-196,-8 4 615,0 1-708,-1 1 199,-1 1-544,0 0 242,2 0 121,-2 9 2053,2-1 37,0 7 646,0 0 396,0-1-18,0 2 477,0 1 67,-1 3 126,-1-1-1935,0 2 283,-2 0-444,0 2 348,-2 1-8,0-1-5,0 2-80,-6 8-717,4-7 0,-12 7 0,0 2-310,-1-10-644,-5 8-42,7-11 79,0 1-148,0-1 402,-1-1-356,0-1 609,1-3-112,0 0 339,1-3-167,1-1 2,2-1 125,0-2-164,1 1 318,1-2-169,-1-1 34,2-1-14,0-4-617,1-1-400,1-2-639,0-9 2453,2-3 194,1-4 393,0-2 210,1 6 31,0-1 726,5-1-247,-4 1 1001,28-19-3405,-16 15-358,19-12-488,-18 18-395,0 2-29,0 0-138,0 0 553,0 2-499,0 0 1171,1 2-422,-1 0 266,1 3-20,-1 0-25,1 2-243,5 0 148,-4 6 777,4-4-445,-6 9 1296,-1-5-403,1 1 312,0 3 420,1-5-262,-1 4 392,0-1-804,-1-2 403,-1-1-1246,0 1 583,-1-1-110,0 1-303,-2-1 513,0-1-697,0 0-128,-1-2-145,1 0-118,-2-1-766,1 0-243,-1-1 1732,1 0 0,0 0 1,1 0-1</inkml:trace>
</inkml:ink>
</file>

<file path=ppt/ink/ink1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34:19.575"/>
    </inkml:context>
    <inkml:brush xml:id="br0">
      <inkml:brushProperty name="width" value="0.05714" units="cm"/>
      <inkml:brushProperty name="height" value="0.05714" units="cm"/>
      <inkml:brushProperty name="color" value="#F6630D"/>
    </inkml:brush>
  </inkml:definitions>
  <inkml:trace contextRef="#ctx0" brushRef="#br0">202 16 9373,'-20'-9'3553,"1"3"-2609,11 12 908,-3 3-658,-1 7 477,-9 12-530,7-4-140,-7 10 1182,9-6-473,0 2 108,1 2-622,1 1-38,1 0-323,0 0-120,4-1 131,1 0-27,4-3-61,0-2-758,0-3 0,0-2 0,7-2 0,1-3 0,0-1 0,10 3-270,-9-7-972,11 3-485,-5-7-423,1-2-127,1-1 475,2-2-206,-1-2 90,11-7 731,-8-1-1,6-7 772,-8 0 741,0-2 167,-1-1 397,-1-2 495,8-26 531,-12 13 0,4-13-190,-15 24 323,-2 10-224,0 0-129,-6 3-1206,-1 0-472,-6 3-1371,-2 2-494,-1 2-336,-3 1-702,1 0-186,0 6 668,-2 3 1288,-1 4 614,-2 2 913,-6 5 356,7-4 307,-7 4 123,9-4-12,2-1-673,0 1-73,4 0-869,-3 6 660,6-6-41,2 7-220,6-4 928,3-5-90,0 3-714,0-9-209,6-4 0,2-1 0,6-3 1</inkml:trace>
</inkml:ink>
</file>

<file path=ppt/ink/ink1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34:20.271"/>
    </inkml:context>
    <inkml:brush xml:id="br0">
      <inkml:brushProperty name="width" value="0.05714" units="cm"/>
      <inkml:brushProperty name="height" value="0.05714" units="cm"/>
      <inkml:brushProperty name="color" value="#F6630D"/>
    </inkml:brush>
  </inkml:definitions>
  <inkml:trace contextRef="#ctx0" brushRef="#br0">78 149 7215,'-3'-22'9830,"1"1"-4199,2 13-3218,7-1-2819,5-4-105,3 3-479,2-3 515,-4 6 1657,0-2-2606,-1 0-138,-1 1-122,0 1 1060,0 2-34,-1 0 592,3 4-891,-4 0 472,1 1-584,-5 6 1627,0 0 28,0 7 785,-2-1 297,1 1 151,-1 3 674,0 2-116,-1 1 599,1 2-1667,-3 2-4,1 1-685,-1 1-295,0 0-325,0 10 0,0-7 0,0 7 0,0 0 0,0-9 0,0 8 0,-12-3 0,3 0 0,-16 6 0,10-10-277,-3-2-987,5-9-25,0 0-8,-1-1-150,0 0 662,-1-3-414,0-1 594,2-2-371,-1-2 114,1-1-146,1-4-391,2-1-31,0-1-127,0 0 154,1 0 95,2-5 1468,1-1 570,4-9 1265,1 3 519,0-3 204,1 3 354,0 0 0,7-3-903,0 2-1291,7-1-1004,-3 2-1049,1 2-264,-1 1-121,0 2-395,-1 0-91,1 3 674,2 0-191,0 3 219,1-1-43,0 2-65,1 0 189,-1 0 236,8 0 91,-5 0 230,6 0 123,3 0 468,-6 5 329,9-4-135,-1 4 231,-6-5-310,6 0 0,-10 0 0,0 0 0,-1 0 0,-2 0-421,0 0 431,5 0-320,-4 0 310,1 0 0,-5 0 0,-3 0 0,2 0 0,-2 0-180,4 0-90,-4 0-269,2-3 443,-5-1 317,1-1 80,-2-1-237,0 1 487,-3 0 0,0-1 0,-1 0 0</inkml:trace>
</inkml:ink>
</file>

<file path=ppt/ink/ink1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35:05.458"/>
    </inkml:context>
    <inkml:brush xml:id="br0">
      <inkml:brushProperty name="width" value="0.04286" units="cm"/>
      <inkml:brushProperty name="height" value="0.04286" units="cm"/>
      <inkml:brushProperty name="color" value="#F6630D"/>
    </inkml:brush>
  </inkml:definitions>
  <inkml:trace contextRef="#ctx0" brushRef="#br0">11 243 15628,'-6'-29'90,"2"2"0,4 11-90,0-1 0,0 2 0,0-1-3302,0 1 3392,0-6 0,0 6 0,5-5 0,-4 10-90,9 0 180,-9 2 179,4-3-269,-5 6 450,0-2-360,0 19 3392,0-2-3482,0 14 0,0-6 0,4 14-90,-3-7 90,3 10-90,2 21 0,-5-20 0,11 25 0,-10-28 0,4 1 0,-6 1 0,0-4 0,6 12 90,-5-12-90,5 6 0,-6-5-90,0-11 180,0 3-1799,0-10 899,6-6-1709,1-3-629,6-5 3148,-2 0 0,-1-5 0,0-2 0</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31:10.736"/>
    </inkml:context>
    <inkml:brush xml:id="br0">
      <inkml:brushProperty name="width" value="0.04286" units="cm"/>
      <inkml:brushProperty name="height" value="0.04286" units="cm"/>
    </inkml:brush>
  </inkml:definitions>
  <inkml:trace contextRef="#ctx0" brushRef="#br0">0 1 14009,'24'25'0,"-3"-3"90,-14-9-90,5 0-4252,-3-1 4252,4 2 0,0 0-1834,11 33 1294,-12-21-2968,10 42 3508,-17-43 0,1 12 0,-2-18 0</inkml:trace>
</inkml:ink>
</file>

<file path=ppt/ink/ink1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35:05.832"/>
    </inkml:context>
    <inkml:brush xml:id="br0">
      <inkml:brushProperty name="width" value="0.04286" units="cm"/>
      <inkml:brushProperty name="height" value="0.04286" units="cm"/>
      <inkml:brushProperty name="color" value="#F6630D"/>
    </inkml:brush>
  </inkml:definitions>
  <inkml:trace contextRef="#ctx0" brushRef="#br0">47 41 13919,'-22'21'900,"4"-6"-541,14-13 271,1-2-270,7 0-180,4 0-90,6 0 90,4 0-1,8-9-89,-5 7-90,7-10 90,-7 7-90,-1-3 90,1 4-90,0-1 0,-2 3 0,0-4 0,-1 3 0,-1-1-3392,-1 1 3392,-1 0-90,-1 0-180,-1 1-809,3-2 270,-4 2-1,1 0-89,-4 2 3031,-2 0-4111,-1 0 1979,0 6 0,-1-5 0,1 5 0</inkml:trace>
</inkml:ink>
</file>

<file path=ppt/ink/ink1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35:06.273"/>
    </inkml:context>
    <inkml:brush xml:id="br0">
      <inkml:brushProperty name="width" value="0.04286" units="cm"/>
      <inkml:brushProperty name="height" value="0.04286" units="cm"/>
      <inkml:brushProperty name="color" value="#F6630D"/>
    </inkml:brush>
  </inkml:definitions>
  <inkml:trace contextRef="#ctx0" brushRef="#br0">134 1 16258,'-18'22'449,"9"-6"-449,6-13-89,2-3 89,-8 0 0,-1 0-90,1 0 90,-1 0-180,-1 0 0,2 0-270,-1 5 0,1-4-89,2 3-91,-1-4 630,2 0 0,3 0 0,1 0 0</inkml:trace>
</inkml:ink>
</file>

<file path=ppt/ink/ink1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35:06.723"/>
    </inkml:context>
    <inkml:brush xml:id="br0">
      <inkml:brushProperty name="width" value="0.04286" units="cm"/>
      <inkml:brushProperty name="height" value="0.04286" units="cm"/>
      <inkml:brushProperty name="color" value="#F6630D"/>
    </inkml:brush>
  </inkml:definitions>
  <inkml:trace contextRef="#ctx0" brushRef="#br0">1 28 14279,'32'-6'90,"0"-2"0,-12 7 0,2-6 90,8 6-1,-7-3 1,5 4 0,-10 0 90,-3 0-90,-2 0 180,2 11 0,-5-1-91,1 10 1,-7-3 90,0 1-180,-1 0 0,-1 4-90,0 2 0,-2 3 0,0 0-90,0 1 90,0 1-90,0 2 0,0 0 0,0 2 0,0 0 0,0-2 0,-7 1 0,6 2 0,-10-2 90,10 0-90,-5-3-90,6-3 90,0-1-360,0 4-180,0-11-269,0 2 809,0-8 0,0-7 0,0 0 0</inkml:trace>
</inkml:ink>
</file>

<file path=ppt/ink/ink1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35:06.941"/>
    </inkml:context>
    <inkml:brush xml:id="br0">
      <inkml:brushProperty name="width" value="0.04286" units="cm"/>
      <inkml:brushProperty name="height" value="0.04286" units="cm"/>
      <inkml:brushProperty name="color" value="#F6630D"/>
    </inkml:brush>
  </inkml:definitions>
  <inkml:trace contextRef="#ctx0" brushRef="#br0">1 55 15358,'27'14'-90,"2"-2"-5750,-4-17 5030,18-2 1639,-9-3-1458,11 0-271,-15 2 506,-1 0-1315,-3-1 1709,-3 2 0,-2-1 0,-2 0 0</inkml:trace>
</inkml:ink>
</file>

<file path=ppt/ink/ink1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35:07.412"/>
    </inkml:context>
    <inkml:brush xml:id="br0">
      <inkml:brushProperty name="width" value="0.04286" units="cm"/>
      <inkml:brushProperty name="height" value="0.04286" units="cm"/>
      <inkml:brushProperty name="color" value="#F6630D"/>
    </inkml:brush>
  </inkml:definitions>
  <inkml:trace contextRef="#ctx0" brushRef="#br0">49 39 14099,'-23'7'899,"5"-2"-6379,14-5 5840,1 0 1139,8 0-1409,26-16 769,-11 12-859,20-15 90,-24 16-90,-2-1 3482,2 1-3392,-2 2 90,0 1 0,-2 0 0,0 0-1,-2 0 1,-1 7 180,-1 1-90,-2 7-180,1 0 0,-1 1 90,-1 2 180,3 14-270,-3-6 89,3 11-89,-3 3-90,-1-7 0,0 9-3302,-3 23 3302,-1-31 0,0 26 0,-5-40 0,4 1 0,-4-2 0,0 3 0,4-2-90,-7 1 3302,8-2-3481,-3-1-181,3-2-2788,0-4 1079,-3-5-1349,-1-4 3508,-1-7 0,-1-2 0,2-4 0</inkml:trace>
</inkml:ink>
</file>

<file path=ppt/ink/ink1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35:07.612"/>
    </inkml:context>
    <inkml:brush xml:id="br0">
      <inkml:brushProperty name="width" value="0.04286" units="cm"/>
      <inkml:brushProperty name="height" value="0.04286" units="cm"/>
      <inkml:brushProperty name="color" value="#F6630D"/>
    </inkml:brush>
  </inkml:definitions>
  <inkml:trace contextRef="#ctx0" brushRef="#br0">1 63 15898,'35'0'90,"-3"0"-5750,-11 0 5120,26-4-2568,23-6 1669,-12-1 574,5-3 865,-40 5 0,-3 1 0,0 1 0</inkml:trace>
</inkml:ink>
</file>

<file path=ppt/ink/ink1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35:08.209"/>
    </inkml:context>
    <inkml:brush xml:id="br0">
      <inkml:brushProperty name="width" value="0.04286" units="cm"/>
      <inkml:brushProperty name="height" value="0.04286" units="cm"/>
      <inkml:brushProperty name="color" value="#F6630D"/>
    </inkml:brush>
  </inkml:definitions>
  <inkml:trace contextRef="#ctx0" brushRef="#br0">6 130 12840,'-3'-25'0,"0"3"0,3 13 0,7 0 0,2 0 0,6 0 90,2 2 0,1-2 0,2 2 269,18-4-179,-17 6-90,14-2 90,-24 7 0,1 0-90,-4 0 0,-2 0 0,-1 7-90,-2 1 0,3 6 90,-3-1-90,-1-2 0,-2 2 0,-5-1 0,3 2 90,-12 1-90,5 0 0,-9-1 0,2 0 0,-1-1 0,0-1 0,-1-1 0,0-2 0,2 0 0,-5-1 0,7-2 0,-3 0 0,12-3 90,3 1-90,11-2 0,-1-1 90,14-1-90,-5-5 0,4 3 90,-1-7-1,-2 8 1,2-3-90,0 4 0,0 0 90,3 0-90,-2 0 180,2 0-90,-3 0 0,7 5 0,-6 1 0,2 7-90,-9-1 90,-5 3 0,-2 1 90,-3 0 629,0 15-629,-3-9 180,-4 18-180,-5-20-90,1 5 180,-32 11-270,24-17 0,-26 14 0,26-23 90,-1-1-90,1-4 0,-1-1-90,4-4-90,0 0-180,3 0-180,-2 0-89,3-6-1,0-3-179,3-6-1,1-1 1,1 1-271,1-1-809,1-1 1041,1-1 0,0-2 0,0-1 0</inkml:trace>
</inkml:ink>
</file>

<file path=ppt/ink/ink1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35:08.756"/>
    </inkml:context>
    <inkml:brush xml:id="br0">
      <inkml:brushProperty name="width" value="0.04286" units="cm"/>
      <inkml:brushProperty name="height" value="0.04286" units="cm"/>
      <inkml:brushProperty name="color" value="#F6630D"/>
    </inkml:brush>
  </inkml:definitions>
  <inkml:trace contextRef="#ctx0" brushRef="#br0">205 9 14099,'-30'-4'809,"2"0"-6199,14 4 5570,-22-1-180,18 1 1409,-13 0-1409,22 5 859,1-3-859,2 8 0,0-4 0,2 4 3392,-1-1-3392,0 1 0,2-1 90,1 1-90,2 1 0,0 2 270,7 1-90,0 4-90,8 0 0,0 2 90,1 2-90,1 2 90,1 1-3572,3 2 3392,0 0 0,2 1 0,0-1 90,8 12-90,-8-10 0,5 7 0,-11-15 0,-3 0 0,-3-2 89,-1-1 3303,-3-2-3302,-2-2-90,-1-2 90,-3-1-90,0-2 0,-1 1 0,-6-5 0,-1-1 0,-13-3-90,4-1 0,-7 0 90,-3-8 0,6-1-89,-7-8-1,4-9 0,6 5 0,-1-7 90,8 6-90,5 1 90,1-1 0,3-2 0,8 0 90,2-1-90,10 0 90,1 0-90,3-2 180,25-19-91,-16 17 361,23-20-180,-32 30 0,3-1 0,-12 9 0,-3 4-91,-4 1-179,-3 2-179,-11 2-181,-4 2-270,-10 0 1,-1 0-181,-4 0-90,-3 0 91,-2 0-270,-4 0-451,-1 0-538,-1 0 2068,-1 6 0,2-4 0,1 4 0</inkml:trace>
</inkml:ink>
</file>

<file path=ppt/ink/ink1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35:12.957"/>
    </inkml:context>
    <inkml:brush xml:id="br0">
      <inkml:brushProperty name="width" value="0.04286" units="cm"/>
      <inkml:brushProperty name="height" value="0.04286" units="cm"/>
      <inkml:brushProperty name="color" value="#F6630D"/>
    </inkml:brush>
  </inkml:definitions>
  <inkml:trace contextRef="#ctx0" brushRef="#br0">239 1432 12300,'29'15'90,"-2"-2"0,-10-18-90,1 4 90,23-10-90,-15 6 0,18-5 0,-19 3 90,0 2 0,28-5 0,-24 3 0,22-4-90,-29 6 90,1 0 0,1 0-90,0 1 89,0 0-89,-1 2 0,2 0 0,-2 1 0,0 0 0,-2 0 90,1 1-180,9 0 90,-7 0 0,7 0 90,-2 0-90,-6 0 0,6 0 0,-1 0 0,-5 0 0,5 0 0,-8 0 0,1 0 0,-1 0 0,0 0 0,-1 0 0,7 0 0,-6-4 0,5 3 0,-7-7 0,8 5 0,-7-1 0,16-1 0,-14 4 0,6-1 90,-8 2-90,1 0 90,0 0-90,1 0 0,-1 0 0,2 0 0,-1 0 0,1 0 0,0 0 90,0 0-90,0 0 0,1 0 0,-1 0 0,0 0 0,1 0 0,-2 0 0,-1 0 0,0 0 0,-1 0 0,2 0 0,0 0 90,11 0-90,-7 0 0,8 0 90,-11 0-90,2 0 0,-2 0 0,0 0 90,8 0-90,-6 0 90,8 0 0,1 0-90,-8 0 0,7 0 0,-9 0 0,0 0 90,0 0-90,-1 0 0,-1 0 0,10 0 0,-7 0 0,4 0 0,-2 0 0,-6 0 0,5 0 0,2 0 0,-7 0 0,7 0 0,1 0 0,-6 0 0,5 0 0,-9-5 0,-1 4 90,9-9-90,-8 9 0,6-3 0,-8 4 0,0 0 0,0 0 0,-1 0 0,-1 0 0,-1 0 0,1 0 0,0 0 0,1 0 0,1 0 0,-1 0 0,1 0 0,0 0 0,1 0 0,1 0 0,9-6 0,-5 5 0,6-5 0,-7 0 0,0 4-90,-2-4 180,0 1-90,-1 4 0,-2-8 0,2 9 0,0-8 0,-1 4-90,0 0 180,2 1-180,0 0 180,1 0-90,6-4 0,-7 3 0,6-1 0,-4 4 0,-4 1 0,4 0 0,-6 0 0,1 0 0,0 0 0,3 0 0,0 0 0,0-4 0,1 2 0,1-2 0,0 4 0,0-4 0,1 3-90,0-2 180,0 3-90,-1 0 0,-1 0 0,0 0-90,0 0 180,7-5-90,-8 4 0,5-5 0,-2 6 0,0 0 0,7 0 0,-8 0 0,0 0 0,-7 0 0,2 0 0,0-6 0,0 5 0,1-5 0,0 6 0,0 0 0,0 0 0,1-6 0,-1 4 0,1-4 0,-1 1 0,1 4 0,-1-3 0,0-1 0,2 1 0,-2-1 0,9-1 0,-8 5 0,6-1 0,-2 2 0,-6 0-90,5 0 180,-8 0-90,-1 0 0,0 0 0,-1-6 0,1 4 0,-2-4 0,1 6 0,-1 0 0,2 0 0,-1 0 0,2 0 0,-1 0 0,0 0-90,5 0 180,-4 0-90,3 0 0,-1 0 0,-5 0 0,5 0 0,-7 0 0,0 0 0,-2 0 0,-1 0 0,-1 0 0,0 0 0,1 0 0,0 0 0,1 0 0,1 0 0,2 0 0,0 0 0,1 0 0,1 0 0,-2 0 0,4 0 0,-3 0 0,3-6 0,-5 5 0,1-6 0,-4 7 0,2 0 0,-2 0 0,0 0 360,0 0-180,-3-6-180,-1-1 0,-1-6 0,0 2 0,0 0 0,0 3 0,0 0 0,0 0 0,0 2 0,0-3 0,0 2 0,0-2 0,0-5 0,0 3 0,0-5 0,0 3 0,0 2 0,0-3 0,-7 1 0,6 0 0,-6-3 0,7 2 0,0-1 0,0 1 0,0-2-90,0 2 90,0-1 0,0 2 0,-9-9 0,7 6 0,-6-7 0,-4 0 0,9 5 0,-9-6 0,12 8 0,0-1 0,-7 0 0,5 2 0,-5-1 0,7 1 0,0-1 0,0 1 0,0-7 0,0 5 0,0-5 90,0 8-180,0 0 90,0 1 0,0-1 0,0 1 0,0 1 0,0 2 0,0-1 0,0 0 0,0 1 0,0 0 0,0 1 0,0 0 0,-6-4 0,-1 2 0,-1-1 0,-1 3 0,8 1 0,-8-1 0,4 0 0,0 1 0,-2-1 0,2 2 0,-1-1 0,0 1 0,1 0 0,3 0 0,0 1 0,2 0 0,0-3 0,0 2 0,0-3 0,0 2 0,-7 1 0,6-1 0,-13 2 0,8 0-90,-2 0 90,-2 0 0,4 2 0,-4-1 0,1 2 0,0-1 0,2 1 0,0 1 0,1-1 0,-2 1 0,-1-1 0,-1 0 0,-1 1 0,2 1 0,-2 0-3392,0 0 3392,-2 1 0,-1-2 0,1 0 0,0 1 0,-2-1 0,1 0 0,-21-2 0,14 2 0,-14-1 0,19 2 3392,0 0-3392,1 0 0,-1-1 0,1 0 0,0 0 0,0 0 0,-1 0 0,0 0 0,-1-1 0,0 1 0,0 1 0,-2 0 0,-1 0 0,0 0 0,-2 0 0,-9 1 0,4 0 0,-6 0 0,-3 0 0,9 0 0,-9 0 0,9 0 0,2 0 0,-2 0 0,0 0 0,-1-5 0,-1 3 0,-1-3 0,0 5 0,3 0 0,0 0 0,3-4 90,0 3-90,3-7 0,-10 7 0,7-2 0,-8 3 0,0 0 0,7 0 0,-5 0 0,8 0 0,5 0 0,-1 0 0,2 0 0,-1 0 0,-2 0-90,1 0 180,-1 0-90,-1 0 0,0 0 0,-1 0 0,0 0 0,0 0 0,2 0 0,-2 0 0,1 0 0,-27 0 0,19 0 0,-20 0 0,26 0 0,0 0 0,1 0 0,-1 0 0,2 0 0,-2 0 0,1 0 0,1 0 0,-1 0 0,1 0 0,0 0 0,1 0 0,-1 0 0,0 4 0,1-3 0,1 6 0,0-6 0,-1 2 0,0 0 0,2-3 0,-7 5 0,7-4 0,-5 1 0,-1-2 0,6 0 0,-6 0 0,0 0 0,6 0 0,-5 0 0,7 0 0,0 0 0,-2 0 0,-1 0 0,-1 0 0,-2 0 0,0 0 0,0 5 0,-1-3 0,0 3 0,0-1 0,1-3 0,2 3 0,-7-1 0,4-2 0,-6 2 0,-2-3 0,8 0 0,-5 0 0,1 0 0,7 0 0,-4 0 0,8 0 0,1 0 0,-2 0 0,0 0 0,-14 0 0,10 6 0,-11-4 0,14 8 0,-1-8 0,0 6 0,-1-4 0,1 3 0,-1-3 90,0 1-90,0-1 90,-6 2-90,7 0 0,-5-1 0,1 1 0,4-1 0,-4 0 0,6-1 0,0-1 0,0-2 0,0 2 0,1-2 0,0 2 0,-1-2 0,1 2 0,0-2 0,0 2 0,0 0 89,1-1-89,0 0 0,1 0 0,1-1 0,1 1 0,-2-1-89,-6 2 89,4-1 0,-6 1 0,0-1 0,3 0 0,-5 1 0,6-1 0,1 1 0,-2 0 0,1 0 0,0 1 0,0 0 89,0 0-89,-1 0 0,1 0 0,0-1 0,1 0 0,-2 1 0,1 0 0,-1-1 0,-1 1 0,2-2 0,-2 1 0,-6-1 0,5 1 0,-4-1 0,-1 1 0,7-2 0,-7 0 0,6-1 0,2 0 0,0 1-89,4 0 89,2 0 0,0 0 0,-1 2 0,0-1 0,-1 1 0,0 0 0,0-1 0,-3 0 0,-1-1 0,1-1 0,-1 3 0,4-1 0,-2 1 0,-4 2 0,5 0 0,-6 3 0,-1-2 0,5 0 0,-6 0 0,7-1 0,0-1 0,-1 0 0,0-1 0,0 0 0,2 0 0,2 0 0,1 0 0,3-1 0,-2 3 0,4-2 0,0 2 0,3-1 0,1-2 0,-1 2 0,-1-2 0,1 0 0,-3 1 0,0 2 0,0-1 0,-3 2 0,4-1 0,0 0 0,1-1 0,0 1 0,0-1 0,1 1 0,0-1 0,-1 2 0,2-1 0,-1 2 89,1-1-89,-1 1 0,1 1 180,-2 5-90,3-1 0,-3 3 0,3-2 0,-1 1-90,0 2 90,1 0 180,0 1-90,0 2-90,1 2 0,0 3 0,0-1 0,0 2-90,0 1 0,0-1 180,0 2 89,0 0-89,0-1-90,0-1 0,0 0 0,0-1-90,4 0 0,-3 0 0,6-2 90,-3 8-90,2-7 270,-2 6 90,2 3-270,-3-9-90,2 9 90,-1-12-90,0-1 0,0 0 0,1-2 0,2 5 90,-1-6-90,1 3 0,-1-8 179,-1-2-89,0 1 90,-1-2-180,0 1 0,0-1 90,1 1-90,0 1 0,-2 0 0,1 3 0,-1-4-90,1 1 90,-2-3-3957,-1-1 3957,-1-7 0,0-4 0,0-6 0</inkml:trace>
</inkml:ink>
</file>

<file path=ppt/ink/ink1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32:13.260"/>
    </inkml:context>
    <inkml:brush xml:id="br0">
      <inkml:brushProperty name="width" value="0.04286" units="cm"/>
      <inkml:brushProperty name="height" value="0.04286" units="cm"/>
      <inkml:brushProperty name="color" value="#F6630D"/>
    </inkml:brush>
  </inkml:definitions>
  <inkml:trace contextRef="#ctx0" brushRef="#br0">68 243 13469,'-22'-12'1170,"4"3"-901,11 9-89,1 0-90,0 0 630,1 0-630,3 9 360,0 4-91,8 9-89,-4 2-90,9 2-90,-4 4 540,15 50-540,-8-33-556,6 38 466,-10-46 90,-3 0-90,2 0-132,-1 0 132,1-1 90,-2 1-90,0-2 0,-1-2 0,-1-3 89,0-3-89,-1-3 0,-2-3 460,0-4-370,-2-3 48,0-4-227,0-3-451,0-3 180,-7-16 180,1-1-90,-7-16-179,-2-9 269,5 5 0,-3-15 0,4 10 90,1-3 0,1-4-268,0-2 268,2-2 90,2-2-90,1 0 90,2-2 0,0 2 0,0 1 0,0 0-90,7 1 90,11-30 0,-1 29 0,9-20 0,-5 28 0,-4 15 0,3-6 0,-4 14 0,-5 9 0,2 0 448,-5 8-358,1 0 0,-1 9 0,1 3 0,0 9 0,1 2 0,-2 1 0,3 20-3482,-3-8 3482,0 13-90,-5-13 90,-2-1-90,0 1 90,-1-1-90,0-4 0,0-1 90,-6-4-90,-2-2 89,-5-3-89,0-1 3392,1-1-3481,-1-2 89,-3-2-90,0-1 90,-1-2-90,0-2-90,0-3 0,0-2-90,1-2 0,0-2-90,3-1 1,0 0-91,2-7-360,-2-6 361,6-2-91,0-2-809,5 1 629,2 4-90,0-4-38,8 4 0,1 1 0,8-1 0</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31:11.351"/>
    </inkml:context>
    <inkml:brush xml:id="br0">
      <inkml:brushProperty name="width" value="0.04286" units="cm"/>
      <inkml:brushProperty name="height" value="0.04286" units="cm"/>
    </inkml:brush>
  </inkml:definitions>
  <inkml:trace contextRef="#ctx0" brushRef="#br0">45 143 17247,'-15'30'360,"0"0"-270,14-9 0,-3 2-4432,1 0 4432,0 10 770,0-9-950,2 5 90,1-12 0,0 9-90,0-12-180,0 6-1169,0-15 4561,5-1-3392,-4-9-449,15-18 629,-9 2-90,19-42 180,-14 31-90,8-23 90,-9 26 180,-1 0 269,6-13-269,-7 18 90,7-13-180,-10 28 270,2 0-180,-4 9 270,5 19-450,-4-9 90,10 35-90,-8-25 0,11 32 0,-11-29 0,10 30-90,-11-34-990,4 15 720,-9-28 270,2-6 1,-2-8-1,2-18 90,0 3 0,1-9-90,1 4 90,0-1 180,0-1-1,0 0 631,7-18-540,-6 21 270,10-16-451,-12 33 361,3-1-180,-3 16-90,5 17-90,-2-3-90,10 21 0,-7-18 0,14 27-180,-12-21-1529,15 33 899,-16-34-5550,12 26 4741,-13-33 1619,4 8 0,-6-18 0,0-2 0</inkml:trace>
</inkml:ink>
</file>

<file path=ppt/ink/ink1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32:13.573"/>
    </inkml:context>
    <inkml:brush xml:id="br0">
      <inkml:brushProperty name="width" value="0.04286" units="cm"/>
      <inkml:brushProperty name="height" value="0.04286" units="cm"/>
      <inkml:brushProperty name="color" value="#F6630D"/>
    </inkml:brush>
  </inkml:definitions>
  <inkml:trace contextRef="#ctx0" brushRef="#br0">149 1 16707,'-19'19'900,"-1"1"-1456,12 16 736,-3-5-90,-2 15 0,2-9-90,2 5 441,0 1-351,-5 25-180,5-15-145,-2 15 235,5-20-2948,2-2 2948,1 1-90,1-2 308,2-2-218,0-2-89,6-2-1,1-2 0,5-4-90,0-1-90,-1-4-180,2-3-90,1-3-89,0-4-1,1-3 261,0-3-440,1-4-91,2-3-89,1-2-214,0-3-596,0 0 1799,1-8 0,3-3 0,1-7 0</inkml:trace>
</inkml:ink>
</file>

<file path=ppt/ink/ink1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32:13.858"/>
    </inkml:context>
    <inkml:brush xml:id="br0">
      <inkml:brushProperty name="width" value="0.04286" units="cm"/>
      <inkml:brushProperty name="height" value="0.04286" units="cm"/>
      <inkml:brushProperty name="color" value="#F6630D"/>
    </inkml:brush>
  </inkml:definitions>
  <inkml:trace contextRef="#ctx0" brushRef="#br0">418 0 16438,'-29'22'899,"4"-1"-2135,7 2 1416,4-4 73,-5 11-73,5-7 378,-1 4-468,-2 2-90,0 4 90,-1 2-90,-1 1 90,2 1-90,-3-1-90,0 1 180,0-1-270,0-1-90,0-3-2541,3-2 2272,0-2 202,3-3-472,3-3-1,0-3 91,3-3-91,3-4 1,2-1-271,-1-4 1080,2-3 0,0-9 0,1-3 0</inkml:trace>
</inkml:ink>
</file>

<file path=ppt/ink/ink1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32:14.129"/>
    </inkml:context>
    <inkml:brush xml:id="br0">
      <inkml:brushProperty name="width" value="0.04286" units="cm"/>
      <inkml:brushProperty name="height" value="0.04286" units="cm"/>
      <inkml:brushProperty name="color" value="#F6630D"/>
    </inkml:brush>
  </inkml:definitions>
  <inkml:trace contextRef="#ctx0" brushRef="#br0">0 0 16258,'6'27'539,"1"-2"-179,12-2-360,-2-3 90,6 8-90,-3-7 0,2 1 0,1 1 0,0 1 90,1-1-90,0 0 0,-1-1 90,7 11-180,-9-7 90,5 7 0,-5-1 90,-6-8-180,2 5-180,-7-11-539,2 2 269,-4-6-90,0 2 1,-3-10-91,0-1-89,0-4-721,-1 0-538,1-1 2068,0-6 0,2-2 0,0-6 0</inkml:trace>
</inkml:ink>
</file>

<file path=ppt/ink/ink1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32:14.801"/>
    </inkml:context>
    <inkml:brush xml:id="br0">
      <inkml:brushProperty name="width" value="0.04286" units="cm"/>
      <inkml:brushProperty name="height" value="0.04286" units="cm"/>
      <inkml:brushProperty name="color" value="#F6630D"/>
    </inkml:brush>
  </inkml:definitions>
  <inkml:trace contextRef="#ctx0" brushRef="#br0">19 1 15088,'-19'9'1979,"33"3"-1799,-1-5-90,22 7 0,-19-13 0,0 11 0,3-6 0,1 4 0,1 0 0,2-2 0,1 3-90,3-1 0,-2 1 90,-2 1-90,-2-2-90,-2 2 90,-3-1-3392,-2 0 3482,-2-3-90,0-1 0,0 0 90,3 3-90,-5-2 90,2 1-180,-5 0 180,-2-3 3302,-2 4-3213,-11 0-179,-1 0 0,-9 2 90,2-2 0,-3 1 0,3-1-90,-1-1 0,-1 1 0,-2 0 0,0-1 0,-2 2-90,2-2 90,-17 12 0,15-8-90,-18 13-89,26-15-1,-3 4-180,7-6 0,2-2-90,2 2-89,2-1-1,2-1-90,2 0-89,0-2-990,0-2 269,8-1-538,1-2 1978,10 0 0,0-7 0,1-2 0</inkml:trace>
</inkml:ink>
</file>

<file path=ppt/ink/ink1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32:15.045"/>
    </inkml:context>
    <inkml:brush xml:id="br0">
      <inkml:brushProperty name="width" value="0.04286" units="cm"/>
      <inkml:brushProperty name="height" value="0.04286" units="cm"/>
      <inkml:brushProperty name="color" value="#F6630D"/>
    </inkml:brush>
  </inkml:definitions>
  <inkml:trace contextRef="#ctx0" brushRef="#br0">412 1 15358,'-25'23'1170,"3"-2"-6381,10-11 5841,-7 10 1048,2-6-1408,-7 7 0,5-5 769,-3 2-949,-1 0-90,-2 2 90,-3 0-90,2 1 0,-2 0 3392,3-1-3931,-22 23 89,28-22-180,-12 15-89,31-27-1,0-2 720,0-2 0,8-7 0,2-3 0</inkml:trace>
</inkml:ink>
</file>

<file path=ppt/ink/ink1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32:15.513"/>
    </inkml:context>
    <inkml:brush xml:id="br0">
      <inkml:brushProperty name="width" value="0.04286" units="cm"/>
      <inkml:brushProperty name="height" value="0.04286" units="cm"/>
      <inkml:brushProperty name="color" value="#F6630D"/>
    </inkml:brush>
  </inkml:definitions>
  <inkml:trace contextRef="#ctx0" brushRef="#br0">14 310 15088,'-8'-15'-269,"3"14"179,11-50 90,1 26 0,-3-1 90,1-1-2946,0 3 2946,-5-1 522,3 3-522,-3 1 0,0 2 180,0 3 0,0 2 0,0 1 4312,0 3-4492,0 11 89,0 4 1,0 12-90,0 1 0,0 1-90,0 3 90,0 0 90,0 2-90,0 0-90,0 3 0,0 2 90,5 0 0,1 1-90,5-3 0,1 1-90,0-3 180,0 1-180,-1-3 90,-2-2 0,0-2 0,-3-1 0,1 3 0,-1-7 90,-3 1-90,5-8-180,-5-4 0,3-1-450,1-2 1,-4 0-181,3 0-1169,-4-5 900,-1-2-270,-1-5 0,0-1-450,0 0 1799,0-3 0,0 0 0,0-3 0</inkml:trace>
</inkml:ink>
</file>

<file path=ppt/ink/ink1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32:15.877"/>
    </inkml:context>
    <inkml:brush xml:id="br0">
      <inkml:brushProperty name="width" value="0.04286" units="cm"/>
      <inkml:brushProperty name="height" value="0.04286" units="cm"/>
      <inkml:brushProperty name="color" value="#F6630D"/>
    </inkml:brush>
  </inkml:definitions>
  <inkml:trace contextRef="#ctx0" brushRef="#br0">0 0 16078,'2'25'1259,"1"-2"-1079,10-7 180,1 1-4342,-1 2 4342,9 10-180,-3-3-121,16 27 121,-13-17 0,7 15 0,-8-13-90,-1 2-279,1 2 189,-3 1 0,-1 0 90,-3-2 0,2-2-90,-2-1 90,-1-2 2902,-2-3-2902,-2-2 1329,-2 0-1329,-2-3 0,1 1-90,-2 10 90,-1-9-90,-1 18 90,-8-20 149,-1 5-239,-6-12-90,6-2-89,2-3-91,5-3-540,-7 1-5576,5-7 4407,-5-5 1979,7-9 0,0-7 0,0 0 0</inkml:trace>
</inkml:ink>
</file>

<file path=ppt/ink/ink1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32:17.865"/>
    </inkml:context>
    <inkml:brush xml:id="br0">
      <inkml:brushProperty name="width" value="0.04286" units="cm"/>
      <inkml:brushProperty name="height" value="0.04286" units="cm"/>
      <inkml:brushProperty name="color" value="#F6630D"/>
    </inkml:brush>
  </inkml:definitions>
  <inkml:trace contextRef="#ctx0" brushRef="#br0">1 1 14729,'21'6'809,"-3"-1"-269,-7-5-360,-1 0-90,7 0 0,2 0 0,-2 0-90,23 0 0,-18 0-90,14 0-180,-18 0-180,-1 0-180,-3 0-719,4 0 540,-6 0-181,1 0-1798,-4 0 2788,-3 0 0,-2 0 0,-2 0 0</inkml:trace>
</inkml:ink>
</file>

<file path=ppt/ink/ink1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32:18.062"/>
    </inkml:context>
    <inkml:brush xml:id="br0">
      <inkml:brushProperty name="width" value="0.04286" units="cm"/>
      <inkml:brushProperty name="height" value="0.04286" units="cm"/>
      <inkml:brushProperty name="color" value="#F6630D"/>
    </inkml:brush>
  </inkml:definitions>
  <inkml:trace contextRef="#ctx0" brushRef="#br0">0 0 12750,'13'20'719,"-1"-3"-449,1-15-90,1 0-1186,2-1 1186,2 0 283,0-1-373,2 0-90,0 0 90,3 0-90,0 0 90,12 0 813,-8 0-993,8 0-450,0 0-90,-13 0-269,8 0 899,-14 0 0,-5 0 0,0 0 0</inkml:trace>
</inkml:ink>
</file>

<file path=ppt/ink/ink1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31:24.602"/>
    </inkml:context>
    <inkml:brush xml:id="br0">
      <inkml:brushProperty name="width" value="0.04286" units="cm"/>
      <inkml:brushProperty name="height" value="0.04286" units="cm"/>
      <inkml:brushProperty name="color" value="#F6630D"/>
    </inkml:brush>
  </inkml:definitions>
  <inkml:trace contextRef="#ctx0" brushRef="#br0">1 52 14279,'30'6'90,"-2"-3"-90,-11-12 0,1 1-4252,1 0 4252,19-3 680,-15 3-860,13-1-180,-20 6 0,0 0-89,-1 2-721,4 1 3483,-4 0-3482,1 0 1169,-2 5 0,-7-4 0,2 4 0</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31:11.775"/>
    </inkml:context>
    <inkml:brush xml:id="br0">
      <inkml:brushProperty name="width" value="0.04286" units="cm"/>
      <inkml:brushProperty name="height" value="0.04286" units="cm"/>
    </inkml:brush>
  </inkml:definitions>
  <inkml:trace contextRef="#ctx0" brushRef="#br0">224 10 14729,'-30'-5'1349,"4"0"-989,12 5-1,1 7-89,-1 2 0,0 6-90,2 1-90,0 1 0,-2 11 0,2-6-90,-7 21-90,0 9 0,7-7 0,0 4 0,19-27-180,0-9 90,8-2 0,1-2-539,22-1 449,-11-5-630,42-8 721,-37-4-181,40-22 360,-43 11 0,20-20 0,-33 18 809,1-23 1,-11 14 449,-4-15-1079,-2 26 90,0 2-270,0 21 0,0 3 0,0 8 0,0 1 0,0 12 0,0 5 0,0 3-90,0-1-90,0-2-629,0 1-1890,0 14 2699,7-19 0,-5-4 0,5-20 0</inkml:trace>
</inkml:ink>
</file>

<file path=ppt/ink/ink1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31:24.814"/>
    </inkml:context>
    <inkml:brush xml:id="br0">
      <inkml:brushProperty name="width" value="0.04286" units="cm"/>
      <inkml:brushProperty name="height" value="0.04286" units="cm"/>
      <inkml:brushProperty name="color" value="#F6630D"/>
    </inkml:brush>
  </inkml:definitions>
  <inkml:trace contextRef="#ctx0" brushRef="#br0">0 123 12570,'27'1'629,"-4"0"-539,-13-1 0,0-5-4341,2 4 4341,7-14-90,-4 8 532,5-4-532,-6 2-90,1 5 90,-1-5-270,0 0-90,1 3-180,0-1 3051,0 2-3681,0-2-269,-1 1 1439,0-1 0,0-1 0,-1 0 0</inkml:trace>
</inkml:ink>
</file>

<file path=ppt/ink/ink1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31:25.394"/>
    </inkml:context>
    <inkml:brush xml:id="br0">
      <inkml:brushProperty name="width" value="0.04286" units="cm"/>
      <inkml:brushProperty name="height" value="0.04286" units="cm"/>
      <inkml:brushProperty name="color" value="#F6630D"/>
    </inkml:brush>
  </inkml:definitions>
  <inkml:trace contextRef="#ctx0" brushRef="#br0">34 56 13559,'-5'23'90,"4"-3"-3144,-4 1 3054,5-7 923,0 8-923,0-10 505,0 1-505,-6-1 90,5-1-90,-5 0 1716,6-3-1806,0 0 90,0-4 0,0 1-90,-4-3-90,3 0-719,-3 0 899,4-8-90,0-7 90,0-3 0,0-4 0,0 2 0,0 1 0,0-3 90,0 2 0,0 0 0,0 0 90,0 0-90,0 2 89,0 1-89,0 4 0,0 1-90,0 4 90,0 0 0,0 10-90,0 0 0,27 34 0,-13-20 0,22 18 0,-20-23 0,2-2 0,1 1 0,2 0 0,2-1 90,39 14-90,-32-13 0,26 10 0,-43-16 180,-7 4-90,-2-2-90,-4 1 90,0-2 0,0-1 90,-6 1-90,5 1 0,-14-1 90,6 2-180,-9-2 90,3 3 0,1 2-1,2 1 1,0-1 0,0 1-90,0-2 0,0 0 0,1 0 0,0-2 0,-2 3 0,4-4-90,0 1-269,4-1-1,1-2 0,1-1-539,0-3 899,1-1 0,1-1 0,0 0 0</inkml:trace>
</inkml:ink>
</file>

<file path=ppt/ink/ink1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31:26.418"/>
    </inkml:context>
    <inkml:brush xml:id="br0">
      <inkml:brushProperty name="width" value="0.04286" units="cm"/>
      <inkml:brushProperty name="height" value="0.04286" units="cm"/>
      <inkml:brushProperty name="color" value="#F6630D"/>
    </inkml:brush>
  </inkml:definitions>
  <inkml:trace contextRef="#ctx0" brushRef="#br0">47 128 13829,'-22'3'450,"4"7"-360,13 6 0,3 4 180,2 17-91,0-10 361,15 46-540,-6-35-216,11 24 306,-8-27-90,-3 1 0,3-2 0,-2 0 0,3-4 90,-2-2-90,1-3 0,-2-2 0,0-2 0,0-2 0,-1-4 0,-2 0 126,-1-4-1295,-3-3 989,-1-10 0,0-6 90,-2-8-90,-8-3 90,1 0 90,-7-5-90,1-1 0,0-5 90,2-3 0,0-2 0,0-5 0,0-22-90,5 13 90,1-15 0,5 21 0,0 0 0,6-22 0,0 26 0,2-15 0,2 33 0,-4 5 0,9-1 0,-7 7 90,3 1 0,-6 6 0,1 2 0,-1 1-90,0 6 0,2 4 90,-2 6-90,1 2 0,-3 10 0,0-9 90,-2 9-90,0-8 0,-1 0 0,0-1 0,0 1 0,0-2 0,-5 1 0,-2-3 90,-4 0-90,-1 1 0,-1-2 0,1-2-180,-3-1 0,5-5-270,-1 1 91,5-5-91,1-1-90,1-2-89,0 0-361,0 0 990,3-6 0,0-2 0,1-6 0</inkml:trace>
</inkml:ink>
</file>

<file path=ppt/ink/ink1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31:27.076"/>
    </inkml:context>
    <inkml:brush xml:id="br0">
      <inkml:brushProperty name="width" value="0.04286" units="cm"/>
      <inkml:brushProperty name="height" value="0.04286" units="cm"/>
      <inkml:brushProperty name="color" value="#F6630D"/>
    </inkml:brush>
  </inkml:definitions>
  <inkml:trace contextRef="#ctx0" brushRef="#br0">114 1 14279,'-27'17'629,"3"1"-6199,13-2 5750,-4 14-90,6-6-1167,-3 12 1077,7-9 1077,-1 2-1077,4 1 90,0 14-90,2-10 0,0 9 0,0-15 0,5-1 0,1-1 2268,0-3-2268,6-1-90,0 5-90,2-11 3392,3 6-3571,-6-13-181,1-4 0,0-2-89,1-3-181,0 0-269,2 0-1,-1-8-359,2 0 1439,0-8 0,1 0 0,0-2 0</inkml:trace>
</inkml:ink>
</file>

<file path=ppt/ink/ink1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31:27.322"/>
    </inkml:context>
    <inkml:brush xml:id="br0">
      <inkml:brushProperty name="width" value="0.04286" units="cm"/>
      <inkml:brushProperty name="height" value="0.04286" units="cm"/>
      <inkml:brushProperty name="color" value="#F6630D"/>
    </inkml:brush>
  </inkml:definitions>
  <inkml:trace contextRef="#ctx0" brushRef="#br0">179 1 15358,'-16'32'270,"1"-3"-270,3-11 90,0 0-4341,0 1 4251,-6 8 0,6-6 553,-5 6-553,6-7-90,1 0-90,2 0-1169,-5 17 899,6-18 3331,-4 10-3421,9-21 654,0-3 1,2-8-1,-1-3 1</inkml:trace>
</inkml:ink>
</file>

<file path=ppt/ink/ink1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31:27.550"/>
    </inkml:context>
    <inkml:brush xml:id="br0">
      <inkml:brushProperty name="width" value="0.04286" units="cm"/>
      <inkml:brushProperty name="height" value="0.04286" units="cm"/>
      <inkml:brushProperty name="color" value="#F6630D"/>
    </inkml:brush>
  </inkml:definitions>
  <inkml:trace contextRef="#ctx0" brushRef="#br0">0 0 14369,'10'26'0,"-3"-3"-5661,-1-11 5661,-4 1 1409,10 0-1319,-4 2-90,4 1 0,1 2 860,0 0-950,-1 1 90,2 1-90,-1 0 3302,-1 0-3482,0-1-90,-1-2 1,0-1-181,-1 0-90,-2-5-269,-1 0-91,0-4-179,-2 0 1169,2-3 0,-1-2 0,2-1 0</inkml:trace>
</inkml:ink>
</file>

<file path=ppt/ink/ink1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31:27.789"/>
    </inkml:context>
    <inkml:brush xml:id="br0">
      <inkml:brushProperty name="width" value="0.04286" units="cm"/>
      <inkml:brushProperty name="height" value="0.04286" units="cm"/>
      <inkml:brushProperty name="color" value="#F6630D"/>
    </inkml:brush>
  </inkml:definitions>
  <inkml:trace contextRef="#ctx0" brushRef="#br0">1 20 12840,'25'9'0,"-2"-7"-1374,1-7 1285,-6-5 258,7 5-439,-7 1-24,-3 1-425,1 2-91,-4-2 810,-1 3 0,-5 0 0,-2 0 0</inkml:trace>
</inkml:ink>
</file>

<file path=ppt/ink/ink1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31:27.962"/>
    </inkml:context>
    <inkml:brush xml:id="br0">
      <inkml:brushProperty name="width" value="0.04286" units="cm"/>
      <inkml:brushProperty name="height" value="0.04286" units="cm"/>
      <inkml:brushProperty name="color" value="#F6630D"/>
    </inkml:brush>
  </inkml:definitions>
  <inkml:trace contextRef="#ctx0" brushRef="#br0">1 77 12210,'22'2'90,"-3"0"-90,-11-2 0,-1 0 90,3 0-90,0-5-270,8-1-90,-1 0-179,6-3-1620,22-2 2159,-5-3 0,9-3 0,-15 4 0</inkml:trace>
</inkml:ink>
</file>

<file path=ppt/ink/ink1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31:28.309"/>
    </inkml:context>
    <inkml:brush xml:id="br0">
      <inkml:brushProperty name="width" value="0.04286" units="cm"/>
      <inkml:brushProperty name="height" value="0.04286" units="cm"/>
      <inkml:brushProperty name="color" value="#F6630D"/>
    </inkml:brush>
  </inkml:definitions>
  <inkml:trace contextRef="#ctx0" brushRef="#br0">78 0 15268,'-23'20'360,"2"-2"-270,12-5-90,0-1-4162,1 1 4162,4 0 860,1 2-860,3 0 0,0 6 0,0-4 0,5 4 90,2-6-90,6-1 0,1-2-90,0-1 90,8 2 0,-4-4 3302,8 0-3392,-5-7 90,1-2-90,-1 0 0,0-6 90,-1-1-90,-1-6 90,-3 1-180,2-15 180,-9 13-90,1-13 90,-10 17-90,-6-1 0,-1 1 1,-6 0-91,0 1-90,-1 0 0,1-1 0,-1 2-180,1-1 1,1 2-181,0 0-90,2 0-179,1 1-810,0-2 540,5 2 1169,-1-5 0,5 3 0,0-3 0</inkml:trace>
</inkml:ink>
</file>

<file path=ppt/ink/ink1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31:28.626"/>
    </inkml:context>
    <inkml:brush xml:id="br0">
      <inkml:brushProperty name="width" value="0.04286" units="cm"/>
      <inkml:brushProperty name="height" value="0.04286" units="cm"/>
      <inkml:brushProperty name="color" value="#F6630D"/>
    </inkml:brush>
  </inkml:definitions>
  <inkml:trace contextRef="#ctx0" brushRef="#br0">1 1 13020,'12'22'899,"9"10"-809,-10-17 0,8 10 0,-5-8 0,7 11 0,-4-6-90,7 9 0,-8-9 90,0 1-90,8 22 90,-7-6 0,3 19 0,-12-24-90,-6-4 90,-2-4-90,-7-7 0,0 6-270,-6-4 90,0-6-90,2 3-90,4-9-539,-3-1 179,6-3-899,-5-2 809,5-10-89,1-1-180,3-9 1079,0 1 0,0-3 0,0 0 0</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31:12.034"/>
    </inkml:context>
    <inkml:brush xml:id="br0">
      <inkml:brushProperty name="width" value="0.04286" units="cm"/>
      <inkml:brushProperty name="height" value="0.04286" units="cm"/>
    </inkml:brush>
  </inkml:definitions>
  <inkml:trace contextRef="#ctx0" brushRef="#br0">282 0 16438,'3'30'359,"-7"-1"-5929,-3-11 5660,-7 2 1409,0 1-1499,-21 30-90,15-22-1799,-35 43 1259,36-49-1618,-25 21 988,27-32 1475,-12 2 0,16-11 0,-1-2 0</inkml:trace>
</inkml:ink>
</file>

<file path=ppt/ink/ink1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31:28.885"/>
    </inkml:context>
    <inkml:brush xml:id="br0">
      <inkml:brushProperty name="width" value="0.04286" units="cm"/>
      <inkml:brushProperty name="height" value="0.04286" units="cm"/>
      <inkml:brushProperty name="color" value="#F6630D"/>
    </inkml:brush>
  </inkml:definitions>
  <inkml:trace contextRef="#ctx0" brushRef="#br0">0 1 14549,'0'26'90,"0"-2"-90,15 15 0,-6-16 0,10 19 90,-10-22-180,0-1 0,0 1-540,5 8 180,-5-9-179,3 5-181,-6-9-179,-1-4-630,-2-1 1619,-2-3 0,-1-3 0,0 0 0</inkml:trace>
</inkml:ink>
</file>

<file path=ppt/ink/ink1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31:29.073"/>
    </inkml:context>
    <inkml:brush xml:id="br0">
      <inkml:brushProperty name="width" value="0.04286" units="cm"/>
      <inkml:brushProperty name="height" value="0.04286" units="cm"/>
      <inkml:brushProperty name="color" value="#F6630D"/>
    </inkml:brush>
  </inkml:definitions>
  <inkml:trace contextRef="#ctx0" brushRef="#br0">0 72 13379,'26'-11'0,"3"1"0,-14 6 0,5-1 0,-3 1-180,1 0-89,0 1-181,2-2-360,0 2-269,-1 0-540,1-1 1619,-2-1 0,2 1 0,-1-2 0</inkml:trace>
</inkml:ink>
</file>

<file path=ppt/ink/ink1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31:29.582"/>
    </inkml:context>
    <inkml:brush xml:id="br0">
      <inkml:brushProperty name="width" value="0.04286" units="cm"/>
      <inkml:brushProperty name="height" value="0.04286" units="cm"/>
      <inkml:brushProperty name="color" value="#F6630D"/>
    </inkml:brush>
  </inkml:definitions>
  <inkml:trace contextRef="#ctx0" brushRef="#br0">0 96 15268,'0'26'450,"0"-2"-360,0 2-90,7-4 0,-5 9 0,16 5 90,-15-10-90,13 11 0,-15-12 0,7 1 90,-3-1-90,2 0 0,0-2 0,-1 0 0,-1-2 0,0-1 0,-1-1-180,0-4-90,-1-2 0,0-3-1709,-2-1 1710,1-11 179,-2-4-90,0-11 90,-6-3 90,-1-1-90,-1-4 0,-3-3 90,5-3 0,-2-1 0,4 0 0,4-1 0,0 1 0,0-1 90,0 2-90,0 1 90,0 4-90,0 0 90,0 3 0,0 2 90,6 3-90,1 2-1,5 2 91,1 1-90,-1 3 90,5-1-90,-5 3 0,3 0 180,-1 2-270,-4 4 90,4 0-90,-4 2 90,0 6-90,0 2 0,-3 6 90,-1-1-90,-1 1 0,-2 0 90,-2 23 0,-7-15-90,-3 17 0,-5-22 0,1-2-90,6-1 0,-3-2-90,4-1-90,-4-4-90,2-1-539,1-2 269,1-2-1169,1-1 720,2-7 1079,1-1 0,2-5 0,0-1 0</inkml:trace>
</inkml:ink>
</file>

<file path=ppt/ink/ink1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31:29.834"/>
    </inkml:context>
    <inkml:brush xml:id="br0">
      <inkml:brushProperty name="width" value="0.04286" units="cm"/>
      <inkml:brushProperty name="height" value="0.04286" units="cm"/>
      <inkml:brushProperty name="color" value="#F6630D"/>
    </inkml:brush>
  </inkml:definitions>
  <inkml:trace contextRef="#ctx0" brushRef="#br0">20 0 16258,'9'28'989,"1"-3"-899,-22-7-90,6 1-1154,-6 13 1154,7-6-73,1 9 73,4-11 0,0 1 0,0-2-90,0 17 0,0-16-270,5 11 91,-3-20 720,10 0-991,-5-1 416,7-1-505,-2-2-181,0-2-89,0-3-91,2 0 1,1-4-1,2-1 990,2-1 0,2 0 0,1 0 0</inkml:trace>
</inkml:ink>
</file>

<file path=ppt/ink/ink1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31:30.066"/>
    </inkml:context>
    <inkml:brush xml:id="br0">
      <inkml:brushProperty name="width" value="0.04286" units="cm"/>
      <inkml:brushProperty name="height" value="0.04286" units="cm"/>
      <inkml:brushProperty name="color" value="#F6630D"/>
    </inkml:brush>
  </inkml:definitions>
  <inkml:trace contextRef="#ctx0" brushRef="#br0">247 0 15898,'-29'33'180,"4"-3"-180,12-11 0,-1 0 0,-3 2 90,1 0-90,0 0 0,0 0-90,0-1 0,1-2-3572,1-1 3392,1-2-90,3-3-179,1-1-1080,-2-2 1619,6-4 0,-1-7 0,5-6 0</inkml:trace>
</inkml:ink>
</file>

<file path=ppt/ink/ink1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31:30.282"/>
    </inkml:context>
    <inkml:brush xml:id="br0">
      <inkml:brushProperty name="width" value="0.04286" units="cm"/>
      <inkml:brushProperty name="height" value="0.04286" units="cm"/>
      <inkml:brushProperty name="color" value="#F6630D"/>
    </inkml:brush>
  </inkml:definitions>
  <inkml:trace contextRef="#ctx0" brushRef="#br0">0 1 15538,'25'28'180,"-2"-4"-180,-9-13 90,0-1-90,0 0 0,1 1 0,-1 0 0,1 1 0,-2 0 0,1 0-90,-3 1-180,-1 0-90,-2 0-89,1 0-1,-3 0 0,0-2-179,-1-1-91,-1-1-270,-1-1-179,0-2 1169,-1-1 0,-1-3 0,0-1 0</inkml:trace>
</inkml:ink>
</file>

<file path=ppt/ink/ink1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31:30.734"/>
    </inkml:context>
    <inkml:brush xml:id="br0">
      <inkml:brushProperty name="width" value="0.04286" units="cm"/>
      <inkml:brushProperty name="height" value="0.04286" units="cm"/>
      <inkml:brushProperty name="color" value="#F6630D"/>
    </inkml:brush>
  </inkml:definitions>
  <inkml:trace contextRef="#ctx0" brushRef="#br0">0 1 14908,'26'16'90,"-2"-4"-90,-9-12-90,3 0-4431,3 0 4161,3 0 770,1 0-1040,0 0-179,1 0-181,-2 0-449,0 0-90,-5 0 1529,-1 0 0,-7 0 0,-1 0 0</inkml:trace>
</inkml:ink>
</file>

<file path=ppt/ink/ink1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31:30.923"/>
    </inkml:context>
    <inkml:brush xml:id="br0">
      <inkml:brushProperty name="width" value="0.04286" units="cm"/>
      <inkml:brushProperty name="height" value="0.04286" units="cm"/>
      <inkml:brushProperty name="color" value="#F6630D"/>
    </inkml:brush>
  </inkml:definitions>
  <inkml:trace contextRef="#ctx0" brushRef="#br0">1 48 13649,'24'12'180,"-2"-2"-180,-11-10 90,1-5-90,-1 3-90,3-7-90,2 8-270,3-8-89,1 4-3753,1 0 2943,1-2-270,-1 3 1619,2-3 0,-3-1 0,0 0 0</inkml:trace>
</inkml:ink>
</file>

<file path=ppt/ink/ink1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31:31.173"/>
    </inkml:context>
    <inkml:brush xml:id="br0">
      <inkml:brushProperty name="width" value="0.04286" units="cm"/>
      <inkml:brushProperty name="height" value="0.04286" units="cm"/>
      <inkml:brushProperty name="color" value="#F6630D"/>
    </inkml:brush>
  </inkml:definitions>
  <inkml:trace contextRef="#ctx0" brushRef="#br0">0 0 14009,'0'24'450,"0"-4"-360,0-12-90,0 1 90,0-1-90,0 3 0,0-1 0,5 1 0,0 0 0,0 2 0,4 4 0,-7-3 0,6 3 90,-4-7-90,3 1-90,0-3 0,0 0-180,0-3 0,-4 1-90,0-2-179,-3-1-811,0-1-1438,6-1 2788,-1-1 0,2-5 0,-3-2 0</inkml:trace>
</inkml:ink>
</file>

<file path=ppt/ink/ink1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31:31.526"/>
    </inkml:context>
    <inkml:brush xml:id="br0">
      <inkml:brushProperty name="width" value="0.04286" units="cm"/>
      <inkml:brushProperty name="height" value="0.04286" units="cm"/>
      <inkml:brushProperty name="color" value="#F6630D"/>
    </inkml:brush>
  </inkml:definitions>
  <inkml:trace contextRef="#ctx0" brushRef="#br0">0 0 13649,'28'8'900,"-4"0"-451,-12 10-269,8 13-90,-5-5-90,5 11 0,-8-15 0,0 1 90,8 9-90,-6-7 0,6 7 0,-7-10 0,0 0 90,-1-1-90,0 1 0,-2 0 0,-1 1 0,-2-1 90,-1 0-90,-3-2 0,-1 0 0,-2-2 0,0-1 90,0-2-180,-6-1-90,4-2-90,-9 0-89,9-2-1,-8-1-90,4-2 0,0-1-1259,-1-1 180,3-3 1529,-2 0 0,3-2 0,1 0 0</inkml:trace>
</inkml:ink>
</file>

<file path=ppt/ink/ink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31:12.254"/>
    </inkml:context>
    <inkml:brush xml:id="br0">
      <inkml:brushProperty name="width" value="0.04286" units="cm"/>
      <inkml:brushProperty name="height" value="0.04286" units="cm"/>
    </inkml:brush>
  </inkml:definitions>
  <inkml:trace contextRef="#ctx0" brushRef="#br0">0 5 14549,'22'-4'270,"-3"4"-5751,-12 16 5661,3-1 0,2 2 1319,3 0-1499,3 2 949,-1 1-949,3 1 0,8 9 0,-6-7 0,22 21-270,-22-23-3527,23 18 2987,-28-25 2179,7 4-2628,-13-13 0,-3-2 1259,2-2 0,-2-1 0,-1 0 0</inkml:trace>
</inkml:ink>
</file>

<file path=ppt/ink/ink1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31:31.876"/>
    </inkml:context>
    <inkml:brush xml:id="br0">
      <inkml:brushProperty name="width" value="0.04286" units="cm"/>
      <inkml:brushProperty name="height" value="0.04286" units="cm"/>
      <inkml:brushProperty name="color" value="#F6630D"/>
    </inkml:brush>
  </inkml:definitions>
  <inkml:trace contextRef="#ctx0" brushRef="#br0">27 0 14639,'-14'26'90,"2"1"0,12-17-90,-1 3 0,1-2 89,0 1 1,0 2 0,0 0-90,0 1 90,5 1-90,-4 0 0,8 1 0,-7 0 0,7 1 0,-5-1-180,2 0-89,0 0-91,-3-2-90,3 0-180,-2-1-989,0 3-90,-1-5 1709,-1 0 0,-1-7 0,-1-1 0</inkml:trace>
</inkml:ink>
</file>

<file path=ppt/ink/ink1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31:32.034"/>
    </inkml:context>
    <inkml:brush xml:id="br0">
      <inkml:brushProperty name="width" value="0.04286" units="cm"/>
      <inkml:brushProperty name="height" value="0.04286" units="cm"/>
      <inkml:brushProperty name="color" value="#F6630D"/>
    </inkml:brush>
  </inkml:definitions>
  <inkml:trace contextRef="#ctx0" brushRef="#br0">0 36 12120,'24'-6'0,"-2"-1"-5570,-10 5 5120,12-2 1229,-5 2-1858,10-2 499,-8 1 580,0 1 0,-1 0 0,0-1 0</inkml:trace>
</inkml:ink>
</file>

<file path=ppt/ink/ink1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31:32.514"/>
    </inkml:context>
    <inkml:brush xml:id="br0">
      <inkml:brushProperty name="width" value="0.04286" units="cm"/>
      <inkml:brushProperty name="height" value="0.04286" units="cm"/>
      <inkml:brushProperty name="color" value="#F6630D"/>
    </inkml:brush>
  </inkml:definitions>
  <inkml:trace contextRef="#ctx0" brushRef="#br0">9 91 14639,'-5'24'539,"1"-2"-269,4-8 0,10 11-180,4 16 0,3-6-90,0 8 0,-8-21 0,0 0 0,1 0 0,-2-1 0,-1-2 0,-1-1 0,-1-3-360,2 3 90,-4-6-90,0-1-1438,-3-7 1438,0-8 90,0-4 0,-7-7 90,6-1 90,-13-1 0,8-1 0,-7-1 0,3-4 90,0 0 0,4-2 90,2-2 0,0 0 0,3 1 0,-2-1 0,3 2 0,0 1-90,0 1 180,5-5-90,1 7 0,5-3 90,8 6-90,-5 6 90,8-1-1,-6 7-89,0 2 90,0 1-90,-3 2 0,0 0 90,-2 1 0,2 0-90,-7 5 0,0 4-90,-6 4 0,0 2 90,0 6-90,-14 2 0,-1 5 0,-7-7 0,2-2 90,7-9-180,-1-1 0,2-1-180,3-2-90,4-1 0,-2-2 360,3-2 0,0-1 0,1 0 0</inkml:trace>
</inkml:ink>
</file>

<file path=ppt/ink/ink1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31:32.772"/>
    </inkml:context>
    <inkml:brush xml:id="br0">
      <inkml:brushProperty name="width" value="0.04286" units="cm"/>
      <inkml:brushProperty name="height" value="0.04286" units="cm"/>
      <inkml:brushProperty name="color" value="#F6630D"/>
    </inkml:brush>
  </inkml:definitions>
  <inkml:trace contextRef="#ctx0" brushRef="#br0">0 0 15718,'0'31'540,"0"-2"179,0 6-629,0-11-90,0 15 0,0-15 90,0 1-90,0 1 0,0 2 0,0-1-450,0 42 1,0-37-91,0 28-90,0-45-89,0-4-1,0 0-89,0-4 809,7-2 0,0-3 0,6-1 0</inkml:trace>
</inkml:ink>
</file>

<file path=ppt/ink/ink1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31:33.002"/>
    </inkml:context>
    <inkml:brush xml:id="br0">
      <inkml:brushProperty name="width" value="0.04286" units="cm"/>
      <inkml:brushProperty name="height" value="0.04286" units="cm"/>
      <inkml:brushProperty name="color" value="#F6630D"/>
    </inkml:brush>
  </inkml:definitions>
  <inkml:trace contextRef="#ctx0" brushRef="#br0">284 1 13829,'-28'21'720,"4"-1"-450,12-6-1,0 2-551,-5 9 372,3-4-36,-11 17-54,11-15 90,-6 7-450,2-2 1,4-7-91,-3 6-540,2-6 451,5-5-3729,-11 11 4268,14-19 0,-6 5 0,10-13 0</inkml:trace>
</inkml:ink>
</file>

<file path=ppt/ink/ink1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31:33.209"/>
    </inkml:context>
    <inkml:brush xml:id="br0">
      <inkml:brushProperty name="width" value="0.04286" units="cm"/>
      <inkml:brushProperty name="height" value="0.04286" units="cm"/>
      <inkml:brushProperty name="color" value="#F6630D"/>
    </inkml:brush>
  </inkml:definitions>
  <inkml:trace contextRef="#ctx0" brushRef="#br0">1 0 13469,'26'11'540,"-3"0"-6110,-13 2 5660,-2 0 1318,1-1-1408,0 3 950,2 0-950,0 1 0,0 0 0,1 0 0,0-1-180,0 0 3212,-1-1-3482,-1 0 1,-3 0-181,-1-2-539,-1-1-630,1-1 1799,-2-3 0,1-3 0,0-1 0</inkml:trace>
</inkml:ink>
</file>

<file path=ppt/ink/ink1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31:33.381"/>
    </inkml:context>
    <inkml:brush xml:id="br0">
      <inkml:brushProperty name="width" value="0.04286" units="cm"/>
      <inkml:brushProperty name="height" value="0.04286" units="cm"/>
      <inkml:brushProperty name="color" value="#F6630D"/>
    </inkml:brush>
  </inkml:definitions>
  <inkml:trace contextRef="#ctx0" brushRef="#br0">0 1 10411,'24'0'-428,"2"0"1,-14 0 0,3 0 0</inkml:trace>
</inkml:ink>
</file>

<file path=ppt/ink/ink1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31:33.590"/>
    </inkml:context>
    <inkml:brush xml:id="br0">
      <inkml:brushProperty name="width" value="0.04286" units="cm"/>
      <inkml:brushProperty name="height" value="0.04286" units="cm"/>
      <inkml:brushProperty name="color" value="#F6630D"/>
    </inkml:brush>
  </inkml:definitions>
  <inkml:trace contextRef="#ctx0" brushRef="#br0">1 23 12120,'23'6'180,"-1"-1"-5930,-12-5 5750,10 0-180,-5-5 462,6 4-1091,-5-8 507,-1 8 302,-1-7 0,1 5 0,-1-3 0</inkml:trace>
</inkml:ink>
</file>

<file path=ppt/ink/ink1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31:34.122"/>
    </inkml:context>
    <inkml:brush xml:id="br0">
      <inkml:brushProperty name="width" value="0.04286" units="cm"/>
      <inkml:brushProperty name="height" value="0.04286" units="cm"/>
      <inkml:brushProperty name="color" value="#F6630D"/>
    </inkml:brush>
  </inkml:definitions>
  <inkml:trace contextRef="#ctx0" brushRef="#br0">0 45 10591,'22'-22'450,"-3"5"-91,13 14-359,-13 1 90,12 1-90,-17 1 0,-2 0 90,0 0 90,-2 0-90,-1 0 90,-1 0-90,-3 5 0,-1 1 0,-3 3 0,-1 0-90,0-2 0,-6 4 0,-2-3 0,-5 3 90,-3 1-180,5-4 180,-3 3-180,5-5 90,0-1-90,2 0 0,1-1 0,0 0 0,3-2 0,1 0 0,2-1 90,0 1 0,0 0-90,0 0 90,0-1 0,10 2 0,-7-2 90,12 2 0,-7-2 0,2 0 90,2 1 90,-2 3 0,-2-2-90,3 4 0,-3-2-91,2 1 181,-1 1-180,0 2 90,1 0 0,-2 1-90,0 0 90,-2 0-90,-1 1 90,-1 4 0,-1-4-90,-2 4 89,-1-6 1,-8 0 90,1 0 360,-36 10-540,20-7-90,-20 6 90,25-11-90,2 0 0,-1-2-180,3 1-180,0-3-90,4-1-89,0-1-181,2-1 0,1 0-269,1 0-630,3-7 1619,1-1 0,2-7 0,0 1 0</inkml:trace>
</inkml:ink>
</file>

<file path=ppt/ink/ink1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31:34.529"/>
    </inkml:context>
    <inkml:brush xml:id="br0">
      <inkml:brushProperty name="width" value="0.04286" units="cm"/>
      <inkml:brushProperty name="height" value="0.04286" units="cm"/>
      <inkml:brushProperty name="color" value="#F6630D"/>
    </inkml:brush>
  </inkml:definitions>
  <inkml:trace contextRef="#ctx0" brushRef="#br0">1 1 13739,'19'26'720,"-2"-2"-630,-5-13 0,-1 1-3892,1 0 4521,7 9 411,-5-4-950,3 9-90,-5-4-90,-2 0 359,1 2-2087,8 24 1818,-4-16 1259,5 18-1259,-8-23-90,-1-2 0,-3 1 90,2 7-90,-7-7 0,1 5 0,-4-12 2667,0-2-3117,0-2 1375,0-3-1555,0-2-269,0-3-91,0-2-629,0 0-810,0-2 2429,0-1 0,-7-1 0,-3 0 0</inkml:trace>
</inkml:ink>
</file>

<file path=ppt/ink/ink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31:12.468"/>
    </inkml:context>
    <inkml:brush xml:id="br0">
      <inkml:brushProperty name="width" value="0.04286" units="cm"/>
      <inkml:brushProperty name="height" value="0.04286" units="cm"/>
    </inkml:brush>
  </inkml:definitions>
  <inkml:trace contextRef="#ctx0" brushRef="#br0">0 0 15988,'14'31'90,"1"-4"-270,9 20-180,-10-23-180,13 22-89,-20-32-1,0-3-269,-2-1-451,-2-2-449,-1-1 1799,-2-2 0,0-3 0,0 0 0</inkml:trace>
</inkml:ink>
</file>

<file path=ppt/ink/ink1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31:35.482"/>
    </inkml:context>
    <inkml:brush xml:id="br0">
      <inkml:brushProperty name="width" value="0.04286" units="cm"/>
      <inkml:brushProperty name="height" value="0.04286" units="cm"/>
      <inkml:brushProperty name="color" value="#F6630D"/>
    </inkml:brush>
  </inkml:definitions>
  <inkml:trace contextRef="#ctx0" brushRef="#br0">1 1 14908,'12'28'540,"-3"-3"-360,-9-14 450,0 24-630,0-15 90,0 19-90,0-20 0,7 2 90,-6-2-90,12 1 0,-7-1-90,0-1 90,3-3-270,0 9-90,1-10-180,1 8 1,-5-12-1,-1-1-90,-1-1-1888,-1 1 2518,-2-3 0,0 0 0,-1-4 0</inkml:trace>
</inkml:ink>
</file>

<file path=ppt/ink/ink1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31:35.676"/>
    </inkml:context>
    <inkml:brush xml:id="br0">
      <inkml:brushProperty name="width" value="0.04286" units="cm"/>
      <inkml:brushProperty name="height" value="0.04286" units="cm"/>
      <inkml:brushProperty name="color" value="#F6630D"/>
    </inkml:brush>
  </inkml:definitions>
  <inkml:trace contextRef="#ctx0" brushRef="#br0">1 27 14099,'29'-7'0,"-2"0"-1079,0 5-2789,12 0 3868,0-1 0,1 1 0,-17-1 0</inkml:trace>
</inkml:ink>
</file>

<file path=ppt/ink/ink1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31:36.202"/>
    </inkml:context>
    <inkml:brush xml:id="br0">
      <inkml:brushProperty name="width" value="0.04286" units="cm"/>
      <inkml:brushProperty name="height" value="0.04286" units="cm"/>
      <inkml:brushProperty name="color" value="#F6630D"/>
    </inkml:brush>
  </inkml:definitions>
  <inkml:trace contextRef="#ctx0" brushRef="#br0">14 124 15448,'-7'31'1170,"1"-2"-991,11-11-89,2 1 0,4 2-90,-5 1 90,-1 1-90,-5-1 0,0 2 90,7-2-90,-6 1-90,12 0 90,-11 0-90,5-1-90,-2-1-89,2 1-1,-1-1-180,0-2-90,-6-1-1708,0-6 1888,0-9 90,0-8 0,0-8 90,0-1 90,0-1 0,0-3 90,0-1 0,0-2 0,0-2 90,-8-2 0,7-1 0,-6-1 0,7-1 0,0-1 0,0 1 0,0 0 0,0 1 0,0 0 0,0 2-90,0 1 90,0 2 0,4 2 0,2 2 0,6 1 0,-1 1 269,7 0-269,-4 5 0,4 0 180,-1 6-90,-7 3-90,2 0 0,-7 2 90,1 0-90,-3 8-90,0 1 0,-3 6 90,0-1 90,0 0-91,-6-1 91,-6 10-180,4-7 90,-11 6-90,11-7 0,-9-1 90,2-1-90,-2 0-90,-4 1-90,5-4-89,-4 0-541,13-2 270,1-4 1,6 1-181,0-3 720,0-1 0,0 0 0,0 0 0</inkml:trace>
</inkml:ink>
</file>

<file path=ppt/ink/ink1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31:36.463"/>
    </inkml:context>
    <inkml:brush xml:id="br0">
      <inkml:brushProperty name="width" value="0.04286" units="cm"/>
      <inkml:brushProperty name="height" value="0.04286" units="cm"/>
      <inkml:brushProperty name="color" value="#F6630D"/>
    </inkml:brush>
  </inkml:definitions>
  <inkml:trace contextRef="#ctx0" brushRef="#br0">46 1 16618,'-6'26'449,"5"-1"-6019,-11-10 5570,6 2 90,-1 1 1319,3 2-1319,0 0 769,3 10-859,-3-8 0,4 9-90,0-11 3302,0 0-3482,0-1-89,0-1-91,0 1-180,0-3 91,0 1-181,0-4 0,0 1-179,6-4-540,3-1-450,4-4 1889,1-2 0,-2-1 0,1-2 0</inkml:trace>
</inkml:ink>
</file>

<file path=ppt/ink/ink1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31:36.690"/>
    </inkml:context>
    <inkml:brush xml:id="br0">
      <inkml:brushProperty name="width" value="0.04286" units="cm"/>
      <inkml:brushProperty name="height" value="0.04286" units="cm"/>
      <inkml:brushProperty name="color" value="#F6630D"/>
    </inkml:brush>
  </inkml:definitions>
  <inkml:trace contextRef="#ctx0" brushRef="#br0">345 0 14908,'-25'1'540,"3"1"-270,8 12 0,0-1 0,-2 2-180,-2 2 90,-1 2-90,-2 1-1,1 0-89,-1 0 0,2 1 0,1-1-179,1 0-181,2-2-180,2 0 0,1-2-89,1 0-1,1-2-89,1 0-91,1-3-449,2-1-450,0 0 1709,1-5 0,1-1 0,2-3 0</inkml:trace>
</inkml:ink>
</file>

<file path=ppt/ink/ink1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31:36.895"/>
    </inkml:context>
    <inkml:brush xml:id="br0">
      <inkml:brushProperty name="width" value="0.04286" units="cm"/>
      <inkml:brushProperty name="height" value="0.04286" units="cm"/>
      <inkml:brushProperty name="color" value="#F6630D"/>
    </inkml:brush>
  </inkml:definitions>
  <inkml:trace contextRef="#ctx0" brushRef="#br0">1 1 12840,'24'0'719,"-2"0"-449,-13 5-90,0 1-4342,0 5 4342,0-1 180,0-1 590,1 2-860,0 2-1,-1 1 1,0 2-90,0 0 0,-1 1 3392,-1 1-3482,1-1-269,-1 0-721,5 4 271,-3-6-451,2 3-718,-3-7 1978,0 0 0,1-4 0,0-1 0</inkml:trace>
</inkml:ink>
</file>

<file path=ppt/ink/ink1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31:37.078"/>
    </inkml:context>
    <inkml:brush xml:id="br0">
      <inkml:brushProperty name="width" value="0.04286" units="cm"/>
      <inkml:brushProperty name="height" value="0.04286" units="cm"/>
      <inkml:brushProperty name="color" value="#F6630D"/>
    </inkml:brush>
  </inkml:definitions>
  <inkml:trace contextRef="#ctx0" brushRef="#br0">1 17 12210,'23'-8'90,"-1"2"-5840,-9 4 5120,8 2 1229,-3-1-2038,6 1 1439,-7 0 0,0 0 0,-1 0 0</inkml:trace>
</inkml:ink>
</file>

<file path=ppt/ink/ink1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31:37.281"/>
    </inkml:context>
    <inkml:brush xml:id="br0">
      <inkml:brushProperty name="width" value="0.04286" units="cm"/>
      <inkml:brushProperty name="height" value="0.04286" units="cm"/>
      <inkml:brushProperty name="color" value="#F6630D"/>
    </inkml:brush>
  </inkml:definitions>
  <inkml:trace contextRef="#ctx0" brushRef="#br0">0 0 12930,'24'15'0,"-1"-4"-5661,-9-11 5571,10 0-180,-4 0 1230,8 0-1770,-9-4 457,9-1 1,-5 0 0,5 1 0</inkml:trace>
</inkml:ink>
</file>

<file path=ppt/ink/ink1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31:37.546"/>
    </inkml:context>
    <inkml:brush xml:id="br0">
      <inkml:brushProperty name="width" value="0.04286" units="cm"/>
      <inkml:brushProperty name="height" value="0.04286" units="cm"/>
      <inkml:brushProperty name="color" value="#F6630D"/>
    </inkml:brush>
  </inkml:definitions>
  <inkml:trace contextRef="#ctx0" brushRef="#br0">13 0 14459,'-7'26'629,"2"-4"-539,5-13 0,0 1-90,0 2 90,0-1-90,6 1 0,-5 0 0,11-1 0,-6 0 0,1 4-90,-3-3 0,-4 2-90,0-5-89,7-1-91,-5 0 0,5-1-90,-7-1-899,16 1 360,-6-4 989,14 0 0,-10-2 0,2 0 0</inkml:trace>
</inkml:ink>
</file>

<file path=ppt/ink/ink1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31:37.797"/>
    </inkml:context>
    <inkml:brush xml:id="br0">
      <inkml:brushProperty name="width" value="0.04286" units="cm"/>
      <inkml:brushProperty name="height" value="0.04286" units="cm"/>
      <inkml:brushProperty name="color" value="#F6630D"/>
    </inkml:brush>
  </inkml:definitions>
  <inkml:trace contextRef="#ctx0" brushRef="#br0">22 1 14998,'-5'33'900,"-4"-1"-720,7-12 0,-4 3-90,6 1 0,0 1 0,0 1 89,0 0-179,0 0 90,0-1-90,0 0 90,0-2-90,0-1-90,6-1 90,-5-2-90,5-1-179,-6-1-91,0-2 0,0-2-90,0-3-89,5-2-541,-3-1-179,8-4 180,-4 0-1890,5-3 2969,-1 0 0,-1 0 0,0 0 0</inkml:trace>
</inkml:ink>
</file>

<file path=ppt/ink/ink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31:12.606"/>
    </inkml:context>
    <inkml:brush xml:id="br0">
      <inkml:brushProperty name="width" value="0.04286" units="cm"/>
      <inkml:brushProperty name="height" value="0.04286" units="cm"/>
    </inkml:brush>
  </inkml:definitions>
  <inkml:trace contextRef="#ctx0" brushRef="#br0">0 41 14009,'0'-20'90,"0"4"-90,0 14-1979,0 1 810,6 0-450,1 0 1619,5 1 0,0 6 0,-1 2 0</inkml:trace>
</inkml:ink>
</file>

<file path=ppt/ink/ink1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31:38.178"/>
    </inkml:context>
    <inkml:brush xml:id="br0">
      <inkml:brushProperty name="width" value="0.04286" units="cm"/>
      <inkml:brushProperty name="height" value="0.04286" units="cm"/>
      <inkml:brushProperty name="color" value="#F6630D"/>
    </inkml:brush>
  </inkml:definitions>
  <inkml:trace contextRef="#ctx0" brushRef="#br0">4 1 13379,'-3'28'810,"5"-1"-360,9 1-270,1-4 179,9 26-89,-7-16 90,3 14-90,-3-13-90,-1 2 0,0 0-90,-1 2 0,0-1-1,0 0-89,-1 0 90,-2-1-180,0 0 180,-2-2-90,1 0 90,-4-3-180,0-1 90,-2 8-269,-1-11-181,0 6-989,-1-5 539,0-10-449,-6 4 1349,-8-4 0,-1-7 0,-6 2 0</inkml:trace>
</inkml:ink>
</file>

<file path=ppt/ink/ink1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31:39.127"/>
    </inkml:context>
    <inkml:brush xml:id="br0">
      <inkml:brushProperty name="width" value="0.04286" units="cm"/>
      <inkml:brushProperty name="height" value="0.04286" units="cm"/>
      <inkml:brushProperty name="color" value="#F6630D"/>
    </inkml:brush>
  </inkml:definitions>
  <inkml:trace contextRef="#ctx0" brushRef="#br0">0 62 13289,'11'-22'630,"-3"2"-6110,-6 16 5749,0-1 1,2 1 1409,-1 1-1409,-1 1 1039,0 1-589,-1 1-720,-1 12 0,1-1 0,-1 11 90,0 7-90,0-3 3392,0 8-3392,6-7-90,-5 0-180,10-1-90,-7-1 0,6 0-179,-3 0-91,0-2-809,1 9 449,-3-11-89,1 6-180,-2-13 1259,-1-3 0,-2-4 0,0-2 0</inkml:trace>
</inkml:ink>
</file>

<file path=ppt/ink/ink1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31:39.310"/>
    </inkml:context>
    <inkml:brush xml:id="br0">
      <inkml:brushProperty name="width" value="0.04286" units="cm"/>
      <inkml:brushProperty name="height" value="0.04286" units="cm"/>
      <inkml:brushProperty name="color" value="#F6630D"/>
    </inkml:brush>
  </inkml:definitions>
  <inkml:trace contextRef="#ctx0" brushRef="#br0">0 157 12930,'27'-6'269,"-2"-5"-179,-13 4-90,1-6-4251,2 1 4251,9-4-90,-5 4 770,8-4-1040,-10 6-180,1-1-449,-1 2-361,-1 0 1350,0 1 0,-2 0 0,0 0 0</inkml:trace>
</inkml:ink>
</file>

<file path=ppt/ink/ink1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31:39.714"/>
    </inkml:context>
    <inkml:brush xml:id="br0">
      <inkml:brushProperty name="width" value="0.04286" units="cm"/>
      <inkml:brushProperty name="height" value="0.04286" units="cm"/>
      <inkml:brushProperty name="color" value="#F6630D"/>
    </inkml:brush>
  </inkml:definitions>
  <inkml:trace contextRef="#ctx0" brushRef="#br0">1 0 13559,'14'24'630,"-2"-4"-270,-12-6-180,0-5 89,0 3-89,0-5 0,0-1 0,0-2 90,0-1 0,0-1-90,0 2 90,0-1-180,0 1-1,0 2-89,0-1 0,0 7 90,0-2-90,0 4 0,0-4 0,0 2 180,0 0-90,0 4 0,0 1 0,5 2-90,1 2 0,3 0 90,0 2-90,-2 0 0,-3 2 0,3 1 90,-3-1-90,8 13-90,-1-12 180,3 10-90,-3-14 0,0-1 0,-2-5-90,-1-2-1079,4 0-2789,-7-7 2339,2-5 1619,-6-10 0,-1-5 0,0-1 0</inkml:trace>
</inkml:ink>
</file>

<file path=ppt/ink/ink1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31:40.050"/>
    </inkml:context>
    <inkml:brush xml:id="br0">
      <inkml:brushProperty name="width" value="0.04286" units="cm"/>
      <inkml:brushProperty name="height" value="0.04286" units="cm"/>
      <inkml:brushProperty name="color" value="#F6630D"/>
    </inkml:brush>
  </inkml:definitions>
  <inkml:trace contextRef="#ctx0" brushRef="#br0">0 198 11041,'0'-24'270,"0"3"-181,5 12 1,0-1 90,11-4-90,-5 4 0,15-8-90,-9 8 90,7-5-90,-4 5 0,-1 0 90,0 0-90,1 2 0,-2 0 0,-1 2-90,-2-1 270,0 3 0,-4 2 0,-1 1 0,-3 1-90,-2 0 0,-1 0 90,0 20-180,-3-8 90,2 17-90,-3-12 0,-7 1 0,6 0 0,-15 0 0,7 0 0,-9 0 0,3-1 0,-2-1 0,1-1 89,0-2-178,1 0-1,1-4 0,0 1 0,3-4-180,-1-1-720,4-3-899,1 0 1889,5-7 0,0-3 0,2-5 0</inkml:trace>
</inkml:ink>
</file>

<file path=ppt/ink/ink1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31:40.326"/>
    </inkml:context>
    <inkml:brush xml:id="br0">
      <inkml:brushProperty name="width" value="0.04286" units="cm"/>
      <inkml:brushProperty name="height" value="0.04286" units="cm"/>
      <inkml:brushProperty name="color" value="#F6630D"/>
    </inkml:brush>
  </inkml:definitions>
  <inkml:trace contextRef="#ctx0" brushRef="#br0">167 0 15178,'-25'25'720,"3"-2"-450,10-8 90,-11 27-360,7-11 90,-7 21-90,11-18 0,2 1 0,1 2-4252,2-2 4252,3 0 860,2-1-860,1-1-90,1 11 90,0-13-90,5 6-450,6-8 90,2-9 0,2 1-179,-3-12 3391,0 0-3481,2-4-271,0-1-719,2-2 1709,2-2 0,1 0 0,1 0 0</inkml:trace>
</inkml:ink>
</file>

<file path=ppt/ink/ink1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31:40.561"/>
    </inkml:context>
    <inkml:brush xml:id="br0">
      <inkml:brushProperty name="width" value="0.04286" units="cm"/>
      <inkml:brushProperty name="height" value="0.04286" units="cm"/>
      <inkml:brushProperty name="color" value="#F6630D"/>
    </inkml:brush>
  </inkml:definitions>
  <inkml:trace contextRef="#ctx0" brushRef="#br0">346 0 14639,'-25'28'269,"3"0"-179,7-9-90,-7 14 0,3-5 90,-6 8-90,5-9 0,0 0 0,-1-1 0,0 1-629,-14 22 179,14-19-90,-9 17-179,18-26-361,2-3-449,2-4-180,1-5 1709,1-4 0,2-2 0,1-3 0</inkml:trace>
</inkml:ink>
</file>

<file path=ppt/ink/ink1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31:40.782"/>
    </inkml:context>
    <inkml:brush xml:id="br0">
      <inkml:brushProperty name="width" value="0.04286" units="cm"/>
      <inkml:brushProperty name="height" value="0.04286" units="cm"/>
      <inkml:brushProperty name="color" value="#F6630D"/>
    </inkml:brush>
  </inkml:definitions>
  <inkml:trace contextRef="#ctx0" brushRef="#br0">0 6 13919,'23'-5'450,"-3"5"-360,-13 12 90,1 1-90,2 2 0,1 1-90,2 3 89,11 18-89,-8-11-3392,10 13 3392,-14-18-89,1 0-181,-2-2-540,7 2 181,-2-5-271,5 1-449,-7-10-360,3-3 1709,-2-4 0,3 0 0,1 0 0</inkml:trace>
</inkml:ink>
</file>

<file path=ppt/ink/ink1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31:40.974"/>
    </inkml:context>
    <inkml:brush xml:id="br0">
      <inkml:brushProperty name="width" value="0.04286" units="cm"/>
      <inkml:brushProperty name="height" value="0.04286" units="cm"/>
      <inkml:brushProperty name="color" value="#F6630D"/>
    </inkml:brush>
  </inkml:definitions>
  <inkml:trace contextRef="#ctx0" brushRef="#br0">1 30 12480,'27'0'180,"-5"0"-180,-11 0 0,-1 0 0,2-5 0,2-1 0,2 0 0,0-2-180,3 7-180,-3-2-360,0 3-449,-2 0-450,-2 0 1619,-2 0 0,-3 0 0,-1 0 0</inkml:trace>
</inkml:ink>
</file>

<file path=ppt/ink/ink1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31:41.181"/>
    </inkml:context>
    <inkml:brush xml:id="br0">
      <inkml:brushProperty name="width" value="0.04286" units="cm"/>
      <inkml:brushProperty name="height" value="0.04286" units="cm"/>
      <inkml:brushProperty name="color" value="#F6630D"/>
    </inkml:brush>
  </inkml:definitions>
  <inkml:trace contextRef="#ctx0" brushRef="#br0">0 62 13199,'25'8'270,"-5"-1"-180,-9-7-90,0 0 90,7 0-90,-2 0 0,5 0 0,-5-6 0,1 5-90,2-10-629,8 4-1260,5-7 1979,7 0 0,-6 1 0,-4 2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28:25.765"/>
    </inkml:context>
    <inkml:brush xml:id="br0">
      <inkml:brushProperty name="width" value="0.04286" units="cm"/>
      <inkml:brushProperty name="height" value="0.04286" units="cm"/>
    </inkml:brush>
  </inkml:definitions>
  <inkml:trace contextRef="#ctx0" brushRef="#br0">1 222 13829,'14'25'360,"0"-2"-360,-6-8 90,-1 1-4342,-1 1 4252,2 12 950,-2-5-950,10 40 0,0-3 0,-1-1 0,-2-9 0,-7-32 0,1 7 0,-3-11-630,3 5 450,-5-23 3482,-1-2-3392,-7-12 0,0-1 0,-1-4-89,-12-31 269,11 17-180,-17-51 90,16 47 0,-5-42 0,10 49 0,0-35 0,4 42 0,16-34 0,-6 37 0,24-27 90,-19 34-180,19-12 90,-21 20 90,9-2-90,-7 9 89,-5 0-89,5 1 90,-3 6-90,-2-4 540,7 34-540,-11-23 90,4 25 0,-10-24 90,-20 21-90,7-13 90,-32 33-90,24-31 90,-27 26-180,28-32 90,-24 21-180,30-28-540,-12 5 180,21-14-2788,-2-2 3238,6-7 0,1 1 0,0-7 0</inkml:trace>
</inkml:ink>
</file>

<file path=ppt/ink/ink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31:13.226"/>
    </inkml:context>
    <inkml:brush xml:id="br0">
      <inkml:brushProperty name="width" value="0.04286" units="cm"/>
      <inkml:brushProperty name="height" value="0.04286" units="cm"/>
    </inkml:brush>
  </inkml:definitions>
  <inkml:trace contextRef="#ctx0" brushRef="#br0">0 113 17157,'7'28'450,"-2"4"-360,-5-17-90,5 6 0,-4-3 0,9 0 90,-9 2-90,7-1 0,-7 0 0,2 16 0,-3-14-450,0 22 180,0-28-1079,0 8-270,0-16 1349,0-15 90,0-2 90,0-14 90,0 4 0,7-3-90,10-26 270,5 7 0,2-9 180,-1 10-270,-10 21 629,15-16-539,-15 22 0,8-6 0,-14 17 0,-1 2 0,1 0 180,6 10-270,-4 1 0,12 25 0,-12-12-90,8 23 0,-11-23 90,8 31-90,-10-30 0,4 26 0,-8-38 0,0 5-1080,0-13 810,0-9 0,0-2 180,0-9-179,0-19 269,0 11-90,0-39 90,0 33 539,18-46-359,-7 46 270,28-29-180,-21 42 270,16-6-361,-18 18 721,13 26-900,-18-6 90,7 21 0,-11-15-90,11 33 0,-8-24-900,13 41 181,-15-46-1440,5 19 1349,-6-30 810,-2 6 0,-2-16 0,-3 0 0</inkml:trace>
</inkml:ink>
</file>

<file path=ppt/ink/ink1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31:41.398"/>
    </inkml:context>
    <inkml:brush xml:id="br0">
      <inkml:brushProperty name="width" value="0.04286" units="cm"/>
      <inkml:brushProperty name="height" value="0.04286" units="cm"/>
      <inkml:brushProperty name="color" value="#F6630D"/>
    </inkml:brush>
  </inkml:definitions>
  <inkml:trace contextRef="#ctx0" brushRef="#br0">1 69 12120,'27'0'0,"-2"-4"-485,-2-2 395,-5-4 0,8 0-180,-8 2 69,1 2-428,-2 0-190,-2 1-351,-2 0 1170,-2 1 0,-3 2 0,0 0 0</inkml:trace>
</inkml:ink>
</file>

<file path=ppt/ink/ink1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31:41.826"/>
    </inkml:context>
    <inkml:brush xml:id="br0">
      <inkml:brushProperty name="width" value="0.04286" units="cm"/>
      <inkml:brushProperty name="height" value="0.04286" units="cm"/>
      <inkml:brushProperty name="color" value="#F6630D"/>
    </inkml:brush>
  </inkml:definitions>
  <inkml:trace contextRef="#ctx0" brushRef="#br0">5 1 13289,'-3'24'540,"1"-2"-6110,2-15 5660,0 5 1319,0-3-1320,0 5 771,0 2-860,0-4 0,0 13 0,0-12 3392,0 5-3392,0-10 0,0-1-90,0-2 90,0-1-90,5-2 0,2 0 0,4-2-90,1 0 90,1 0-90,1-6 90,0 0 90,3-6-89,0 2 89,0-2 0,0 2-90,0-1 90,0 2 0,-1-1 0,1 2 0,-2 1 0,5 3 90,-5 1-1,2 2 181,-6 1-180,-4 0 0,-1 0 0,-4 0 0,-1 6 0,0 2 0,0 5-90,-1 0 0,1 5 90,-1-3 0,0 4 0,0-5 0,0 0 0,-6 0-90,4 0-3302,-10 1 3392,5-1 0,-7 0-90,2-2 90,-5 5-90,4-4 0,-3 0 0,-1-5 3302,4-5-3482,-2 1 0,6-4-90,1 0-90,0 0 0,1 0-89,0-6-91,2 0-1619,-1-11 450,2 3 1709,1-6 0,2 4 0,1-2 0</inkml:trace>
</inkml:ink>
</file>

<file path=ppt/ink/ink1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31:42.141"/>
    </inkml:context>
    <inkml:brush xml:id="br0">
      <inkml:brushProperty name="width" value="0.04286" units="cm"/>
      <inkml:brushProperty name="height" value="0.04286" units="cm"/>
      <inkml:brushProperty name="color" value="#F6630D"/>
    </inkml:brush>
  </inkml:definitions>
  <inkml:trace contextRef="#ctx0" brushRef="#br0">1 0 14908,'13'31'990,"5"-2"-1423,-2 1 612,1-6 11,6 11-100,-9-10 57,1 2-147,-1 0 90,0 1 90,0 1-90,-1-1 90,0 2 312,5 13-402,1 2-90,0 1-3338,-3-4 3338,-7-13 0,-3 1-180,-3-1-180,-2-1-179,-1-1-181,0 0 1,0-3 3121,0 0-3481,-6-3-900,-1-2 1979,-1-3 0,-4-2 0,2-2 0</inkml:trace>
</inkml:ink>
</file>

<file path=ppt/ink/ink1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31:43.602"/>
    </inkml:context>
    <inkml:brush xml:id="br0">
      <inkml:brushProperty name="width" value="0.04286" units="cm"/>
      <inkml:brushProperty name="height" value="0.04286" units="cm"/>
      <inkml:brushProperty name="color" value="#F6630D"/>
    </inkml:brush>
  </inkml:definitions>
  <inkml:trace contextRef="#ctx0" brushRef="#br0">1 6 13649,'23'15'270,"-2"-2"0,-8-13-180,-1 1 0,4-1-90,-2 0 0,0 0 90,1 0-180,10 0-90,-6 0-180,5 0-180,-7 0-359,-2-5-810,0 0 1709,-3-5 0,1 3 0,-2 0 0</inkml:trace>
</inkml:ink>
</file>

<file path=ppt/ink/ink1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31:43.809"/>
    </inkml:context>
    <inkml:brush xml:id="br0">
      <inkml:brushProperty name="width" value="0.04286" units="cm"/>
      <inkml:brushProperty name="height" value="0.04286" units="cm"/>
      <inkml:brushProperty name="color" value="#F6630D"/>
    </inkml:brush>
  </inkml:definitions>
  <inkml:trace contextRef="#ctx0" brushRef="#br0">0 74 13199,'26'13'990,"-3"-3"-720,-12-10-90,1 0 0,11 0-91,-5-5-89,9 4 0,-7-11 0,2 6-89,-1-6-271,1 2-90,-1 1-180,0 1-359,-2 0-720,2 1 1709,-2 0 0,0 2 0,-1-1 0</inkml:trace>
</inkml:ink>
</file>

<file path=ppt/ink/ink1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31:44.207"/>
    </inkml:context>
    <inkml:brush xml:id="br0">
      <inkml:brushProperty name="width" value="0.04286" units="cm"/>
      <inkml:brushProperty name="height" value="0.04286" units="cm"/>
      <inkml:brushProperty name="color" value="#F6630D"/>
    </inkml:brush>
  </inkml:definitions>
  <inkml:trace contextRef="#ctx0" brushRef="#br0">20 277 13020,'-11'-30'0,"2"3"0,9 14 0,6-2 0,2-9 0,4 4 0,1-7 90,-7 8-1,1 0 1,-6 1 180,2 2 0,-3 0 0,0 4 90,0 1 1349,0 1-1619,0 11 0,0 2 0,0 10-90,0 0 0,0 2 0,0 0 0,0 3 0,0 0 0,0 2 0,-7 12 0,5-7-1530,-5 9 901,7 20-91,0-22 1,0 21-361,0-32-719,-6-2 1799,-1-1 0,-1-3 0,2-1 0</inkml:trace>
</inkml:ink>
</file>

<file path=ppt/ink/ink1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31:44.402"/>
    </inkml:context>
    <inkml:brush xml:id="br0">
      <inkml:brushProperty name="width" value="0.04286" units="cm"/>
      <inkml:brushProperty name="height" value="0.04286" units="cm"/>
      <inkml:brushProperty name="color" value="#F6630D"/>
    </inkml:brush>
  </inkml:definitions>
  <inkml:trace contextRef="#ctx0" brushRef="#br0">1 50 13649,'27'7'360,"-2"0"-90,1-18-180,-5 8 0,8-12-90,-7 11 90,1-2-90,1 0 0,-1 3 0,-1-1 0,-1-1 0,-2 3-360,2-1-90,-7 2-90,0 1 540,-8 0 0,-3 0 0,-1 0 0</inkml:trace>
</inkml:ink>
</file>

<file path=ppt/ink/ink1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35:59.370"/>
    </inkml:context>
    <inkml:brush xml:id="br0">
      <inkml:brushProperty name="width" value="0.04286" units="cm"/>
      <inkml:brushProperty name="height" value="0.04286" units="cm"/>
      <inkml:brushProperty name="color" value="#F6630D"/>
    </inkml:brush>
  </inkml:definitions>
  <inkml:trace contextRef="#ctx0" brushRef="#br0">96 226 10861,'8'-22'539,"-2"3"-269,-6 12 810,0-11-271,5 3-539,-4-4 360,5 6-91,-6 5-269,0 2 1080,0 1-1350,0 8 0,0 2 0,-7 5 0,6 0 0,-13 0 0,7 2 89,-7-1-89,8 2 0,-4 1 0,4 2 0,-4 0 0,1 2 0,2-1 0,0 1 0,1 0 0,1 1 0,1-1 0,1 10 0,0-6 0,2 6 0,0-2 0,1-7 0,0 3 0,13-5 0,-3-4 0,13 2 0,0-1 0,-3-3 0,5 1-89,-5-5 89,-1-1 0,1-3 0,0-1 0,-1-2 0,6 0 0,-7 0 0,3-7 0,-8-2 0,-1-8 0,0-2-90,0-2 90,5-15 0,-5 4 0,2-10 0,-6 10 0,-1 0 90,-3-1-90,-2 1 0,-2 1 0,0 2 0,0 2 0,-6 3 0,5 1 0,-11 5 0,4 2 0,-5 2-90,0 1 90,1 2 0,-1 1-90,-1-1 90,0 3-3572,-2 0 3392,0 3 0,-1 1-180,1 2-539,-8 2 359,7 0 0,-6 8-809,3 5 180,5 3 2942,-2 3-1773,8-7 0,2-1 0,1 0 0</inkml:trace>
</inkml:ink>
</file>

<file path=ppt/ink/ink1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35:59.869"/>
    </inkml:context>
    <inkml:brush xml:id="br0">
      <inkml:brushProperty name="width" value="0.04286" units="cm"/>
      <inkml:brushProperty name="height" value="0.04286" units="cm"/>
      <inkml:brushProperty name="color" value="#F6630D"/>
    </inkml:brush>
  </inkml:definitions>
  <inkml:trace contextRef="#ctx0" brushRef="#br0">113 64 15628,'17'-26'90,"-4"4"-90,-13 17 90,-7 2-90,1-2 90,-11 5 0,7-2-90,-5 2 0,1 0 0,2 7 0,-3 0 0,6 2-90,-1 3 90,2-6-90,1 1-180,2 2 0,1-5-629,2 2-91,2-1 541,-1-2-181,1 2-180,6-1-359,-5-1-270,11 0 1439,-6 0 0,6-2 0,-2 1 0</inkml:trace>
</inkml:ink>
</file>

<file path=ppt/ink/ink1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36:00.313"/>
    </inkml:context>
    <inkml:brush xml:id="br0">
      <inkml:brushProperty name="width" value="0.04286" units="cm"/>
      <inkml:brushProperty name="height" value="0.04286" units="cm"/>
      <inkml:brushProperty name="color" value="#F6630D"/>
    </inkml:brush>
  </inkml:definitions>
  <inkml:trace contextRef="#ctx0" brushRef="#br0">130 18 13289,'-27'7'720,"5"4"-450,6-9-90,3 3 90,-3-1-270,5-2 90,0 2-90,5-4 0,1 3 89,3 0-89,8 1 0,6-1 0,9-10 0,1 0 0,31-18 0,-22 16 0,18-9 0,-31 18 90,-3 0-90,-2 0 90,0 0 90,-3 0 0,-1 0 0,-1 0-90,0 6 90,-2 3-90,-1 7 90,-2 3-90,-3 2 0,0 16 0,0-7-90,0 11 0,0 1 0,0-10 0,0 10 0,0-4 0,0-8 0,0 5-90,0-1 90,0-11-180,0 8-180,0-13-180,0 1 1,0-3-1,0 0-180,0-2-179,0-2-540,0-2 1439,0-1 0,0-3 0,0 0 0</inkml:trace>
</inkml:ink>
</file>

<file path=ppt/ink/ink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31:13.551"/>
    </inkml:context>
    <inkml:brush xml:id="br0">
      <inkml:brushProperty name="width" value="0.04286" units="cm"/>
      <inkml:brushProperty name="height" value="0.04286" units="cm"/>
    </inkml:brush>
  </inkml:definitions>
  <inkml:trace contextRef="#ctx0" brushRef="#br0">218 5 14729,'-26'-3'2248,"-12"1"-1888,20 9-180,-12 2 0,14 6-90,1 0 0,0 1-90,0 1 0,1 2 0,-7 22 0,11-17 0,14 29-90,8-37-180,27 12 0,-14-21 0,12 2 0,-9-7 1,1 0-91,-1-2 180,-1 0-450,7 0 270,-9-5-359,16-20 719,-26 6-90,4-22 90,-17 22 0,-17-23 0,-5 16-810,-16-11-449,-23 10 180,29 13-360,-11 2 1439,35 9 0,2 1 0,-1-1 0</inkml:trace>
</inkml:ink>
</file>

<file path=ppt/ink/ink1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36:00.498"/>
    </inkml:context>
    <inkml:brush xml:id="br0">
      <inkml:brushProperty name="width" value="0.04286" units="cm"/>
      <inkml:brushProperty name="height" value="0.04286" units="cm"/>
      <inkml:brushProperty name="color" value="#F6630D"/>
    </inkml:brush>
  </inkml:definitions>
  <inkml:trace contextRef="#ctx0" brushRef="#br0">0 87 15448,'34'-17'-1799,"-4"1"900,-10 7-540,1 1 1439,11-5 0,-4 2 0,6-2 0</inkml:trace>
</inkml:ink>
</file>

<file path=ppt/ink/ink1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36:00.874"/>
    </inkml:context>
    <inkml:brush xml:id="br0">
      <inkml:brushProperty name="width" value="0.04286" units="cm"/>
      <inkml:brushProperty name="height" value="0.04286" units="cm"/>
      <inkml:brushProperty name="color" value="#F6630D"/>
    </inkml:brush>
  </inkml:definitions>
  <inkml:trace contextRef="#ctx0" brushRef="#br0">1 125 13739,'3'-26'0,"3"3"90,12 12 0,1-1 0,0 3-90,3 0 90,-1 1 90,2 1 0,-2 1-90,-2 1 90,-1 1-1,-3 2 1,-1 0 0,-3 2 0,-1 0 90,-2 0-90,-1 0 90,-1 5 90,0 3-181,-1 6-89,-1 2 0,0 0-90,0 3 90,-1 2-90,0 2 0,-2 4 90,0 1-90,-1 3 0,0 0 0,0 1 0,0 0 0,0-1 0,0 0 0,0-2 0,0-2-90,-4 0-90,2-2-3481,-2-1 2131,4 18 312,0-17 498,-6 11-89,4-20-451,-4-4-269,2-1 1529,3-4 0,-4-3 0,5-2 0</inkml:trace>
</inkml:ink>
</file>

<file path=ppt/ink/ink1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36:01.066"/>
    </inkml:context>
    <inkml:brush xml:id="br0">
      <inkml:brushProperty name="width" value="0.04286" units="cm"/>
      <inkml:brushProperty name="height" value="0.04286" units="cm"/>
      <inkml:brushProperty name="color" value="#F6630D"/>
    </inkml:brush>
  </inkml:definitions>
  <inkml:trace contextRef="#ctx0" brushRef="#br0">0 71 15718,'26'-3'-90,"-1"-4"-5840,-8 1 4221,20-8 2218,-11 7-1948,13-3 320,-17 6 1119,0-2 0,1-1 0,-1 1 0</inkml:trace>
</inkml:ink>
</file>

<file path=ppt/ink/ink1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36:01.657"/>
    </inkml:context>
    <inkml:brush xml:id="br0">
      <inkml:brushProperty name="width" value="0.04286" units="cm"/>
      <inkml:brushProperty name="height" value="0.04286" units="cm"/>
      <inkml:brushProperty name="color" value="#F6630D"/>
    </inkml:brush>
  </inkml:definitions>
  <inkml:trace contextRef="#ctx0" brushRef="#br0">67 185 12840,'-23'4'449,"2"0"-6019,13-4 5570,2 0 1499,2 0-1499,1-6 949,2 0-949,0-5 0,1 1 0,0 0 3482,8 0-3482,0-1 0,8 0 90,0-1-90,1 0 0,2-1 90,0 1-90,1 1 180,0 0-90,0 0 0,-1 2-90,-1 0 90,-1 3-90,-1 1 0,-1 1 0,-1 2 0,-2 2 90,4 0 0,-8 0-90,1 7 90,-7 2 0,-8 22-90,0-10 90,-11 21-90,5-22 0,-3 6 0,5-10 0,-1 0 0,3-2 0,3-2 0,-3-2 0,4-1 0,-2-2 0,2-2 0,9-2 0,2-2 0,8-1 0,-1 0 0,2 0 0,1 0 0,2 0 90,1 0-90,2 0 89,2 0-89,-1 0 90,3 0 0,9 0 0,-7 8-90,7 1 90,-15 9 0,-1-1 0,-4 0 90,-6 0 270,-4 10-270,-5-7 0,0 9 179,-12 0-89,1-7-90,-12 9 90,1-11-180,-4 0 0,-3-1 0,-3-3-90,0-1 0,-4-4 90,2-1-90,2-4 0,4-1-3482,4-3 3122,2-1 180,4-1-180,2 0-2358,4 0 2089,0-7-91,2-1 90,-1-6-2158,4-13 989,3 10 1799,8-11 0,5 11 0,7-1 0</inkml:trace>
</inkml:ink>
</file>

<file path=ppt/ink/ink1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36:02.022"/>
    </inkml:context>
    <inkml:brush xml:id="br0">
      <inkml:brushProperty name="width" value="0.04286" units="cm"/>
      <inkml:brushProperty name="height" value="0.04286" units="cm"/>
      <inkml:brushProperty name="color" value="#F6630D"/>
    </inkml:brush>
  </inkml:definitions>
  <inkml:trace contextRef="#ctx0" brushRef="#br0">44 77 13919,'-23'0'1079,"3"0"-1079,49-16 0,-14 8 90,30-13-90,-23 11 90,0 2 90,0 0 0,0 5 0,-2 0 90,-2 3-90,-1 0 90,-1 0-1,-2 7 91,-1 2 90,-2 8-270,-2 1 270,0 48-896,-4-27 536,-1 39-90,-4-42-90,0 2 90,-5 0 0,4-1 90,-9-2-90,8-2 0,-7-2 0,8-2 0,-7-1-90,7-2 90,-7-2 266,5-1-626,-1-3-270,0-1-89,1-2-1,-1-3-179,2-1-1,1-2-269,0-3-720,0-1 1889,-1-3 0,2-2 0,-2-2 0</inkml:trace>
</inkml:ink>
</file>

<file path=ppt/ink/ink1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36:02.226"/>
    </inkml:context>
    <inkml:brush xml:id="br0">
      <inkml:brushProperty name="width" value="0.04286" units="cm"/>
      <inkml:brushProperty name="height" value="0.04286" units="cm"/>
      <inkml:brushProperty name="color" value="#F6630D"/>
    </inkml:brush>
  </inkml:definitions>
  <inkml:trace contextRef="#ctx0" brushRef="#br0">0 142 17337,'30'-12'270,"1"-1"-5840,-7 2 5570,19-4 597,15-3-776,-10 4 591,4-1-1131,-29 9-91,-2 0-179,-3-1-91,-1 1 2362,-2-1-1282,-1 2 0,-2 2 0,-1-1 0</inkml:trace>
</inkml:ink>
</file>

<file path=ppt/ink/ink1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36:03.258"/>
    </inkml:context>
    <inkml:brush xml:id="br0">
      <inkml:brushProperty name="width" value="0.04286" units="cm"/>
      <inkml:brushProperty name="height" value="0.04286" units="cm"/>
      <inkml:brushProperty name="color" value="#F6630D"/>
    </inkml:brush>
  </inkml:definitions>
  <inkml:trace contextRef="#ctx0" brushRef="#br0">1 108 11940,'6'-28'720,"-1"4"-360,-1 9-91,1 3-4250,-1 2 4251,-1 0 679,-2 6-139,-1-1-1,0 19-449,0-2 180,0 15-271,0 15 91,0-5 2908,0 22-3088,0-8 0,0 7 0,0 5-809,0 6 809,-5 3-45,5-17 0,-1 1-45,-4 29-45,5-28 0,0 0-45,0 22-1035,0-1 1125,0 0-90,0-3 90,0-24 0,0-1 0,0 25-90,0 17-90,0-9 180,0-22-180,0 13-75,0-27 255,0-5-90,0-5 310,0-4-310,0-5-89,0-4 89,0-3 810,0-5-810,0-3 0,0-3-90,0-1 1248,0-2-2237,0-1 482,0-10-1382,0-8-269,3-12 2248,4-7 0,0 5 0,2 0 0</inkml:trace>
</inkml:ink>
</file>

<file path=ppt/ink/ink1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36:04.120"/>
    </inkml:context>
    <inkml:brush xml:id="br0">
      <inkml:brushProperty name="width" value="0.04286" units="cm"/>
      <inkml:brushProperty name="height" value="0.04286" units="cm"/>
      <inkml:brushProperty name="color" value="#F6630D"/>
    </inkml:brush>
  </inkml:definitions>
  <inkml:trace contextRef="#ctx0" brushRef="#br0">214 109 11940,'-6'-24'720,"-4"4"-6201,9 9 5931,-7-3-270,3 3 1409,1-1-1409,-5 6 769,5 1-769,-3 2-90,1 1 0,0 1 3392,-1 1-3482,2 0 90,-1 0-90,3 0 0,-3 0 0,0 0 0,-2 0 0,-6 5 0,2 2 0,-4-1 90,3 4 90,1-3-90,1 5-90,0-1 89,4 1-89,1 1 0,3 0 90,1 4-90,2 8 0,0-3 0,0 15 0,7-14 0,-1 6 90,8-8-180,-2 1 90,3-2 0,-1 0 0,3-1 0,1-1 0,1 0 0,0 0 0,2-1 0,-1-1 0,7 5 90,-7-4-180,3 2 90,-5 0 0,-6-6 0,2 4 0,-6 0 0,-5-5 0,0 4 90,-3-6-90,0 1 0,0-1 0,0-1 0,-7-1 0,6 0 0,-12-2 0,4 0 0,-6-3-90,-10 0 90,6-2-90,-5 0 1,9-1 89,1 0 0,0 0-90,2 0 90,-1 0 0,4-5 0,-2-1-90,5-5 90,1 1 0,2-1 0,1 0 0,1-3 0,0 0 0,1-2-90,7-1 90,-6-2 0,15-3 0,-7-1 0,11-3 0,-2-1 0,14-18 0,-10 10 90,11-11 90,-5 4-91,-8 12 91,3-5 180,-13 9-180,-5 10-90,-3-2 0,-2 10 0,0 1-180,-7 2 90,0 2 0,-8-2-180,3 1-90,-2 0-1889,-3 1 1080,-31 2-900,14 1 1979,-24 7 0,23 1 0,-1 6 0</inkml:trace>
</inkml:ink>
</file>

<file path=ppt/ink/ink1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36:08.466"/>
    </inkml:context>
    <inkml:brush xml:id="br0">
      <inkml:brushProperty name="width" value="0.04286" units="cm"/>
      <inkml:brushProperty name="height" value="0.04286" units="cm"/>
      <inkml:brushProperty name="color" value="#F6630D"/>
    </inkml:brush>
  </inkml:definitions>
  <inkml:trace contextRef="#ctx0" brushRef="#br0">147 0 13559,'-12'22'90,"5"0"90,2-17-90,5 6-90,0-2 180,0 19-180,0-10 450,-13 52-180,5-37-181,-7 31 181,6-35-180,4 2 0,-5-1 0,3 1-90,0 0 0,0 1 0,-1-2 90,0 0-90,1-2 0,1-1 0,1-1 0,1 7 0,2-9 0,0 6 0,2-8 0,0-1-3392,7 3 3392,-6-1-1092,15 10 1092,-14-8 0,10 7 0,-8-10 0,1-2 0,2 0 0,-3 0 2807,5-1-2807,-3-1 1767,2 0-1767,-2-2 0,-1-1 0,1 1 0,-2-4 0,-1 2 0,-1-2 0,-2-1 0,0-1 0,0-1 0,0 0 0,0 2 0,0-3 0,0 4 0,0-1 0,0-1 0,0 1 0,0 1 0,0-6 0,0 2 0,0-6 0,7 0 0,2-1 0,6-1 0,-1 0 0,-1-6 0,0 5 0,0-10 0,3 10 0,1-10 0,1 10 0,0-5 0,1 6 0,13-4 0,-7 1 0,11-1 0,1-1 0,-8 2 0,9-2 0,-12 2 0,1 1 0,-2 2-90,2 0 180,2 0-90,-1 0 0,0 0 0,1 0 0,-1 0 0,15 0 0,-10 0 0,10 0 0,-13 0 0,1-5 0,0 4 0,0-4 0,2 5 0,-1 0 0,0 0 0,1 0 0,17 0 0,-10 0 0,12 0 0,-16 0 0,0 0 0,-1 0 0,0-5 0,0 4 0,-1-4 0,-1 5 90,-1-5-90,3 4-3392,2-4 3392,3 5 0,-1 0 0,1 0 0,-2 0 0,0 0 0,-2 0 90,0 0-180,11 0 180,-11 0-180,10 0 180,1 0-90,-11 0 0,12 0 0,-15 0 0,-1 0 0,0 0 0,-2 0 3392,0 0-3392,-1 0 0,0 0 0,0 0 90,1 0-90,16 0 0,-9 0 0,11 0-90,7 0 90,-13 0 0,16 0 90,-1 0-90,-11 0 0,13 0 0,0 0 0,4 0 0,-1 0 0,-4 0 0,-20 0 0,-1 0 0,0 0 0,1 0 0,-1-6 0,-1 5 0,1-5 0,-1 0 0,2 5 0,-1-10 0,0 10 0,13-9 0,-11 6 0,9-5 0,1 1-90,-13 2 90,13 0 0,3 0 0,-11 2-239,12-2 239,-14 3 0,0 1 0,2-1 0,1 2 0,1-1 90,2 2-90,0-1 0,1 1 0,0 0-3313,1 0 3313,1 0-90,-2 0 180,1 0-90,13 5 0,-16 0 0,12 0 0,-21 2 0,-2-6 160,-4 6-160,-2-7 0,20 3 90,-19-3-90,15 0 3482,-22 0-3392,-1 0-90,1 0 90,-1 0-90,2 0 0,1-4 90,-2 3-180,2-8 180,-3 8-90,1-7 0,-1 5 0,2-1 0,-1 1 0,0 1 180,10 0-180,3-4 90,0 2-90,-3-2 89,-7 2-89,0 0 0,-1-1 90,2 3-90,-2-1 0,0 1 0,-1-2 90,-1 2-90,-2 0 0,-1 1 0,0-1 90,-3-1-180,0 1 180,-3 0-180,-1 0 90,-1 2 90,0-1-180,-2 1 90,-2 0 0,-3 0-90,-1 0 90,0 0 0,-7 0 0,-1 0 0</inkml:trace>
</inkml:ink>
</file>

<file path=ppt/ink/ink1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36:10.727"/>
    </inkml:context>
    <inkml:brush xml:id="br0">
      <inkml:brushProperty name="width" value="0.04286" units="cm"/>
      <inkml:brushProperty name="height" value="0.04286" units="cm"/>
      <inkml:brushProperty name="color" value="#F6630D"/>
    </inkml:brush>
  </inkml:definitions>
  <inkml:trace contextRef="#ctx0" brushRef="#br0">0 359 14459,'29'1'90,"-3"2"-2789,-2-8 2789,-4 5 595,37 0-685,-26 0 0,25 0 0,-27 0 90,3 0 372,2 0-462,1 0 90,2 0-90,0 0 90,55-6-90,-41 5-504,42-11 504,-53 10 0,-1-9 1353,1 4-1353,0 1 0,1 1 90,1 5-90,0 0 0,17 0 0,-14 0-109,15 0 199,-19 0-90,2 0 0,-2-7 0,2 5 0,2-12 90,1 12-90,0-4 90,-2 6-90,-2 0 0,19 0 0,-16-6 0,17 5-3123,0-5 3123,-14 6 0,16 0-272,-20-6 272,-1 4-93,-1-5 93,0 7 0,17 0 0,-13 0 0,14 0 0,-18 0 0,-1 0 0,0 0 0,0 0 0,0-6 0,0 4 0,-1-10 0,0 7 0,0-2 0,-1 3 0,1 1 0,1-1 0,-1-3 0,17-1 0,-15 1 0,12 0 0,-5-3 0,-9 5 0,8-4 90,-13 6-180,-2 0 227,1 1-137,-1 2 0,28 0 0,-22 0 0,20 0 0,-28-6 0,-3 5 3010,2-10-3010,-2 10 996,1-7-996,-3 7 156,0-3-156,-1 4 0,0-3 0,2 2 0,-2-4 0,1 3 0,11-4 0,-7 3 0,9-2 0,1-1 0,-9 1 0,13-1 0,-15 3 0,3-1 0,-2 1 0,2-1 0,-1 1 0,1 1 0,2 1 0,-2 0 0,2 0 0,-5-1 0,-1 1 0,-5 0 0,0 0 0,2 0 0,-6-1 0,1-2 0,-7 1 0,-1 0 0,2 0 0,-2 2 0,1-1 0,-6 2 0,1 0 0,-3 0 0,-1 0 0,2 0 0,0 0 0,2 0 0,0 0 0,1 0 0,-2 0 0,-1 0 0,0 0 0,-2 0 0,0 0 0,0 0 0,1 0 0,1 0 0,3 0 0,1 0 0,10 0 0,-9 0 0,6 0 0,-11 0 0,0 0 0,2 0 0,0 0 0,0 0 0,4 0 0,-2 0 0,2 0 0,0 0 0,0 0 0,1 0 0,0-6 0,0 5 0,-1-5 0,0 6 0,-1 0 0,-1-6 0,-1 5 90,0-4-180,0 5 180,-2 0-90,0 0 0,-4 0-90,-1 0 90,2 0 0,-3 0 0,3 0 0,-1 0 90,1 0-90,-2 0 0,2 0 0,0 0 0,0 0 0,2 0 0,0 0 0,1 0-90,2 0 90,-1 0 0,4 0 0,-3 0 0,2 0 0,-3 0 0,-2 0 0,0 0 0,-2 0 0,-2 0 0,0 0 1260,-1 0-541,0 6-629,0 2-90,-1 5 180,0 12-180,0-11 90,0 10 450,0-5-450,5-3-90,-4 9 90,4-4-90,-1 2 89,-3 1 181,6 12-270,-4-7 0,1 10 90,-1-12-90,-1 0 0,-1 0 90,1 10 0,-2-8-90,0 8 0,0-12-90,0 0 90,0 2 0,0-1 90,0 1 0,0-2 0,-5 1-90,4 0 90,-4 0 0,1 6 0,1-8-90,-2 5 90,0-2-90,4-8 0,-3 5 0,2-1 0,-2-6 0,1 6 630,-2 6-541,2-10 1,-1 11-90,1-14 0,0-1 0,1-1 0,0-2 90,-1 1 0,1 0-90,0-2 90,0 0 0,-1 0-180,2-2 180,-2 2-90,2-3 0,-2 3 90,2-6-90,0 2-9534,1-5 9534,0-11 0,6 4 0,2-9 0</inkml:trace>
</inkml:ink>
</file>

<file path=ppt/ink/ink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31:13.822"/>
    </inkml:context>
    <inkml:brush xml:id="br0">
      <inkml:brushProperty name="width" value="0.04286" units="cm"/>
      <inkml:brushProperty name="height" value="0.04286" units="cm"/>
    </inkml:brush>
  </inkml:definitions>
  <inkml:trace contextRef="#ctx0" brushRef="#br0">1 0 15538,'15'30'90,"-1"-2"-90,-9-11 0,-1 1-4175,0 0 4175,1 0 155,-1 5-515,1-7 360,-2 9 0,-1-24 0,-1 0 0</inkml:trace>
</inkml:ink>
</file>

<file path=ppt/ink/ink1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36:25.130"/>
    </inkml:context>
    <inkml:brush xml:id="br0">
      <inkml:brushProperty name="width" value="0.04286" units="cm"/>
      <inkml:brushProperty name="height" value="0.04286" units="cm"/>
      <inkml:brushProperty name="color" value="#F6630D"/>
    </inkml:brush>
  </inkml:definitions>
  <inkml:trace contextRef="#ctx0" brushRef="#br0">619 27 13199,'-29'-6'360,"2"1"-360,14 5 90,0 0-4341,0 0 4341,1 0 859,-2 0-769,2 0 0,-1 0-270,0 0 180,-2 0-90,-1 0 0,1 0 3302,0 0-3212,-1 0-90,4 0 0,-4 0-90,8 0 90,-5 0 0,4 3 0,-1-2 0,-1 3 90,0-4-90,-5 6 0,5-5 0,-3 7 0,8-6 0,-1 2 0,3-1-90,-7 3 90,6-3 90,-5 3 0,6-4 0,0 2 0,0 0-90,-1 1 90,1 2-90,-2 1 0,2 2 0,-1-1 0,0 0 90,-1-2 0,0 2 0,0-1-1,-3 3 1,3-4-90,-4 4 0,3-4 0,1 0 0,-1 1 90,1 1-90,0 0 0,-2 6 0,1-6 90,-1 5-180,3-6 180,1 0-180,-1-1 90,0-1 90,-1 5-90,2-2 0,-1 2 90,1 6 0,1-5 0,-1 8-90,0 1 0,2-5 90,-1 6-90,1-8 0,0-1 0,0 1 0,1-3 90,-1 2-90,1-2 0,0 3 0,-1-2 0,1 1 90,1-2 0,-1-1 0,1 0 0,0-1-90,0 2 90,0-3-90,0 2 0,0 3 0,0-3 90,0 14-90,0-11 0,4 7 0,-3-8 0,4-2 90,-5 1 90,0 0-90,0 1 0,0 0 89,0-1-179,0 1 90,0 0-90,0-1 90,0 0-90,0 0 0,0-1 0,0-1 90,0 0-90,0-2-90,0 1 90,5 4 0,-3-1 90,3 3-90,0 2 0,1-3 90,0 5-90,-2-4 0,-1-1 0,-2 1 0,4-1 0,-2 1 0,3 0 0,0 0 90,0-1-90,0-1 90,3 5-180,-2-5 180,2 5-90,-3-8 0,0-2 0,1 0 0,-2-1 0,6 2 0,-4 0 0,5 0 180,-1 1-180,-4-4 0,3 3 90,-4-4-90,2 1 0,0 0 0,-1-2 0,1 1 0,3 0 0,0 1 0,2 0-90,1 1 180,5 2-90,-3-2 90,17 6-180,-16-6 180,10 1-90,-13-3 0,0 0 0,-2-2 0,-1 0 0,-2-2 0,0 0 0,1 0 90,1 0-90,-1 0 0,-1 0 0,0 0 0,2 0 0,0 0 0,2 0 0,-3 0 0,0 0 0,1 0 0,-3 5 0,2-3 0,-4 3 90,1-5-90,-3 0 0,2 0 90,-2 0-90,1 0 90,4 0-90,-1 0 90,4 0-180,-3 0 90,3 0 0,-1 0 0,2 0 90,1 0-90,-1 0 0,0 0 0,-2 0 0,-2 0 90,0 0-90,-2 0 0,-1 0 0,-1 0 0,1 0 0,-1 0 90,-1 0-90,0-4-90,5-2 90,-3 0 0,3-3 0,0 1 0,-4 0 90,4-1-90,-2 3-90,0 3 90,0-2 0,0 2 0,1-2 90,3-1-90,-4 2 0,5-5 0,-8 6 0,4-4 0,-2 2 0,-1-2-90,3 1 180,-2-1-90,0 1 0,0-2 0,-1 1 0,0-1 89,1-4-89,-1 3 0,1-4 0,-1 3 0,1 0 0,0-1 0,0 0 0,-1 0 0,0-2 90,-1 1-90,2 0-90,-1 0 90,-1 0 90,1 0-180,-2 1 180,0-1-180,2-6 90,-2 5 90,3-5-90,-2 2-90,0 3 180,0-4-180,-2 1 90,0 2 0,-2-3 0,0-1 0,0 3 90,0-2-180,0 4 90,0 1 0,0 0 0,0 0 0,0-1 0,0-1 0,0 0 0,0 0 0,0 1 90,0-5-90,0 4 0,0-2 0,0 5 0,0 2 0,0 0 0,0-3 0,0 3 0,0-3 0,0-4 0,-5 5 0,4-7 0,-4 8 0,5-1 0,0 0 0,0-1 0,0 1 0,0 0 0,0-1 0,0 1 0,0-1 0,0 1 0,0-1 0,0 2-90,-6-5 180,5 4-90,-5-1 90,6 2-90,-7 3 0,5-1 0,-10-3 0,10 3 0,-8-2-90,8 2 180,-3 0-90,5 1 0,-4-2 0,3 2 0,-3-1 0,0 0 0,1 1 0,-4 2 90,-3-2-180,3 4 180,-2-3-180,5 2 180,-1 0-90,3 0 0,0-1 0,2-6-90,0 1 90,0-4 90,-6-1-180,-1 6 90,-7-3 0,2 5-90,2 1 90,0 0 90,5-1-90,-3 1 0,3 0 0,-3 0 0,0 0 0,0 2 90,1 0-180,2 1 90,1 1 0,1 0 180,-4 1-270,-3 1 90,-5 0 90,3 0-90,4-6 0,-2 4 0,4-4 90,-3 0-180,1 5 0,-2-5 90,3 6 0,-3 0 0,1 0 0,-2 0 0,0 0 0,-1 0-6836,1 0 5217,-36 7 0,26-6 1619,-27 6 0,33-1 0,1 2 0</inkml:trace>
</inkml:ink>
</file>

<file path=ppt/ink/ink1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36:26.957"/>
    </inkml:context>
    <inkml:brush xml:id="br0">
      <inkml:brushProperty name="width" value="0.04286" units="cm"/>
      <inkml:brushProperty name="height" value="0.04286" units="cm"/>
      <inkml:brushProperty name="color" value="#F6630D"/>
    </inkml:brush>
  </inkml:definitions>
  <inkml:trace contextRef="#ctx0" brushRef="#br0">0 83 12480,'29'-3'270,"-3"2"-180,-13-7 0,2 4 90,1-3-1,0 0-89,-1 2 0,-1 0 0,1 1 0,-2 0 0,1 0 0,5 1-90,-2 0 0,4-1 90,0 0-90,-7 0 0,3-2-180,-3 3-2159,-1 0 2070,-8 3-451,-4 0 90,-14 0 91,3 0 89,-4 0 180,2 0 90,-3 0 90,2 4 0,-2-3-180,-12 6 270,9-4 90,-7 1 90,15 1 0,2-5 0,1 2 720,1-2-541,0 2 1,0-1 360,1 2-360,1-3-91,1 2 1171,1-1-1260,2 5 89,-1 10-179,1 7-3392,0 11 3302,5-7 0,-4-2 0,4-9 90,-2-1-90,2-2 90,-1-2-90,3 0 0,-7-2 3482,3 0-3482,-3-3 0,0 1 0,7-2 0,1-2 0,7-1 0,-1-2 0,1-6-90,-1 0 0,0-7 90,0 0 0,-2 0-90,1 0 90,2-5 0,-3 4 0,2-4 0,-7 6 0,0 0-90,2 1 180,-1 0-90,3 2-90,1 0 180,0 2-90,0 2 0,-1 1 0,0 2 0,-2 1 90,0 0 0,-4 1 0,-2 5 0,-1 10-90,-2-2 0,7 7 0,-5-9 0,11 0 0,-12 0 90,6 2-90,-1 4 0,-1-1 0,2 3 90,-3-4 0,-4 0 90,0-1-90,0 2 90,0-1 0,-7-1 1079,-14 13-899,5-14-91,-9 9-89,16-18-90,-1-1 0,1-1 0,0 0-90,1-2 0,-2 1 0,3-1 90,-1 0-90,0 0 0,0 0 0,-4 0 0,0 0 90,0 0-180,1 0 180,0 0-90,1 0-90,1 0-450,3-4-359,3 0-810,3-3 1079,0 1-3058,0 1 3688,0 2 0,0 1 0,0 0 0</inkml:trace>
</inkml:ink>
</file>

<file path=ppt/ink/ink1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36:27.754"/>
    </inkml:context>
    <inkml:brush xml:id="br0">
      <inkml:brushProperty name="width" value="0.04286" units="cm"/>
      <inkml:brushProperty name="height" value="0.04286" units="cm"/>
      <inkml:brushProperty name="color" value="#F6630D"/>
    </inkml:brush>
  </inkml:definitions>
  <inkml:trace contextRef="#ctx0" brushRef="#br0">54 3 13649,'-22'-2'810,"5"5"-6291,15 5 5661,2 5 1319,0 1-1499,0 0 1039,0 0-859,0-2-90,0 3 90,-5 5 3212,3-5-3392,-3 4 90,5 5-90,0-10 0,0 7 0,0-14 0,4 0 0,-3-1 0,9-1 0,-2 1 0,18-3 0,-10 0-90,9-3 90,-17-6-90,-1 5 90,0-11 0,0 4-90,0-6 90,-1 1 0,1 1 0,-3 1 0,1 1 0,-2 0 0,0 1 0,-2 1 0,-1 2 0,0 0 0,0 1 0,0-2-90,0 3 0,0-1 0,-5 2 0,3-1-89,-7 1-1,5 0-90,-4 1 0,1 0 0,0 1-90,1-1-89,0 1-91,0 1-1079,-2 0 719,1 0-449,0 0 1349,3 0 0,0 0 0,1 0 0</inkml:trace>
</inkml:ink>
</file>

<file path=ppt/ink/ink1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36:28.510"/>
    </inkml:context>
    <inkml:brush xml:id="br0">
      <inkml:brushProperty name="width" value="0.04286" units="cm"/>
      <inkml:brushProperty name="height" value="0.04286" units="cm"/>
      <inkml:brushProperty name="color" value="#F6630D"/>
    </inkml:brush>
  </inkml:definitions>
  <inkml:trace contextRef="#ctx0" brushRef="#br0">15 139 15808,'-8'26'0,"1"-3"-5570,7-10 5570,0 1 1408,0 1-1408,0 7 0,3-4 860,-2 3-860,2-7 0,0-2 0,-3-1 3392,3-2-3392,-1-1 0,-2-3 0,2-1-1079,0-1 899,-2-8 90,2 0 0,-2-7 0,0 1 90,0 0-90,0-1 90,0-1 0,0-1 90,0-8-90,0 5 539,5-16-359,4 2-90,2 6 0,-2 3 0,-3 15-90,-4 1 90,2 2 0,-1 0 0,-1 1-90,3 0 0,-1 1 0,1 0 90,-1 2-90,2 0 0,-1 0 0,1 0 0,1 12-90,-2-4 180,1 10-90,-2-2 0,-2-2-90,0 3 90,-2 1 0,0-4 0,0 2-1259,0-7 1169,0-11 90,0-3 0,0-8 0,0 0 0,6 0 0,-5-4 90,17-10 90,-10 5-90,9-7-3392,-6 10 3392,-1 3-1,-1 0 91,-1 4-90,-2 1 90,2 3 0,-5 2-90,2 2 3482,-1 2-3572,3 9 0,1-5 0,4 10 0,-3-5 0,-3 6-90,1 2 90,-3-1 0,2 0 0,0 1-270,1-1-90,-4 1-89,3 1-91,-4-1 90,0 1-179,-1-1-91,0 0 90,-1-2-89,0-1-91,0-1 1,0-2-361,0-1 1170,0-2 0,6-4 0,2 0 0</inkml:trace>
</inkml:ink>
</file>

<file path=ppt/ink/ink1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36:28.970"/>
    </inkml:context>
    <inkml:brush xml:id="br0">
      <inkml:brushProperty name="width" value="0.04286" units="cm"/>
      <inkml:brushProperty name="height" value="0.04286" units="cm"/>
      <inkml:brushProperty name="color" value="#F6630D"/>
    </inkml:brush>
  </inkml:definitions>
  <inkml:trace contextRef="#ctx0" brushRef="#br0">146 38 12570,'-25'-21'1259,"2"5"-6649,14 16 5659,-3 0-269,4 0 1499,-9 0-1499,10 0 860,-5 0-770,7 0 0,1 7-90,-1 0 3392,1 7-3392,0-1 0,-1 0 90,2 0-90,1 2 0,2-2 90,0 1-90,0-1 0,0-1 0,0 0-90,0 0 90,7 1 0,0-1-90,9-1 0,-2 0 0,1-2 0,-1 0-90,1-3 90,-1-3 0,2-2 0,-1-1-90,0 0 90,-2-6 90,-2 0-90,2-7 0,0 2 90,-1 0 0,-1-2 0,-1 2 90,0-4 90,0-1 90,-2-1 0,-2 0 0,-2 3 359,-3-3-269,0 6-90,-1 0 180,0 5-1,0 3-449,0 13 0,0-3 0,0 10-89,0-5-181,0-1 270,0 9 0,0-11 0,0 4 0</inkml:trace>
</inkml:ink>
</file>

<file path=ppt/ink/ink14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36:29.189"/>
    </inkml:context>
    <inkml:brush xml:id="br0">
      <inkml:brushProperty name="width" value="0.04286" units="cm"/>
      <inkml:brushProperty name="height" value="0.04286" units="cm"/>
      <inkml:brushProperty name="color" value="#F6630D"/>
    </inkml:brush>
  </inkml:definitions>
  <inkml:trace contextRef="#ctx0" brushRef="#br0">40 42 14099,'-9'-20'720,"1"4"-631,5 13-89,-2 2 0,2 0 0,-1 1 90,0 0-90,2 6 0,1 1 0,1 7-90,0-2 90,0 3 0,0-1 0,0 3 0,0 0-179,0 0-1,5-1-270,-3 0 0,10-1-89,-4-1-181,4 0 90,1-2-179,-3-2 179,2-2-359,0-4 989,1-2 0,1 0 0,2-2 0</inkml:trace>
</inkml:ink>
</file>

<file path=ppt/ink/ink14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36:29.593"/>
    </inkml:context>
    <inkml:brush xml:id="br0">
      <inkml:brushProperty name="width" value="0.04286" units="cm"/>
      <inkml:brushProperty name="height" value="0.04286" units="cm"/>
      <inkml:brushProperty name="color" value="#F6630D"/>
    </inkml:brush>
  </inkml:definitions>
  <inkml:trace contextRef="#ctx0" brushRef="#br0">86 27 14908,'-24'-15'360,"4"3"-270,9 12-90,3 0 0,-1 0-360,2 0 270,2 7 90,9-6 0,3 12 0,6-12 90,0 12-90,6-4-836,-5 6 926,5 1-90,-7-1 90,0 0 0,4 6 0,-3-4 900,9 18-811,-14-17-89,3 8 90,-10-15 836,-1 0-836,0 0-90,0 1 0,-7 1 0,1-1 0,-2-1-90,-2-1 90,4-3-90,-4-1 90,1-2-90,0 0-90,2-2 90,-2-1 0,1-1-270,1 0-90,0 0-359,-1-5-91,0 3-89,0-3-1,0 1-89,2 3-1,-2-4-89,1 2-270,-1 2 1349,0-2 0,1 0 0,0-1 0</inkml:trace>
</inkml:ink>
</file>

<file path=ppt/ink/ink14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36:31.541"/>
    </inkml:context>
    <inkml:brush xml:id="br0">
      <inkml:brushProperty name="width" value="0.04286" units="cm"/>
      <inkml:brushProperty name="height" value="0.04286" units="cm"/>
      <inkml:brushProperty name="color" value="#F6630D"/>
    </inkml:brush>
  </inkml:definitions>
  <inkml:trace contextRef="#ctx0" brushRef="#br0">869 484 12840,'-7'-28'90,"6"3"0,-7 14 0,1 0-1,6 0-89,-12 1 90,12 0-90,-9 1 90,9-1-90,-8 1 0,1-3 90,-2 1-3482,-2-3 3392,3 3 90,1 0-90,-2-1 90,3 1-90,-1-1 0,1 0 0,-1 0 0,1-1 0,-3 1 0,1-2 3392,-3-1-3392,0 0-3392,-12-14 3392,10 11-67,-13-14 67,15 20 0,-3-4 0,4 7 0,0 1 0,-1 0 3358,0 1-3448,0 1 191,-2 0-101,1 2 0,-2 0 0,1 3 0,-1-1 90,-1 1-180,1 1 90,-1 0 0,2 0 0,-1 0 0,0 0 0,2 0 0,2 0 0,0 6 0,1 0 0,0 5 0,-1-1 0,1 0 0,0 0 0,1 0 0,-5 6 0,5-3 0,-3 5 0,2 3 0,2-4 0,-1 6 90,4-5-90,-1 2 0,1 1 0,0 0 0,1 0 90,0 0-90,1-1 0,-1-1 0,1-1-3392,1-1 3392,0-3 0,0 1 0,2-3 90,-1 5-90,1-7 0,0 2 0,0-6 3392,0-2-3392,0-1 0,0-1-90,0-13 0,0 3 90,0-16 0,-5 9 0,0-5-90,-4 3 90,1 1 0,-1 0 0,0 1 0,2 0 0,-1 0 0,3 1 0,-1 0 0,1 2 0,0 0 0,-1 1 0,1 0 0,-4-3 0,2 3 0,-4-2 90,4 4-90,0 0 0,2 1 0,-1 0 90,1 1-90,0 0 0,2 1 90,1-1-90,2 0 90,0 0-90,0 2 0,0 1 90,0-1-90,0 1 0,0 1 450,0 0-450,0 9 90,0 0-90,5 8 90,-1-1-90,5 0 90,-1 1-90,-1 2 0,0 1 90,2 8-90,-2-5 0,3 7 0,-1 0 0,-3-6 0,3 4 0,0-4 0,-2-6 0,0 4 0,-1-4 0,-3-5 0,2 1 0,-4-5 0,1-2 0,0-1 0,-1-2 89,2 0-89,0-1 0,0 0 0,0 0 0,1 0 0,0 0 0,3 0 0,-1 0 0,1 0 0,0 0 0,2 0 0,-1 0 0,2-4 0,3 3 0,-2-4 0,5 5 180,-2 0-90,-3 0-90,3 0 90,-4 0-90,0 0 90,-1 0-90,-1 0 0,1 0 0,-1 0 0,0 0 0,-1 0 0,-1 0 0,0 0 0,0 0-270,-1 0-89,1 0-901,1-5 1260,-3 4 0,0-6 0,-3 3 0</inkml:trace>
</inkml:ink>
</file>

<file path=ppt/ink/ink14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36:41.814"/>
    </inkml:context>
    <inkml:brush xml:id="br0">
      <inkml:brushProperty name="width" value="0.04286" units="cm"/>
      <inkml:brushProperty name="height" value="0.04286" units="cm"/>
      <inkml:brushProperty name="color" value="#F6630D"/>
    </inkml:brush>
  </inkml:definitions>
  <inkml:trace contextRef="#ctx0" brushRef="#br0">60 50 11041,'-21'14'539,"3"-5"-6109,12-6 5930,1-3 3028,2 3-3299,6-3 771,41-6-770,-16 1-90,31-7 0,-29 5 0,0 0 0,1 1 0,-2-1 90,19-1-90,-19 3 0,12-1 0,-24 4 3392,-4 2-3392,-1 0 0,-4 0 90,-1 0-180,-10 0 90,-9 0 0,-4 4 90,-40 2-90,29-1 0,-27 2 0,32-4 0,1 0 0,1 1 0,-1-1 90,1 0-90,-1-1 449,1 2-449,10-15 0,12 7 90,12-10-90,10 9 0,2 1 0,-1 1 0,2 0 0,-4 0 0,26 1 0,-24 0 0,15 2 0,-28 0 0,-4 0 90,1 0-90,-12 5 0,-2-4 0,-11 9 0,-1-5 0,-2 1 0,-3 1 0,1-3 90,-34 11-90,24-9 0,-24 7 90,34-10-90,-1 1 0,6-1 0,-1-1 0,4 0 0,1-1 0,4 0 0,1 1-90,2-1 90,8-1 0,1 0 0,9 0 90,-3-4-90,2 3 0,-1-6 0,3 6 0,0-4 0,3 4 0,0-4 90,2 4-90,-1-3 0,-1 1 0,0 0 0,1-1 0,-6 2 0,0 0 90,-6 2 450,-3 0-540,-14 0 0,0 0 0,-13 5 0,4-4 90,-13 9-90,9-4 0,-7 3 0,12-1 0,2-2 0,3-2 0,-1 0 0,-3 0 0,6-1-90,-2 1 90,9-4 0,8 0 90,4 0-180,6 0 90,1 0 0,3 0 90,0-5-180,3 1 180,0-2-90,3-1 0,0 4 0,11-5 0,-9 3 0,6-1 0,-13 2 0,5 0 90,-7 1-90,0 5 0,-17-1 0,-1 9 0,-20-5 0,9 1 90,-14 3-180,-9 0 180,11-2-90,-9 3 0,17-8 0,5 2 0,3-1 0,2-2-360,2 1 360,7-2 0,2 0 0,8 0 0,-2 0 0,20-4 0,-14-1 0,16 0 0,-16-3 0,0 8 0,4-6 0,-1 2 90,-1 1-90,0-2 0,-2 3 0,0-1 90,-2-1 360,-2 2-450,-13 1-90,-3 5 180,-10-2-90,3 7 0,-2-8 0,0 8 0,-4-4 0,-3 4 0,1-1 90,-1 0-90,4-1 0,-1-1 0,2 1 0,4-2 89,1-1-89,4-1 0,0-1 0,1-1 90,0-1 0,7 0-90,2 0 0,7 0 180,-1 0 1259,-11 0-1439,-2 0 90,-12 0-90,13 0-4497,-11 0 4497,21 0 0,-9 0 0</inkml:trace>
</inkml:ink>
</file>

<file path=ppt/ink/ink14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36:42.709"/>
    </inkml:context>
    <inkml:brush xml:id="br0">
      <inkml:brushProperty name="width" value="0.04286" units="cm"/>
      <inkml:brushProperty name="height" value="0.04286" units="cm"/>
      <inkml:brushProperty name="color" value="#F6630D"/>
    </inkml:brush>
  </inkml:definitions>
  <inkml:trace contextRef="#ctx0" brushRef="#br0">0 67 14189,'23'0'360,"-1"0"-360,-11-6 90,3 5-90,5-9 0,-4 4 90,11-4-90,-11 2-90,4 4 0,-1-4-90,-7 7-180,3-4 0,-7 3-179,-2 0-1,-2 0 540,-1 1 0,-8 1 0,-1 0 0</inkml:trace>
</inkml:ink>
</file>

<file path=ppt/ink/ink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31:14.018"/>
    </inkml:context>
    <inkml:brush xml:id="br0">
      <inkml:brushProperty name="width" value="0.04286" units="cm"/>
      <inkml:brushProperty name="height" value="0.04286" units="cm"/>
    </inkml:brush>
  </inkml:definitions>
  <inkml:trace contextRef="#ctx0" brushRef="#br0">0 50 14009,'11'-26'1169,"-2"6"-719,-7 17-360,0 8-90,-2 30 0,6-11 0,-4 21 90,9-24-180,-6 3 90,1 0-180,-3 1-90,1 1-179,-3-3-91,2 0 0,-3-3-269,0 0 809,0 3 0,-6-9 0,-1 3 0</inkml:trace>
</inkml:ink>
</file>

<file path=ppt/ink/ink14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36:43.205"/>
    </inkml:context>
    <inkml:brush xml:id="br0">
      <inkml:brushProperty name="width" value="0.04286" units="cm"/>
      <inkml:brushProperty name="height" value="0.04286" units="cm"/>
      <inkml:brushProperty name="color" value="#F6630D"/>
    </inkml:brush>
  </inkml:definitions>
  <inkml:trace contextRef="#ctx0" brushRef="#br0">128 0 13020,'-17'24'269,"3"-2"-179,11-13 90,-5 13-90,5-6-90,-5 9 0,5-9 90,-1 0-90,2-1 0,1-1 0,0 0 90,1 1 0,0-3 0,0-1-90,0-6 90,0-2-90,5-2 90,0 0-90,4-1 0,0 0 0,0-5 0,0 3 0,3-9 0,-1 6 0,3-7 0,0 3 0,0-2 0,0 2 0,-1 0 90,-1 2-90,-1 0 90,-2 2-90,1 1 90,-2 2 449,0 1-449,-3 7-90,-3-1 90,-2 8-90,0 0 90,0-1-90,0 2 0,0-2 0,0 2 180,0-1 90,0-1 0,0 1 0,0-1 0,0 1 89,0 0-179,0-1 90,-7 0-90,-1-1 0,-7 1 0,1-2-90,0-1 0,-1-1 90,-2-2-90,-6 1 179,-19 2-179,13-3-90,-8 2 0,25-6 0,2-1 0,2-1 0,2 0 0,1 0 0,2 0 0,1 0 0</inkml:trace>
</inkml:ink>
</file>

<file path=ppt/ink/ink14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36:35.422"/>
    </inkml:context>
    <inkml:brush xml:id="br0">
      <inkml:brushProperty name="width" value="0.04286" units="cm"/>
      <inkml:brushProperty name="height" value="0.04286" units="cm"/>
      <inkml:brushProperty name="color" value="#F6630D"/>
    </inkml:brush>
  </inkml:definitions>
  <inkml:trace contextRef="#ctx0" brushRef="#br0">157 8 10771,'-22'-4'540,"2"0"89,4 10-449,5 0-90,-6 7 90,9-3-90,1 0 90,0 0-90,2 0 90,1 2 0,0-1-91,0 2 271,0 4-180,0-2 0,-1 3 0,2-3-90,0 0 90,0 2 0,0 1-90,0 2 449,2 22-449,-1-14 0,2 25 90,0-27 0,0 3 0,6-8-90,0-2 90,5 0-90,-1-1 0,0-1 0,0-1 0,1-1-90,0 0 90,1-3-90,-1 0 0,1-2 0,-1-2 0,3 0 0,-1-4 89,0-1-89,0-2 0,0-1 0,-1 0 0,0 0 0,0 0 0,-2-6 0,0 5 0,0-12 0,-1 4 90,1-8-3572,1-1 3482,-1 0 0,2-2 0,-2 0 0,4-12 0,-5 7 0,1-7 0,-7 10 0,-1 0 0,-1 0 3392,-1 1-3392,0 0 90,0 0-90,-7 0 0,0-1 0,-1 2 90,-3 2-90,3-1 180,-4 3-90,0-1 0,1 2 0,2 1 0,0 1 0,1 1-90,-6-4 0,4 5 0,-5-2-90,4 10-180,-37 8 0,27 4 1,-29 8-91,36-2 0,0 1-90,2 0 0,1-1-89,2-2-1,2-1-180,4 1 91,1-2-181,1 3-269,1-1-540,0 2 1619,6 0 0,2 2 0,6 1 0</inkml:trace>
</inkml:ink>
</file>

<file path=ppt/ink/ink14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36:35.866"/>
    </inkml:context>
    <inkml:brush xml:id="br0">
      <inkml:brushProperty name="width" value="0.04286" units="cm"/>
      <inkml:brushProperty name="height" value="0.04286" units="cm"/>
      <inkml:brushProperty name="color" value="#F6630D"/>
    </inkml:brush>
  </inkml:definitions>
  <inkml:trace contextRef="#ctx0" brushRef="#br0">112 44 14998,'3'-21'0,"0"4"0,-3 14-90,-9 2-89,0 0-1,-6 1-1889,-7 6-180,3-4 720,0 9 1529,6-10 0,7 4 0,0-5 0</inkml:trace>
</inkml:ink>
</file>

<file path=ppt/ink/ink14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36:36.294"/>
    </inkml:context>
    <inkml:brush xml:id="br0">
      <inkml:brushProperty name="width" value="0.04286" units="cm"/>
      <inkml:brushProperty name="height" value="0.04286" units="cm"/>
      <inkml:brushProperty name="color" value="#F6630D"/>
    </inkml:brush>
  </inkml:definitions>
  <inkml:trace contextRef="#ctx0" brushRef="#br0">0 40 12660,'6'-19'90,"0"4"-90,5 14 90,-2-1 359,4 0-179,-2 1 990,15 18-4383,-14-6 3393,8 16 180,-13 0-270,-3-5 0,0 7 90,-4-8-90,0-1-91,0 0-89,0 0 90,0 0 3302,0 2-3392,0-1 0,0 2 0,0-1 90,0 1-90,0-1 0,0 7 0,0-7 0,0 5 0,0-3 0,0-6-90,0 2 0,0-3-179,0-7-271,0 4 0,0-8-179,0 0-1,0-2-269,0 0 989,0-2 0,0 0 0,0-2 0</inkml:trace>
</inkml:ink>
</file>

<file path=ppt/ink/ink14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36:36.504"/>
    </inkml:context>
    <inkml:brush xml:id="br0">
      <inkml:brushProperty name="width" value="0.04286" units="cm"/>
      <inkml:brushProperty name="height" value="0.04286" units="cm"/>
      <inkml:brushProperty name="color" value="#F6630D"/>
    </inkml:brush>
  </inkml:definitions>
  <inkml:trace contextRef="#ctx0" brushRef="#br0">0 44 15898,'29'0'-1169,"-3"0"539,-10-7-180,0 1-2068,7-6 2878,-4 3 0,6 3 0,-7 2 0</inkml:trace>
</inkml:ink>
</file>

<file path=ppt/ink/ink14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36:36.905"/>
    </inkml:context>
    <inkml:brush xml:id="br0">
      <inkml:brushProperty name="width" value="0.04286" units="cm"/>
      <inkml:brushProperty name="height" value="0.04286" units="cm"/>
      <inkml:brushProperty name="color" value="#F6630D"/>
    </inkml:brush>
  </inkml:definitions>
  <inkml:trace contextRef="#ctx0" brushRef="#br0">1 77 13379,'29'-11'180,"-1"-2"-90,-13 9 0,1-3-4251,1 2 4251,0-1 0,1 2 949,-1-4-949,1 1 180,-3 2-90,0 1-1,-5 3 181,4 0-270,-8 1 3482,3 6-3482,-6-5 0,-1 13 90,1-6 0,0 7 0,1-3-90,0 0 0,0 1-90,-1 3 90,0-1 0,0 2-1,0 1-89,-2 2 90,0 1-90,-1 0 0,0 1 0,0-1 0,0 0 0,0 1 0,0-2 0,0 0 0,0-2 0,0-2 0,0-1-90,0-1-269,0-1-91,0-2-90,0-1-89,0-3-91,0 0-90,0-2-269,0-1-720,0-1 1799,0-1 0,0-1 0,0 0 0</inkml:trace>
</inkml:ink>
</file>

<file path=ppt/ink/ink14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36:37.128"/>
    </inkml:context>
    <inkml:brush xml:id="br0">
      <inkml:brushProperty name="width" value="0.04286" units="cm"/>
      <inkml:brushProperty name="height" value="0.04286" units="cm"/>
      <inkml:brushProperty name="color" value="#F6630D"/>
    </inkml:brush>
  </inkml:definitions>
  <inkml:trace contextRef="#ctx0" brushRef="#br0">1 116 15538,'28'-20'0,"-3"1"-90,-5 11-180,0-3-449,10-3 179,-8 3-90,6-2-179,-11 6-271,0 1-629,0 2 861,-2 2 0,0 2 0,-1 0 0</inkml:trace>
</inkml:ink>
</file>

<file path=ppt/ink/ink14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36:37.690"/>
    </inkml:context>
    <inkml:brush xml:id="br0">
      <inkml:brushProperty name="width" value="0.04286" units="cm"/>
      <inkml:brushProperty name="height" value="0.04286" units="cm"/>
      <inkml:brushProperty name="color" value="#F6630D"/>
    </inkml:brush>
  </inkml:definitions>
  <inkml:trace contextRef="#ctx0" brushRef="#br0">5 117 12030,'-4'-23'90,"4"3"-688,22 5 688,-5 4 82,9-4-172,-8 6 281,2 1-191,-2 3 0,0 1 0,-4 0 346,-3 3-346,-4-1 69,-1 2-69,-3 0-90,1 0 0,-2 7 0,-1 2 0,-1 5 0,0-1 0,0-1 0,-5 1 0,4-1 0,-9 2 0,9-2 89,-11 8-178,7-5 89,-8 2 0,1-4 0,3-6 0,-1 1 0,6-5 89,8-2-89,4-1 0,4 0 90,-1 0 0,0 0 90,10 0-90,-7 0 0,9 0 0,-10 0 0,2 0-90,0 0 0,0 0 90,-1 7 0,-1 0 0,0 5-90,-3-2 0,-1 0 90,-2-1 0,-2 1 0,-1 2 0,-3-1 0,0 1 0,-1-1 0,0 0-1,-7 0-89,-2 2 90,-5-2-90,0-1 90,-4 2-90,4-3 0,-4 1 90,2-6-90,4-2 0,-4-2-90,2 0-179,3-5-1,1-2-90,5-4-180,2 0-179,0-1-271,1 0-719,1-1 1709,0-1 0,1 0 0,0-2 0</inkml:trace>
</inkml:ink>
</file>

<file path=ppt/ink/ink14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36:38.226"/>
    </inkml:context>
    <inkml:brush xml:id="br0">
      <inkml:brushProperty name="width" value="0.04286" units="cm"/>
      <inkml:brushProperty name="height" value="0.04286" units="cm"/>
      <inkml:brushProperty name="color" value="#F6630D"/>
    </inkml:brush>
  </inkml:definitions>
  <inkml:trace contextRef="#ctx0" brushRef="#br0">84 71 12660,'-23'-9'180,"4"2"-5841,15 7 5841,-1 0 1319,3 0-1319,-2 0 769,3 0-769,-1 7-180,1 1 180,1 13 3212,0-6-3212,0 6-90,0-9 0,0 2 0,5 0 180,-4 0 179,16 6-269,-10-3-90,11 4 90,-1 4-180,-4-6 0,5 6 0,-5-7 0,0 2 90,2-2-90,-2 0 0,0-1 0,-2 0 0,-1-1 0,-1-1 0,-3 0 0,-1-1 0,-2-1 90,-2 0-90,-1-3 0,0 1 0,0-2-90,-20 7 90,9-8-90,-17 4 90,13-11 0,1-1 0,-1 0-90,0 0 0,0-7 0,0-2 0,1-7 90,0 1 0,3-2-90,3 0 90,3-2 0,3-1 0,2-1 0,0-3 0,7-2 0,1-2 0,7 1 0,7-12 0,-6 10 0,7-8 90,-2 4-90,-4 8 90,3-3 90,-1 0 0,-8 9-90,3-6 90,-6 10-90,-4 3-90,-1 3 90,-2 1-180,-1 3 90,0-1 0,-8 3-180,-2 2-180,-8 1-89,-2 0-91,-1 7-3598,-2 1 4138,-28 20 0,18-11 0,-21 9 0</inkml:trace>
</inkml:ink>
</file>

<file path=ppt/ink/ink14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36:46.278"/>
    </inkml:context>
    <inkml:brush xml:id="br0">
      <inkml:brushProperty name="width" value="0.04286" units="cm"/>
      <inkml:brushProperty name="height" value="0.04286" units="cm"/>
      <inkml:brushProperty name="color" value="#F6630D"/>
    </inkml:brush>
  </inkml:definitions>
  <inkml:trace contextRef="#ctx0" brushRef="#br0">0 0 15088,'26'16'450,"-3"-5"-5840,-8-5 5659,6-6-89,-2 3 1229,7-3-1229,7 0 680,-5 0-770,25 0-90,-19 0 0,11 0 0,30 0 0,-18 0 0,21 0 3084,-32-4-3084,-17 3 0,0-2 90,7 3 0,-11-3 89,7 3-89,-15-3 0,-1 3 0,-2-2-90,-1 1 0,-1-2 308,-2 1-308,0 1 90,-2 0-90,1 1 0,-2 0 0,1 0 0,0 0 0,-1 0 0,1 0-90,2 0-2788,-6 0 2878,-2 0 0,-7 0 0</inkml:trace>
</inkml:ink>
</file>

<file path=ppt/ink/ink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31:15.636"/>
    </inkml:context>
    <inkml:brush xml:id="br0">
      <inkml:brushProperty name="width" value="0.04286" units="cm"/>
      <inkml:brushProperty name="height" value="0.04286" units="cm"/>
    </inkml:brush>
  </inkml:definitions>
  <inkml:trace contextRef="#ctx0" brushRef="#br0">12 1 18147,'9'32'90,"-2"-5"-1307,-7 8 1217,0-17 388,0 17-388,0-21 201,0-1-201,0 0 0,0-2-1709,0 0-1801,-7-5 452,0-1 3058,-1-10 0,3 4 0,5-4 0</inkml:trace>
</inkml:ink>
</file>

<file path=ppt/ink/ink14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36:49.814"/>
    </inkml:context>
    <inkml:brush xml:id="br0">
      <inkml:brushProperty name="width" value="0.04286" units="cm"/>
      <inkml:brushProperty name="height" value="0.04286" units="cm"/>
      <inkml:brushProperty name="color" value="#F6630D"/>
    </inkml:brush>
  </inkml:definitions>
  <inkml:trace contextRef="#ctx0" brushRef="#br0">64 0 16078,'0'26'90,"0"-3"180,-8-2-180,6-5 0,-9 10-1,7-11 1,-2 1-90,3-1 0,2 0 90,-3 2-90,1-5 0,-3 0 0,3-7 0,0-1 0,0 0-90,1 0 90,-1-1 0,3 1 0,-2-1 630,2 1-540,5-2-90,-4 6 90,10-2-90,-6 2 90,11 1 0,-6-4-90,2 0 0,0-1 0,-5-4 0,4 4 0,-1-3 0,-1 3-90,1-4 90,-5 0-180,0 0-90,-1 0-180,-1 0-629,0 0-3958,-1 0 4407,1-5 91,-9 3-181,5-10 720,-14 1 0,9-1 0,-9-2 0</inkml:trace>
</inkml:ink>
</file>

<file path=ppt/ink/ink14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36:50.422"/>
    </inkml:context>
    <inkml:brush xml:id="br0">
      <inkml:brushProperty name="width" value="0.04286" units="cm"/>
      <inkml:brushProperty name="height" value="0.04286" units="cm"/>
      <inkml:brushProperty name="color" value="#F6630D"/>
    </inkml:brush>
  </inkml:definitions>
  <inkml:trace contextRef="#ctx0" brushRef="#br0">22 44 12480,'-7'-20'1439,"1"3"-989,6 16 0,-1 0-1,0-1 361,1 1-450,-2 0-1,1 1 1350,-1 0-1439,1 40-90,0-23-90,1 35 90,0-32-180,6 2 90,-5 2-90,9 2 90,-9 2-180,7 2 180,-7-2 90,6 0-180,-6-2 0,6-2 90,-3-3-90,3 9 360,-4-9-181,-1 8 91,-2-3-90,0-5-270,0 6 90,0-9 90,0 0 0,0-1-180,0-1 180,0 13-90,0-13-90,0 7 270,0-17-180,7-2 0,-6-2 0,5-2 0</inkml:trace>
</inkml:ink>
</file>

<file path=ppt/ink/ink14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36:51.479"/>
    </inkml:context>
    <inkml:brush xml:id="br0">
      <inkml:brushProperty name="width" value="0.04286" units="cm"/>
      <inkml:brushProperty name="height" value="0.04286" units="cm"/>
      <inkml:brushProperty name="color" value="#F6630D"/>
    </inkml:brush>
  </inkml:definitions>
  <inkml:trace contextRef="#ctx0" brushRef="#br0">253 1 15808,'-12'28'450,"-2"-3"-360,13-14-90,-8 0-4252,8 0 4342,-10 6-90,6-6 950,-9 18-860,7-13-90,-2 9 0,3-12 89,0-2-89,-1 1 0,-2-2 0,-1 1 3392,-1-1-3392,-1-1 0,1-1 0,1 1 0,1 1 0,0-1 0,0 0 0,2-1 0,-1 0 0,2-1 0,-1-2 0,0 2 0,2-2 0,-2 1 0,1 0 0,3-2 0,-1 0 0,7-2 90,2-2-90,2 0 0,1 0 0,1-5 90,0 3-90,1-3 90,3 5 0,-3 0 90,5 0 0,-4 0 90,0 0-180,0 0 90,2 0-180,-1 0 0,0 0 90,1 0-90,-1 0 0,0 0 90,-3 0-90,0 0 0,-3 0 0,0 5 0,0-3 90,-2 3-90,0-5 90,0 0-1,0 0-89,-1 0 0,2 0 90,3 0-90,-1 0 0,4 0 0,-2 0 0,2 0 0,0 0 0,0 0 0,-2 0-90,1 0 180,-2 0-4047,-1 0 2248,-7 0-900,-2 0 1761,-7 0 0,4 0 0,0 0 0</inkml:trace>
</inkml:ink>
</file>

<file path=ppt/ink/ink14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36:52.641"/>
    </inkml:context>
    <inkml:brush xml:id="br0">
      <inkml:brushProperty name="width" value="0.04286" units="cm"/>
      <inkml:brushProperty name="height" value="0.04286" units="cm"/>
      <inkml:brushProperty name="color" value="#F6630D"/>
    </inkml:brush>
  </inkml:definitions>
  <inkml:trace contextRef="#ctx0" brushRef="#br0">347 0 16078,'-9'27'899,"3"-2"-809,0-8 0,6 3 0,-3 2 270,3 1 0,0 12-360,0-5 180,0 32-180,0-26 0,0 17 0,0-22 0,0 0 0,0 1 0,0 0 0,0-2 0,0-1 90,0 0-180,0-3 90,0 0 90,0-2-90,0-1 0,0 7 0,0-12 0,0 2 179,0-14-179,-5-14-179,-4 2 89,-5-10 0,0 5 90,0 0-90,1-2 90,-1 0-90,1-3-90,-8-11 0,5 6 90,-5-8 0,6 8 0,1-2 90,-2-2 0,2 1 0,-1-2 0,3 1 0,-1 1 0,2 0 0,0 4 0,1 2 0,1 4 0,2 1 0,1 2 0,0 1 0,1 3 0,3 1 90,0 10 180,8 3 0,0 8-90,6 0-90,0 0 0,0 3 0,10 9-1,-6-4-89,8 6 0,0 3 0,-6-9 0,6 8 0,-3 1 0,-5-7 0,2 7 0,-2 0 0,-4-9 0,3 6 0,0 0 90,-5-13-180,2 6 180,-7-15-180,0-2 180,-2-3 0,0 0-90,1-2 0,-1 0 90,0-7-180,0 0 180,2-7-90,0 2-90,1-4 90,1-3 0,0-4 0,0-2 0,3-1 0,4-13 0,-2 11 0,5-9 0,-4 14 0,1 2 0,-1 2 0,0 2 0,-1 0 0,1 2 0,-2 1 0,3-2 0,-6 5-180,1 0-89,-5 5-181,-2 2-8905,-1 0 9355,-1 8 0,0 1 0,0 8 0</inkml:trace>
</inkml:ink>
</file>

<file path=ppt/ink/ink14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36:53.341"/>
    </inkml:context>
    <inkml:brush xml:id="br0">
      <inkml:brushProperty name="width" value="0.04286" units="cm"/>
      <inkml:brushProperty name="height" value="0.04286" units="cm"/>
      <inkml:brushProperty name="color" value="#F6630D"/>
    </inkml:brush>
  </inkml:definitions>
  <inkml:trace contextRef="#ctx0" brushRef="#br0">127 1 14639,'-24'6'539,"5"2"-449,13-4 0,1 4 90,0-2-90,0 0 0,1-1-90,0 0 0,1-1 0,-2 0 90,0 4-90,2-2 0,1 1 360,2-4-270,5-2-90,1 0 0,4-5 0,-1 2 90,-2-8-90,-1 5 90,-1-5 899,0 2-989,-3-7 0,-6 10 0,-3-6-90,-4 11-90,0 0-1259,-11 9 989,10-7-89,-6 7-1,13-9-3868,3 0 2160,6 0 2248,3 0 0,3-4 0,1 0 0</inkml:trace>
</inkml:ink>
</file>

<file path=ppt/ink/ink14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36:53.765"/>
    </inkml:context>
    <inkml:brush xml:id="br0">
      <inkml:brushProperty name="width" value="0.04286" units="cm"/>
      <inkml:brushProperty name="height" value="0.04286" units="cm"/>
      <inkml:brushProperty name="color" value="#F6630D"/>
    </inkml:brush>
  </inkml:definitions>
  <inkml:trace contextRef="#ctx0" brushRef="#br0">1 13 14189,'31'0'0,"-2"-1"90,-17-4-90,3 4-4162,0-4 4162,1 5 950,1 0-770,-2 0 179,8 0 91,-10 0-360,1 5 0,-10 1 0,-4 5 0,0 1 3482,0 0-3392,0 3-90,0 0-90,0 2 180,0 0-180,0 1 90,0 1-90,0 0 0,0 1 0,0-1 0,0 0 0,0 0 0,0-2 0,0-1 0,0-1-90,0-1 90,0-2-180,0-3-180,0-2-90,6-3-629,-5-1 1079,11-2 0,-11-6 0,5-2 0</inkml:trace>
</inkml:ink>
</file>

<file path=ppt/ink/ink14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36:53.961"/>
    </inkml:context>
    <inkml:brush xml:id="br0">
      <inkml:brushProperty name="width" value="0.04286" units="cm"/>
      <inkml:brushProperty name="height" value="0.04286" units="cm"/>
      <inkml:brushProperty name="color" value="#F6630D"/>
    </inkml:brush>
  </inkml:definitions>
  <inkml:trace contextRef="#ctx0" brushRef="#br0">0 72 13829,'31'-10'-450,"-3"5"-5570,-15-4 5481,0 4-181,0-3 1229,1 1-1588,0 1 679,0 0 400,-1 1 0,-2 0 0,2 0 0</inkml:trace>
</inkml:ink>
</file>

<file path=ppt/ink/ink14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36:54.381"/>
    </inkml:context>
    <inkml:brush xml:id="br0">
      <inkml:brushProperty name="width" value="0.04286" units="cm"/>
      <inkml:brushProperty name="height" value="0.04286" units="cm"/>
      <inkml:brushProperty name="color" value="#F6630D"/>
    </inkml:brush>
  </inkml:definitions>
  <inkml:trace contextRef="#ctx0" brushRef="#br0">0 44 12030,'25'-6'90,"-3"0"-5750,-10-1 5660,0-1 1319,0 3-1229,0 1 769,1-1-859,-2 4 0,-2 0 0,-1 1 3392,-2 0-3212,0 0-90,-2 0 540,-1 0-361,-2 5-269,-1 3 180,0 3-90,0 1 0,0-3 0,0 1 90,0-2-90,0 2 90,0-1-90,0 2 0,0 0 0,0 1-90,5 1 0,-4 2 180,4 1-90,-5 1 0,0 0-1,0 2-89,0-2 90,0 1-90,0-1 0,0-1 0,0 0 0,0 2 0,0-5 0,0 1-269,0-4 89,0-3 180,0-1 0,0-7 0,0-3 0</inkml:trace>
</inkml:ink>
</file>

<file path=ppt/ink/ink14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36:54.625"/>
    </inkml:context>
    <inkml:brush xml:id="br0">
      <inkml:brushProperty name="width" value="0.04286" units="cm"/>
      <inkml:brushProperty name="height" value="0.04286" units="cm"/>
      <inkml:brushProperty name="color" value="#F6630D"/>
    </inkml:brush>
  </inkml:definitions>
  <inkml:trace contextRef="#ctx0" brushRef="#br0">1 65 14639,'31'-7'180,"-2"-4"-180,-14 10 0,1-8 0,0 8 0,0-2 0,0 3 0,0-4 0,-1 1 0,0-1-90,-1-1-180,-2 3 0,-1-2-90,-1 1-180,-2 0-89,-2 1-91,-1 0-179,0 2 899,2 0 0,-3 0 0,2 0 0</inkml:trace>
</inkml:ink>
</file>

<file path=ppt/ink/ink14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36:55.433"/>
    </inkml:context>
    <inkml:brush xml:id="br0">
      <inkml:brushProperty name="width" value="0.04286" units="cm"/>
      <inkml:brushProperty name="height" value="0.04286" units="cm"/>
      <inkml:brushProperty name="color" value="#F6630D"/>
    </inkml:brush>
  </inkml:definitions>
  <inkml:trace contextRef="#ctx0" brushRef="#br0">1 2 12480,'24'2'0,"-3"-2"0,-15-1 0,0-2 90,-1 3-90,0 0 0,0 0 0,-2 0 90,2 0 0,-5 5 0,1 1-90,-1 4 0,0-2 0,0 0 0,0-1 90,-5 0-180,4 1 180,-4-1-90,1 0 0,3-1 0,-10 1 0,10-2 90,-5-1-90,6-2 449,0-1-449,3-5 0,3 4 0,2-4 90,0 4-90,-2 0 90,0 0 0,0 0 0,0 0 0,-1 0-90,1 0 90,-1 0-90,0 4 90,-1 1-90,0 4 90,-2 0-90,1 0 0,-2-1 90,0 1 0,-1 0 90,0 1-90,0 1 90,0-1-1,0 2-89,-7 0 0,0 2-90,-6 0 270,-4 7-180,4-5 0,-2 2 0,1-4-90,5-4 0,-1 0 90,5-6-1529,1-1 989,2-8-809,1 0-360,1-10 719,0 7-359,0-4 1259,0 6 0,0 0 0,0-1 0</inkml:trace>
</inkml:ink>
</file>

<file path=ppt/ink/ink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33:08.670"/>
    </inkml:context>
    <inkml:brush xml:id="br0">
      <inkml:brushProperty name="width" value="0.04286" units="cm"/>
      <inkml:brushProperty name="height" value="0.04286" units="cm"/>
    </inkml:brush>
  </inkml:definitions>
  <inkml:trace contextRef="#ctx0" brushRef="#br0">1 1117 13559,'13'24'540,"-1"-3"-450,-8-12 180,0 4-90,4-2 269,2 10-359,-5-8 90,4 5-180,-5-4 90,1 1 90,-1 0 0,0 2-90,-1 10 0,-2-6 0,0 38-90,-1-31 0,0 34 0,0-42-90,0 17 90,0-25 90,0 13-180,0-17 90,0 4 0,0-7 0,7-4 0,1 0 0,4-1 0,-1 0 0,-1 0 0,1 6 0,16 1 0,-9 0 0,25-1 0,-22-6 0,35 0 0,-29 0 0,35 6 0,-36-5 0,11 5 0,-19-1 0,0-3 0,-1 3 0,1-5 0,13 0 0,-5 0 0,51 11 0,-38-8 0,10 8 0,0-1 0,-11-8 0,54 7 0,-52-9 0,48 5 0,-53-3 0,39 8 0,-45-9 0,41 11 0,-43-10 0,38 17 0,-40-16 0,36 18 0,-24-19 0,29 6 0,-29-8 0,15 6 0,-28-4 0,29 4 0,-26-6 0,37 0 0,-35 0 0,38 0 0,-35 0 0,53 0 0,-49 0 0,51 0 0,-55 0 0,38-6 0,-40 4 0,35-10 0,-38 11-3392,35-5 3392,-35 6-276,44 0 276,-42 0 0,43-12 0,-45 9 0,34-13 0,-34 15 0,34-3 0,-35 4-2177,36-6 2177,-34-2-1546,36-8 1546,-36 7 1076,58-8-1076,-52 13 125,32-7-125,-42 7 0,27 1 0,-20 0 0,57-3 0,-53 1 0,56-7 0,-54 6 0,49-9 0,-48 10 1416,55-11-1416,-56 11 156,46-4-156,-52 8 0,39 1 0,-39 0-180,42-5 180,-41 4 0,40-3 0,-40 4 0,52 0 0,-49-6 0,48 5 0,-50-9 0,39 8 0,-41-3 2671,29 5-2761,-32 0-179,39-6 179,-35 1 90,48-2 0,-51-3 0,28 4 0,-35-1 0,29-7 0,-23 12 0,40-10 0,-38 12-90,39-7 90,-41 4-270,43-10 180,-45 4 90,33-11-90,-40 9 90,21-15 0,-22 13-180,24-21 90,-24 19-360,23-19 450,-26 20-180,17-19 90,-19 17 90,12-22 0,-15 20 0,11-33 0,-12 29 0,13-36 0,-12 34 0,11-36-90,-12 32 180,9-38-90,-10 37 0,6-41 0,-9 43 937,4-27-847,-5 35-90,1-20 0,-2 19 90,0-22-90,-2 25 0,-1-20 0,0 23 592,-5-18-592,4 21 513,-23-15-513,16 15-90,-20-17 90,18 15-90,-11-18 180,10 18-5,-13-24-85,13 22 0,-13-24 0,15 25 0,-12-16 0,12 19 0,-13-12 0,13 13 0,-12-12 0,11 13 0,-14-14 0,12 15-90,-16-12 90,15 13 0,-21-11 0,22 14 0,-12-5 0,17 7 0,-3-2 0,4 0 0,-4-2 0,4 4 0,-7-1 0,6 3 0,-12 0 0,8 0 0,-17 0 0,15 0 90,-14 0-180,16 0 180,-14 0-180,14 0 90,-18 0-90,18-5-540,-8 3 271,13-3-2610,-10 1 2969,7-1 0,-8 0 0,7 2 0</inkml:trace>
</inkml:ink>
</file>

<file path=ppt/ink/ink14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36:55.909"/>
    </inkml:context>
    <inkml:brush xml:id="br0">
      <inkml:brushProperty name="width" value="0.04286" units="cm"/>
      <inkml:brushProperty name="height" value="0.04286" units="cm"/>
      <inkml:brushProperty name="color" value="#F6630D"/>
    </inkml:brush>
  </inkml:definitions>
  <inkml:trace contextRef="#ctx0" brushRef="#br0">43 1 13559,'-21'16'990,"4"-5"-451,12-4-539,9-6 0,1 2 0,8-3-1174,6 0 1174,-4 0 0,8 0 90,-10 0-90,4 0 90,-8 0 0,1 0 90,-3 0 1264,0 0-1264,0 0 0,-3 0-90,2 0 180,-2 6-180,-1 1-1,0 7 1,-2-2-90,0 2 90,-1 1-90,0 2 0,0 2 0,-6 1 0,4 1 0,-10 1 0,6 1 0,-2-1 0,0-1 0,2 0 0,-3-2 0,3-1 90,0-2-90,6-2 0,-5-1 0,3-3 0,0-2-2878,0-1 1079,7-3 540,-4-5 629,3-4 90,-4-2-359,0-2-91,6 2 990,-5-2 0,4 1 0,-5-2 0</inkml:trace>
</inkml:ink>
</file>

<file path=ppt/ink/ink14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36:56.136"/>
    </inkml:context>
    <inkml:brush xml:id="br0">
      <inkml:brushProperty name="width" value="0.04286" units="cm"/>
      <inkml:brushProperty name="height" value="0.04286" units="cm"/>
      <inkml:brushProperty name="color" value="#F6630D"/>
    </inkml:brush>
  </inkml:definitions>
  <inkml:trace contextRef="#ctx0" brushRef="#br0">0 12 15988,'27'-6'90,"-3"1"-90,-10 5-90,-1 0 90,1 0 0,1 0-90,-1 0-90,0 0-180,-1 0-90,0 0-89,-1 0-3483,-1 0 3303,-1 0 89,0 0-90,-2 0 91,-1 0-1,-2 0-179,-1 0 809,0 0 0,1 0 0,0 0 0</inkml:trace>
</inkml:ink>
</file>

<file path=ppt/ink/ink14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36:57.989"/>
    </inkml:context>
    <inkml:brush xml:id="br0">
      <inkml:brushProperty name="width" value="0.04286" units="cm"/>
      <inkml:brushProperty name="height" value="0.04286" units="cm"/>
      <inkml:brushProperty name="color" value="#F6630D"/>
    </inkml:brush>
  </inkml:definitions>
  <inkml:trace contextRef="#ctx0" brushRef="#br0">393 863 9961,'-24'15'630,"3"-2"-360,12-8 90,2 0-4252,2-1 4522,2 2-271,2-1 861,0 1-861,1-1-89,0 0 90,6-1 0,-5 0-90,9 0 3392,-9-2-3303,9 1-89,-4 0-90,6 0 90,-1 1-90,2 1 0,1 0 0,3 1 0,2-1-1,1-1-89,3 0 90,18 0-90,-7-2 0,16 0 90,-10-2-90,1 0 0,1 0 0,1 0 0,32 0 0,-26 0-90,21 0 0,-34 0 0,-2 0 0,-1 0 0,-3 0 0,-1 0 0,-2 0 0,-1 0 0,0 0 0,-1-4 0,0 0 90,1-1-90,-1 0 0,-1 2 0,-1-2 0,-1 0 0,1 1 0,8 0 0,-6-1 0,8-1-90,2-3 180,-8 2-90,9-1 0,-13 2 0,0-1-90,-1 1 180,-1 0-90,-1 2 0,-1-1 0,-1 0 0,0-1 0,-2 0 0,6-3-90,-5 1 90,5-2 0,0 0 0,-4 2 0,4-3 0,-5 2 0,-1 1 0,-2-1 0,1 0 90,-3-1-90,2 0 0,-1 0 0,1 1 0,-2-1 0,1 0 0,-2 0 0,0 0 0,-1 1-90,2-4 90,-4 3 90,2-2-90,0 4-90,-1 0 180,1 0-90,-2-1-90,2-6 90,-2-2 0,-1-8 0,-2 5 0,-5-1 0,0 6 0,0-2 0,0 1 90,0-2-180,0 1 90,0 1 90,0 0-90,0 2-90,0 1 90,0 1 90,0 1-90,7 1 90,-5 0-90,5 2-90,-7 0 90,0 3 90,0 1-90,0-1 0,0 2 0,0-2-90,0 1 0,0 0 90,0-1 0,-4 1-90,2-3 0,-5-4 90,2 2-90,-3-3 90,-2 4-90,2 0 90,-3 0 0,0-1 0,-1 1 0,-8-5-90,5 2 180,-5-4-180,-1-1 90,4 4-90,-6-3 0,-3 5 90,7 0 0,-7 0 0,9 4 0,1-2-90,2 1 90,-1-1 0,2 0 0,0-1 0,1 2 0,1-1-90,-2 2 90,0 2 90,-1 0-90,2 1 0,-3 1 0,-7 1-90,5 1 180,-6 0-90,1 0-90,6 0 180,-7 0-90,8 0-90,-1 0 180,-1 0-90,1 0 0,0 0 0,1 0 0,-1-6-90,2 5 180,-7-5-90,4 6 0,-4 0 0,6 0 0,-2 0 0,1 0 0,0 0 0,0 0 0,-1 0 0,1 0 0,0 0 0,-1 0 0,0 0 0,-1 0 0,-2 0 0,0 0 0,-10 0 0,8 0 0,-7 0 0,3 0 0,5 0 0,-4 0 0,9 0 0,0 0 0,0 0 0,2 0 0,-3 0 0,0 0-90,-1 0 90,-2 0 0,3 0 0,-12 0 0,7 0 0,-7 0 0,8 5 0,1-3 0,1 8 0,-4-9 0,2 10 0,0-5 0,0 4 0,2-4 0,-8 4 0,7-5 0,-5 1 0,1-2-3392,7-4 3392,-5 0 0,6 0 0,3 0 0,-2 0 0,2 0 0,0 0 0,0 6 0,-1-5 3392,0 11-3302,2-5-180,-4 4 90,0-1 0,-1-1 0,0 1-3392,1 0 3392,-1 1-90,0-2 90,1 1 90,-6 3-90,7-1 0,-4 1 0,8-4 3302,0 0-3302,0 1 0,0 1 0,2 0 0,0 0 0,0 0 90,1 1-180,-2 1 90,1 1 0,0 1 0,1-2 90,0 3-3482,0-2 3392,0 2 0,1-1 0,1 1 0,-4 8 0,3-5 0,-3 5 0,3 0 3392,1-7-3392,0 5 0,2-8 90,1 1-90,1-2 0,0 2 0,0-1 0,1 0 0,1 0 90,0-1-90,0 1 0,0 6 0,5-3 0,-3 4 0,10-5 0,-6 1 0,2 0 90,2 0 90,0 7-90,1-7 0,3 5 0,1-2 0,-3-6 90,4 5-90,-4-7 0,0 0-90,2 0 179,1 0-89,0-2 0,2 0 0,1-1-90,2 0 0,1 1 0,0 0 0,2-2 90,-1 0-180,2 0-3302,2 0 3392,-1 0 0,-1-2 0,-2-1-2178,-3-2 2088,1 1 180,-2-1-90,0 0 2268,-4-1-2268,-1-1-180,-3-1 0,1 0-449,7 0 89,-5 0 3123,5 0-3483,-8 0-89,1 0-271,0 0-539,-1-6 1799,-1-3 0,-3-6 0,-1-1 0</inkml:trace>
</inkml:ink>
</file>

<file path=ppt/ink/ink14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38:07.691"/>
    </inkml:context>
    <inkml:brush xml:id="br0">
      <inkml:brushProperty name="width" value="0.04286" units="cm"/>
      <inkml:brushProperty name="height" value="0.04286" units="cm"/>
    </inkml:brush>
  </inkml:definitions>
  <inkml:trace contextRef="#ctx0" brushRef="#br0">0 115 14549,'33'3'270,"-2"0"-5841,-13-3 5751,18 0 1319,-5 0-1409,32 0-90,-18 0 859,17-6-814,11-2 0,5-1-45,-25 4 0,-1 0-505,32-3 1,-3 1 504,2 7 90,-28 0 2281,0 0-2371,-1 0 0,-2 0 90,-1-6-90,-3 5-232,-2-10 322,-4 10 0,-1-4-90,-3 5 58,-3-5 32,-3 4 90,-2-5-90,-2 2 1373,1 3-1463,-3-4 0,-1 5 90,-2 0 592,-3 0-682,-1 0 90,-3 0 0,-3 0 197,-4 0-197,-1 0 41,-4 0 769,1 0-450,-4-6-1,-6 5-3327,-3-6 2878,0 2 0,-5 3 0,6-3 0</inkml:trace>
</inkml:ink>
</file>

<file path=ppt/ink/ink14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38:17.325"/>
    </inkml:context>
    <inkml:brush xml:id="br0">
      <inkml:brushProperty name="width" value="0.04286" units="cm"/>
      <inkml:brushProperty name="height" value="0.04286" units="cm"/>
    </inkml:brush>
  </inkml:definitions>
  <inkml:trace contextRef="#ctx0" brushRef="#br0">1 58 12840,'25'0'180,"-1"0"-90,-11 0-90,4 0-4162,1 0 4252,3 0 859,1 0-859,2 0 0,1 0-90,3 0 90,2 0-90,1 0-2088,68-9 2088,-46 4 0,-1 1 0,-1-1 2268,-11-2-2268,17 2 0,-16-1 0,13 0 0,-21 2 0,-1 1 0,-4 1 0,-1 1 90,-4 0-90,-3 1 3392,-2 0-3392,-1 0 0,-3 0 0,-1 0 0,-2 0 0,-1 0 0,-1 0 0,0 0 0,-3 0 90,0 0 180,-3 0-270,-1 0 0,0 0 0,-1 0 0,-1 0 0</inkml:trace>
</inkml:ink>
</file>

<file path=ppt/ink/ink14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38:20.039"/>
    </inkml:context>
    <inkml:brush xml:id="br0">
      <inkml:brushProperty name="width" value="0.04286" units="cm"/>
      <inkml:brushProperty name="height" value="0.04286" units="cm"/>
    </inkml:brush>
  </inkml:definitions>
  <inkml:trace contextRef="#ctx0" brushRef="#br0">0 185 9152,'19'-7'989,"-5"-1"-5840,-14-6 6381,0-9 418,5 10-1588,-4-5 769,4 10-769,-5 2 2788,0-1-2878,0 8 3212,0 3-3482,0 7 90,0 1 0,0 2-90,0 1 90,5 2-90,8 12 0,0-5 0,5 9 90,-8-11-90,2 3 0,0-1 0,0 0 0,2-2 0,-3-1 0,0 0 0,3 7 0,-4-8 0,3 6 0,-1-4 0,-4-6-90,5 2 180,-7-5-90,-1-3 0,-2 0 0,-2-4-90,-1-1 180,0-1-90,-6 1 0,5-8 0,-5-1 0,6-12-90,0 4-90,0-30 180,0 19 0,0-21 0,0 19-90,0-1 90,-6 0 0,4-1 0,-4 0 0,6 0 0,0 0 0,0 2 0,0 2 0,0 1 0,5 2 0,1 0 0,4-5 0,-4 7 0,2-4 0,-4 5 0,5 4 0,-1-2 0,3 6 0,-2 2 0,2 2 0,-2 1 0,1 0 90,-3 2-90,-1 0 0,-1 1 0,0 1 0,0 0 90,-1 0-90,2 10 0,2-1 0,2 9 0,3 0 90,0-1 0,0 1 0,8 13-90,-7-9 90,7 10-90,-4-1 0,-5-8 0,2 9 0,-1-4 0,-5-6 0,3 4 0,-7-8 0,0-1 90,0-2-90,-1 1 0,-1-2 0,0 2-90,-2-1 90,0-1 0,0-1 0,0-1 90,0-1-180,0-1 90,0 6-90,0-8-180,0 4-90,0-8-180,0-1-6835,0-2 6025,6 0 1350,-5-7 0,5-1 0,-6-7 0</inkml:trace>
</inkml:ink>
</file>

<file path=ppt/ink/ink14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38:20.387"/>
    </inkml:context>
    <inkml:brush xml:id="br0">
      <inkml:brushProperty name="width" value="0.04286" units="cm"/>
      <inkml:brushProperty name="height" value="0.04286" units="cm"/>
    </inkml:brush>
  </inkml:definitions>
  <inkml:trace contextRef="#ctx0" brushRef="#br0">23 0 12210,'-12'23'1079,"1"-4"-809,11-15 630,0-1-810,6-2 0,3-4 0,5 2 0,3-4-90,1 5 0,2-4 0,2 3 0,1-6-90,0 3-90,0-3-180,-1 1 0,-1 2-180,-4 2 91,-1 2-91,-3 0-539,1 0 539,-5 0 90,-1 0-539,-4 0 539,-2 7-539,-1 4 269,-6 2 720,-2 1 0,-5-5 0,0 0 0</inkml:trace>
</inkml:ink>
</file>

<file path=ppt/ink/ink14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38:20.637"/>
    </inkml:context>
    <inkml:brush xml:id="br0">
      <inkml:brushProperty name="width" value="0.04286" units="cm"/>
      <inkml:brushProperty name="height" value="0.04286" units="cm"/>
    </inkml:brush>
  </inkml:definitions>
  <inkml:trace contextRef="#ctx0" brushRef="#br0">35 49 12120,'-14'23'1619,"3"-4"-1259,7-13 90,1-1-91,1 0 1261,1-2-1530,9-2 89,1 0-179,7-1 90,-1 0-90,1 0 0,-1 0 0,1 0 0,1 0 0,0 0 0,-1 0 90,0 0-180,-1 0 90,1-5-90,5 3-89,-5-10-91,4 6-540,-1-1 270,-7-1-89,5 7-1,-7-6-179,2 3-91,-1-3 1,0 3 179,0-1-989,5-2 630,-3-1 1079,3-3 0,-3 2 0,-1 0 0</inkml:trace>
</inkml:ink>
</file>

<file path=ppt/ink/ink14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38:21.076"/>
    </inkml:context>
    <inkml:brush xml:id="br0">
      <inkml:brushProperty name="width" value="0.04286" units="cm"/>
      <inkml:brushProperty name="height" value="0.04286" units="cm"/>
    </inkml:brush>
  </inkml:definitions>
  <inkml:trace contextRef="#ctx0" brushRef="#br0">76 31 11940,'21'-17'1529,"-4"4"-1259,-14 12-90,2 1 90,-2 0-90,1 0 989,0 0-899,-2 8-90,0 3 0,-2 7-90,0 1 90,0 0-180,0-1 90,0 0-90,0 0 90,0 1-90,0 0 0,-7 1 0,-2 0 0,1 2 89,-7 2-178,6 1 89,-6-1 0,-7 4 0,8-8 0,0 0 0,6-9 0,4-2-90,-2-2 90,3-2 0,0-1-90,3-1 180,0-2 0,6 0-90,1 0 89,6-1-89,1 0 0,2 0 0,2 0 0,1-7 0,3 6 0,13-11 0,-8 4 0,10-5 0,-3-6 0,-8 8-89,5-6-1,-11 8-90,-4 0-180,1-1-90,-2 1 0,-2 0-1888,9-2 1528,-12 4-89,5 0 179,-14 4 1,-1-1 719,0-1 0,0 0 0,0-1 0</inkml:trace>
</inkml:ink>
</file>

<file path=ppt/ink/ink14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38:21.443"/>
    </inkml:context>
    <inkml:brush xml:id="br0">
      <inkml:brushProperty name="width" value="0.04286" units="cm"/>
      <inkml:brushProperty name="height" value="0.04286" units="cm"/>
    </inkml:brush>
  </inkml:definitions>
  <inkml:trace contextRef="#ctx0" brushRef="#br0">16 1 16618,'-12'30'989,"8"-1"-1229,15 8 330,1-4 270,3 15-90,-7-8-180,1 3-90,-2 0 90,1 0 0,-5 1 0,3-2 163,-3-1-163,4 12 0,-3-14 89,3 9-89,-4-18 90,5 10-90,-3-9 39,3 6-39,-3-12-90,1-4 90,-2 1 0,0-4 218,0 0-308,0-2 89,1-3-89,-1 0-89,1-2 178,-1 0-178,1-3 89,-1 0 89,1-2-89,0 0 0,-1-1 0,0 0 0,-1 0 0,-2-1-7915,1 0 7915,-2-8 0,0-2 0,0-6 0</inkml:trace>
</inkml:ink>
</file>

<file path=ppt/ink/ink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33:10.299"/>
    </inkml:context>
    <inkml:brush xml:id="br0">
      <inkml:brushProperty name="width" value="0.04286" units="cm"/>
      <inkml:brushProperty name="height" value="0.04286" units="cm"/>
    </inkml:brush>
  </inkml:definitions>
  <inkml:trace contextRef="#ctx0" brushRef="#br0">412 1812 12480,'-20'5'90,"-1"1"-90,20-18 0,-9 7 0,1-12 180,-12-3-180,7 2 0,-6-2 90,2-2-90,8 9 0,-19-23 0,21 21 0,-9-9 0,12 10 0,-1 1 0,0 0 0,-6-14 0,4 11 0,-8-20 0,8 19 0,-17-40 0,15 34 0,-11-24-90,15 35 180,-4-7-90,5 7 0,-8-13 0,9 15 0,-6-13 0,6 14 0,-5-15 0,5 11 0,-2-6 0,3 7 0,1 0-90,-1 1 90,2-1 90,-3-12-90,2 9 0,-3-21 0,3 22 0,0-8 0,1 11 0,0 0 0,1-1 0,0-1 0,0-14 0,0 7-90,0-24 90,5 21 0,3-29 0,2 26 0,5-34 0,-8 33 0,11-30 0,-9 35 0,16-30 0,-14 31-3392,28-46 3392,-24 42-267,34-49 267,-31 53-38,25-30 38,-26 36 0,21-18 0,-20 20 0,25-19 0,-23 18 0,34-22-90,-32 21 180,37-20-180,-37 23 90,27-15 90,-29 16-90,22-14 0,-25 15 0,23-11 0,-27 15 810,13-4 0,-22 9 1,2 0-1</inkml:trace>
</inkml:ink>
</file>

<file path=ppt/ink/ink14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38:24.087"/>
    </inkml:context>
    <inkml:brush xml:id="br0">
      <inkml:brushProperty name="width" value="0.04286" units="cm"/>
      <inkml:brushProperty name="height" value="0.04286" units="cm"/>
    </inkml:brush>
  </inkml:definitions>
  <inkml:trace contextRef="#ctx0" brushRef="#br0">0 29 15088,'0'31'630,"0"-4"-90,0-1-450,0-5 0,0 10 0,6-6-90,1 2 90,7 2-1,9 30-89,-6-22 0,6 24 0,-9-30 0,-3 2 0,1 0 0,-3 1 0,1-2 0,-2 2 0,-1-2 90,3 11-90,-1-13 0,1 5 0,0-15 0,-2-3-90,1-3 180,-2-1-90,0-5 90,-3 0-270,0-5 91,-1-8-1,-2-3 0,-9-7-90,1 1-180,-15-13 180,7 3 90,-6-9 0,5 5 90,3 0-90,-1-3 90,2-1 0,-1 0 0,2-1 0,2 2 0,0 0 0,4 1 0,1 1 0,3 1 0,1 0 0,0 1-3392,0 0 3392,0 0 0,0 2 0,6 1 0,1-8 0,1 11 90,4-7-90,-5 10 0,5 1 3392,-1 0-3302,-1 2-90,6-5 0,-3 6 90,6-1-90,-5 9 0,2 3 0,0 3 0,1 0 0,-2 0 0,2 0 0,-4 0 0,1 6 0,-2 0 0,0 7 0,-1-1 0,-1 0 0,-1 4 90,2 7-90,-4-2 0,2 5 0,-6 1 90,-1-7 0,-2 6 180,0-3 0,0-7-180,0 5 89,-7-10-89,0 0 180,-6-2 180,-14 6-360,9-6-90,-14 2-90,15-7 180,-3-2 0,3 0-180,-1-2 180,2 0-90,1 0-90,-1 0 0,0 0-180,-2 0-90,4 0-179,-2 0-181,4 0-899,-1 0-1080,6-4 1350,2-1 720,13 0-541,1-1 1170,5 3 0,1-2 0,-1 0 0</inkml:trace>
</inkml:ink>
</file>

<file path=ppt/ink/ink14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38:24.592"/>
    </inkml:context>
    <inkml:brush xml:id="br0">
      <inkml:brushProperty name="width" value="0.04286" units="cm"/>
      <inkml:brushProperty name="height" value="0.04286" units="cm"/>
    </inkml:brush>
  </inkml:definitions>
  <inkml:trace contextRef="#ctx0" brushRef="#br0">1 1 15538,'27'18'90,"-2"-4"-180,-6-14 90,10 0 0,-4-4-180,3 3-899,0-6 629,-11 6-1439,15-2 1170,-21 3-1,4 0 0,-10 0 271,-2 0-1350,-1 0 1799,-1 5 0,0-4 0,-1 4 0</inkml:trace>
</inkml:ink>
</file>

<file path=ppt/ink/ink14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38:24.852"/>
    </inkml:context>
    <inkml:brush xml:id="br0">
      <inkml:brushProperty name="width" value="0.04286" units="cm"/>
      <inkml:brushProperty name="height" value="0.04286" units="cm"/>
    </inkml:brush>
  </inkml:definitions>
  <inkml:trace contextRef="#ctx0" brushRef="#br0">11 1 12300,'-6'21'1079,"2"-3"-719,4-16 360,0 0-181,4-1-359,4 0 0,4-1 0,1 0-90,-1 0 0,0 0 0,-1 0 90,1 0-90,1 0-90,0 0 90,0-5-90,0 4 0,0-8 90,0 5-90,12-6 0,-11 5-90,6 0 90,-12 5-270,-3 0-90,0 0-90,0 0-179,1 0-181,-2 0 1,0 0 809,0 0 0,-3 0 0,1 0 0</inkml:trace>
</inkml:ink>
</file>

<file path=ppt/ink/ink14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38:26.861"/>
    </inkml:context>
    <inkml:brush xml:id="br0">
      <inkml:brushProperty name="width" value="0.04286" units="cm"/>
      <inkml:brushProperty name="height" value="0.04286" units="cm"/>
    </inkml:brush>
  </inkml:definitions>
  <inkml:trace contextRef="#ctx0" brushRef="#br0">39 10 11670,'0'23'1440,"0"-3"-181,-6-17-1259,10-1 0,-4-8 0,16 5-414,1-13 414,-1 11 0,-1-9 0,-4 8 0,-1-3 0,4 1 0,-3 4 0,3 0 0,6 2 414,-8 0-504,8 0 90,-11 0 90,1 0-90,-3 0 0,1 0 0,-1 8 0,-1 0 0,0 9 0,-2-2 0,0 1 0,-2-2 0,-1 1 0,-1-2 0,0 1 0,0-1 0,0 1 0,-6-2 0,-1 3 0,-1-1 0,-4 1 0,6-1 0,-5-2 0,2-1 0,4-2 0,1 0 0,4 0 0,-7-3-540,5 3 540,-5-13 90,16 6-90,-4-9 0,14 7 0,-9 0 0,6 0 0,-5 0 90,13 17-90,-13-8 0,8 14 0,-16-13 0,0-1 90,-2 0-90,1-2 0,-2 0 90,0 1-90,0 2 90,0 0-90,-7 1 90,6-1-90,-14 1 90,6-1 0,-6-1 180,-6 4-91,5-4 1,-4 3 90,-2 0-180,3-5 0,-4 4 0,6-6-90,2-1 0,0-2 90,4-1-90,0 0 0,1-1 0,0 0 0,-2 0 0,3-5-90,0 4 90,2-10-90,1 10 0,0-9-540,1 6 271,0-3-91,0 2-719,3-1 359,0 3 1,2-2-1260,0-1 2069,6 0 0,2-2 0,7 1 0</inkml:trace>
</inkml:ink>
</file>

<file path=ppt/ink/ink14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38:27.212"/>
    </inkml:context>
    <inkml:brush xml:id="br0">
      <inkml:brushProperty name="width" value="0.04286" units="cm"/>
      <inkml:brushProperty name="height" value="0.04286" units="cm"/>
    </inkml:brush>
  </inkml:definitions>
  <inkml:trace contextRef="#ctx0" brushRef="#br0">215 1 14459,'6'24'449,"-1"-4"-269,-5-9 0,0-3 90,0 3-90,0 0-90,0 2 90,0 0-90,0 1 90,0 2-180,0 1 180,0 2 89,-6-1-179,-1 2 0,-6 1 0,1 2-90,1 0 90,-2 1-90,1 0-3392,-3-1 3392,1 1 0,0-1 0,1-3 0,-3 6 0,4-7 0,-3 4 0,6-10 0,2 0 0,1-3 3302,-1-1-3572,1-1-89,-1 0-181,2-2 0,1-1-89,2-2-5218,2-1 5847,5-6 0,2-2 0,6-6 0</inkml:trace>
</inkml:ink>
</file>

<file path=ppt/ink/ink14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38:27.564"/>
    </inkml:context>
    <inkml:brush xml:id="br0">
      <inkml:brushProperty name="width" value="0.04286" units="cm"/>
      <inkml:brushProperty name="height" value="0.04286" units="cm"/>
    </inkml:brush>
  </inkml:definitions>
  <inkml:trace contextRef="#ctx0" brushRef="#br0">125 0 15988,'10'28'180,"-3"-3"-90,-18-3 0,4-6-90,-17 22 0,12-16 0,-4 10 0,5-15 0,2 0 0,0-1 0,1-2 0,0-1 0,2-2 0,0-1 0,1 2-90,1-1 0,0 0 90,3-3 0,1-3 0,0-1 0,0-1 0,5 0 0,2-2 0,4 1 0,1-1 0,-3-1-90,2 0-90,1 0-90,1 0-90,1-5-89,1 4 89,1-10-90,1 5-539,6-8 449,-5 8-270,3-5-179,-10 7-1,0-3-179,-2 2 1169,-2 0 0,-1 1 0,0 0 0</inkml:trace>
</inkml:ink>
</file>

<file path=ppt/ink/ink14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38:27.840"/>
    </inkml:context>
    <inkml:brush xml:id="br0">
      <inkml:brushProperty name="width" value="0.04286" units="cm"/>
      <inkml:brushProperty name="height" value="0.04286" units="cm"/>
    </inkml:brush>
  </inkml:definitions>
  <inkml:trace contextRef="#ctx0" brushRef="#br0">0 36 14549,'0'-20'3688,"0"4"-3509,0 55 1,0-18-4341,0 34 4161,7-28-1319,9 44 1409,-2-30-319,5 30 229,-11-39 0,-2-3 0,2 2 0,0-3 0,1 1 2200,1-2-2200,-1-2 3379,1-2-3379,0-3 0,-2-2 0,-1-2 220,-2-2-310,-1-4-180,-1-2-89,1-1-181,-1-4-270,2-1-989,-1-2 810,-2-6-180,0-2 1169,-2-16 0,0 3 0,0-8 0</inkml:trace>
</inkml:ink>
</file>

<file path=ppt/ink/ink14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38:28.151"/>
    </inkml:context>
    <inkml:brush xml:id="br0">
      <inkml:brushProperty name="width" value="0.04286" units="cm"/>
      <inkml:brushProperty name="height" value="0.04286" units="cm"/>
    </inkml:brush>
  </inkml:definitions>
  <inkml:trace contextRef="#ctx0" brushRef="#br0">41 0 14369,'-21'0'539,"4"0"-449,14 0-90,40 0-90,-21 0 1,31 0-181,-29 0 0,-1 0-90,2 0-539,7 0 359,-8 0-180,4 0-1798,-5 0 1168,-7 0 1350,0 0 0,-7 0 0,-2 0 0</inkml:trace>
</inkml:ink>
</file>

<file path=ppt/ink/ink14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38:28.356"/>
    </inkml:context>
    <inkml:brush xml:id="br0">
      <inkml:brushProperty name="width" value="0.04286" units="cm"/>
      <inkml:brushProperty name="height" value="0.04286" units="cm"/>
    </inkml:brush>
  </inkml:definitions>
  <inkml:trace contextRef="#ctx0" brushRef="#br0">30 1 14189,'-16'22'1259,"4"-5"90,11-14-1169,12-1-90,-1-2 0,9 0-90,-3 0 0,1-4-90,2 3 0,0-6-269,1 7-181,0-6-90,0 3 90,-1-2-89,1-1-91,-3 4-89,1 0-451,-2 2-449,-2 0 1709,2 0 0,-2 0 0,1 0 0</inkml:trace>
</inkml:ink>
</file>

<file path=ppt/ink/ink14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38:28.860"/>
    </inkml:context>
    <inkml:brush xml:id="br0">
      <inkml:brushProperty name="width" value="0.04286" units="cm"/>
      <inkml:brushProperty name="height" value="0.04286" units="cm"/>
    </inkml:brush>
  </inkml:definitions>
  <inkml:trace contextRef="#ctx0" brushRef="#br0">203 5 14189,'-23'0'1169,"4"0"-989,10 0 0,0 0-90,0 7 90,0-2 90,-1 3 0,1 2-91,-1-3 1,-1 5-90,0 2 0,-1 0-90,1 2 90,0-1-90,0 0 90,3 2-90,1 1 0,2-1 0,0 3 0,3-2 90,1 3-3482,1-1 3482,0 0 90,6 1-90,0-1 0,6 0 0,1-1-90,0 0-90,1-3 3572,1-1-3482,0-1 0,1-2 0,0-2 0,1-2 90,-1-3-90,-1-2 0,0-2 0,-1-1 90,4 0-90,-5-6-90,2-1 0,-2-13 90,-4 3 0,2-8 0,0-9 0,-4 5 0,0-11-90,-5-3 180,-2 10-180,-6-10 180,-1 14-90,-6 3-90,-1 2-90,2 3 90,-33-11 0,22 19-180,-24-7 0,30 30-359,-8 9 89,6 3 0,-5 6 1,11-9-181,1 0 0,3-2-269,2 1-2249,3 10 3238,1-6 0,2 6 0,1-8 0</inkml:trace>
</inkml:ink>
</file>

<file path=ppt/ink/ink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35:55.898"/>
    </inkml:context>
    <inkml:brush xml:id="br0">
      <inkml:brushProperty name="width" value="0.04286" units="cm"/>
      <inkml:brushProperty name="height" value="0.04286" units="cm"/>
    </inkml:brush>
  </inkml:definitions>
  <inkml:trace contextRef="#ctx0" brushRef="#br0">0 166 10411,'22'-8'1889,"-5"2"-1799,-17 20 0,0-2-4252,0 3 4252,0 10 223,0 6-223,0 4-148,0 20 1,0 3 147,0-4-298,0 3 0,0-2 208,0-15 0,0 34 0,0-27 45,0 4 0,0 0 45,0-10 0,5 47-90,-4-52 0,13 51 90,-12-52-1,8 43 1,-10-49 90,0 35-180,0-35 0,0 16 2769,0-21-2769,0 1 857,0-1-767,0 18 135,0-16-225,0 28 0,0-34 709,0 16-709,0-26 0,0 3 0,0-3 0,0-4 0,0 4 0,0-4 0,0-2 0,0 3 0,5-3 0,6 6 0,-1-6-90,12 4 90,-10-5 0,18 0 90,-13-3-180,28 0 180,-21 0-90,52-4-90,-43 3 90,52-3 90,-54 4-180,36 0 180,-39 0-90,35 0 0,-36 0 0,38 0 0,-36 0 0,48 0 0,-40 0-90,47-5 180,-48 4-180,40-3 90,-46 4 0,23 0 90,-3 0-90,-3 5-90,4-4 180,-5 8-90,-18-8 0,35 2 0,-29-3 0,59-13-90,-52 6 90,55-7 0,-59 10 0,57-1 0,-58-2 0,52-6 0,-55 1 0,29 1 90,-31-1-90,31 2 0,-28 2 0,52-4 0,-51 6 0,51-7 0,-53 7 0,41-8 0,-41 9-3392,37-6 3392,-39 6-456,45-2 456,-45 4 0,42 0 0,-46 3 0,35 0 0,-24 0 0,36 0 0,-30 0 0,30 0 0,-35 0 0,48-5 0,-41 3 0,4-2 0,0-1 0,-7 4 0,52-3 0,-62 4 0,32 0 0,-48 0 0,22 0 0,-22 0 0,27 0 90,-20 0-2117,37-4 2027,-30 2 1679,61-6-1679,-54 7 0,52-2 0,-59 3 114,32 6-114,-38 0 0,23 1 0,-30-2 0,29-5 0,-26 0 180,38 0-90,-29 0 0,16-3 3095,-5 2-3095,49-6-90,-34 7 204,32-4-204,-59 4 349,23 0-349,-24 0 0,24 0 90,-37 0 360,13 0-450,-14 0 661,36 0-661,-23 0 0,41-4 0,-39 3-90,31-7 90,-35 7 222,12-2-222,-20 3 0,-1 0 0,-2 0 0,10 0 0,-11-5 0,14 4 0,-20-5 0,9 6 0,-10 0 0,5 0 0,-5 0 90,6 0-90,-6 0 90,4-5 180,-8 4-270,0-13 0,-1 7 90,-1-7-90,0 5 0,0 0 0,0-6 0,0 3 0,0-17 0,-5 12 0,-9-33 0,3 28 0,-11-34 0,14 34 0,-13-32 0,12 29-90,-17-43 180,15 38-180,-14-40 90,16 45 0,-10-34 0,12 33 0,-7-32 0,9 34 0,-3-32 0,5 31 0,-6-48 0,6 40 0,-8-53-90,8 52 90,-6-39 0,6 42 0,-2-31 0,4 29 0,-1-20 90,2 25-90,0-7-90,0 20 180,0-8-180,0 12 180,0-5-1709,-7 12 989,5-5-359,-11 8 989,12-9 0,-12 5 0,5-4 0</inkml:trace>
</inkml:ink>
</file>

<file path=ppt/ink/ink14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38:29.173"/>
    </inkml:context>
    <inkml:brush xml:id="br0">
      <inkml:brushProperty name="width" value="0.04286" units="cm"/>
      <inkml:brushProperty name="height" value="0.04286" units="cm"/>
    </inkml:brush>
  </inkml:definitions>
  <inkml:trace contextRef="#ctx0" brushRef="#br0">31 21 13829,'-30'-20'0</inkml:trace>
</inkml:ink>
</file>

<file path=ppt/ink/ink14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38:29.636"/>
    </inkml:context>
    <inkml:brush xml:id="br0">
      <inkml:brushProperty name="width" value="0.04286" units="cm"/>
      <inkml:brushProperty name="height" value="0.04286" units="cm"/>
    </inkml:brush>
  </inkml:definitions>
  <inkml:trace contextRef="#ctx0" brushRef="#br0">105 13 13199,'-25'0'540,"4"0"-360,8 0-90,2 0 0,-2 0-180,5 0 90,-2 0 270,7-6-180,6 5 0,3-5 0,13 6 0,-6 0 0,4 0-90,21 0 0,-18 0 0,21 0 0,-23 0 0,-1 7 90,-1-5-1,-1 13 181,-1-8-90,-2 8-90,1 4 0,-5-2-90,3 4 180,-5 3-90,0-4-90,0 8 90,-1 2-180,0-6 90,-1 7 0,-1-10 0,-1 0 90,0-2-90,-1-1 0,-1-1 0,1 0 0,-1-2 0,0-1 0,0-2 0,0-3 0,0-1 0,0-1-720,0 3 181,0-5-91,0 3 630,0-7 0,0 0 0,0-1 0</inkml:trace>
</inkml:ink>
</file>

<file path=ppt/ink/ink14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38:29.842"/>
    </inkml:context>
    <inkml:brush xml:id="br0">
      <inkml:brushProperty name="width" value="0.04286" units="cm"/>
      <inkml:brushProperty name="height" value="0.04286" units="cm"/>
    </inkml:brush>
  </inkml:definitions>
  <inkml:trace contextRef="#ctx0" brushRef="#br0">0 92 16438,'27'-22'-1440,"-2"4"721,-10 10-1,1 1-1618,9-3 449,-4 3 1041,6-2 0,-7 4 0,0 0 0</inkml:trace>
</inkml:ink>
</file>

<file path=ppt/ink/ink14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38:30.084"/>
    </inkml:context>
    <inkml:brush xml:id="br0">
      <inkml:brushProperty name="width" value="0.04286" units="cm"/>
      <inkml:brushProperty name="height" value="0.04286" units="cm"/>
    </inkml:brush>
  </inkml:definitions>
  <inkml:trace contextRef="#ctx0" brushRef="#br0">0 94 12030,'28'-11'90,"-3"-2"-90,-12 9 0,2-4 0,3-1 0,2 1 0,0 0 0,1 0-90,-2 1 0,2 0-90,-3 1 0,-2 3-269,-3 1-91,-3 2-270,-1 0-269,-2 0 1079,-3 0 0,-1 0 0,-2 0 0</inkml:trace>
</inkml:ink>
</file>

<file path=ppt/ink/ink14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38:30.564"/>
    </inkml:context>
    <inkml:brush xml:id="br0">
      <inkml:brushProperty name="width" value="0.04286" units="cm"/>
      <inkml:brushProperty name="height" value="0.04286" units="cm"/>
    </inkml:brush>
  </inkml:definitions>
  <inkml:trace contextRef="#ctx0" brushRef="#br0">45 1 13110,'-14'20'89,"3"-2"91,11-13-90,0 3-90,0-1 90,0 2-90,0 0 90,5 1-90,-4 0 0,8 1 0,-4 0 180,4 0-180,-2-1 90,1 0-90,-1-1 0,2-1 0,-1-2 90,0 0 0,2-1 0,-1 0-90,6 2 90,-3-1-90,5 0 0,-4-2 0,1 0 0,-1 0 0,1-1 180,5 0-180,-5-3 90,6 0-90,-7 0 0,1 0 0,1 0 0,1 0 0,-1 0 0,0 0 0,-1 6 0,-3-4 0,-2 9 359,-1 1 91,-5 3-90,1 0 0,-4-2-90,0-3 89,-6 2-89,-1 0 0,-6 1 0,1 2 0,0 0 0,-1 0-90,-3-2-1,-2 0 1,0-3 0,-2-1-180,1-1 90,-2-1-90,2-1 90,-2 0 0,3-1-90,-2-1 0,2 1 0,1-1 0,1-1 0,1 0-90,3-2-90,1-1 0,2 0-269,2 0-811,-3 0 451,4 0-181,-2 0-1258,2 0-91,2 0 2339,-2 0 0,4 0 0,-1 0 0</inkml:trace>
</inkml:ink>
</file>

<file path=ppt/ink/ink14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38:38.418"/>
    </inkml:context>
    <inkml:brush xml:id="br0">
      <inkml:brushProperty name="width" value="0.04286" units="cm"/>
      <inkml:brushProperty name="height" value="0.04286" units="cm"/>
    </inkml:brush>
  </inkml:definitions>
  <inkml:trace contextRef="#ctx0" brushRef="#br0">130 1 10591,'-23'0'1619,"0"0"-1349,18 5-90,-8 2-90,7 0 90,-2 3-90,-2-9 0,4 9 89,-8-3-89,5 2-90,-4-3 0,28-3 0,-7-3 0,21 0 0,-10 0 0,-2 0 0,8 4 0,-6 1 0,6 1 0,-7-3 0,1-3 0,0 0 90,2 0-180,0 0 90,4 0 0,-1 0 90,1 0-90,0 0 0,1 0 0,-1 0 0,1 0-90,-2 0 90,-1 7 0,-2-6 0,-3 6 0,0-7 90,3 0-90,-7 0 0,3 0 0,0 0 0,-3 0 0,5 0 0,3 0 0,-4 0 0,5 0 0,-6 0 0,-1 0 0,1 0 0,0 0 0,1 0 0,0 0 0,0 0 0,2 0 0,-1 0 0,2 0 0,-2 0 0,2 0 0,0 0 0,6 0 0,-6 0 90,5 0-90,-10 0 0,1 0 0,-2 0 0,1 0 0,10 0 0,-7 0 0,7 0 90,-8 0-90,0 0 0,7 0 0,-5 0 0,3 0 0,-6 0 0,-1 0 0,2 0 0,0 0 0,0 0 90,1 0-180,-1 0 180,1 0-90,-1 0 0,0 0 0,2 0 0,8 0 0,-4 0 0,8 0 0,2 0 0,-7 0 0,5 0 0,-9-5 0,-4 0 0,2-1 0,-4 3 0,0 3 0,-1 0 0,-1 0 0,0 0 0,0 0 0,-2 0 0,1 0 0,-1 0 0,0 0 0,-1 0 0,1 0 0,-2 0 0,1-7 0,-1 1 0,0-6 0,0 6 0,-1-3 0,5 3 0,-4-3 0,3 1 0,-5 4 0,0-2 0,-1 5 0,0-2 90,1 3-90,0 0 0,-1 0 0,0 0 0,0 0 0,1 0 90,-1 0 90,1 0-180,-2 0 90,2 0-90,0 0 0,1 0 0,-1 0 90,5 0-90,0 0 0,5 0 0,-4 0 0,-2 0 0,-3 0 0,-1 0 0,0 0 0,-1 0 0,-1 0 0,0 0 0,-1 0 0,0 0 0,0 0 0,0 0 0,-1 0 0,0 0 0,0 0 0,0 0 0,-1 0 0,0 6 0,0-4 90,3 4-180,0-6 90,1 0 90,2 0-90,-2 0 0,2 0 0,-3 0 0,-1 0 0,0 0 0,-1 0 0,1 0 0,0 0 0,0 0 90,0 0-90,0 0 0,-1 0 0,0 0 0,-1 0 0,0 0 0,0 0 90,3 0-90,-5 5 1799,2 1-1260,-4-4 811,5 2-10075,-4-14 8725,-2 8 0,0-3 0,-4 5 0</inkml:trace>
</inkml:ink>
</file>

<file path=ppt/ink/ink14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38:40.253"/>
    </inkml:context>
    <inkml:brush xml:id="br0">
      <inkml:brushProperty name="width" value="0.04286" units="cm"/>
      <inkml:brushProperty name="height" value="0.04286" units="cm"/>
    </inkml:brush>
  </inkml:definitions>
  <inkml:trace contextRef="#ctx0" brushRef="#br0">16 144 13739,'-9'34'360,"3"-2"-270,6-8 0,0 17-90,6-7 180,1 9 90,12 2-180,-7-11-90,5 12 0,-8-14 89,0 1-89,-1-1 0,-1 0 0,2 0 0,0-2 90,0 0-90,0-3 0,0-1 0,1-3 0,-2-1 0,-3-4 0,-2-2 0,-3-5 90,0-2-90,0-3-629,0-2 449,0-13 0,0-1 90,-7-14 0,-1 1 0,-6-2 0,-1-5 0,3-3 90,-2-2 0,2-5 0,0-1 0,2-1 0,1-1 0,-2-19 0,7 15 90,-6-15 0,8 8 180,0 15-180,7-33-90,2 38 90,8-16-90,-1 30 90,1 1-90,-3 3 0,1 5 90,-2 2-90,10 4 90,-9 2-90,6 2 0,-9 9 0,-1 1 0,0 9 90,1-1-90,0 3 0,1 2 0,1 2 0,3-1 0,-2 2 0,2-1 0,-3 0 90,3 12-90,-8-11 0,2 10 0,-8-13 90,0-1-90,0 1 0,0-2 89,-9-1 1,0-3-90,-8 1 0,1-3 90,0-1-90,-3-2 0,0-3 90,-3-1-90,1-3 0,1 0 90,1-2-180,1-1 90,0-1 0,2 0-90,1 0-179,3 0-91,1 0-3508,2-5 3418,10 4 0,3-4 1,9 5-1,-1-6-450,3-2 900,-1-4 0,6 0 0,-1 0 0</inkml:trace>
</inkml:ink>
</file>

<file path=ppt/ink/ink14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38:40.622"/>
    </inkml:context>
    <inkml:brush xml:id="br0">
      <inkml:brushProperty name="width" value="0.04286" units="cm"/>
      <inkml:brushProperty name="height" value="0.04286" units="cm"/>
    </inkml:brush>
  </inkml:definitions>
  <inkml:trace contextRef="#ctx0" brushRef="#br0">186 8 14639,'-26'-8'629,"4"10"-6199,11 7 5660,3 7 1499,0-1-1410,0-1-89,0 3 950,-1 3-950,0 4 180,0 2-90,-1 4-1,0 2 1,1 2-90,0 1 0,2 1-90,-1-1 3482,3-2-3122,-1 13-270,4-12-90,1 8 180,1-1-270,0-11 90,6 8 90,2-12-90,5-1 0,-1-3 0,-1 0 0,1-2-90,-2-2 90,2-1 0,0-3-90,-1-1-360,2 1 180,-5-5-179,1 1-4679,-1-5 3779,2-7 630,2-6-271,1-5 1,-2-4 989,-1 2 0,0-2 0,1-1 0</inkml:trace>
</inkml:ink>
</file>

<file path=ppt/ink/ink14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38:40.974"/>
    </inkml:context>
    <inkml:brush xml:id="br0">
      <inkml:brushProperty name="width" value="0.04286" units="cm"/>
      <inkml:brushProperty name="height" value="0.04286" units="cm"/>
    </inkml:brush>
  </inkml:definitions>
  <inkml:trace contextRef="#ctx0" brushRef="#br0">184 0 16887,'4'28'720,"-6"-2"-6111,-3-7 5481,-4 3-48,-10 44-42,8-26 1128,-9 33-1128,6-25 0,3-12 0,-4 8 0,6-14 0,0-2 0,1-2 0,-1 1 2670,2-3-2760,-1-1 2271,1-1-2451,0-1 0,1-1-180,1-2-90,2-3-89,1-2-1,1-3 1,1-2-3239,0-2 3148,0-9 1,0-2-361,0-9 1080,0 0 0,0-3 0,0-2 0</inkml:trace>
</inkml:ink>
</file>

<file path=ppt/ink/ink14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38:41.294"/>
    </inkml:context>
    <inkml:brush xml:id="br0">
      <inkml:brushProperty name="width" value="0.04286" units="cm"/>
      <inkml:brushProperty name="height" value="0.04286" units="cm"/>
    </inkml:brush>
  </inkml:definitions>
  <inkml:trace contextRef="#ctx0" brushRef="#br0">34 36 14189,'-17'-20'2069,"4"4"-540,9 19-1259,25 26 0,-11-6-181,18 19 181,-17-17-180,0 2 0,2 2-90,0 1 0,0 1 90,-1-2 0,1-2-180,-2 0 90,0-3-3392,5 10 3392,-4-10 90,4 8-180,-6-12 180,1-2-90,-1-2 0,0-1 0,-1-2 0,0-2-90,-2-2 3302,0-1-3482,-2-1-179,-2-2-91,-1-2-4317,-2 0 2698,0-8 630,0-1 1529,0-6 0,0 0 0,0 0 0</inkml:trace>
</inkml:ink>
</file>

<file path=ppt/ink/ink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36:07.189"/>
    </inkml:context>
    <inkml:brush xml:id="br0">
      <inkml:brushProperty name="width" value="0.2" units="cm"/>
      <inkml:brushProperty name="height" value="0.4" units="cm"/>
      <inkml:brushProperty name="color" value="#00EF00"/>
      <inkml:brushProperty name="tip" value="rectangle"/>
      <inkml:brushProperty name="rasterOp" value="maskPen"/>
    </inkml:brush>
  </inkml:definitions>
  <inkml:trace contextRef="#ctx0" brushRef="#br0">75 115 14057,'-24'0'983,"4"0"0,18 0 0,-5 10 0,1-1 0,0 3-681,-3 1-302,31-12 0,-17 5 0,25-6 90,-5 0-90,-8 0 180,73-7-180,-50-1 90,49-6-90,-54 0 0,36-7 0,-26 8 0,52-9 0,-59 17 0,39-8 0,-49 9 0,29-10 0,-36 8 90,24-3-90,-28 7 0,11 1 0,-18 1 270,7-5-180,-9 3-90,3-3 0,-6 5 0</inkml:trace>
</inkml:ink>
</file>

<file path=ppt/ink/ink14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38:41.626"/>
    </inkml:context>
    <inkml:brush xml:id="br0">
      <inkml:brushProperty name="width" value="0.04286" units="cm"/>
      <inkml:brushProperty name="height" value="0.04286" units="cm"/>
    </inkml:brush>
  </inkml:definitions>
  <inkml:trace contextRef="#ctx0" brushRef="#br0">0 0 15088,'29'13'540,"-3"-3"-6020,-11-10 5570,7 0 0,-2 0 1124,12-6-1214,-11 5 887,4-5-977,-5 6-90,0 0-180,-1 0 0,-1 0 3220,-2 0-3400,0 0 250,0 0-159,-4 0-181,0 0-3868,-5 0 4498,-8 7 0,-4 0 0,-8 6 0</inkml:trace>
</inkml:ink>
</file>

<file path=ppt/ink/ink14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38:41.887"/>
    </inkml:context>
    <inkml:brush xml:id="br0">
      <inkml:brushProperty name="width" value="0.04286" units="cm"/>
      <inkml:brushProperty name="height" value="0.04286" units="cm"/>
    </inkml:brush>
  </inkml:definitions>
  <inkml:trace contextRef="#ctx0" brushRef="#br0">0 12 16977,'28'16'900,"-1"-3"-720,-10-13-90,3-5-90,2 3 90,-1-7-90,0 8 90,0-9-90,0 6 0,-2-2 89,0 3-89,-3 3 0,5 0-89,-6 0-1,3 0-180,-9 0-180,0 0 0,-2 0-179,1 0-91,-2 0 0,-1 0 1,0 0-91,0 0-179,0 0-450,1 0 89,1 0 1350,-1 0 0,2 0 0,-1 0 0</inkml:trace>
</inkml:ink>
</file>

<file path=ppt/ink/ink14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38:42.663"/>
    </inkml:context>
    <inkml:brush xml:id="br0">
      <inkml:brushProperty name="width" value="0.04286" units="cm"/>
      <inkml:brushProperty name="height" value="0.04286" units="cm"/>
    </inkml:brush>
  </inkml:definitions>
  <inkml:trace contextRef="#ctx0" brushRef="#br0">48 187 13919,'-23'6'0,"3"-1"0,17-12 0,1 0 0,6-6-4251,-3 1 4251,8 2 859,-4 0-859,4 0 0,0-1 0,-1 0 0,2 0 0,-1 2 3392,1 0-3392,1-2 0,-1 2 0,0-1 90,0 1 0,-1-1 0,1 3 0,0-2 0,1 3-90,-1 2 90,1 2 0,1 2 0,-2 0 0,5 0 0,-5 7-1,4 0-89,-6 7 90,0-1 0,0 1 0,-1 1 180,1 14-180,-2-5 0,1 12 0,-4-9 0,0 1 0,-1 1 0,1 2 0,-1 0-90,0-1 90,-1-1 0,0-2 0,-1 0-90,0-1 90,0 0 0,0-1-90,0-1 90,0-1-90,-6-2 0,5-1 89,-12 0-89,2 2 0,-3-6 0,-2 2 0,0-4 0,4-4 0,-5 0 0,5-5-89,-1-2-1,0-2-90,-1-1 90,1 0-180,-9-11 0,1-4 90,-5-9 180,7 3 0,5 3-90,5 5 90,4 0 0,2 0 90,1 0 0,2 2 90,0 0-90,0 2 90,6-1-90,0 2 0,8-1 180,-2 2-91,2 0 91,-1 1-90,1 0 0,0-1-90,2 1 0,-1 1 90,0 2-90,0 1 0,2 2-90,-1 0 0,3 0 0,-2 0 0,1 0 0,0 0 0,-2 0 0,1 6 0,-2-5 0,-1 9 90,5-4-180,-6 0-90,3-2-270,-2 0 90,-4 0 1,2 3-1,-5-3-90,-2 1-90,-1-3 91,0 0-1,-1 0 450,0-2 0,-3 0 0,1 0 0</inkml:trace>
</inkml:ink>
</file>

<file path=ppt/ink/ink14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38:43.311"/>
    </inkml:context>
    <inkml:brush xml:id="br0">
      <inkml:brushProperty name="width" value="0.04286" units="cm"/>
      <inkml:brushProperty name="height" value="0.04286" units="cm"/>
    </inkml:brush>
  </inkml:definitions>
  <inkml:trace contextRef="#ctx0" brushRef="#br0">1 1 17967,'24'13'449,"-2"-1"-449,-7 2 270,7 5-270,-5-2 90,6 5 0,-5-2-90,0-1 90,2 3 0,-1 1 0,9 14-90,-6-7 0,6 11 90,-11-11-90,-1 2 90,-2-2-90,-3 1 90,0 1-90,-2 2 90,0 0 0,2-2-90,-1-2 0,-1 0 0,-3 0 180,0-1 0,-2 2-180,2-1 90,-2-2 89,-2 0-268,-1-2 89,-1 1 0,0-2 0,0-1 0,0-4 179,0-1-179,0-2 90,0-1 0,0-3 0,0-1 0,0-2 0,0 0-90,0-1 180,0 3-180,0-3 0,0 1 0,0-4 90,0-1 0,0-1-180,0-1 90,0-1 0,0-5 0,0-3 0</inkml:trace>
</inkml:ink>
</file>

<file path=ppt/ink/ink14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38:45.753"/>
    </inkml:context>
    <inkml:brush xml:id="br0">
      <inkml:brushProperty name="width" value="0.04286" units="cm"/>
      <inkml:brushProperty name="height" value="0.04286" units="cm"/>
    </inkml:brush>
  </inkml:definitions>
  <inkml:trace contextRef="#ctx0" brushRef="#br0">0 1 16348,'18'32'0,"-4"-5"0,-14-12 0,0-5-180,0-1 0,0 0-540,0 2 271,0-3 89,0 1-720,0 0 721,0-4-811,0 7 541,0-6-1,0 2-989,0 2 450,0-4 1169,0 2 0,0-5 0,0 1 0</inkml:trace>
</inkml:ink>
</file>

<file path=ppt/ink/ink14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38:46.172"/>
    </inkml:context>
    <inkml:brush xml:id="br0">
      <inkml:brushProperty name="width" value="0.04286" units="cm"/>
      <inkml:brushProperty name="height" value="0.04286" units="cm"/>
    </inkml:brush>
  </inkml:definitions>
  <inkml:trace contextRef="#ctx0" brushRef="#br0">465 1 13469,'-3'26'270,"0"-3"-180,-5-13-90,-1 1 0,-1 6 0,-2-3-3302,-2 7 3392,4-6 90,1 1 0,-2 1 0,2 1 0,-3 2-90,-1 2-1,-1 2 3393,1 2-3482,0 0 0,-2-1 90,-1 2-90,-3 2 0,1 1 0,1-1 0,0-2 0,1 0-3302,0-1 3302,0 1 0,1-3-90,2-1 0,-3 7-89,3-8-91,-4 5-360,3-3 180,1-7 3483,1 4-3483,3-9 0,1-3-270,1-2-359,2-2-270,1 0 1349,2-3 0,-1-1 0,3-1 0</inkml:trace>
</inkml:ink>
</file>

<file path=ppt/ink/ink14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38:46.492"/>
    </inkml:context>
    <inkml:brush xml:id="br0">
      <inkml:brushProperty name="width" value="0.04286" units="cm"/>
      <inkml:brushProperty name="height" value="0.04286" units="cm"/>
    </inkml:brush>
  </inkml:definitions>
  <inkml:trace contextRef="#ctx0" brushRef="#br0">0 0 15898,'26'4'989,"-2"2"-809,-14 8-90,1 1 0,2 0-90,1 2 90,2 2-90,0 0 0,2 2 0,-1 1 0,1-1 0,-3 1 90,-2-1-90,-2 3 90,1-3-90,5 9 90,-2-8-90,4 4 0,-1-2 0,-4-6 0,3 3 0,-4-4 0,-4-5-180,0 4-360,-3-3 91,-3-3-91,1 1 0,-2-5 1,0-2-91,0 0 0,1-2-269,1 0-720,0-2 1619,0 0 0,1 0 0,-1 0 0</inkml:trace>
</inkml:ink>
</file>

<file path=ppt/ink/ink14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38:46.744"/>
    </inkml:context>
    <inkml:brush xml:id="br0">
      <inkml:brushProperty name="width" value="0.04286" units="cm"/>
      <inkml:brushProperty name="height" value="0.04286" units="cm"/>
    </inkml:brush>
  </inkml:definitions>
  <inkml:trace contextRef="#ctx0" brushRef="#br0">1 1 13289,'24'4'90,"-2"-1"-180,-8-3-179,1 0-541,9 0 810,15 0 0,-12 0 0,8 0 0</inkml:trace>
</inkml:ink>
</file>

<file path=ppt/ink/ink14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38:47.012"/>
    </inkml:context>
    <inkml:brush xml:id="br0">
      <inkml:brushProperty name="width" value="0.04286" units="cm"/>
      <inkml:brushProperty name="height" value="0.04286" units="cm"/>
    </inkml:brush>
  </inkml:definitions>
  <inkml:trace contextRef="#ctx0" brushRef="#br0">0 19 16168,'25'9'539,"-3"-1"-5929,-12-8 5570,8 0-180,-2 0 1409,6 0-1319,-6 0 859,1 0-949,0 0-90,-1 0-90,1 0 3123,0 0-3483,0 0-90,0 0 1,-1 0-181,0-6-6000,15 4 5101,-12-9 1709,12 9 0,-15-7 0,0 4 0</inkml:trace>
</inkml:ink>
</file>

<file path=ppt/ink/ink14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38:47.770"/>
    </inkml:context>
    <inkml:brush xml:id="br0">
      <inkml:brushProperty name="width" value="0.04286" units="cm"/>
      <inkml:brushProperty name="height" value="0.04286" units="cm"/>
    </inkml:brush>
  </inkml:definitions>
  <inkml:trace contextRef="#ctx0" brushRef="#br0">118 9 14998,'-23'7'450,"-1"1"-270,18 7 0,-1 0-4162,-5 1 4342,-1 15-360,-2-8 227,2 14-137,9-12-90,4 2 90,0 0-1939,0 26 1849,0-18 414,0 17-324,6-27-338,20 24 248,-5-24 0,14 18 0,-15-30 2067,0-1-2067,1-4 2235,1-2-2235,2-3 1765,0-1-1765,0-1 0,1 0 0,-2-1 0,1 0 0,-2 0-90,1-7 0,-3-1-90,-1-7 91,-1 1-1,-4-2 90,1-2-360,2-9 270,-6 6-90,1-6 180,-8-4 0,-2 6-90,-1-10 180,-9-7-90,0 9 90,-8-11 0,1 15-90,-1 2 0,0 1 90,-1 2-90,-1 2 0,0 4 0,-1 1 0,1 2 0,-2 1 0,-9 7 0,7 2-90,-8 5 0,1 6-180,0 8-629,-7 9 359,9 0 0,5 1-899,6 1 180,6-5-180,1 7 1439,7-7 0,1-1 0,1 0 0</inkml:trace>
</inkml:ink>
</file>

<file path=ppt/ink/ink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36:08.509"/>
    </inkml:context>
    <inkml:brush xml:id="br0">
      <inkml:brushProperty name="width" value="0.2" units="cm"/>
      <inkml:brushProperty name="height" value="0.4" units="cm"/>
      <inkml:brushProperty name="color" value="#00EF00"/>
      <inkml:brushProperty name="tip" value="rectangle"/>
      <inkml:brushProperty name="rasterOp" value="maskPen"/>
    </inkml:brush>
  </inkml:definitions>
  <inkml:trace contextRef="#ctx0" brushRef="#br0">1 124 15496,'24'5'983,"-4"-1"0,-16-4-880,5 0-103,3 0 0,0 0 0,7-4 90,14-7-90,-9 2 0,35-12 0,-35 13 0,19-6 0,-23 8 0,30-6 0,-21 6 0,39-6 0,-43 9 0,33-1 0,-35 3 0,12 1 0,-20 0 90,33 0-90,-1 0 0,8 0 90,-17 0 360,-22-3-270,-5 2-90,4-6-90,-7 6 90,5-5-90,-6 5 0,4-1 0</inkml:trace>
</inkml:ink>
</file>

<file path=ppt/ink/ink14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38:48.100"/>
    </inkml:context>
    <inkml:brush xml:id="br0">
      <inkml:brushProperty name="width" value="0.04286" units="cm"/>
      <inkml:brushProperty name="height" value="0.04286" units="cm"/>
    </inkml:brush>
  </inkml:definitions>
  <inkml:trace contextRef="#ctx0" brushRef="#br0">1 0 15448,'10'30'450,"-1"-5"-270,-9 2-180,0-11 90,0 11-90,0-14 0,0 1 0,0 5 0,0-7 0,0 4-270,0-3-90,0-5-180,0 1 1,0-6 89,0-1-90,0 0-89,5 0-1530,-4-1 270,8 0 1889,-5 0 0,5-8 0,-2-1 0</inkml:trace>
</inkml:ink>
</file>

<file path=ppt/ink/ink14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38:48.424"/>
    </inkml:context>
    <inkml:brush xml:id="br0">
      <inkml:brushProperty name="width" value="0.04286" units="cm"/>
      <inkml:brushProperty name="height" value="0.04286" units="cm"/>
    </inkml:brush>
  </inkml:definitions>
  <inkml:trace contextRef="#ctx0" brushRef="#br0">4 1 17067,'-4'29'450,"8"-1"-360,3-5 0,1 2-90,4 1 90,-7 11-90,6-9 0,-5 6 0,2-11 0,-7-2 0,7-1 0,-4 1 0,3-3 0,-1 1 0,-1 1-90,0 1 0,0-3-270,2-1-180,1-2-89,0-1-181,-1 1 91,-1-4-181,1 0-269,0-2-630,-3-2 1799,-2-1 0,-2-1 0,0-1 0</inkml:trace>
</inkml:ink>
</file>

<file path=ppt/ink/ink14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38:48.717"/>
    </inkml:context>
    <inkml:brush xml:id="br0">
      <inkml:brushProperty name="width" value="0.04286" units="cm"/>
      <inkml:brushProperty name="height" value="0.04286" units="cm"/>
    </inkml:brush>
  </inkml:definitions>
  <inkml:trace contextRef="#ctx0" brushRef="#br0">0 0 14549,'0'27'449,"0"-3"-359,0-12-90,0 0 90,0 0-90,0 1 0,0 0 0,0 1 90,0-1-90,0 13-180,0-10-89,0 8-181,0-13-90,0-1-179,0-1-271,0-2-359,0-1 1349,0-1 0,0-2 0,0-1 0</inkml:trace>
</inkml:ink>
</file>

<file path=ppt/ink/ink14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38:49.389"/>
    </inkml:context>
    <inkml:brush xml:id="br0">
      <inkml:brushProperty name="width" value="0.04286" units="cm"/>
      <inkml:brushProperty name="height" value="0.04286" units="cm"/>
    </inkml:brush>
  </inkml:definitions>
  <inkml:trace contextRef="#ctx0" brushRef="#br0">29 122 13379,'-5'-24'90,"1"4"-180,14 13 180,-1-1-4341,1 1 4251,0-2 90,0 2 769,0 0-679,5 1-90,-4 1 90,3 1 180,4-3-180,-6 3-90,6-1 0,-10 4 3392,2 1-3482,0 0 89,2 7-89,-3 1 90,1 7-90,-4-2 0,-1 2 0,-1 1 90,0 0-90,1 3 0,-1 12 90,-1-7-90,-1 10 0,-2-10 0,0 0 90,0 2-90,0-2 0,-5 11 90,4-8-90,-30 38 0,20-35 0,-22 24 0,21-37 0,-1 0 0,-1-3 0,2-1 0,-1-2 0,0-2 0,1 1 0,0-4 0,1 0-90,1-2 90,-1-1-90,2-1 0,0-1 90,2-1-90,0 0 90,2 0 0,2-6-90,0 0 90,2-6 0,1 0 0,0 2 90,0-2 90,12-3-90,-4 3 90,12-1 90,-6 4-90,1 0 90,2 1-90,0 1 0,1 1-90,0 1-90,1-1 89,-1 0-89,1 1 0,4 0 90,-7 3-90,3 0 0,-9 2 0,-2 0 0,-1 0 90,-1 0-90,2 0-90,-2 0-179,3 0-721,2 8 450,-2-2-89,4 3-91,-6 0-179,0-4-181,-1 5-269,-1-2-270,-1-2 1619,-1-1 0,-2-1 0,1-1 0</inkml:trace>
</inkml:ink>
</file>

<file path=ppt/ink/ink14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38:49.688"/>
    </inkml:context>
    <inkml:brush xml:id="br0">
      <inkml:brushProperty name="width" value="0.04286" units="cm"/>
      <inkml:brushProperty name="height" value="0.04286" units="cm"/>
    </inkml:brush>
  </inkml:definitions>
  <inkml:trace contextRef="#ctx0" brushRef="#br0">50 0 18147,'3'24'90,"-1"-1"-90,-8-11 0,4 3 90,-10 6-90,5-4 0,0 6 0,1-8 89,6 1-89,0-1-719,-6 17 269,4-17-269,-5 10-91,7-20-3867,0-2 3507,0-8-269,0-1 1439,7-8 0,1-2 0,6-2 0</inkml:trace>
</inkml:ink>
</file>

<file path=ppt/ink/ink14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38:50.389"/>
    </inkml:context>
    <inkml:brush xml:id="br0">
      <inkml:brushProperty name="width" value="0.04286" units="cm"/>
      <inkml:brushProperty name="height" value="0.04286" units="cm"/>
    </inkml:brush>
  </inkml:definitions>
  <inkml:trace contextRef="#ctx0" brushRef="#br0">4 37 13739,'24'-8'90,"-2"-5"-5660,-11 12 5840,5-8 1228,-5 8-1318,4-3 680,-7 4-770,0 0-90,-1 0 90,7 0 3302,-5 0-3392,5 7 0,-7 0 90,0 6-90,0-2 0,0 5 0,-3-3 0,-1 5 0,-2-4 0,-1 1 0,0 0 0,0 0 0,0 0 0,-6-2 0,1 0 0,-7 0 0,2-2 0,0 0 0,1-1 0,-1 1 0,2-1 0,1 0 0,0-3 0,2 0 0,1-1-180,1 0 180,7-2 0,3-1 0,5-3 0,0 0 0,-1-7 90,0 6 0,1-6 89,0 7-89,0 0 90,2 0-90,0 0-90,0 0 90,1 0 90,15 11-180,-15-4 90,10 9 0,-20-4-90,0 0 90,-2 0 0,0 2-90,-2 0 180,0-1 0,-1 3 90,0-4-1,0 3-89,-6-1 90,-2 0-180,-6 0 90,1 0 90,0-2 0,-1 1-180,-2-2 90,0-1-91,-1-2-89,1-2 0,-9-3 0,7 0 0,-7-3 90,8 0-180,1 0 90,0-6 0,0 5-179,-7-4-91,9 0-90,-4-1-809,9-1 449,4-2-90,0 3-89,5-3 0,0 0-451,0 3 1,5 0-450,1-1 1799,6 1 0,0-2 0,0 1 0</inkml:trace>
</inkml:ink>
</file>

<file path=ppt/ink/ink14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38:50.695"/>
    </inkml:context>
    <inkml:brush xml:id="br0">
      <inkml:brushProperty name="width" value="0.04286" units="cm"/>
      <inkml:brushProperty name="height" value="0.04286" units="cm"/>
    </inkml:brush>
  </inkml:definitions>
  <inkml:trace contextRef="#ctx0" brushRef="#br0">75 1 14998,'13'20'2159,"-2"1"-1709,-11-14 0,0 3-270,0-2-90,0 0 179,0 1-89,0 0-90,0 1-90,0 0 90,0 1 0,0 0 0,0 0-90,0-2 0,0 2 90,0 0-90,0 0 90,0 0-180,0-1 180,-5 1-180,-1 5 180,-1-3-90,-3 1-180,5 0 0,-6-5 0,2 3-180,2-6 1,0-1-181,1 0-90,1-1-179,-1-2-1,2-1 1,0-1-91,2 0-269,0 0-360,0-6-360,2-1 1889,-1-7 0,1 0 0,0-2 0</inkml:trace>
</inkml:ink>
</file>

<file path=ppt/ink/ink14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38:51.059"/>
    </inkml:context>
    <inkml:brush xml:id="br0">
      <inkml:brushProperty name="width" value="0.04286" units="cm"/>
      <inkml:brushProperty name="height" value="0.04286" units="cm"/>
    </inkml:brush>
  </inkml:definitions>
  <inkml:trace contextRef="#ctx0" brushRef="#br0">3 1 13919,'21'0'1349,"-3"0"-539,-15 6 89,-2-1-539,-1 6-90,0-2-90,0-1 0,0-1 90,0 0-180,0 0-1,0 2 1,0 1 0,0 1-90,0 1 90,0 1-90,0 3 0,0 0 0,0 4-3392,0-2 3392,0 2 0,-7 1 0,1 0 90,-2-1-180,-2 0 90,9-2-90,-8-1 3482,8-3-3392,-2-2-90,3-2 90,0-1-90,0 0 90,0-2-89,0 0 89,0-1-90,5 0-180,8 1 0,2-4 0,6 1-719,5-4 359,-3 0-90,6 0 1,-8-6 89,1 5-89,-1-10-181,-1 10-359,-1-8-180,-1 4 1439,-2-4 0,-3 0 0,0-1 0</inkml:trace>
</inkml:ink>
</file>

<file path=ppt/ink/ink14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38:51.456"/>
    </inkml:context>
    <inkml:brush xml:id="br0">
      <inkml:brushProperty name="width" value="0.04286" units="cm"/>
      <inkml:brushProperty name="height" value="0.04286" units="cm"/>
    </inkml:brush>
  </inkml:definitions>
  <inkml:trace contextRef="#ctx0" brushRef="#br0">0 1 18506,'0'32'630,"0"-1"-5228,0 13 4778,0-9 90,0 12 1426,0-13-1337,0 1-179,0 0 868,0 1 301,0 41-989,3-19-712,0 20 442,1-33 0,1-7-90,-4-9 2818,3 5-2818,-4-13 65,0-2-155,0-1 180,0-3-90,0 0 90,0-4 313,0 1-403,0-3 0,0 0 90,0-3-180,0 0 90,0-2 90,0-1-90,5 0 0,-4-1 0,4-2 0,-5 1 0</inkml:trace>
</inkml:ink>
</file>

<file path=ppt/ink/ink14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39:09.938"/>
    </inkml:context>
    <inkml:brush xml:id="br0">
      <inkml:brushProperty name="width" value="0.04286" units="cm"/>
      <inkml:brushProperty name="height" value="0.04286" units="cm"/>
    </inkml:brush>
  </inkml:definitions>
  <inkml:trace contextRef="#ctx0" brushRef="#br0">369 1 14009,'0'27'450,"-5"-2"-360,4-11 0,-10 2 90,4 3 89,-5 2-197,-5 15 108,5-7 0,-5 11-90,4-11-90,0 0 90,0-2 0,-12 26-90,7-19 0,-9 21 0,10-25 0,0 0 0,2 1 0,-1 0 0,0 0 90,1-4 378,1-1-468,0 7 0,5-10 0,-2 6-90,5-13 90,2-2-180,-1-1 0,1-2-90,-1-2-90,1-1 90,0-1-89,3-3-1,0 0-90,1-2-3688,0 0 2789,0-7 1349,0-2 0,0-6 0,0 1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28:26.030"/>
    </inkml:context>
    <inkml:brush xml:id="br0">
      <inkml:brushProperty name="width" value="0.04286" units="cm"/>
      <inkml:brushProperty name="height" value="0.04286" units="cm"/>
    </inkml:brush>
  </inkml:definitions>
  <inkml:trace contextRef="#ctx0" brushRef="#br0">1 86 12930,'25'5'90,"7"-13"-90,-16 1-90,7-9 90,-6 7-90,3 1-540,9-3 90,-9 3-2428,20-3 1889,-22 5 1079,9 1 0,-16 3 0,-1 2 0</inkml:trace>
</inkml:ink>
</file>

<file path=ppt/ink/ink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36:09.785"/>
    </inkml:context>
    <inkml:brush xml:id="br0">
      <inkml:brushProperty name="width" value="0.2" units="cm"/>
      <inkml:brushProperty name="height" value="0.4" units="cm"/>
      <inkml:brushProperty name="color" value="#00EF00"/>
      <inkml:brushProperty name="tip" value="rectangle"/>
      <inkml:brushProperty name="rasterOp" value="maskPen"/>
    </inkml:brush>
  </inkml:definitions>
  <inkml:trace contextRef="#ctx0" brushRef="#br0">0 176 12438,'31'6'983,"-4"-1"0,-16-5 0,0 0 0,-1 0 0,0 0-411,12-8-572,-7 4-90,37-15 90,-15 9 0,10-4 0,-14 7 0,-13 2 90,33-3-90,-21 3-90,53-6 180,-48 8-180,53-4 90,-48 5 45,16 1 0,0 1-135,-11 0 135,13-3 0,0 0-45,-13 2 0,8-7 0,0-2 90,-7 4-90,4-5 0,-3 0 0,-11 5 270,29-6-180,-49 9 449,7-1-867,-21 2 0,0 0 0</inkml:trace>
</inkml:ink>
</file>

<file path=ppt/ink/ink15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39:10.256"/>
    </inkml:context>
    <inkml:brush xml:id="br0">
      <inkml:brushProperty name="width" value="0.04286" units="cm"/>
      <inkml:brushProperty name="height" value="0.04286" units="cm"/>
    </inkml:brush>
  </inkml:definitions>
  <inkml:trace contextRef="#ctx0" brushRef="#br0">0 1 15628,'30'9'450,"-5"1"-5931,-7 11 5661,-4-3 1319,5 6-1499,-5-5 90,11 19-90,-9-13 860,9 17-860,-12-19 0,-1 1 0,1 0 3392,-1-2-3392,0 2 0,1-2 0,-3-1 0,0 0 0,0-1-90,0-2-270,0 0 0,0-2-180,-2-2 1,1-1-91,0-2 0,0-1-89,-1-1-451,-1-2-539,0-2 1709,2 0 0,-1-2 0,1-1 0</inkml:trace>
</inkml:ink>
</file>

<file path=ppt/ink/ink15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39:10.788"/>
    </inkml:context>
    <inkml:brush xml:id="br0">
      <inkml:brushProperty name="width" value="0.04286" units="cm"/>
      <inkml:brushProperty name="height" value="0.04286" units="cm"/>
    </inkml:brush>
  </inkml:definitions>
  <inkml:trace contextRef="#ctx0" brushRef="#br0">38 270 13469,'-20'15'360,"4"-3"-360,15-18 0,0-1 0,1-7 0,0-1 0,5-3-90,-3 0 180,8-1-90,-4 2 0,5-1 0,-1 1 0,0 1 0,0 1-3392,0 3 3392,6-7-90,-4 7 90,4-3 90,-5 8-90,-1 3 0,0 2 0,-1 2 3392,0 0-3302,0 0 0,-1 6 0,1 1 0,0 6 0,0 1-90,1 2 0,-2 2 0,1 3 0,0 0 0,-1 1 0,1-3 0,1 2 0,0-5 90,1 0-90,0-4 0,5 5 0,-3-6 0,4 2 0,-8-6 90,1-2-90,-1 0 0,0-3 90,0-1-90,-2-1 0,1 0 0,-1 0 90,3-8-90,-1-1 0,1-8 0,-2 1 0,0-1 0,-1-3 0,-1-3 90,-2-1-90,-3 1 0,-1-10 0,0 9 0,0-4 0,0 6 0,-5 8-90,-1-3-180,-1 6 0,2 2-180,5 2 450,-3 3 0,3 2 0,-3 1 0</inkml:trace>
</inkml:ink>
</file>

<file path=ppt/ink/ink15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39:11.552"/>
    </inkml:context>
    <inkml:brush xml:id="br0">
      <inkml:brushProperty name="width" value="0.04286" units="cm"/>
      <inkml:brushProperty name="height" value="0.04286" units="cm"/>
    </inkml:brush>
  </inkml:definitions>
  <inkml:trace contextRef="#ctx0" brushRef="#br0">12 205 15088,'-6'32'90,"1"0"-90,5-10 270,0 2-3145,6 2 3055,1 3 469,8 2-649,-3 1 90,0 1-90,-2 0 0,-1-1 90,6 32-90,-6-31 0,3 25 2316,-7-41-2316,-2-1-630,0 0-629,-3-7 629,-4-24 450,2 1 91,-8-23-1,8 8 0,-3-5 90,5-3 0,0-4 0,0 1 90,0-3-90,0-1 90,0-1 89,0 1 1,0 2-90,0 2 180,13-12-180,-4 13 90,10-7 0,-12 21 0,3 3-90,-2 3 90,5 4-1,-3 3-89,-2 6 90,-4 3-90,2 3 0,-1 0-90,1 0 0,2 8 90,0 3-90,1 6 0,1 1 0,0 1 0,0 1-3392,-2 0 3392,-2 3 0,-2-2 0,-3 2 0,1 5 0,-2-7 0,0 5 0,0-5 3392,0-7-3392,0 2-180,0-9 0,-5-4 180,4-6-90,-8 2 0,8-9 90,-4 4 0,5-7 0,0 4 0,30 1 0,-17 5 0,24 3 0,-26 0 90,2 0-90,6 11 90,-5-2-90,5 10 90,-8-2-90,0 2 0,-3 2 0,0 4 0,-2 0 0,-1 1 0,0 1 90,-2-1-90,0 0 0,-2-2 90,0 0 0,-1-2 90,0 0-90,-7-4 0,-1 0 0,-6-3 270,-7 4-90,4-6-91,-7 2 1,6-6-90,-3-3-90,0 0 0,-1-4 0,-1 0 0,3-2 0,2 0 0,1 0-90,1-6-179,2 5-181,1-11 0,2 5 0,3-4-719,-1-2 449,5 4 1,0-2-1440,4-3 720,0 4 1439,6-5 0,-4 3 0,4 0 0</inkml:trace>
</inkml:ink>
</file>

<file path=ppt/ink/ink15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39:11.923"/>
    </inkml:context>
    <inkml:brush xml:id="br0">
      <inkml:brushProperty name="width" value="0.04286" units="cm"/>
      <inkml:brushProperty name="height" value="0.04286" units="cm"/>
    </inkml:brush>
  </inkml:definitions>
  <inkml:trace contextRef="#ctx0" brushRef="#br0">119 1 16078,'-25'2'450,"5"1"-271,13 13 1,1 0 180,0 3-90,0 3-90,0 3-90,0 3 0,-2 3 0,1 3 0,0 1-90,2 2 270,0 0-181,2-1 1,2-1 0,0 1-90,1-1 90,0 0-180,7-3 90,1 2 0,6-4 0,-2 0 0,-1 0 90,-1-3-90,4 10 0,-2-11 0,4 7 0,-4-14 0,-1-1 0,1-2 90,-1-2-90,1-2-90,-1-2 0,4 1-90,-6-5-539,4 2 179,-7-6-269,1-1-91,-3-1-179,0 0-270,-2 0-91,1-5-359,-1-1 1799,1-7 0,-2 1 0,1-2 0</inkml:trace>
</inkml:ink>
</file>

<file path=ppt/ink/ink15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39:16.872"/>
    </inkml:context>
    <inkml:brush xml:id="br0">
      <inkml:brushProperty name="width" value="0.04286" units="cm"/>
      <inkml:brushProperty name="height" value="0.04286" units="cm"/>
    </inkml:brush>
  </inkml:definitions>
  <inkml:trace contextRef="#ctx0" brushRef="#br0">231 1 15358,'2'26'90,"2"-2"-5660,-9-11 5930,5 13 1048,-8-7-1318,7 8 770,-14-10-860,8-1 0,-1 0 90,-2 0-90,3 0 3392,-3 1-3392,-1 0 0,-20 24 90,11-17-180,-17 16 90,20-25 0,2-2 0,2-3 0,4-1 0,2-2-450,1 0 450,9-4 0,0 0 0,7-3-90,-1 0 180,2-6-180,18-5 90,0-8 0,9 6 90,-10-1-90,-7 9-90,-2-3 90,2 1 0,-1 3 90,1 0-90,-3 3 0,0-1 0,-3 2 0,0 0 0,-1 0 0,-3 0 0,-1 0 0,0 0 0,1 0 0,0 0 0,1 0 0,-1 0 0,2 0 0,-2 0-90,0 0 90,-2 0-90,-4 0-90,1 0-180,-1 0 91,2 0-541,2 0 450,0 0-89,1-7-1,-1-1-90,-2-6-90,-2 2 91,-3 2-1,-2 1-90,0-1 181,0 1-271,0-1-269,0 0 989,-6-1 0,-1 1 0,-6-2 0</inkml:trace>
</inkml:ink>
</file>

<file path=ppt/ink/ink15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39:17.208"/>
    </inkml:context>
    <inkml:brush xml:id="br0">
      <inkml:brushProperty name="width" value="0.04286" units="cm"/>
      <inkml:brushProperty name="height" value="0.04286" units="cm"/>
    </inkml:brush>
  </inkml:definitions>
  <inkml:trace contextRef="#ctx0" brushRef="#br0">12 68 10951,'-6'-23'1439,"1"3"-3080,4 13 1911,1 1 719,0 0-719,0 3 1013,0 0-923,0 10 540,0 1-631,0 38-89,0-18-90,0 26-1955,0-25 2135,0 3-90,7 2-90,1-1-90,5 1 90,-1-1-90,-6 0 0,6-2 0,-5 2 0,7-3 90,-1-1 3302,-2 0-3392,1-2 90,-2-1-90,2-2 0,0-1 0,-2-1 90,-1-2-180,-3-1 90,0-2 0,0 0 0,3 4 0,-2-6 0,-1 3-90,1-7 90,-4-3-90,2 0-180,-3-5-180,-1 0 1,-1 0-5038,0-2 4677,0-6 181,4 4 629,6-17 0,1 10 0,4-11 0</inkml:trace>
</inkml:ink>
</file>

<file path=ppt/ink/ink15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39:17.534"/>
    </inkml:context>
    <inkml:brush xml:id="br0">
      <inkml:brushProperty name="width" value="0.04286" units="cm"/>
      <inkml:brushProperty name="height" value="0.04286" units="cm"/>
    </inkml:brush>
  </inkml:definitions>
  <inkml:trace contextRef="#ctx0" brushRef="#br0">22 1 16168,'3'28'450,"-1"-3"-181,-2-12-179,0-1-4251,0 4 4521,0 10 679,0-5-949,0 8-90,0-9 0,0 0 90,0-1-90,0 21 0,0-19 0,-6 15 90,4-24 3212,-4-2-3302,6-1 90,-5-1-90,3-1-90,-3-1 90,5-2-90,0-1-3778,0-1 1529,0-5 540,0-3 1799,0-3 0,3-2 0,2 2 0</inkml:trace>
</inkml:ink>
</file>

<file path=ppt/ink/ink15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39:18.364"/>
    </inkml:context>
    <inkml:brush xml:id="br0">
      <inkml:brushProperty name="width" value="0.04286" units="cm"/>
      <inkml:brushProperty name="height" value="0.04286" units="cm"/>
    </inkml:brush>
  </inkml:definitions>
  <inkml:trace contextRef="#ctx0" brushRef="#br0">117 92 12570,'-24'0'540,"4"0"-361,11 0-179,2 0 90,1 0-90,0 0 0,2 0 0,0-6 0,3 1 90,1-8-90,8 5 0,0-3 0,6 4 0,-2-1 0,-2 1 0,3-1-90,-2 1 90,2 2 90,-1 1-90,3 2 0,-2 1 0,1 1 0,-2 0 0,-1 6 0,-4-5 0,-1 13 0,-1-5 90,-3 15-90,0-4 0,-2 8 90,0-5-90,0 2 0,0 0 0,0 1 0,0-1 0,0-1 0,-8-2 0,1-3 0,-8-1 0,1-3 0,2-2 0,0-2 0,2-2 0,0 0 0,5-4 0,2 0-90,3-1 0,0-7 90,0-1 0,6-6 90,2 0-180,5 1 180,2 0-180,-2 4 90,1-2 90,1 4-90,-3 0 0,1 1 0,-3 2 0,0 0 0,-2 0 0,0 0 0,0 7 90,3 2-90,-3 6 90,1-2 0,-4 5-90,-3-5 90,0 5 180,-8 0-90,-2-1-180,1 3 90,-7-4 0,7-2 0,-8-1-90,1 1 0,-2-1 90,-4 0-90,0-2 0,-38 12 0,30-14-90,-25 6 0,40-14-180,3-1 0,3 0-90,-1-6-90,2-2 1,1-6-91,3 0-180,1-1-629,1-1-270,0-1 1619,5-1 0,3 0 0,6-1 0</inkml:trace>
</inkml:ink>
</file>

<file path=ppt/ink/ink15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39:18.702"/>
    </inkml:context>
    <inkml:brush xml:id="br0">
      <inkml:brushProperty name="width" value="0.04286" units="cm"/>
      <inkml:brushProperty name="height" value="0.04286" units="cm"/>
    </inkml:brush>
  </inkml:definitions>
  <inkml:trace contextRef="#ctx0" brushRef="#br0">225 1 14729,'0'28'719,"-6"-3"-5030,-6 24 4491,1-20 90,-4 31 1138,8-27-1318,-2 3 0,0 1 884,-2 1-974,1-1 0,-2-2 90,-1-2-90,0-2 0,0-2 0,1-3 90,2-3-180,0-5 180,0 0-180,1-1 3405,2-3-3315,0-1 53,3-2-323,-1-2-180,0-2-269,3-1-1,-1-2-6206,3-1 6926,8-6 0,1-4 0,7-5 0</inkml:trace>
</inkml:ink>
</file>

<file path=ppt/ink/ink15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39:19.040"/>
    </inkml:context>
    <inkml:brush xml:id="br0">
      <inkml:brushProperty name="width" value="0.04286" units="cm"/>
      <inkml:brushProperty name="height" value="0.04286" units="cm"/>
    </inkml:brush>
  </inkml:definitions>
  <inkml:trace contextRef="#ctx0" brushRef="#br0">202 1 15628,'-7'27'810,"0"-1"-6291,-4-10 5661,-2 9-90,3-5 1292,-5 6-1292,2-7 774,-1 1-864,0-1 0,-2 1 0,2-2 0,-1 2 0,1-3 0,2-1 0,1-3-68,3-2-381,1-2 449,10-4 0,1-2 0,9-3-90,-1 0 3392,1 0-3392,1 0-270,3 0 90,2-5-90,1 4 1,1-9-91,1 9-540,10-9 541,-9 3-181,6-4-809,-4-1 449,-6 3-179,4-2 1169,-4-1 0,-7 3 0,1-3 0</inkml:trace>
</inkml:ink>
</file>

<file path=ppt/ink/ink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37:07.106"/>
    </inkml:context>
    <inkml:brush xml:id="br0">
      <inkml:brushProperty name="width" value="0.04286" units="cm"/>
      <inkml:brushProperty name="height" value="0.04286" units="cm"/>
    </inkml:brush>
  </inkml:definitions>
  <inkml:trace contextRef="#ctx0" brushRef="#br0">27 1 16078,'-15'24'0,"3"-2"-90,12-13 0,0 0-180,0-3 90,0 1 0,6-3-629,16-2 809,-7-1-90,11-7 180,-16-1-180,4-4 90,-8 1 0,-6 6 0,-8 0 0,-6 4 0,-1 0-360,3 0-1259,0 0 360,2 0 1259,2 0 0,4 0 0,2 0 0</inkml:trace>
</inkml:ink>
</file>

<file path=ppt/ink/ink15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39:19.303"/>
    </inkml:context>
    <inkml:brush xml:id="br0">
      <inkml:brushProperty name="width" value="0.04286" units="cm"/>
      <inkml:brushProperty name="height" value="0.04286" units="cm"/>
    </inkml:brush>
  </inkml:definitions>
  <inkml:trace contextRef="#ctx0" brushRef="#br0">34 2 15178,'-19'-2'900,"5"8"-3178,13 3 2368,1 9 836,0 0-926,0 2 489,0 1-489,0 1 0,5 2 0,-4 1 0,9 2 1313,-5-2-1224,0-1 1,2 8-90,-6-7 0,3 7 0,-4 0 0,0-7 0,0 5 0,0-11 0,0-2-90,0-4-89,0-1-4679,0-3 3059,5-11 1799,-4-3 0,4-9 0,-5 1 0</inkml:trace>
</inkml:ink>
</file>

<file path=ppt/ink/ink15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39:19.844"/>
    </inkml:context>
    <inkml:brush xml:id="br0">
      <inkml:brushProperty name="width" value="0.04286" units="cm"/>
      <inkml:brushProperty name="height" value="0.04286" units="cm"/>
    </inkml:brush>
  </inkml:definitions>
  <inkml:trace contextRef="#ctx0" brushRef="#br0">1 1 16078,'25'28'899,"-2"-3"-629,-8-5 0,2 0-4252,2 5 4252,1 2 860,1 4-681,23 41-906,-16-24 457,18 33 90,-25-34-90,-1 0 90,-2 2 0,-3-2-90,-6-1 0,-4-1-2027,-5 31 2027,0-27 0,0 21 2054,0-37-1964,0-1-90,0-2 90,0-1 363,0-1-543,0-3 3448,0-3-3358,0 0 101,0-6-101,0-1 0,0-5 0,0-1 0,0-3 0,0 0 0,0-3 0,0 1 0,0-2 90,0 2-180,0-2-450,0 0-719,0-5-1979,0-1 989,0-4 2249,0 1 0,0 1 0,0 1 0</inkml:trace>
</inkml:ink>
</file>

<file path=ppt/ink/ink15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39:23.430"/>
    </inkml:context>
    <inkml:brush xml:id="br0">
      <inkml:brushProperty name="width" value="0.04286" units="cm"/>
      <inkml:brushProperty name="height" value="0.04286" units="cm"/>
    </inkml:brush>
  </inkml:definitions>
  <inkml:trace contextRef="#ctx0" brushRef="#br0">425 1 15268,'-8'30'270,"-6"-1"-1538,13-11 1448,-13 1 500,3 6-590,-14 9 0,4-5-90,-4 9 90,5-7-90,0 1 90,-1 1-90,2-1 0,0 2 0,3-2 0,0 2 0,0-2 0,2 0 0,0-1 310,1 0-310,-1-2 0,-5 11-719,-9 12 269,8-15 0,-1 1 908,16-29-998,1-2-4947,1-3 5487,1-9 0,1-3 0,1-7 0</inkml:trace>
</inkml:ink>
</file>

<file path=ppt/ink/ink15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39:23.806"/>
    </inkml:context>
    <inkml:brush xml:id="br0">
      <inkml:brushProperty name="width" value="0.04286" units="cm"/>
      <inkml:brushProperty name="height" value="0.04286" units="cm"/>
    </inkml:brush>
  </inkml:definitions>
  <inkml:trace contextRef="#ctx0" brushRef="#br0">23 40 13739,'-16'-21'1799,"9"4"-1619,15 15 0,6 2 0,0 0 90,1 0 0,1 7-181,0 1 91,0 9 180,1-1 0,-2 5 0,1 1-270,0 4 90,2 1-90,31 38-90,-22-29 269,24 23-179,-32-38 0,0-2-90,1 0 0,0 0 90,2-1-180,-2-2 180,2-1-90,1 1 0,0-2 90,-2 1-90,-2-4 0,-4 0 0,-4-2 0,0 0 0,-3-1 0,-1-3-90,-3 0 90,-1-2 0,-2 0 0,-1-7 0,0-2 0</inkml:trace>
</inkml:ink>
</file>

<file path=ppt/ink/ink15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39:24.229"/>
    </inkml:context>
    <inkml:brush xml:id="br0">
      <inkml:brushProperty name="width" value="0.04286" units="cm"/>
      <inkml:brushProperty name="height" value="0.04286" units="cm"/>
    </inkml:brush>
  </inkml:definitions>
  <inkml:trace contextRef="#ctx0" brushRef="#br0">0 1 16078,'35'14'270,"-3"-2"-270,-13-12 0,0 0 0,11 0-1350,20 0 811,-15 0-1,9 0 0,-31 0-179,-4 0-91,-1 0-449,-1 0-270,0 0 1529,-2 0 0,-2 0 0,-2 0 0</inkml:trace>
</inkml:ink>
</file>

<file path=ppt/ink/ink15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39:24.497"/>
    </inkml:context>
    <inkml:brush xml:id="br0">
      <inkml:brushProperty name="width" value="0.04286" units="cm"/>
      <inkml:brushProperty name="height" value="0.04286" units="cm"/>
    </inkml:brush>
  </inkml:definitions>
  <inkml:trace contextRef="#ctx0" brushRef="#br0">0 1 15088,'30'12'630,"-3"-2"-360,-10-10 0,1 0-2370,3 0 2280,2 0 427,0 0-607,2 0 90,-1 0-90,1-3 90,-2 2-90,-1-3 1762,0 4-1762,-1 0-90,18 0 0,-18 0-359,11 0-91,-22 0-180,-3 0-89,0 0 809,-2 0 0,0 0 0,-3 0 0</inkml:trace>
</inkml:ink>
</file>

<file path=ppt/ink/ink15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39:32.619"/>
    </inkml:context>
    <inkml:brush xml:id="br0">
      <inkml:brushProperty name="width" value="0.04286" units="cm"/>
      <inkml:brushProperty name="height" value="0.04286" units="cm"/>
    </inkml:brush>
  </inkml:definitions>
  <inkml:trace contextRef="#ctx0" brushRef="#br0">198 152 14998,'14'-22'450,"-4"4"-360,-7 14 90,-3 1-90,0-3 0,0-1 90,0-3 0,0-2-90,0 0 0,0-1-90,-4 3 90,2 1 89,-12 2-179,7 3 0,-8 2 0,6 2 0,-1 0-89,3-6 89,-7 5 0,6-5 0,-5 6 0,5 0 0,-2 5-90,-1 3 90,-1 5 0,0 1 0,1 1 0,-1-1 0,1 3 90,1 2-90,2 5 0,2 2 0,0 1-90,4 1-3302,0 0 3392,2 2 90,0 1-180,0-1 180,9 34-90,5-20 0,3 16 0,0-33 0,-7-13 0,1-1 3392,0-4-3392,1 0 89,0-3-89,1-1 0,1-3 0,0-2 90,0 0-180,1 0 90,-1-7 0,1-2 90,-1-7-90,-2 1-90,0 1 1,-1-1-91,-1 1-270,5-6 180,-5 4-180,3-2-539,-3 2 359,-3 4-89,3-1-900,-5 4 809,0 3-269,-1 1 1079,-2 3 0,-2 2 0,1 0 0</inkml:trace>
</inkml:ink>
</file>

<file path=ppt/ink/ink15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39:33.145"/>
    </inkml:context>
    <inkml:brush xml:id="br0">
      <inkml:brushProperty name="width" value="0.04286" units="cm"/>
      <inkml:brushProperty name="height" value="0.04286" units="cm"/>
    </inkml:brush>
  </inkml:definitions>
  <inkml:trace contextRef="#ctx0" brushRef="#br0">202 10 14729,'-26'-8'359,"4"7"-269,12 2 0,-1 11 0,1-6 0,0 5 0,0 0 0,-1 0 0,1 4 0,-2 1 0,0 1 0,1 3-90,-1 0 90,2 2 0,1 2 0,1 12 0,4-8 0,0 10-90,4-12 0,0 0 90,5-1-180,3-2 180,10 5-180,-1-9 90,6 3 0,-5-10-90,3-2 0,1-2-90,0-2 0,2-3 0,-1-2 0,2-1 0,-2 0-90,0 0-179,6-12 269,-9 2 90,3-12 0,-8-7 0,-5 5 90,-3-10 90,-5-5 0,-2 8 90,0-11 0,-6 14 89,-1 0 91,-1 2-90,-3 1 0,4 3 90,-3-1-270,0 8-90,3 2 90,3 7 90,-1 5-91,2-1 1,-1 9-90,0 2 0,2 7 90,0 0-90,1 1 90,1 1-90,0 2 0,0 3 0,0-2 90,0 1-180,0-2 0,6 1-809,2 4 179,7-5-89,0 2-1,-3-7-89,-1-3-1,-1 0 91,-2-2-1,1-2-89,0-2-451,-2-1 1350,1-3 0,-2 0 0,0-2 0</inkml:trace>
</inkml:ink>
</file>

<file path=ppt/ink/ink15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39:33.618"/>
    </inkml:context>
    <inkml:brush xml:id="br0">
      <inkml:brushProperty name="width" value="0.04286" units="cm"/>
      <inkml:brushProperty name="height" value="0.04286" units="cm"/>
    </inkml:brush>
  </inkml:definitions>
  <inkml:trace contextRef="#ctx0" brushRef="#br0">9 149 13739,'0'-23'1529,"0"3"-989,0 14-90,0 1-90,0 1 89,0-1 900,-6 3-899,5 9-450,-1 33 90,7-9-90,4 19 0,-1-27-90,0-1 90,-2-1 0,-3-2 0,2 0-180,-3-3 0,3-3-89,-3-1-1,0-2-90,-2-3-2608,0-2 2878,0-15-90,0 0 180,0-12-90,0 5 90,0-3 0,0-1 0,0-2 0,6 0 90,-4-2 90,10 1 0,-5 1-3303,5 2 3393,-1 0-90,0 1 0,0 3 180,4-4-180,-2 5 90,4-1 89,0 2 3123,-5 9-3302,3-1 0,-3 7-90,-2 0-90,1 9 0,-4 0 0,1 8 0,0-1 90,0 0-180,2 0 180,-1 2 0,2 1-180,0 0 180,2 1-180,-1 1-540,3 6 91,-6-5-631,1 10 631,-4-16-181,-1 3 90,0-9 1,-1-2-1,0-2 180,0-2-179,2-3-1,-1 0 270,1-1-179,0-8-91,-1-3 90,3-9 91,-1-2-1,2-4 450,-2-2 0,0-4 0,-1-1 0</inkml:trace>
</inkml:ink>
</file>

<file path=ppt/ink/ink15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39:33.853"/>
    </inkml:context>
    <inkml:brush xml:id="br0">
      <inkml:brushProperty name="width" value="0.04286" units="cm"/>
      <inkml:brushProperty name="height" value="0.04286" units="cm"/>
    </inkml:brush>
  </inkml:definitions>
  <inkml:trace contextRef="#ctx0" brushRef="#br0">34 170 10951,'0'-64'4767,"-15"1"-4407,11 46-180,-10-3 989,14 14-899,0 9 0,0 5-90,0 9 0,0 5-180,0 3 89,0 3 1,0 3 0,11 20-90,-4-10 0,10 14 90,-6 5-180,-2-13 90,3 15 90,-1-2-90,0-15-388,1 11 208,-2-21-180,-1-2-269,0-3-91,0-2-179,1-1-91,-2-4 91,-3-1-1,-1-5 91,-4-2-1,0-4 810,0-3 0,0-4 0,0-2 0</inkml:trace>
</inkml:ink>
</file>

<file path=ppt/ink/ink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37:07.539"/>
    </inkml:context>
    <inkml:brush xml:id="br0">
      <inkml:brushProperty name="width" value="0.04286" units="cm"/>
      <inkml:brushProperty name="height" value="0.04286" units="cm"/>
    </inkml:brush>
  </inkml:definitions>
  <inkml:trace contextRef="#ctx0" brushRef="#br0">169 23 14459,'-25'-13'360,"3"3"-181,17 18 91,-2 3-646,-8 22 466,3-5 90,-11 27-90,9-21 0,-9 42 0,15-37 0,-5 47-90,11-49 0,23 37-90,-7-45 0,39 23 90,-26-36-812,62-12 543,-56-15-1,32-18 90,-50 2 90,-1-2 0,-2-3 0,-2-4 90,-4 1 0,-3-2 0,-2 0 0,-1-1 90,-24-27 529,10 26-619,-40-33-601,31 49-388,-49-11 359,46 27-359,-21 0 989,34 12 0,6-4 0,1 5 0</inkml:trace>
</inkml:ink>
</file>

<file path=ppt/ink/ink15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39:34.045"/>
    </inkml:context>
    <inkml:brush xml:id="br0">
      <inkml:brushProperty name="width" value="0.04286" units="cm"/>
      <inkml:brushProperty name="height" value="0.04286" units="cm"/>
    </inkml:brush>
  </inkml:definitions>
  <inkml:trace contextRef="#ctx0" brushRef="#br0">1 116 15808,'0'-20'450,"12"2"-450,-1 15-90,11-1-180,-4 0-360,2 2 1,0-1-181,-1 0-89,2 0 89,0-2 1,0 0-1,2-1 90,-2-1-89,2-1 809,-2 0 0,0-1 0,0 1 0</inkml:trace>
</inkml:ink>
</file>

<file path=ppt/ink/ink15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39:34.285"/>
    </inkml:context>
    <inkml:brush xml:id="br0">
      <inkml:brushProperty name="width" value="0.04286" units="cm"/>
      <inkml:brushProperty name="height" value="0.04286" units="cm"/>
    </inkml:brush>
  </inkml:definitions>
  <inkml:trace contextRef="#ctx0" brushRef="#br0">1 1 17697,'7'29'180,"-1"-3"-4064,11-2 3884,-6-3 1095,3 9-1095,-5-7 706,-1 0-796,1 1 90,-2-1-1978,11 38 808,-9-21 630,7 18 2083,-13-35-2172,-3-10-91,0-4 0,0-1 720,0-3 0,0 0 0</inkml:trace>
</inkml:ink>
</file>

<file path=ppt/ink/ink15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39:35.078"/>
    </inkml:context>
    <inkml:brush xml:id="br0">
      <inkml:brushProperty name="width" value="0.04286" units="cm"/>
      <inkml:brushProperty name="height" value="0.04286" units="cm"/>
    </inkml:brush>
  </inkml:definitions>
  <inkml:trace contextRef="#ctx0" brushRef="#br0">328 422 10411,'-5'-23'1709,"-1"2"-7009,-5 12 5659,3 0 1320,0 1-1499,0 1 859,0 4-949,-2 1 0,0 2 90,-2 0 3482,0 0-3392,0 0-90,-2 0 0,0 0 89,0 5-89,0 1 0,0 6 0,1-1 180,-1 1 90,-5 9-270,5-4-90,-4 7 89,1 1-179,6-5 0,-4 6 0,5-1-90,2-5 90,2 5 0,4 1 0,2-7 0,0 5 0,6-10 0,3-2-179,7-1-1,1-1-90,3-3 0,1-2-90,3-2 0,1-1 91,3-2-1,1 0-90,0-8 180,-2-1-90,-1-8 0,-2 0 180,-3 1 0,-2-3 0,-5 0 1,0-14 89,-6 4-3392,-3-42 3392,-3 29 89,-10-24-79,1 29 170,-1-1 0,-4 0 179,4 1 91,-3 0 0,0 2 0,3 1-1,0 4-89,0 3 90,0 4-180,1 5 3307,2 4-3217,1 6-15,2 10-255,0 14 0,2 3-90,0 10 90,5 10-90,2-5 0,4 15 0,-1-8 0,0 1 0,1 1-3572,11 35 3302,-7-29-270,8 25-89,-12-42-1,-2-4-180,0-3 91,0-3-91,-2-2-1798,2-1 2608,-2-7 0,3 0 0,-2-7 0</inkml:trace>
</inkml:ink>
</file>

<file path=ppt/ink/ink15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39:35.537"/>
    </inkml:context>
    <inkml:brush xml:id="br0">
      <inkml:brushProperty name="width" value="0.04286" units="cm"/>
      <inkml:brushProperty name="height" value="0.04286" units="cm"/>
    </inkml:brush>
  </inkml:definitions>
  <inkml:trace contextRef="#ctx0" brushRef="#br0">295 7 15358,'-27'-4'990,"2"2"-810,12 2 89,-1 0-4250,-2 0 4251,-1 9 679,0-2-769,1 10-90,-2-4 0,2 1 0,1 1-90,1 1 0,-6 11 90,6-5 3212,-4 11-3302,4 2 0,4-7 0,2 8 0,5-14-90,3 0 0,6-3-90,4-1 0,4-2-90,5-1-90,1-3 1,3-1-91,2-2 0,1 0 0,1-3 1,1-2 89,2-3 180,0-1-90,0-7 0,-1-1 90,-4-6 1,4-9 179,-11 2 0,-2-8 359,-11-9 1,-5 9 0,0-12 90,0 14-91,0 2 1,0 1 360,0-2-450,-5 10-90,4-2-90,-4 11 89,5 0-179,0 3 360,0 1-360,0 10 0,0 1 0,0 10 90,0-1-90,0 3 0,0 8 0,6-5-270,2 6-179,5-8-181,-2-2 0,0-2-89,0-1-1,-1-2 1,-4 0-181,4-2-539,-3-2-270,6-3 1709,1-1 0,1-3 0,0-2 0</inkml:trace>
</inkml:ink>
</file>

<file path=ppt/ink/ink15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39:36.001"/>
    </inkml:context>
    <inkml:brush xml:id="br0">
      <inkml:brushProperty name="width" value="0.04286" units="cm"/>
      <inkml:brushProperty name="height" value="0.04286" units="cm"/>
    </inkml:brush>
  </inkml:definitions>
  <inkml:trace contextRef="#ctx0" brushRef="#br0">289 434 14369,'-15'-26'1529,"2"3"-1169,-1 17-180,1 0-4162,-2 3 4522,-5 1 785,-18 23-1235,9-7 0,-11 17-90,21-11 0,1 0 90,3 1-90,2-1 3310,3-2-3220,1 1 156,4-2-336,2 1 90,3-1 0,0-2 0,0 0-90,7-2 0,0 0-180,6-1 0,-2 0-90,3-1-359,9 0 359,-3-4 0,8-1-90,-7-5 91,1-1 89,1-6 0,-2-2 0,1-6 0,-3 0 90,-1-3 90,-2 0 0,-3-3 0,1-15 0,-7 4 180,0-13 90,-6 6 90,-1-4 90,0-6 90,0-1 89,-6 0-295,5 1 296,-11 3 89,5 4 181,-8-5-450,8 15-181,-5-1 91,9 12-270,-1 9 90,1 0 0,1 9 0,1 8 296,-1 3-296,2 8 0,0 2-90,5 3 90,1 4-90,5 2 0,-2 4 0,1-1 0,8 53-90,-7-38-90,6 38-602,-10-50-28,-2-1-89,0-4-271,0-2 1,0-5-540,-3-3-810,0-3 2519,-1-3 0,-1-5 0,0-1 0</inkml:trace>
</inkml:ink>
</file>

<file path=ppt/ink/ink15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39:36.886"/>
    </inkml:context>
    <inkml:brush xml:id="br0">
      <inkml:brushProperty name="width" value="0.04286" units="cm"/>
      <inkml:brushProperty name="height" value="0.04286" units="cm"/>
    </inkml:brush>
  </inkml:definitions>
  <inkml:trace contextRef="#ctx0" brushRef="#br0">366 445 17787,'-5'-21'629,"0"5"-629,-8 16 90,1 0-90,-1 0 90,-2 0-90,-4 0 90,-3 0 0,-30 22 0,20-10-90,-21 19 0,29-15-90,3 0 90,4 1 0,0-1 90,5 1-90,2-1 90,2 0-270,3-2 270,0 1-180,2-1 90,1 1 0,2-1 0,7-2-90,2 1 0,7-2-90,1 0 1,4-3-1,1 1-90,4-3 90,2-3-180,0-1 0,2-2 180,-1 0-89,2-6-1,-2-3 0,1-5 90,-4-2 0,-2-2 0,5-9 90,-8 3 90,3-9 0,-11 6 0,-2 0 0,-4-3-90,-3 0 180,-3-4 0,-1 0 90,0-2 90,-6-1 90,0-1 0,-1-1-91,-4 2 91,9 0 0,-10 2 360,3-17-630,-2 23-1,2-11 1,6 29-90,3 3 180,-2 2-180,1 10 0,-1 3 90,2 10-90,0 2 0,6 4 0,-5 2 0,10 6 0,-5 1 0,3 2-90,0-1 180,-1 1-90,1 2-180,1-1-89,1 1-361,1-4-180,-2-1-269,1-3-1350,1 8 361,-4-13 2068,2 3 0,-5-15 0,0-2 0</inkml:trace>
</inkml:ink>
</file>

<file path=ppt/ink/ink15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39:37.295"/>
    </inkml:context>
    <inkml:brush xml:id="br0">
      <inkml:brushProperty name="width" value="0.04286" units="cm"/>
      <inkml:brushProperty name="height" value="0.04286" units="cm"/>
    </inkml:brush>
  </inkml:definitions>
  <inkml:trace contextRef="#ctx0" brushRef="#br0">1 178 14549,'24'10'270,"-1"-2"-181,0-8-89,-2 0 90,7 0-180,-5-5 180,2-2-90,-1-4 0,-1-1 0,-1 2 0,-2-1 0,-2 3 90,-2-1 90,-6 2-90,-1-2 90,-3 2-90,-1-2 90,-2 1 0,-1-1 0,-2-2 0,0 1 0,0-2-1,-6 2-89,-1-2 0,-6 2 0,2 4 90,0 3 0,-1 3 90,0 0-90,-1 0-90,-1 8 90,0 2-90,-1 7 90,-8 13-91,5-7-89,-3 11 90,8-9-90,2 2 0,2-2 90,2 2-90,1-1 90,3-2-90,1-1 0,2 0 0,0 0 0,6 0-90,2-2 90,7-2 0,0-2 0,2-2-180,3-3-179,1-2-181,3-3-899,12-3 449,-5-2 91,7-2-180,-11 0-361,-2 0-628,-2-6 2068,-1 5 0,-3-11 0,-2 4 0</inkml:trace>
</inkml:ink>
</file>

<file path=ppt/ink/ink15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39:37.619"/>
    </inkml:context>
    <inkml:brush xml:id="br0">
      <inkml:brushProperty name="width" value="0.04286" units="cm"/>
      <inkml:brushProperty name="height" value="0.04286" units="cm"/>
    </inkml:brush>
  </inkml:definitions>
  <inkml:trace contextRef="#ctx0" brushRef="#br0">205 10 17967,'-26'-5'449,"3"0"-359,12 5 0,0 0 0,-1 9 0,-2 1 0,-2 10-90,0-1 0,1 2 0,0 0 90,1 1-90,2 1 0,3-1 0,3 8-90,3-8 180,1 7-270,2-1 0,8-7-179,0 8-181,7-10-270,-1-2 1,2 1-91,0-4 1,2 0-91,0-3-359,1-2-450,1-2 1799,1-4 0,3-1 0,0-2 0</inkml:trace>
</inkml:ink>
</file>

<file path=ppt/ink/ink15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39:38.037"/>
    </inkml:context>
    <inkml:brush xml:id="br0">
      <inkml:brushProperty name="width" value="0.04286" units="cm"/>
      <inkml:brushProperty name="height" value="0.04286" units="cm"/>
    </inkml:brush>
  </inkml:definitions>
  <inkml:trace contextRef="#ctx0" brushRef="#br0">276 60 14099,'-21'-23'1709,"2"4"-1169,8 13-91,-1 1-1724,0 1 1545,-1 2 312,0 1-402,0 1 0,-1 0-90,1 6 90,-2 3-90,-6 15 1322,4-5-1322,-4 7-90,8-8 90,1 2-180,1 0 180,3 0-180,1-1 90,2-1 0,3 12 0,0-8 0,8 20 0,1-17 0,7 6 90,2-10-180,1-3 90,2-1-90,1-1 90,2-3-90,1-2 90,0-2-89,1-4-1,-2-2 0,0 0 0,-1-3-90,-2 0 90,1-9-90,-3 0 0,-2-9 90,-1 1 90,-3-1 0,-1-3-90,-2 0 180,-4-2-90,-3 1 90,-1-2 0,0 2 0,0 0-90,-6 1 90,-3 2-90,-6 0 90,-2 3-90,0-1 0,-10-3-90,7 6-90,-7-1-630,2 6 181,6 4-91,-4 2 1,9 3 89,2 0-90,0 0-89,3 6-181,1 0-179,2 6-180,3-1 1349,1-1 0,2 0 0,0-1 0</inkml:trace>
</inkml:ink>
</file>

<file path=ppt/ink/ink15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39:38.661"/>
    </inkml:context>
    <inkml:brush xml:id="br0">
      <inkml:brushProperty name="width" value="0.04286" units="cm"/>
      <inkml:brushProperty name="height" value="0.04286" units="cm"/>
    </inkml:brush>
  </inkml:definitions>
  <inkml:trace contextRef="#ctx0" brushRef="#br0">1 180 18866,'28'24'0,"-4"-2"0,-15-4 90,-4 0-90,4 2 0,-3-1 0,2 2 0,0-3 0,-2 0 0,-1-3-90,-1 1-449,-2 5 269,-2-9-90,0 3-90,0-11-719,0 0 989,0-9 0,0-3 90,0-7 0,0-13 0,0 6 180,0-10-90,0 9 90,0-2 90,0 1-90,0 0 90,6 3 0,-5 1 0,10 2 89,-5 1-89,5 2-90,-1 1 90,0 4 0,-1 2 0,2 4-180,2 1 180,6 2-180,-4 7 90,6 3-90,-7 7 0,0-1 0,-4 3 0,-3-2 0,1 6 90,-3-1-90,4 5 0,0 0 90,-4-1-180,0 0 180,-5-4-180,0-1 90,6-4-90,-4-2 0,4-4-2069,-6 0 1979,0-11-180,0-8 181,0-7 89,0-5 0,0-7 0,0 5 90,0-9 0,0 8 0,0 0 90,0-1 0,6-1 0,-5 1-1,10 1 1,-4 3 90,4-1 90,-4 4-90,4 1 0,-3 2-90,6 3 90,-1 3 0,0 1 0,-1 0 0,0 2-1,-1 0 271,0 4-360,-3 1 90,0 7-90,2 12 0,-3 2-90,4 9 90,4 7-180,-2-8 180,5 10-90,-7-14-90,-1 0-450,4 6 1,-5-7-901,2 10 631,-7-18-91,-2 3-359,-2-9 1259,0-1 0,0-4 0,0-1 0</inkml:trace>
</inkml:ink>
</file>

<file path=ppt/ink/ink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37:08.090"/>
    </inkml:context>
    <inkml:brush xml:id="br0">
      <inkml:brushProperty name="width" value="0.04286" units="cm"/>
      <inkml:brushProperty name="height" value="0.04286" units="cm"/>
    </inkml:brush>
  </inkml:definitions>
  <inkml:trace contextRef="#ctx0" brushRef="#br0">0 49 13829,'28'-11'0,"-1"0"0,-9 3 90,0 0-4431,1 3 4341,5 2 859,-7 1-859,2 2 0,-11 0 270,-4 29-180,-7-15 180,-27 63-270,11-49 0,-28 42 0,33-50 0,-12 18 0,18-27 3212,-1 10-3212,7-15 0,16 2 0,-6-7-90,11 0 90,-6-1 0,-1 0 0,3-6 0,8-2 0,-4-4 0,48-1 0,-42 6 0,29 0 0,-47 14 0,-3 1 0,-3 7 0,0 0 90,-1 1-90,0 6 0,0-3 90,-7 5 0,-1-5 0,-6-2 0,-1 1-90,0-1 90,-10 8 0,6-7-90,-21 16-180,23-21-630,-10 5 360,21-16-1259,-1-2 540,6-9 1169,-1-7 0,2-4 0,0-5 0</inkml:trace>
</inkml:ink>
</file>

<file path=ppt/ink/ink15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39:39.201"/>
    </inkml:context>
    <inkml:brush xml:id="br0">
      <inkml:brushProperty name="width" value="0.04286" units="cm"/>
      <inkml:brushProperty name="height" value="0.04286" units="cm"/>
    </inkml:brush>
  </inkml:definitions>
  <inkml:trace contextRef="#ctx0" brushRef="#br0">80 142 17067,'-21'-6'720,"5"7"-360,11 8-1,3 8-4430,-1 4 4521,0 17-360,1-4 482,1 27-572,1-22 90,0 12-90,10 2 0,2-5 0,1 1-90,8 11-237,7 25 147,-20-63-90,-1-1 3133,-1-5-3223,-3-2 324,0-5-2482,-3-2 2158,1-12 0,-7-3 190,-6-22 80,-2 5-90,-3-9 90,4 5 90,0-2 90,0-3 0,1-1 0,0-2-90,2 1 180,3-1 0,1 1-90,4-1 90,1 2-90,1 1 0,6-1 90,1 2 539,7-1-539,14-20 0,-8 21 90,12-15 0,-15 29 0,2 1 179,4 1-359,-7 9 90,4-1-90,-5 9 0,-3 8 0,2 1-90,-4 9 0,-1 2 90,-2 1-90,-1 3 90,-1 1-90,-3 1 0,-1 3 90,-1-1-180,0 2 180,-6-1-90,-2 1 0,-7-3-180,0-3 0,-2-2 0,1-4-270,-12 1-539,-1-6 269,-1-2 91,5-7-91,10-4 1,2 0-451,2 0-719,3-7 1889,2-2 0,4-7 0,0-1 0</inkml:trace>
</inkml:ink>
</file>

<file path=ppt/ink/ink15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39:39.573"/>
    </inkml:context>
    <inkml:brush xml:id="br0">
      <inkml:brushProperty name="width" value="0.04286" units="cm"/>
      <inkml:brushProperty name="height" value="0.04286" units="cm"/>
    </inkml:brush>
  </inkml:definitions>
  <inkml:trace contextRef="#ctx0" brushRef="#br0">145 0 15358,'-24'8'1260,"4"4"-721,5-1-359,4 2 0,-4 4-180,6-4 90,0 1 0,1 4-90,0-2 90,0 3-90,2 1 0,0 0 0,3 2 0,2-3 0,-1 1 0,2-2 0,0 2 0,9-2 0,0 3-90,39 21-90,-20-19 0,25 12 0,-27-25 0,1-7 0,0 0-89,0-3 179,-4-7-90,-3-1 0,-1-8 90,-5 2-90,1-13 90,-9 9 0,-1-11 90,-5 8 90,0-2-90,-7 0 0,0-2 0,-7 2-90,0-2 90,-1 2 0,0 2-90,1 2-180,-1 3 0,1 4-179,0 1-1,2 3 0,1 3-179,-1 2-91,1 3-359,1 0 1079,-2 0 0,5 0 0,-2 0 0</inkml:trace>
</inkml:ink>
</file>

<file path=ppt/ink/ink15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39:39.993"/>
    </inkml:context>
    <inkml:brush xml:id="br0">
      <inkml:brushProperty name="width" value="0.04286" units="cm"/>
      <inkml:brushProperty name="height" value="0.04286" units="cm"/>
    </inkml:brush>
  </inkml:definitions>
  <inkml:trace contextRef="#ctx0" brushRef="#br0">1 113 18327,'12'34'89,"-3"-2"-1054,1 0 965,-3-6 0,9 5 0,-6-8 311,0-2-311,-1-1-180,1 16-90,-4-16 90,0 12-89,-4-20 158,-1-3-1598,-1-3 1439,0-10 1,0-3 673,0-8-493,0-2-1,0-1 90,0-2-90,0-4 180,0-2 0,0-3 89,0-2 91,0 1 90,6 1-180,-5-1 180,11 3-90,-4 1-90,4 3 89,0 4 1,-1 0 180,2-1-270,-4 7-180,3 2 90,-4 6 0,-2 3 0,1 1 0,-1 0-90,0 1 90,4 7 0,-1 2-90,2 6 0,1 2 0,0 2 0,2 4 0,0 1-90,1 3-90,-5 0-180,1 1-3148,2 43 2518,-8-34-449,3 28-540,-8-48 1979,0-2 0,0-3 0,0-2 0</inkml:trace>
</inkml:ink>
</file>

<file path=ppt/ink/ink15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39:40.784"/>
    </inkml:context>
    <inkml:brush xml:id="br0">
      <inkml:brushProperty name="width" value="0.04286" units="cm"/>
      <inkml:brushProperty name="height" value="0.04286" units="cm"/>
    </inkml:brush>
  </inkml:definitions>
  <inkml:trace contextRef="#ctx0" brushRef="#br0">1 113 14189,'39'7'0,"-1"-1"-5660,-13-6 5660,13 0 0,-9 0 1283,16 0-1283,-21 0 877,4-6-877,-11-1 0,-4-5 0,-1 6 3429,-4-3-3429,-1 5 161,-4-5-161,-1 2 90,-8-7 0,-2 8 90,-5-8 0,0 12 89,-1-3 1,1 5 0,-2 0-90,2 0 180,-2 0-90,1 0 269,-7 7-359,5 1 0,-2 7-180,5 1 0,2 3 90,2 1-90,1 5 0,2-1 0,2 2 0,3 0 0,0-1 0,1 2 0,6-1 0,2-1 0,5-2-90,2-1-180,-1-4 0,4-1-179,2-2 89,2-3-630,12-1 541,-6-5 89,9-3-360,-2-2 540,-9-8 1,5-1-1,-12-6 180,-3-3 0,-2-1 90,-3-2 89,-1-2 1,-4-1 90,0-1 0,-4 0 180,-1-1 0,-1 4 89,0 1-179,0 3 0,0 3-180,0 3 0,-5 4 1439,4 2-1439,-4 17-1,5-3-179,0 13 0,5-7 90,6 10-90,1-6 0,3 7 0,-6-9 0,-2 1 0,2-1 0,-3 2-90,0-2-179,-2 0-91,-1-3-90,-2-1-90,0-2-1708,-1-3 1978,0-12 90,-4-3 0,3-12 90,-3 2 90,0-1 0,3-1-90,-2-2 180,3-2 0,0-2 180,0-3 0,0 1 0,6-1 89,1 1 1,7 0 90,-2 2-90,-1 0 0,0 4-1,-1 1-89,-1 6 0,4 0-180,-4 6 90,1 3 90,0 3-180,-3 9 0,4 1-90,-4 6 90,3 1-90,-1-1 0,3 3 0,-1 3 0,1 2 0,-1 0-180,-1 2-90,-1 0-180,-1 0-90,0 0 1,-1-3-91,1-2-90,-2-2 91,1-2-1,-3-4 630,1 9 0,-4-13 0,1 6 0</inkml:trace>
</inkml:ink>
</file>

<file path=ppt/ink/ink15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39:41.045"/>
    </inkml:context>
    <inkml:brush xml:id="br0">
      <inkml:brushProperty name="width" value="0.04286" units="cm"/>
      <inkml:brushProperty name="height" value="0.04286" units="cm"/>
    </inkml:brush>
  </inkml:definitions>
  <inkml:trace contextRef="#ctx0" brushRef="#br0">0 117 14639,'8'-41'1709,"-3"6"-1439,-3 21-1,-2 2-4340,0 4 4880,0 2 231,0 12-950,0 4 539,0 13-629,12 34 90,-4-15-2358,12 31 2268,-9-26 90,1 2 2268,-1 3-2268,0 1-528,-1 1 438,1 1 90,-1-1-90,3 18-180,-3-19-90,2 10-90,-4-26-382,-2-2-157,-3-5 3163,-1-3-3163,-2-5-1,0-4-269,0-3 1297,-6-4 0,-2-5 0,-6-3 0</inkml:trace>
</inkml:ink>
</file>

<file path=ppt/ink/ink15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39:41.209"/>
    </inkml:context>
    <inkml:brush xml:id="br0">
      <inkml:brushProperty name="width" value="0.04286" units="cm"/>
      <inkml:brushProperty name="height" value="0.04286" units="cm"/>
    </inkml:brush>
  </inkml:definitions>
  <inkml:trace contextRef="#ctx0" brushRef="#br0">0 67 17427,'28'-14'-1079,"-1"6"269,-8 0-89,3 7-1,1-6-269,1 2 1169,13-4 0,-7 2 0,11 0 0</inkml:trace>
</inkml:ink>
</file>

<file path=ppt/ink/ink15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39:41.613"/>
    </inkml:context>
    <inkml:brush xml:id="br0">
      <inkml:brushProperty name="width" value="0.04286" units="cm"/>
      <inkml:brushProperty name="height" value="0.04286" units="cm"/>
    </inkml:brush>
  </inkml:definitions>
  <inkml:trace contextRef="#ctx0" brushRef="#br0">44 157 13469,'-24'17'1350,"4"-4"-1081,24-11-179,10 6 0,6-6-90,3 12 0,-4-13 0,-1 5 0,-1-2 90,1-3-90,44-2 0,-27-6-90,33-4 0,-40 0 90,-3 1-90,-3 2 0,-5 3 90,-5-2-90,0-3 90,-4-3 0,-2-4 270,-4-4 0,-2 3 0,0-5 90,0 6-180,0 3 0,0 1 179,0 3 451,-12 5-540,2 1-90,-11 4 90,5 7-91,0 0-89,-2 9 0,-2 1 0,-4 5-90,1 2 90,-1 2-90,2 4 0,3 1 0,2 0 90,3 2-90,7-3 0,3-1 90,4 0-180,0-4 90,0-1 0,6-1-899,5 12 179,3-14-89,6 7-181,-5-18 1,4-5-91,-1-2-89,4-3-360,2 0-180,2 0 1709,3 0 0,-2 0 0,1 0 0</inkml:trace>
</inkml:ink>
</file>

<file path=ppt/ink/ink15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39:41.985"/>
    </inkml:context>
    <inkml:brush xml:id="br0">
      <inkml:brushProperty name="width" value="0.04286" units="cm"/>
      <inkml:brushProperty name="height" value="0.04286" units="cm"/>
    </inkml:brush>
  </inkml:definitions>
  <inkml:trace contextRef="#ctx0" brushRef="#br0">332 104 15718,'-8'-25'1529,"-4"2"-1259,5 16 90,-6 1-180,1 0-90,2-1 0,0 1-90,1-1 0,-3 1 0,1 1 0,-2 2 0,2 1 0,0 1 0,1 1 0,2 0-90,-1 0 90,4 0-90,1 5 90,4 3 0,0 4 0,0 0 0,0 0 90,0-1-90,6 2 0,0 1 0,7 1 0,8 20 0,-8-11 0,13 29 0,-14-24 0,3 11 0,-6-8 90,-1-1 0,-1 0 89,0-3 1,-3-1-90,-1-5 0,-2-3 0,-1-3 90,0-2-90,0-1 0,-6 1 0,-2-3 0,-6 2-90,0-1-90,1 0 180,0-2-90,-1 0-270,-1-2 90,0-2-180,0 0-179,-1-3-181,-1 0-89,-1-3-91,1 0-89,0 0-1980,-8-11 721,7 4 2248,-6-11 0,10 6 0,0-2 0</inkml:trace>
</inkml:ink>
</file>

<file path=ppt/ink/ink15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39:48.136"/>
    </inkml:context>
    <inkml:brush xml:id="br0">
      <inkml:brushProperty name="width" value="0.04286" units="cm"/>
      <inkml:brushProperty name="height" value="0.04286" units="cm"/>
    </inkml:brush>
  </inkml:definitions>
  <inkml:trace contextRef="#ctx0" brushRef="#br0">414 39 12570,'-24'-5'629,"2"1"-6109,10 0 5840,-6-2 1139,4 0-1409,-5 1 769,7 1-769,0 2 0,1 0 0,-1 2 3392,0 0-3122,-9 7-270,6 1 89,-13 15-89,12-5 0,-6 6 0,7-7 0,-2 2-90,0 2 0,0 2 0,1 1 0,1-1 0,1 2 0,2-1 0,2 1 0,4-2 0,3 0 0,1-2 0,2-2-90,0-1 90,8 0-180,2 0 1,9-2-1,4-1 0,4-1-90,2-1 90,3 0-90,1-2 90,1-3-90,2-2 91,-1-3-1,-2-1 90,-2-8 0,-3-3 90,-2-5 0,-2-2 0,-3-2 0,-4-2 90,-3-2 180,1-16-181,-8 8 91,0-14 360,-7-3-270,0 9 90,0-9-1,-6 16 1,5 3-90,-10 3 90,10 4-180,-4 3 0,1 5 0,3 2-90,-4 4 0,5 2 989,0 2-809,0 10-90,0 1 179,0 20-89,0 11 0,0 39-180,4-19-736,-3 16 736,7-33 0,-4 1-314,1-1 224,2 1-90,-3-1 90,3 1 0,-2-1 90,1-1-180,-2-1 90,1-2 90,-1 0-180,1-3 90,0 0 0,0-5-90,0-1 0,0-4-90,0-2 0,0-4 0,-1-3-180,1-4 91,-1-1-450,1-4 59,-2-1-329,-1-5-91,0-1-359,0 0-360,1-8 1799,1-1 0,0-10 0,0 0 0</inkml:trace>
</inkml:ink>
</file>

<file path=ppt/ink/ink15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39:48.602"/>
    </inkml:context>
    <inkml:brush xml:id="br0">
      <inkml:brushProperty name="width" value="0.04286" units="cm"/>
      <inkml:brushProperty name="height" value="0.04286" units="cm"/>
    </inkml:brush>
  </inkml:definitions>
  <inkml:trace contextRef="#ctx0" brushRef="#br0">10 56 15268,'0'-19'990,"0"3"269,-4 15-1169,3 40 0,-4-19-90,5 32 0,0-29 0,5 1 0,0-1 90,0 1-180,3-1 90,-3 1 0,3-1 0,2 1 0,-2-1 0,5 10-90,-1-10 0,2 5 0,-3-13-180,-2-3 90,0-6-90,0-3-269,2-3 269,-3 0 0,4-7 0,-5-2 90,1-9 0,0-1 90,0-3 90,0-4-89,1-1 89,-2-4 0,0-2 179,-1-2 361,0-16-180,-2 14 0,-1-9 0,-1 19-91,-2 4 1,0 5 0,0 4 0,0 3 180,0 4-360,0 7-90,0 7 90,0 7-1,0 0-89,0 0 0,0 3-3302,0 29 3302,0-18 90,0 23-90,0-30-180,0 3 1,6-1-181,1 1-180,1-3-179,1-3-1,-4-1-180,3-3 1748,0 0 0,-4-7 0,0-1 0</inkml:trace>
</inkml:ink>
</file>

<file path=ppt/ink/ink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37:08.498"/>
    </inkml:context>
    <inkml:brush xml:id="br0">
      <inkml:brushProperty name="width" value="0.04286" units="cm"/>
      <inkml:brushProperty name="height" value="0.04286" units="cm"/>
    </inkml:brush>
  </inkml:definitions>
  <inkml:trace contextRef="#ctx0" brushRef="#br0">1 133 12390,'0'-24'0,"3"2"-1217,14 11 1217,3-1 389,2 1-299,4 0-90,-1 0 450,26-2-271,-22 5 811,30 0-810,-40 6 650,6 22-650,-20-6 360,-3 40-361,-2-25 361,-6 44-360,-1-36 90,-19 43-180,10-46-90,-33 49 0,28-51 0,-16 22 0,17-28 0,8-8 627,0 3-627,8-5 90,4-4-90,12 5 0,-3-8 0,27 0 0,-16-6-359,38-7-2430,4-19-719,-2-1 3508,-3-9 0,-32 10 0,-9 6 0</inkml:trace>
</inkml:ink>
</file>

<file path=ppt/ink/ink15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39:49.037"/>
    </inkml:context>
    <inkml:brush xml:id="br0">
      <inkml:brushProperty name="width" value="0.04286" units="cm"/>
      <inkml:brushProperty name="height" value="0.04286" units="cm"/>
    </inkml:brush>
  </inkml:definitions>
  <inkml:trace contextRef="#ctx0" brushRef="#br0">0 218 13739,'35'-24'0,"-4"3"-926,-1 5 926,-6 5-3638,6-5 3638,-10 6 1093,-4 1-913,0 0 360,3-4 719,1-8-550,-6 6-350,-1-4 3393,-11 12-3482,-1 2-90,-1-1 0,0 1 0,0 0 0,-6 2-180,-3 1 90,-7 7 0,-1 3-90,-1 7 90,-1 1 89,-1 2-89,-1 2-90,0 2 180,-6 13-180,9-7 0,0 9 90,11-11-90,3-1 90,2-1-90,2 1-90,0-3 180,0 0-90,0-3 0,7-1 0,1 1 90,0 1-90,7-1 0,-4-1 0,9 0-3302,2-2 3212,0-1 90,-1-1 90,0-4-90,9-4 0,-9-2 0,8-4 0,-10 0 0,0 0 3392,2 0-3482,-2 0-540,4-10 1,-8 7-271,1-14-89,-11 9-90,-2-6-1,-3 0-629,0 1-540,0-2 2249,-7-1 0,-2 1 0,-7-2 0</inkml:trace>
</inkml:ink>
</file>

<file path=ppt/ink/ink15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39:50.236"/>
    </inkml:context>
    <inkml:brush xml:id="br0">
      <inkml:brushProperty name="width" value="0.04286" units="cm"/>
      <inkml:brushProperty name="height" value="0.04286" units="cm"/>
    </inkml:brush>
  </inkml:definitions>
  <inkml:trace contextRef="#ctx0" brushRef="#br0">273 108 9332,'8'-25'2698,"-2"4"-1259,-20 5-1079,5 7 0,-12-5-90,9 9-90,-1 1-90,1 0 0,1 0-1,0 1-89,1 1 90,0 2 0,-1 0-90,0 0 90,0 0-90,-1 5 0,-1-4 0,0 11 90,0-5-90,1 8 0,-1-4 0,2 2 0,0-3 0,3-1 0,1-1 0,2-4-90,0 2 90,1-2 0,2 3 0,0-1 0,2 0 0,0 3 0,0 2 0,5 2 0,1-1 0,6 1 0,-1-1 0,3 0 0,-1-1 0,2-1 0,1 0 0,1 0 0,3 0 0,-1 0 0,1 0 0,1 0 0,-1 2 0,0 0 0,1 2 0,7 2 0,-7-1 0,5 0 90,-5 1-90,-5-2 0,0 3 0,-9-3 90,-3-1 0,-2 3-90,-2-1 90,0 1-90,-8-1 180,0 1 0,-8-3 360,-24 13-540,18-13 0,-19 6 0,23-16 0,0-2 0,1-1 0,0 0-180,1-6 0,1-1-180,1-6 0,-1-1-90,2 0 91,1-2-181,1-1 90,3-2-89,2-1-91,3 0-180,2 1 91,1-2-1,0 2-89,5 0-541,2 0 1350,7 2 0,0 0 0,2 1 0</inkml:trace>
</inkml:ink>
</file>

<file path=ppt/ink/ink15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39:50.586"/>
    </inkml:context>
    <inkml:brush xml:id="br0">
      <inkml:brushProperty name="width" value="0.04286" units="cm"/>
      <inkml:brushProperty name="height" value="0.04286" units="cm"/>
    </inkml:brush>
  </inkml:definitions>
  <inkml:trace contextRef="#ctx0" brushRef="#br0">131 1 17247,'-28'0'450,"4"2"-450,11 17 90,2 0-1753,-6 14 1753,6-7-501,-5 50 501,11-40-247,-1 28 247,12-40-180,1-2 90,7-1 1211,0-3-1211,4-1 934,3-2-934,6-2 0,3-2-90,5-3 0,2-2 0,3-2-3396,0-3 3396,-2 0-90,-1-1 90,-6-7 0,0-2 90,-9-8-90,-3 1 90,-6-2 0,-4 1 0,-2-1 3392,-5-2-3392,0 0 0,-2-2-90,-8 0 90,-4 0-90,-7 0-89,-3 1-91,-1 0-90,-4 3-90,0 2 0,-2 3-89,3 2-91,0 1 0,4 4-269,2-1-1080,3 3 1979,4 2 0,5 1 0,4 1 0</inkml:trace>
</inkml:ink>
</file>

<file path=ppt/ink/ink15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39:51.377"/>
    </inkml:context>
    <inkml:brush xml:id="br0">
      <inkml:brushProperty name="width" value="0.04286" units="cm"/>
      <inkml:brushProperty name="height" value="0.04286" units="cm"/>
    </inkml:brush>
  </inkml:definitions>
  <inkml:trace contextRef="#ctx0" brushRef="#br0">1 0 18327,'12'41'629,"-1"-2"-629,-6-11-5570,2 2 5570,9 15 0,-8-7 214,9 25-124,-15-23 912,6 10-1092,-8-16 180,0-2-180,0-2 0,0-4-180,0-3 0,0-4 2871,0-3-3051,0-3 1574,7-2-3732,-5-3 2518,4-13 0,-6-2 0,0-11 90,7 1-90,-6-3 90,13 1 0,-7-2 0,8-1 0,0-1 90,-1 0 0,1 3 0,-3-2 90,3 4 269,6-9-179,-5 8 0,6-4 0,-8 12-90,0 1 90,2 5 89,-1 1-179,0 4 90,0 0-180,-2 8 0,-1 1 0,-1 9-3392,4 21 3302,-6-13-24,3 17 24,-7-18 0,-1 1 0,-1 1 0,-2 2 0,0-2 0,-1 0 0,0-1 0,0-3 0,-7-2 24,5-3-114,-10-2-90,11-3 0,-11-2-90,7-3 1,-2-2 3481,-1-2-3482,3-3 90,-4 0 0,1-1 90,2 0 0,3-9 0,0-1 90,1-10 0,1 0 0,-1-3-90,2-1 90,8-4 0,1-1 0,12-14 0,-5 11 0,4-8 90,-2 8 90,-3 11 0,3-3 90,-2 11-90,-3 6 0,3 1-1,-6 6 1,2 0 0,-2 0-90,2 0 0,-2 0 0,2 7-90,-1 2 0,-2 7 90,1 1-90,0 1 0,-1 1 0,-1 2 90,0 1-90,0 8 90,-2-9-180,1 7 90,-3-8 0,-3-5-90,1 2-540,-2-5 271,0-4 89,0 2-270,-6-6 0,0-2 450,-4-6 90,4-3-90,-1-7 90,6 0 0,-2-2 0,3 0 0,0-2 0,0 0 90,0 0 90,0-1 0,7 0 0,1-1 0,6 1 0,-1-2 0,0 1-90,0-1 90,1-1-180,1 1 90,-1 0-90,1 0 0,1 2 0,-1 2 0,1 1 0,0 1 0,-1 3 0,0 1-180,0 2-180,-1 6-180,-1 0-179,0 3-1,0 0-359,-1 0-1710,3 13 2789,-4-3 0,2 10 0,-4-7 0</inkml:trace>
</inkml:ink>
</file>

<file path=ppt/ink/ink15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39:51.789"/>
    </inkml:context>
    <inkml:brush xml:id="br0">
      <inkml:brushProperty name="width" value="0.04286" units="cm"/>
      <inkml:brushProperty name="height" value="0.04286" units="cm"/>
    </inkml:brush>
  </inkml:definitions>
  <inkml:trace contextRef="#ctx0" brushRef="#br0">0 198 12120,'31'5'360,"-2"-8"-270,-8-4-90,1 0-4252,2-5 4342,11 0-90,-7-2 625,19-5-625,-23 8 0,8-3 0,-14 4 90,4-8 0,-11 4 3275,2-5-3095,-13 8 171,0 0-261,-8 3 0,1 2 0,-8 2 90,3 2 0,0 2 0,-2 0 89,1 0 1,-1 6 0,-1 1 360,-8 11-451,4-3-89,-7 5 180,1 4-180,6-3-90,-4 6 0,10-8 0,2 0-90,0-1 0,1 2 0,3 0 0,2-1 0,4 1 0,1-3 0,0 3-90,6 5-540,9 1-539,11 3 449,-1-10 91,1-4-91,-6-6 1,0-1-271,3-1-629,1-2-180,-1 0 1799,1-3 0,1 0 0,-1-2 0</inkml:trace>
</inkml:ink>
</file>

<file path=ppt/ink/ink15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39:52.229"/>
    </inkml:context>
    <inkml:brush xml:id="br0">
      <inkml:brushProperty name="width" value="0.04286" units="cm"/>
      <inkml:brushProperty name="height" value="0.04286" units="cm"/>
    </inkml:brush>
  </inkml:definitions>
  <inkml:trace contextRef="#ctx0" brushRef="#br0">1 215 16707,'7'36'90,"1"-2"-2739,6-5 2649,-2-6 797,3 6-707,-4-10-90,3-1 429,-1-2-879,12 11 180,-9-12-90,10 7 974,-6-11-1063,-5-6 89,5 1 0,-6-6 0,1 0 90,-2-7 91,0 0 89,-2-8 0,-2 0 90,0-4 0,-2 0 0,-2-3 0,-2-3 90,-2 0 0,-1-4 89,0-1 91,0-1 90,0-1-90,0 1 629,-5-14-449,4 13 0,-4-8-90,5 17 0,0 5-91,0 4 1,0 3-180,0 2 360,0 4-450,0 7 0,0 5 90,0 8-90,0 2 0,0 3 0,0 3 0,0 4 0,0 14 0,0-10 0,0 11 0,0-2-270,4-10-180,-2 7-179,2-13-271,0 0 1,0-1-1,4-2-179,-4 0-360,1-3-180,-2-1 1619,3-2 0,-2-2 0,1-1 0</inkml:trace>
</inkml:ink>
</file>

<file path=ppt/ink/ink15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39:52.433"/>
    </inkml:context>
    <inkml:brush xml:id="br0">
      <inkml:brushProperty name="width" value="0.04286" units="cm"/>
      <inkml:brushProperty name="height" value="0.04286" units="cm"/>
    </inkml:brush>
  </inkml:definitions>
  <inkml:trace contextRef="#ctx0" brushRef="#br0">0 1 16797,'5'28'180,"-4"-2"-5840,7-7 5750,-4 0 1319,1 0-1409,1 0 589,-3-1-948,2 1-271,-2-3 0,1-1 3213,-2-2-6091,3 8 3508,-4-8 0,2 4 0,-3-11 0</inkml:trace>
</inkml:ink>
</file>

<file path=ppt/ink/ink15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39:52.572"/>
    </inkml:context>
    <inkml:brush xml:id="br0">
      <inkml:brushProperty name="width" value="0.04286" units="cm"/>
      <inkml:brushProperty name="height" value="0.04286" units="cm"/>
    </inkml:brush>
  </inkml:definitions>
  <inkml:trace contextRef="#ctx0" brushRef="#br0">4 59 13199,'-2'-21'90,"0"5"0,2 12-180,0 1-179,0 0-91,0-1-180,0 2-539,0 0-271,0 0 1350,5 1 0,-3 0 0,3 1 0</inkml:trace>
</inkml:ink>
</file>

<file path=ppt/ink/ink15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39:53.041"/>
    </inkml:context>
    <inkml:brush xml:id="br0">
      <inkml:brushProperty name="width" value="0.04286" units="cm"/>
      <inkml:brushProperty name="height" value="0.04286" units="cm"/>
    </inkml:brush>
  </inkml:definitions>
  <inkml:trace contextRef="#ctx0" brushRef="#br0">0 130 17697,'0'31'630,"7"-4"-361,1-12-89,5 1-180,-1 2 90,0 3 0,-1 2-90,1 2 0,1 2 0,1 0 0,1 0 90,2-1-3572,0-3 3482,3-1 0,-3-2 0,2-2-180,-2-2 90,-1-2-90,0-1-89,-3-3 89,-2-2-90,-3-3 0,-1-1-180,-2-3 3482,1 0-3391,-3-1-1,-2-8 90,0 0 0,-1-9 90,0 1 0,0-3 90,0-3 0,0-3 90,0-2-89,0-3 89,0-1 89,0-3-89,0-1 180,0-2 90,0 1 90,0 3 360,0-12-361,0 12-89,0-6 0,0 17-90,0 3 90,0 2 270,0 4-451,0 11-89,0 6 90,0 14 0,0 3-90,0 5 90,0 2-90,0 7 90,0 20-90,0-10-90,0 14 180,5-3 0,0-12-402,1 10 222,2-20-180,-7-1-179,7-3-181,-5-2-180,3-4-89,0-4-1,0-4-89,-1-5-360,-1-2-720,-2-5 2069,3-1 0,0-2 0,2-1 0</inkml:trace>
</inkml:ink>
</file>

<file path=ppt/ink/ink15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39:53.809"/>
    </inkml:context>
    <inkml:brush xml:id="br0">
      <inkml:brushProperty name="width" value="0.04286" units="cm"/>
      <inkml:brushProperty name="height" value="0.04286" units="cm"/>
    </inkml:brush>
  </inkml:definitions>
  <inkml:trace contextRef="#ctx0" brushRef="#br0">10 161 13379,'-5'21'450,"1"-3"-360,4-10 0,5-2 0,2 0 0,6-3 0,1 0-90,1 0 90,2-1-90,1 0 0,1-2 0,3 0 90,2 0-90,0-6 0,1 0 0,-4-7-90,0-1 0,-2 1 0,-2 0 90,-2 2 0,-4-1 0,-6-5 0,-2 4 180,-3-4 0,0 4 90,0 4-91,0 0 91,-5 5 90,-3 2 0,-3 2 0,-1 0-90,1 7-1,-2 0 1,0 8 0,-1-2-180,1 3 90,-6 7-90,6-3-90,-2 6-3392,8-8 3482,4 1 0,2 0-90,1-1 0,0 0 0,0 0 0,0-1-90,6 0 180,2-2-180,6 0 3482,0-2-3392,2 0-90,0-2-90,3-2 0,2 0-90,1-4-90,-1 0 91,2-3-1,0 0-90,1-2 0,2 0 90,-2-8 0,3-1 91,-4-7 89,2 0-3392,-3-2 3392,-1-1 90,-3-2 0,-1-3 359,4-13 91,-8 8 0,2-9 449,-6 2-539,-4 11 0,2-6-90,-5 18 3302,0 3-2583,-2 3-899,0 9 0,0 2 0,0 10 0,0-1-90,5 2 0,2 1 0,0 1 0,4 3 0,-4-1 90,13 10 0,-8-7-90,4 6 0,-3 1-90,-4-9 0,0 4-90,-3-11-90,-2 0 0,-1-4-2338,-2-2 2338,0-10 180,-1-3 0,-6-9 0,5-2 90,-9-3 0,8-3 0,-2-1 180,4-5 0,0 0 90,0-2 0,7 2 0,2 1-3393,8 1 3393,1 3-90,1 0 90,0 6 0,2 2-90,-1 6 90,-1 3-91,1 3 3303,-2 2-3302,0 1-90,-1 8-90,-2-5 180,1 14-180,-2-4 90,0 9-180,-2 1 180,0 0 0,4 14-90,-5-8-90,2 10-360,-2-1 91,-4-8-271,1 7-1259,-4-3 900,-2-8-181,0 3-629,-2-10-449,0-3 2248,-7-3 0,-1-1 0,-6-2 0</inkml:trace>
</inkml:ink>
</file>

<file path=ppt/ink/ink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37:09.090"/>
    </inkml:context>
    <inkml:brush xml:id="br0">
      <inkml:brushProperty name="width" value="0.04286" units="cm"/>
      <inkml:brushProperty name="height" value="0.04286" units="cm"/>
    </inkml:brush>
  </inkml:definitions>
  <inkml:trace contextRef="#ctx0" brushRef="#br0">0 47 12660,'10'-20'629,"-3"4"-539,-7 13 0,2 1 0,-1 0 0,1 0 90,1 1 360,-1 0-270,1 1 1079,8 8-1169,-6 1 0,12 20 90,-4 8-1,5 22-179,-1 12 0,-7-9 0,-2 1-90,3 13 0,-4-14 0,-1-4 0,-2-17-270,5 30-179,-5-39-2340,2 26 2789,-5-43 0,-5 7 0,-4-20 0</inkml:trace>
</inkml:ink>
</file>

<file path=ppt/ink/ink15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39:57.345"/>
    </inkml:context>
    <inkml:brush xml:id="br0">
      <inkml:brushProperty name="width" value="0.04286" units="cm"/>
      <inkml:brushProperty name="height" value="0.04286" units="cm"/>
    </inkml:brush>
  </inkml:definitions>
  <inkml:trace contextRef="#ctx0" brushRef="#br0">376 20 13199,'-31'-11'720,"3"2"-450,12 9-90,0 0-90,-2 0 180,-9 6-180,7 2 179,-6 5-179,10 0 90,2-2-90,-2 3 0,3 0 0,-3 3 0,3 1-90,-2 3 90,2 3-90,-9 15 0,9-10 0,-7 11 90,9-1-90,4-9 0,2 8-90,5-3-3392,16-3 3482,-5 0-270,23-3 180,-14-15 0,10 1-90,-8-8 0,2-4 1,0 0 3391,2-3-3392,2 0 0,-1-8 0,1-3 90,-4-8 0,0-2 90,-3-1 0,-3 1 0,-1-2 0,-3-2 0,-2-2 0,-4 0 0,-1 1 90,-4-9 90,0 8 90,-3-7 180,0 4-271,0 10 1,-5-2-90,4 9 180,-4 3 90,1 4-180,3 10-180,-3 6 90,4 6 0,0 0 0,0-1 0,0 2 0,0 2-90,0 3 90,4 2-90,-3 1 0,10 12 0,-6-8 89,6 7-89,-5-12-89,1-2-181,0-2-180,0-2-90,0 0-179,1-3-1,-1-1-89,-1-2-271,1-2-179,-1-2-270,0-2 1529,2-2 0,1-2 0,2-1 0</inkml:trace>
</inkml:ink>
</file>

<file path=ppt/ink/ink15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39:57.922"/>
    </inkml:context>
    <inkml:brush xml:id="br0">
      <inkml:brushProperty name="width" value="0.04286" units="cm"/>
      <inkml:brushProperty name="height" value="0.04286" units="cm"/>
    </inkml:brush>
  </inkml:definitions>
  <inkml:trace contextRef="#ctx0" brushRef="#br0">125 69 14189,'-24'0'1259,"2"0"-989,11 0-90,2 0 90,-2 0-180,3 0 90,-1 0-90,3 7 0,1 1-1,0 6-89,1 2 90,-1 0 0,2 1-90,1 2-90,1 0 180,1 0-90,0 1 0,5 1 0,-4 0 0,11 1 0,-5 0 0,6 1 0,1-1 0,-1-2 0,2 0 0,0-4 0,1-1 0,-1-1-90,1-3 90,-1 0-269,0-3-91,6-2 0,-4-2 90,5-2-90,-5-2 90,-1-7 91,1-2-1,-2-9 0,0-2 90,-1-1 0,-3-3 0,-1-1 0,-3-4 90,0-1 0,-3-1 90,-1 0 0,-1 0 360,-1-12-91,0 12-89,-1-8 360,0 9-360,0 9 0,0-3 89,0 13-89,-5 5-180,4 9 90,-4 5-90,5 5 0,0 1 0,0 2 0,0 3-90,5 4 0,1-1 0,-1 2 0,5 0 0,-5 2 0,5-2 0,-2 1 0,0-2-90,1 0-90,-2-1-270,1-1-899,1 6-1169,4-3 1348,-3-3-269,1-9 0,-5-9 1439,0-3 0,0-6 0,0-1 0</inkml:trace>
</inkml:ink>
</file>

<file path=ppt/ink/ink15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39:58.313"/>
    </inkml:context>
    <inkml:brush xml:id="br0">
      <inkml:brushProperty name="width" value="0.04286" units="cm"/>
      <inkml:brushProperty name="height" value="0.04286" units="cm"/>
    </inkml:brush>
  </inkml:definitions>
  <inkml:trace contextRef="#ctx0" brushRef="#br0">1 154 12480,'0'-25'899,"0"3"-539,0 8-90,0 1 90,0-1 90,0 1-271,0 3 1351,0 1-1261,0 11-89,0 3 90,5 9-90,-4 0 90,9 3-90,-8 0-180,10 12 0,-5 6 90,3 0-90,-2-1-3392,-4-13 3392,1 2 90,-1-1-180,0 1 0,-1-3-180,-1-2-180,-2-2 0,1-1 3483,-1-3-4922,0-3 1619,0-12 180,0-4 0,0-10 0,0-1 90,0-3 0,6-52 90,0 33 90,6-39-232,-1 51 231,0-1 1,-1 3 0,0 3 90,-1 3-90,-2 6 90,-1 3 629,-1 5-576,3 11-323,-5 4 0,9 8 89,-5 2-89,4-1 0,-1 3 0,0 0 0,-2 0-269,1 1-91,-1 1-270,1 0-629,4 10 539,-4-8-89,3 6-1530,-2-4 720,-5-8 1619,5 3 0,-5-12 0,1-2 0</inkml:trace>
</inkml:ink>
</file>

<file path=ppt/ink/ink15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39:58.717"/>
    </inkml:context>
    <inkml:brush xml:id="br0">
      <inkml:brushProperty name="width" value="0.04286" units="cm"/>
      <inkml:brushProperty name="height" value="0.04286" units="cm"/>
    </inkml:brush>
  </inkml:definitions>
  <inkml:trace contextRef="#ctx0" brushRef="#br0">172 41 14279,'-7'-21'1349,"5"4"-719,-11 16-181,1 0-179,-1 8-90,-4 1-90,7 7 0,-1 0 0,-2 1 0,1 0-90,-1 3 90,0-1-90,3 3 0,0 2 0,2 10 0,4-10-90,0 8 180,4-12-90,0 2-180,6-3 90,2-1-90,5-2-90,0-2 1,-1 0-1,1-2 0,0-2 0,2-5 90,2-1 0,2-3 0,1 0-90,4 0 91,-1 0 89,0-8 0,-1-2-90,-1-9 180,-1 0-90,-5 0 90,0-2 90,-4-11 90,-5 7 0,0-9-1,-5 14-89,0 1 0,-1 3 0,0 3 1170,0 2-1170,6 12-1,-5 5 1,5 11 0,-6 2 0,0 1-90,0 2 0,0-1 0,7 7-180,-5-9-179,5 5-631,6-5 361,-10-3-3239,9 13 1889,-12-17 1979,7 6 0,-5-16 0,4-2 0</inkml:trace>
</inkml:ink>
</file>

<file path=ppt/ink/ink15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39:59.305"/>
    </inkml:context>
    <inkml:brush xml:id="br0">
      <inkml:brushProperty name="width" value="0.04286" units="cm"/>
      <inkml:brushProperty name="height" value="0.04286" units="cm"/>
    </inkml:brush>
  </inkml:definitions>
  <inkml:trace contextRef="#ctx0" brushRef="#br0">11 143 15898,'-6'30'1169,"2"0"-989,4-7-90,0 4-4072,5 4 4252,-4 2 770,10 2-950,-6 2 0,6 0-90,-1 2 90,-2-1-2359,7 33 2269,-6-26 90,4 25-591,-7-34 501,0-3 2021,-2-1-2111,0-3 0,-2-2 0,1-3 3021,-2-3-3201,0-5 1120,-1-3-2199,0-5 1079,-6-9 90,0-5-90,-6-9 0,1-2 90,0-3 1,0-6 179,0-3-90,2-5 0,0-23 90,3 11 0,2-19 0,2-3 0,2 15-511,5-15 511,2 22 90,5-1-90,-1 3-90,2 2 180,-1 5-90,1 3 90,0 1 0,-1 5 0,3 1-90,-2 6 180,2 2-91,-1 5 91,0 1-2828,-1 4 2738,-1 3 127,2 4-127,-3 2 90,6 10 0,-6 1-90,3 12 0,-5 1-1,0 3 3393,-3 2-3482,-3 2 0,-3 1 90,0 3-90,0 0 0,0 0 90,0-2-90,0-1 0,0-2 0,0 0-3302,-10 13 3392,2-17-180,-7 7-90,8-22-89,-2-4-91,3-1-90,-3-4 90,2 0 3212,1-2-3301,0 0-91,1 0 0,0-6-89,1-1-1,1-8-359,1 0-630,2-2 1619,0-5 0,0-2 0,0-3 0</inkml:trace>
</inkml:ink>
</file>

<file path=ppt/ink/ink15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39:59.757"/>
    </inkml:context>
    <inkml:brush xml:id="br0">
      <inkml:brushProperty name="width" value="0.04286" units="cm"/>
      <inkml:brushProperty name="height" value="0.04286" units="cm"/>
    </inkml:brush>
  </inkml:definitions>
  <inkml:trace contextRef="#ctx0" brushRef="#br0">0 58 16528,'25'6'719,"-2"-4"-539,-12 12 0,-1-7-2081,7 13 2081,-5-5 490,14 24-670,-14-15 0,6 14 90,-12-13 0,-2-1-90,-4 3 0,0-3 1742,0 3-1652,0-5-152,0 0 62,0-2 0,0 1 0,-6-1-179,-1-2 89,0-2-180,-3-4-1079,5 0 1169,-1-17 0,1 1 180,5-15-90,0 0 90,0-3-90,0-3 90,0-2 0,0-2 0,0-1 0,0-3-90,6-1 90,1 0 0,5 0 90,2 4-180,-1 1 180,6-6-90,-4 12 90,3-5-90,-3 10 0,-6 6 0,2 0 0,1 6 0,-4 3 0,6 1 0,-4 2 0,2 0 0,1 9 0,-2 0-180,0 8-90,1 0-270,0 0 1,0 1-91,-2 2 0,-1 1-179,-2 3-91,0-1-359,2 0-180,-2-1 1439,1-1 0,-2 0 0,0 0 0</inkml:trace>
</inkml:ink>
</file>

<file path=ppt/ink/ink15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40:00.201"/>
    </inkml:context>
    <inkml:brush xml:id="br0">
      <inkml:brushProperty name="width" value="0.04286" units="cm"/>
      <inkml:brushProperty name="height" value="0.04286" units="cm"/>
    </inkml:brush>
  </inkml:definitions>
  <inkml:trace contextRef="#ctx0" brushRef="#br0">55 57 13829,'-5'-23'1529,"4"4"-1169,-9 15-90,9 1 90,-8 1-1,4 1 91,-2 0-180,2 8 90,0 0-90,3 7-90,-1 0-90,1 1-1,2 1 1,0 2-90,0 1 90,0 3-90,0 3 90,4 3-90,2 1 0,3 1 0,1 1-90,-2 1 180,1 0-90,1-1 0,1-3-90,2-5 0,1-1-179,9 1-1,-6-7-90,6-3-270,0-9 271,-7-4-91,5-8 180,-8-2 0,-1-9 90,0-1 90,-2-1 0,-1-2 0,-1-1 90,-2-3-90,-3-1 90,0-3 720,-3-42-450,0 35-90,0-30 90,-6 44-91,5 5 1,-10 1-90,10 4 0,-4 3-90,1 1 0,3 3 0,-3 1 180,4 2-180,0 10 180,0 0-90,0 10 0,0-1 0,0 2-90,5 0 0,0 3 0,1 1 0,3 2-3392,-3 2 3392,3 2 0,1 0-90,-2 0-2628,1-2 2178,0-1-179,-1-3-1,1-2 1459,2-3-1728,-2-6-720,0 0 1709,-4-6 0,-1-1 0,-1-1 0</inkml:trace>
</inkml:ink>
</file>

<file path=ppt/ink/ink15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40:00.609"/>
    </inkml:context>
    <inkml:brush xml:id="br0">
      <inkml:brushProperty name="width" value="0.04286" units="cm"/>
      <inkml:brushProperty name="height" value="0.04286" units="cm"/>
    </inkml:brush>
  </inkml:definitions>
  <inkml:trace contextRef="#ctx0" brushRef="#br0">0 138 14819,'20'23'179,"-3"-5"-179,-6-16 90,-1-2-4341,2 0 4251,8 0 769,-3 0-948,17-17 89,-16 9 90,8-15 0,-15 13-90,-1 0 3482,-3-1-3392,0 0 90,-4 0 89,-1-2 1,-2 1 90,0 0 0,0 2-90,0 0 90,-7 3 0,1 1 0,-2 2-1,-2 1 1,4 2-90,-5 0 90,1 1-90,-1 0 0,1 7-90,0 2 90,-3 14-90,4-5-90,-2 5 269,3 2-269,5-3 90,-2 9-90,5-7 0,0 3 0,0 1 0,0 0 0,6 1 0,1-2 0,5-3-180,-2-2 1,0-1-3483,1-2 3212,0-1 0,1-2-89,0-3-1350,17 3 1259,-7-9-1709,30-6 1080,-28-10-90,13-8 0,-19-2 1349,-2-3 0,-2-2 0,-1-2 0</inkml:trace>
</inkml:ink>
</file>

<file path=ppt/ink/ink15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40:01.070"/>
    </inkml:context>
    <inkml:brush xml:id="br0">
      <inkml:brushProperty name="width" value="0.04286" units="cm"/>
      <inkml:brushProperty name="height" value="0.04286" units="cm"/>
    </inkml:brush>
  </inkml:definitions>
  <inkml:trace contextRef="#ctx0" brushRef="#br0">1 72 13649,'0'-29'1529,"0"4"-6829,0 15 7369,0 3-391,0 11-1048,0 3 319,5 41-859,1-18-90,0 26 90,3-26-90,-4 1-90,3 0 180,-3 0-90,-2 0 0,0-1 0,1-3 0,2 2 3302,-3-5-3302,-1 1-449,-2 3 179,0-8-90,0 1-1439,0-9 1709,0-13-90,0-2 180,7-9-90,-5-2 0,19-9 90,-11 2 0,18-22 0,-10 15 90,5-10-90,-4 15 180,2 1 0,0 3-90,1 3 90,-2 4 0,0 1-90,-4 6 0,-1 0 0,-3 3 0,-2 0 89,-4 2-89,-1 7 0,1 1-90,1 6 90,2 1-90,-2 1 0,0 2 90,1 1-90,0 2 0,-3 0 90,0 0 0,-5 2 0,-8 0 0,0 0 0,-9 0 90,-13 8-90,5-9-90,-8 6 0,-1-8 0,9-7 90,-6 2-90,9-8 0,4-2-90,1-3 90,0 0-180,3-1-90,1-1-180,3 0-89,2-7-181,3-2-719,1-17 719,2 4-269,1-10-91,1 8-449,7-4 0,2 2 1529,8-1 0,2 3 0,1 0 0</inkml:trace>
</inkml:ink>
</file>

<file path=ppt/ink/ink15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40:01.513"/>
    </inkml:context>
    <inkml:brush xml:id="br0">
      <inkml:brushProperty name="width" value="0.04286" units="cm"/>
      <inkml:brushProperty name="height" value="0.04286" units="cm"/>
    </inkml:brush>
  </inkml:definitions>
  <inkml:trace contextRef="#ctx0" brushRef="#br0">183 4 18237,'-25'-3'539,"3"3"-359,11 16-90,0-1 0,-1 0-90,-1 2 0,-1 2 90,-2 2-180,2 1 180,0 3-90,2-1-90,2 2 90,5-1-3392,2 1 3392,3-3 0,0 2 0,0-2-2448,0-2 2358,6 0 0,3-3 0,5-1-360,14 2 180,-7-8 2269,12 1-2359,-9-8-90,3-3 91,-1 0 3391,1-1-3392,-2-8 0,0-1 180,-3-8 90,-1-1 0,-3-4-3302,-3 0 3482,-2-3 90,-3-3 0,-5-1 90,-2-2 0,-3-1 0,0 1 89,0 1 181,0-8 270,0-3-91,0 11 2673,0 14-3302,0 21 0,0 10-90,0 0-90,7 3 180,0 0-90,7 4 0,-3-1 0,2 1 90,0-1-180,1 1 90,1 0-90,2-2 90,0 0-539,8 3 269,-8-5-270,5 1-539,-6-12 359,-5-3-179,2-4-1,-6 0-179,-1 0-720,0 0 1799,0-6 0,0-1 0,1-6 0</inkml:trace>
</inkml:ink>
</file>

<file path=ppt/ink/ink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37:09.305"/>
    </inkml:context>
    <inkml:brush xml:id="br0">
      <inkml:brushProperty name="width" value="0.04286" units="cm"/>
      <inkml:brushProperty name="height" value="0.04286" units="cm"/>
    </inkml:brush>
  </inkml:definitions>
  <inkml:trace contextRef="#ctx0" brushRef="#br0">1 65 13739,'31'-4'540,"-1"0"-360,-10 1-90,3-1-4252,2 1 4252,3-1 860,1 0-950,2 0 0,0-2-1530,51-7 631,-40 8-630,37-6 1529,-53 11 0,-1 0 0,0 0 0</inkml:trace>
</inkml:ink>
</file>

<file path=ppt/ink/ink15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40:02.886"/>
    </inkml:context>
    <inkml:brush xml:id="br0">
      <inkml:brushProperty name="width" value="0.04286" units="cm"/>
      <inkml:brushProperty name="height" value="0.04286" units="cm"/>
    </inkml:brush>
  </inkml:definitions>
  <inkml:trace contextRef="#ctx0" brushRef="#br0">236 52 8792,'12'-23'3508,"1"5"-2788,-12 13-91,2 2-89,-3 1 2338,2 1-2788,-1 8 90,2 3-90,-3 7 0,0 3-90,0 1 90,0 5 0,0 2 0,0 3 0,0 1-90,0 1 90,0 2-90,0 0 0,6 1 0,-5 1 0,5-3 0,-6 1 0,4-3 0,-3 0 0,2-3-3482,-3 0 3302,0-3 0,0-3-90,6-2-180,-4 1 271,4-8-1,-6 0-720,0-8 4292,0-10-3392,0 0 0,0-8-90,0 1 90,0-1 0,0-1 0,-7-4 90,0 2-90,-7-3 0,1 1 0,1 2 90,-1-1 90,1 3-90,-2 1-90,2 3 0,-1 2 90,1 4-90,-1 0 90,1 2-90,1 1 90,-1 8-90,0-1 90,0 8-90,-1-1 90,1 3 0,-1 3-90,1 2 0,0 0 0,1 0 90,2 0-90,1-1-90,1-2 90,3-3 0,2-2 0,1-3 0,1-1 0,0-3 90,5 0-90,2-2 0,13 1 90,-4-3-90,8 0 0,6-3-90,-5-6-90,11-1 90,-9-6 0,1-1-180,1 1 0,0-2-90,-3 1 0,1 0-89,-3 0-1,-1 0-90,-2 1 91,-1 1-271,-1 0 0,-2 1 1,-1 1-451,2-4 721,-5 4-451,2-4 900,-6 6 0,-2 0 0,-1 0 0</inkml:trace>
</inkml:ink>
</file>

<file path=ppt/ink/ink15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40:03.369"/>
    </inkml:context>
    <inkml:brush xml:id="br0">
      <inkml:brushProperty name="width" value="0.04286" units="cm"/>
      <inkml:brushProperty name="height" value="0.04286" units="cm"/>
    </inkml:brush>
  </inkml:definitions>
  <inkml:trace contextRef="#ctx0" brushRef="#br0">4 243 12930,'31'-11'0,"-3"0"0,-12-2 90,1-1-4342,-1 4 4252,8-8 860,-6 7-860,5-6 0,-9 6 0,-3 0 0,-1 2 0,-2-1 3661,-2-3-3481,-3 5 90,-3-2-90,0 6 90,-6-2 0,5 1 0,-11-1 89,4-1-89,-4-1 0,1 0 0,-6-3-90,4 7-90,-5-2 90,-3 6-180,6 10 180,-7 1-90,8 10 89,0 1-89,2-1 0,1 2 0,3 1-90,0 2 0,3 34 90,9-25-90,22 46 0,-6-56 0,16 14 90,-21-27-90,2-3 0,-1-1 0,0-2 90,3-3-90,1-1 0,1-2-90,2 0 90,-2-6-90,0 4-90,-1-11 90,-2 5-179,-2-6-91,-3 2-90,-2 2-90,-1 1 91,-2 1-91,-1 0-90,-3 0 1,0 0-181,-1 2-269,0-1 89,-1 1-269,-1 1 1259,0-1 0,1 0 0,1 0 0</inkml:trace>
</inkml:ink>
</file>

<file path=ppt/ink/ink15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40:03.813"/>
    </inkml:context>
    <inkml:brush xml:id="br0">
      <inkml:brushProperty name="width" value="0.04286" units="cm"/>
      <inkml:brushProperty name="height" value="0.04286" units="cm"/>
    </inkml:brush>
  </inkml:definitions>
  <inkml:trace contextRef="#ctx0" brushRef="#br0">349 47 13739,'-22'-19'1259,"3"3"-899,9 12-90,1 2-3662,-2-1 3661,0 1 681,-4 1-770,0 8 0,-5 1 90,1 8-90,0 3-2434,-3 2 2434,1 4 1789,-2 3-1969,1 4 90,-6 17-90,9-10 0,-3 8 90,13-14-180,1-3 90,5-2 90,1-2-90,2-4 0,0-3 0,7-1 3365,2-4-3365,7-1 82,2-2-82,3 0 0,3-3-180,2-1-630,16-1 181,-9-3-1,11 0-539,1-3 629,-13-8-1978,41-17 1528,-42 7 91,21-14-181,-36 16 91,-2-2 989,-3-2 0,-2-3 0,-1-2 0</inkml:trace>
</inkml:ink>
</file>

<file path=ppt/ink/ink15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40:04.273"/>
    </inkml:context>
    <inkml:brush xml:id="br0">
      <inkml:brushProperty name="width" value="0.04286" units="cm"/>
      <inkml:brushProperty name="height" value="0.04286" units="cm"/>
    </inkml:brush>
  </inkml:definitions>
  <inkml:trace contextRef="#ctx0" brushRef="#br0">63 86 12570,'-8'-26'989,"2"4"-539,-1 11 0,0 3-1,1 0-179,-1 3-90,1 1 0,0 2 0,0 2 1709,2 0-1709,12 7-180,-1 1 360,11 7-270,5 39 0,-9-20-414,7 31 504,-14-28 0,4 17-180,-3-12 0,3 12 90,-2-19-90,2 0 0,-1-3-90,1-2 90,-1 1 0,-2-3 0,-1 1 0,-1-4-180,-1-3 0,-3-3 1,0-5-1,-2-1-810,0-6 1043,0-9-232,0-5 89,0-9-180,0-2 180,0-1-90,0-5 180,6-1-90,-4-3 90,10-2 0,-11 1 0,11 1-90,-6 1 180,6 0-90,-3 1 0,1 2 0,-3 3 90,3 2 90,-2 0 0,2 2 0,0 2 89,-1 2-179,1 1 0,-1 3 0,1 0 0,0 4-90,-1 3 90,-2 2-90,0 0 0,1 0 270,4 19-270,-2-5 0,3 15 90,0 0-90,-3-6 0,3 8 90,-4-6-90,-3 0 0,2-1-270,-1 0-90,0-1-89,0-2-91,0 1 0,0-3-179,-1-2 89,-1-2-90,-1-3-179,-2-1-181,1-1 1080,-2 2 0,0-6 0,-1 0 0</inkml:trace>
</inkml:ink>
</file>

<file path=ppt/ink/ink15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40:04.670"/>
    </inkml:context>
    <inkml:brush xml:id="br0">
      <inkml:brushProperty name="width" value="0.04286" units="cm"/>
      <inkml:brushProperty name="height" value="0.04286" units="cm"/>
    </inkml:brush>
  </inkml:definitions>
  <inkml:trace contextRef="#ctx0" brushRef="#br0">192 24 15808,'-25'-13'720,"4"3"-6111,12 9 5841,-2 9 1139,2 1-1410,-5 8-179,3 3 950,-1 3-860,0 3-90,-1 2 90,1 3-90,1 1-90,0 2 180,1 14-90,4-13 0,2 7-90,4-6 90,7-14 3392,1 6-3392,9-13 0,-1-1 90,2-3-90,2-3-90,0-4 0,3-2 0,0-2 0,1 0-90,0 0 0,1-6 90,-1-2-90,-1-5 90,0-1 90,-2 0-90,0-1 1,-3-2 89,-3-1-90,-1-13 90,-6 5 0,-2-6 0,-12-13 0,-2 18 0,-8-13 0,2 22 0,-1 4-90,2 0 0,-1 4-90,-1 1 0,1 3-180,0 2-90,-3 2 1,1 2-1,-1 0-90,1 0 0,1 0 1,0 5-361,2 1-269,1 1-180,2 5 501,2-6 0,3 7 0,3-2 0</inkml:trace>
</inkml:ink>
</file>

<file path=ppt/ink/ink15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40:05.209"/>
    </inkml:context>
    <inkml:brush xml:id="br0">
      <inkml:brushProperty name="width" value="0.04286" units="cm"/>
      <inkml:brushProperty name="height" value="0.04286" units="cm"/>
    </inkml:brush>
  </inkml:definitions>
  <inkml:trace contextRef="#ctx0" brushRef="#br0">385 0 13559,'-29'0'1529,"1"0"-1169,6 0-180,-1 7 180,2 0-180,0 6 90,2 1 179,-16 12-359,13-6 90,-13 11 0,15-10-180,0 1 90,-1 1-90,2 2 0,4 1 90,1 0-180,6-1 180,1-2-180,3 0 90,3-3 0,0 0 0,10-2 0,1-3 0,8-1 0,-2-2 0,0-3-90,1-1-90,0-2-90,4-1 1,-1-2-1,2-2-90,-1-1 0,1-7 0,2-2-89,4-13 359,-7 4 0,4-7 0,-8-2 0,-2 3 90,-3-7 0,-4 7 0,-5-1 90,0-2 0,-3 0 90,0-1 89,0 2 1,0 1-90,0 4 0,0 1 0,0 5 1259,0 2-1169,0 15-90,0 5 0,0 14-90,0 3 90,0 17-1,0-7-89,0 15 0,0-12 0,0 2-90,6-2 90,1 1-90,0-1 0,13 32-90,-11-27 270,16 33-180,-14-43-90,4 4 0,-5-15-90,-1-4-89,-2-2-1,-1-4-180,-1-3-90,0-4-89,0-2-181,-1-2 1,0 0 89,0 0-179,0-8-1,1 0-449,1-9-270,3 0 1619,-2-2 0,2-2 0,-1-2 0</inkml:trace>
</inkml:ink>
</file>

<file path=ppt/ink/ink15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40:05.641"/>
    </inkml:context>
    <inkml:brush xml:id="br0">
      <inkml:brushProperty name="width" value="0.04286" units="cm"/>
      <inkml:brushProperty name="height" value="0.04286" units="cm"/>
    </inkml:brush>
  </inkml:definitions>
  <inkml:trace contextRef="#ctx0" brushRef="#br0">50 162 12840,'0'-30'1709,"-5"0"-1350,4 17-89,-8-1-90,7 8 0,-2 1 180,1 2 270,-1 1-271,-2 9-179,0 1-90,2 7 90,1 0 0,2 0 0,1 1 0,-1 1-180,1 1 90,0 3-90,0-1 90,0 2-90,6 13 0,1-8-90,6 8 180,16 6-180,-12-21-90,14 11 90,-16-24-180,1-2 0,0-4-90,-1 1-89,1-2 89,-2 0 90,0-9-90,0-1 90,-3-7 90,0-2 1,-2 1 89,-2-4 90,-1 0-90,-3-5 90,-1 1 0,-2-3 90,0-1 0,0 1 89,0-1 361,-10-9-270,7 13-90,-8-6 90,7 15-180,3 4 90,-4 2-90,5 5 1169,0 1-1169,0 17 90,0-3 0,0 24-180,0-12-90,0 7 180,11 3-90,-4-8 0,8 7 0,-5-2 0,-1-6 0,0 7 0,0-9-180,-1 2-180,1-1-180,-1 0-269,0-2-990,6 3 719,-4-9-539,4 2-629,-6-9 2248,-1-3 0,0-1 0,-1-2 0</inkml:trace>
</inkml:ink>
</file>

<file path=ppt/ink/ink15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40:06.101"/>
    </inkml:context>
    <inkml:brush xml:id="br0">
      <inkml:brushProperty name="width" value="0.04286" units="cm"/>
      <inkml:brushProperty name="height" value="0.04286" units="cm"/>
    </inkml:brush>
  </inkml:definitions>
  <inkml:trace contextRef="#ctx0" brushRef="#br0">55 255 13379,'-9'19'810,"4"-3"-720,19-16 0,-2 0-90,0-6 0,1 5 90,1-8-90,0 4 0,1-3 0,-1 0 0,2-1 0,-1 0 0,1-3 0,-1-1 0,0-1 0,-1-2 0,-1 0 0,-2 1 90,0 0-3482,-3 1 3482,0 1 0,-5 0 0,0 1 269,-3-7-179,-6 7-90,0-4 0,-8 6 3392,0 1-3302,-3 1 0,-1 3 90,-2 2 0,2 3 269,-12 13-269,7 0 90,-17 25-180,19-10 0,-4 11-90,11-9-90,4 1 90,1 1-90,2 1 0,4-1 0,1-2 90,2 1-90,0-2 0,9 1 0,1-3 0,8-1 89,0-2-89,2-2 0,0-1 0,2-3 0,2-2 0,1-2 0,1-2-89,0-2 89,1-3 0,-1-3 89,0 0-89,-1-3 90,-3 1-90,-2-2-179,-1 0-91,-6 0 0,1-5-270,-8 3-179,-1-7-1,-1 3-90,-1-4-899,0-4 630,-1 4-630,-1-2 1709,-1 3 0,0 0 0,0 0 0</inkml:trace>
</inkml:ink>
</file>

<file path=ppt/ink/ink15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40:12.468"/>
    </inkml:context>
    <inkml:brush xml:id="br0">
      <inkml:brushProperty name="width" value="0.04286" units="cm"/>
      <inkml:brushProperty name="height" value="0.04286" units="cm"/>
    </inkml:brush>
  </inkml:definitions>
  <inkml:trace contextRef="#ctx0" brushRef="#br0">51 183 15628,'-23'-8'1169,"4"1"-629,14 7-360,3 7 90,0 2 0,2 8-90,0 3-90,0 3-90,0 5 89,0 4-89,0 5 90,0 3 0,8 3-298,-6 0 118,5-1 90,1 2 0,2-1 0,7 1 0,0-2 0,-3-2 0,-1-2 0,-2-2 0,0-1 0,-2-3 90,0-2-180,-2-2 180,-1-3-180,0 6 0,-3-11 119,-1 2-1289,-2-13 901,0-12-1,0-5 90,-5-12 0,3-4-90,-9-4 90,3-4 1,0-5 89,-3-4 0,6-3 90,-8-28 90,5 15-90,0-20 90,4 19-741,1-2 741,1 1 0,0 0 0,2 4 90,7-17 0,2 21-90,5-6-310,0 27 310,-1 8 89,0 4-89,0 3 90,-1 4 0,0 3 90,0 2-90,-2 4 0,1 1 0,0 1 90,11 25-90,-10-10 620,8 24-710,-12-16 0,-2 1 431,-1 3-341,-3 0-90,0 1 0,-2 3 0,0-1 0,-9 1 0,0-1 0,-8-2 0,2 0 0,0-5 90,1-1-90,-1-6-90,1 1 0,0-4-90,0-3-180,1-1 1,0-2-181,1-2-90,0-1-179,3-2-540,2 0-540,1-2 1889,1 0 0,3-9 0,0-3 0</inkml:trace>
</inkml:ink>
</file>

<file path=ppt/ink/ink15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40:12.741"/>
    </inkml:context>
    <inkml:brush xml:id="br0">
      <inkml:brushProperty name="width" value="0.04286" units="cm"/>
      <inkml:brushProperty name="height" value="0.04286" units="cm"/>
    </inkml:brush>
  </inkml:definitions>
  <inkml:trace contextRef="#ctx0" brushRef="#br0">90 0 17157,'-17'30'540,"7"-2"-6111,1-8 5661,3 5 1409,-3 5-1409,1 5-90,1 7 90,0 4 440,1 4-530,0 3-2159,4 3 2159,0 2 0,2-1 2159,0 2-2159,0 24-90,6-21-525,1 16 435,8-29-180,-3-4-269,2-4-1,-1-4 128,1-4-308,1-3 1,0-5 2985,1-2-3615,0-6 0,0-2 1439,0-6 0,1-3 0,-1-4 0</inkml:trace>
</inkml:ink>
</file>

<file path=ppt/ink/ink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37:09.655"/>
    </inkml:context>
    <inkml:brush xml:id="br0">
      <inkml:brushProperty name="width" value="0.04286" units="cm"/>
      <inkml:brushProperty name="height" value="0.04286" units="cm"/>
    </inkml:brush>
  </inkml:definitions>
  <inkml:trace contextRef="#ctx0" brushRef="#br0">76 25 14819,'19'2'0,"1"-3"0,-19-8 0,3 2-180,-4 0-90,-35 4 0,27 6-180,-30-2 0,32 9-809,-4-6 180,2 6 1079,-2-2 0,8-3 0,0-3 0</inkml:trace>
</inkml:ink>
</file>

<file path=ppt/ink/ink15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40:14.061"/>
    </inkml:context>
    <inkml:brush xml:id="br0">
      <inkml:brushProperty name="width" value="0.04286" units="cm"/>
      <inkml:brushProperty name="height" value="0.04286" units="cm"/>
    </inkml:brush>
  </inkml:definitions>
  <inkml:trace contextRef="#ctx0" brushRef="#br0">452 0 17157,'-28'8'630,"3"3"-450,11 8-90,1 5-4252,0 5 4342,-11 25 251,0 12 1,-1 6-432,1-15 0,0 0-480,-3 20 1,0-4 479,-6 5 0,11-26 0,1-3 0,-1-2-221,2-7 131,2-3-89,3-4 2763,4-4-2943,3-4 129,2-3-309,2-5 1438,2-3-1529,0-5-2374,2-2 1745,0-10-1,0-3 1,0-8 1259,0-2 0,0-3 0,0-1 0</inkml:trace>
</inkml:ink>
</file>

<file path=ppt/ink/ink15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40:14.325"/>
    </inkml:context>
    <inkml:brush xml:id="br0">
      <inkml:brushProperty name="width" value="0.04286" units="cm"/>
      <inkml:brushProperty name="height" value="0.04286" units="cm"/>
    </inkml:brush>
  </inkml:definitions>
  <inkml:trace contextRef="#ctx0" brushRef="#br0">0 78 13559,'0'-34'990,"0"6"-181,5 17-269,-1 6-270,1 9 90,-2 4-91,4 5-89,0 3-90,6 1 270,-2 2-90,1 4 180,17 39-360,-6-19-656,12 30 566,-13-30 0,-1 0-166,-1 1 166,3-3 90,-3-3-180,-1-2 90,-3-1-3030,0-4 3030,0 1 0,1-3-90,0-1-269,2 9-181,-4-12 341,1 7-610,-5-16 117,-7-2-207,0-3 1772,-4-4-873,7-3 0,2-8 0,8-4 0</inkml:trace>
</inkml:ink>
</file>

<file path=ppt/ink/ink15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40:14.534"/>
    </inkml:context>
    <inkml:brush xml:id="br0">
      <inkml:brushProperty name="width" value="0.04286" units="cm"/>
      <inkml:brushProperty name="height" value="0.04286" units="cm"/>
    </inkml:brush>
  </inkml:definitions>
  <inkml:trace contextRef="#ctx0" brushRef="#br0">1 46 13469,'0'27'630,"6"-7"-630,1-16 0,5-4 0,2 0-90,2-7-270,3-2-269,2-5-181,1 0-539,0 2-270,0 0 1619,-1 1 0,-1 2 0,-1 0 0</inkml:trace>
</inkml:ink>
</file>

<file path=ppt/ink/ink15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40:14.745"/>
    </inkml:context>
    <inkml:brush xml:id="br0">
      <inkml:brushProperty name="width" value="0.04286" units="cm"/>
      <inkml:brushProperty name="height" value="0.04286" units="cm"/>
    </inkml:brush>
  </inkml:definitions>
  <inkml:trace contextRef="#ctx0" brushRef="#br0">1 92 15718,'24'6'0,"-1"-1"-90,-12-10-270,4-2-4521,1-4 4252,2-1-91,2 0 680,0 0-1399,1 0-540,0 3 1979,0 1 0,0 1 0,0-1 0</inkml:trace>
</inkml:ink>
</file>

<file path=ppt/ink/ink15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40:15.170"/>
    </inkml:context>
    <inkml:brush xml:id="br0">
      <inkml:brushProperty name="width" value="0.04286" units="cm"/>
      <inkml:brushProperty name="height" value="0.04286" units="cm"/>
    </inkml:brush>
  </inkml:definitions>
  <inkml:trace contextRef="#ctx0" brushRef="#br0">75 235 13739,'-23'11'180,"3"-2"-180,15-9 0,1 0 90,0 0-90,1-5 0,0-1 0,0-5 90,1 2-90,-1-1 0,1-1 0,0-1 0,2 0 0,-1-3 0,1 1 0,0 0 0,0-5 0,6 5 0,2-6 0,4 8 0,1-1 90,-1 1-90,1 1 450,21-6-360,-16 10 179,18-4-179,-20 11 90,0 0 180,1 0-90,-2 0-90,1 7-90,1 1 0,0 8 0,1 0-90,1 1 90,-1 1-90,4 1 0,8 12 0,-5-6 0,6 9 0,-9-9 90,-1-1-90,-1 0 0,0-3-90,-2 1 0,0-2-180,-1 0 0,-1-3-90,-4-1 0,-2-3-89,-2-3-1,-4-1-90,0-2 540,-4-2 0,-6-10 0,-1-3 0</inkml:trace>
</inkml:ink>
</file>

<file path=ppt/ink/ink15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40:15.413"/>
    </inkml:context>
    <inkml:brush xml:id="br0">
      <inkml:brushProperty name="width" value="0.04286" units="cm"/>
      <inkml:brushProperty name="height" value="0.04286" units="cm"/>
    </inkml:brush>
  </inkml:definitions>
  <inkml:trace contextRef="#ctx0" brushRef="#br0">157 0 17427,'-14'34'630,"2"-3"-6201,12-4 5751,-6 2 1319,4 2-1499,-11 1 0,7 2 90,-6-1-90,2 1 0,1 0 90,-5 9-180,4-11 949,-1 6-949,2-15-179,3-2-181,-1-3-90,2-1-179,0-1-91,2-3 3482,1-2-2672,1-4 0,1-4 0,0-1 0</inkml:trace>
</inkml:ink>
</file>

<file path=ppt/ink/ink15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40:15.761"/>
    </inkml:context>
    <inkml:brush xml:id="br0">
      <inkml:brushProperty name="width" value="0.04286" units="cm"/>
      <inkml:brushProperty name="height" value="0.04286" units="cm"/>
    </inkml:brush>
  </inkml:definitions>
  <inkml:trace contextRef="#ctx0" brushRef="#br0">1 0 15628,'16'37'720,"0"-1"-6111,-1-10 5661,15 19-90,-5-6 814,12 16-814,-10-13 552,3 2-642,-3 1 0,4 0 0,-1 1 0,-1-1-90,0 0 0,9 18 0,-11-16 0,9 13 0,-14-21 0,-3-3 0,-3 1 90,-4-4-90,-2 0-90,-3-2 2945,-3-2-3215,-2-2 578,-2-4-1027,0 1-91,-7-6 502,0 1-592,-6-6-449,1-1-450,1-3 1889,0-4 0,1-2 0,0-3 0</inkml:trace>
</inkml:ink>
</file>

<file path=ppt/ink/ink15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40:15.993"/>
    </inkml:context>
    <inkml:brush xml:id="br0">
      <inkml:brushProperty name="width" value="0.04286" units="cm"/>
      <inkml:brushProperty name="height" value="0.04286" units="cm"/>
    </inkml:brush>
  </inkml:definitions>
  <inkml:trace contextRef="#ctx0" brushRef="#br0">1 77 14279,'25'-9'0,"0"1"-90,-8-5-180,3 6-1218,10-7 679,-6 8-2106,12-6 2915,-18 7 0,2 2 0,-9 3 0</inkml:trace>
</inkml:ink>
</file>

<file path=ppt/ink/ink15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40:16.169"/>
    </inkml:context>
    <inkml:brush xml:id="br0">
      <inkml:brushProperty name="width" value="0.04286" units="cm"/>
      <inkml:brushProperty name="height" value="0.04286" units="cm"/>
    </inkml:brush>
  </inkml:definitions>
  <inkml:trace contextRef="#ctx0" brushRef="#br0">1 52 15538,'28'13'-90,"-1"-2"-180,-9-15-269,2-2-4432,2 0 2812,11-9 360,-8 8 1446,7-9 1,-11 6 0,1-1 0</inkml:trace>
</inkml:ink>
</file>

<file path=ppt/ink/ink15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40:16.677"/>
    </inkml:context>
    <inkml:brush xml:id="br0">
      <inkml:brushProperty name="width" value="0.04286" units="cm"/>
      <inkml:brushProperty name="height" value="0.04286" units="cm"/>
    </inkml:brush>
  </inkml:definitions>
  <inkml:trace contextRef="#ctx0" brushRef="#br0">564 50 13379,'-25'-15'810,"2"2"-6291,8 8 5661,0 0 0,-2 1 1409,-1 0-1409,-1 2 949,-1 1-949,-1 1 90,1 0-180,1 0 180,0 0 3302,1 0-3482,-2 6-3302,0 1 3301,-2 7 91,1-1 0,-2 1 180,-13 14-270,10-4 0,-11 9 0,14-4-90,3 1 90,3 4-90,2 4 90,3 3 0,2 4-90,3 2-287,4 5 287,1-2-2174,2 3 2174,0-1 90,9-1 2084,0-2-2174,12-1-273,0-3 273,4 0 0,3-4 0,19 10 0,-9-15 275,16 5-185,7-14-90,-14-12 2886,15-3-2886,-22-9 0,-1-3 0,-4 0 0,-3-7 90,-3-3 230,-6-8-410,6-11-90,-10 7-540,5-16 91,-14 14-91,0-6 1,-7 9-1,-1 0 291,-2-1-470,0 1-630,0-2-360,0 2 1889,0-1 0,-7 3 0,-1 1 0</inkml:trace>
</inkml:ink>
</file>

<file path=ppt/ink/ink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37:10.138"/>
    </inkml:context>
    <inkml:brush xml:id="br0">
      <inkml:brushProperty name="width" value="0.04286" units="cm"/>
      <inkml:brushProperty name="height" value="0.04286" units="cm"/>
    </inkml:brush>
  </inkml:definitions>
  <inkml:trace contextRef="#ctx0" brushRef="#br0">317 22 13829,'-29'-12'810,"3"3"-630,13 9-91,-1 0-4250,1 0 4341,0 6 0,1 0 741,-7 16-741,2-3 90,-4 9-1,5-2-2258,-2 4 2079,0 2 0,0 3 2169,0-1-2169,1 2 298,-7 23-298,13-12-90,14 37 90,10-43-270,25 19 180,-13-39-1079,49 5 809,-35-18 3122,47-13-3122,-52-7-179,33-44 449,-40 27 0,17-39 0,-35 23 90,-2-2-90,-6 2 0,-1 12 90,-9 0 0,-1 2-90,-9 2 0,0 4 0,0 3 0,-23-7 0,15 13-720,-54-3 360,52 22-449,-34 9 269,48 5-2788,-3 15 3328,12-14 0,2 8 0,4-11 0</inkml:trace>
</inkml:ink>
</file>

<file path=ppt/ink/ink15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40:17.235"/>
    </inkml:context>
    <inkml:brush xml:id="br0">
      <inkml:brushProperty name="width" value="0.04286" units="cm"/>
      <inkml:brushProperty name="height" value="0.04286" units="cm"/>
    </inkml:brush>
  </inkml:definitions>
  <inkml:trace contextRef="#ctx0" brushRef="#br0">1 73 17877,'19'28'0,"-7"-1"-1921,2 2 1921,-9-6 622,8 7-622,0 3 418,-6-14-418,2 10 0,-6-17 0,-1-2 971,0-3-1061,1-2-1349,-1-3 1259,0-8 90,-1-1 0,-1-8 0,0 0 90,0-1 0,0-1 0,0-2-90,0 0 180,0-9-90,0 7 90,0-5 90,0 4-90,5 6-90,2-3 180,3 6-90,1 1-1,-1 1 1,0 0-90,-1 2 0,0 1 90,-2 1-90,1 3 90,-1 0 0,-2 3 90,0 0-90,-1 1 0,1 0-90,1 0 90,-1 7 270,12 35-450,-9-16 180,9 25-90,-10-31 0,0 0-180,-1-2-180,1 0-180,-3-3-179,0-1-1,0-1-179,-3-1-1,1-1-269,-1-1-720,-1 0 1889,0 0 0,0 0 0,0 0 0</inkml:trace>
</inkml:ink>
</file>

<file path=ppt/ink/ink15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40:17.710"/>
    </inkml:context>
    <inkml:brush xml:id="br0">
      <inkml:brushProperty name="width" value="0.04286" units="cm"/>
      <inkml:brushProperty name="height" value="0.04286" units="cm"/>
    </inkml:brush>
  </inkml:definitions>
  <inkml:trace contextRef="#ctx0" brushRef="#br0">3 199 12300,'-3'20'1349,"15"-36"-1349,-6 3 0,12-27 0,-12 25 0,0 0 0,0-2 90,0 1-90,1-3 90,0 2 90,1 1 0,1 3 0,0 4 90,-1 1-1,1 5 541,3 2-450,-3 7 0,3-5-91,-5 13-89,-1-5-90,2 7 90,5 7-180,-2-3 0,4 5 0,-4-4 0,1-2 0,-1 1 0,1-3 0,0 0 90,0 0-90,0 0 0,0 0 0,1 1-90,-1-2 180,0-2-90,-2 1-90,0-3-360,0 1 181,-3-5-181,1-2-3148,-5-2 2339,-1-10-270,-1 0 681,-1-7 0,0-1 0,0 2 0</inkml:trace>
</inkml:ink>
</file>

<file path=ppt/ink/ink15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40:17.919"/>
    </inkml:context>
    <inkml:brush xml:id="br0">
      <inkml:brushProperty name="width" value="0.04286" units="cm"/>
      <inkml:brushProperty name="height" value="0.04286" units="cm"/>
    </inkml:brush>
  </inkml:definitions>
  <inkml:trace contextRef="#ctx0" brushRef="#br0">106 1 17157,'-5'28'540,"2"0"-6021,-2-5 5481,3 4 1499,-3 0-1409,1 1 770,3 1-860,-3 0 0,1 0 0,-1 1 90,-2-1-180,0 1 90,0-1-90,1-2-630,-3 11 1,3-11-91,-3 7-89,2-15 3391,2-3-3571,0-3-540,0-3 1619,2-3 0,-1-3 0,1-2 0</inkml:trace>
</inkml:ink>
</file>

<file path=ppt/ink/ink15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40:18.901"/>
    </inkml:context>
    <inkml:brush xml:id="br0">
      <inkml:brushProperty name="width" value="0.04286" units="cm"/>
      <inkml:brushProperty name="height" value="0.04286" units="cm"/>
    </inkml:brush>
  </inkml:definitions>
  <inkml:trace contextRef="#ctx0" brushRef="#br0">0 204 17517,'9'39'450,"0"0"-360,2-7 45,4 23 0,2 3-2144,-1 2 2009,0 0 0,0-2 0,-3-13 621,-1-1-531,10 39-180,-9-31-1126,7 26 1216,-9-43-90,-3-5 0,-2-2 0,-3-3-90,-3-5 881,0-3-971,0-5-1349,0-4 1259,0-11 1813,0-5-1633,0-12-89,0-2 89,-10-4 0,0-4 90,-9-4 0,3-4 0,-1-3-3302,3-4 3392,1-4 0,-1-1 0,5-4 0,-1-2-374,2 1 374,4-1 0,2 2 90,2-18 0,0 18-90,0-10 270,10 13-180,-2 16 90,8-7 66,4 10-66,-4 10 3016,8-2-3106,-8 10-1,-2 5-89,0 1 0,-4 3 90,2 1 467,-2 1-557,2 2 127,-1 1-127,3 0 90,0 0-90,2 0 90,0 5 360,10 21-360,-12-4 0,6 15 90,-16-15-1,-1 2 1,-2 0-90,-1 3 90,0 0 0,-7 0-180,-1-2 90,-8 2-90,2-4 90,0 2 0,-1-4-90,-2-2 0,0-3 0,-1-1 90,2-2-180,1-7 0,-1 0-180,1-6 0,1 0-179,0 0-91,4 0-90,-1 0 1,2-8-91,-1-1-90,1-8-179,4 0-630,3 0 1619,2-2 0,0-3 0,0-1 0</inkml:trace>
</inkml:ink>
</file>

<file path=ppt/ink/ink15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40:19.336"/>
    </inkml:context>
    <inkml:brush xml:id="br0">
      <inkml:brushProperty name="width" value="0.04286" units="cm"/>
      <inkml:brushProperty name="height" value="0.04286" units="cm"/>
    </inkml:brush>
  </inkml:definitions>
  <inkml:trace contextRef="#ctx0" brushRef="#br0">35 108 14099,'-19'6'450,"4"-1"-450,34-26 0,-9 9 0,19-16 0,-17 15 0,2 2 0,-1 0 0,1 3 0,-2 1 0,1 3 90,-2 2 0,0 1 89,0 1-89,0 0 0,0 6 0,-1 2 0,-1 7-90,1 2 90,-1 2-90,2 1 0,-1 3-3392,1-1 3392,-1 1 0,0 0 90,1-1-90,5 6 0,-3-8 0,4 4 90,1-4-90,-6-6-90,6 2-1169,5-6 4111,-9-5-3571,8 0-271,-15-5-449,-1-5-270,-1-1 1709,0-6 0,-2 0 0,0-1 0</inkml:trace>
</inkml:ink>
</file>

<file path=ppt/ink/ink15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40:19.579"/>
    </inkml:context>
    <inkml:brush xml:id="br0">
      <inkml:brushProperty name="width" value="0.04286" units="cm"/>
      <inkml:brushProperty name="height" value="0.04286" units="cm"/>
    </inkml:brush>
  </inkml:definitions>
  <inkml:trace contextRef="#ctx0" brushRef="#br0">86 1 14009,'-8'13'2788,"4"-9"-2608,-7 43-90,10-21-90,-10 2 90,6 0-90,-1-1 0,2 0 90,0-1-90,0-2 0,-2 0 0,3-3-90,-1-2-180,2 0-179,-2-3-91,0 0-180,2-2 1,0-3-91,2-3-269,0-1-810,0-2 1041,0-1 0,5-1 0,2-2 0</inkml:trace>
</inkml:ink>
</file>

<file path=ppt/ink/ink15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40:20.052"/>
    </inkml:context>
    <inkml:brush xml:id="br0">
      <inkml:brushProperty name="width" value="0.04286" units="cm"/>
      <inkml:brushProperty name="height" value="0.04286" units="cm"/>
    </inkml:brush>
  </inkml:definitions>
  <inkml:trace contextRef="#ctx0" brushRef="#br0">111 44 15448,'-9'-22'1259,"2"5"-989,7 14 180,-6 2-270,0 0 0,-2 9 0,4 2-90,0 10 90,0 4-1,-1 3-89,-2 5 0,2 4-3392,-4 4 3302,-1 4 90,2 2-90,1 2 0,2 0-380,1 0 380,3 1-90,-1-3 90,2 0 0,0-3-90,8-2 0,2-4-180,7-1-179,1-5-271,2 1-269,3-5-1,3-2-89,3-3-360,2-3-900,0-4 2456,1-6 1,-2-3-1,0-6 1</inkml:trace>
</inkml:ink>
</file>

<file path=ppt/ink/ink15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40:20.452"/>
    </inkml:context>
    <inkml:brush xml:id="br0">
      <inkml:brushProperty name="width" value="0.04286" units="cm"/>
      <inkml:brushProperty name="height" value="0.04286" units="cm"/>
    </inkml:brush>
  </inkml:definitions>
  <inkml:trace contextRef="#ctx0" brushRef="#br0">31 343 13469,'-15'-27'90,"3"4"-5660,11 11 5570,0 0 0,0 0 1409,1-2-1409,0-1 859,0 0-859,0 0 0,0-1 0,0-1 0,0 0 3392,0-1-3392,0 1-3302,7-1 3392,-6 0-90,10 1 90,-10 2 180,9-1-180,-5 4 0,0 1 1529,-1 5 1863,-4 8-3392,0 2-90,0 6 90,0 0 180,4 3 179,-3 11-359,9-3 0,-5 10-90,6 8 90,10 36-768,-9-22 678,9 22 0,-14-46 0,-1-1 0,-2-3-89,-1-1-271,-1-2-180,-1-2-90,0-1 499,-1-4-679,0 0-89,0-4-181,0 0 1080,0-3 0,0-3 0,0-2 0</inkml:trace>
</inkml:ink>
</file>

<file path=ppt/ink/ink15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40:20.701"/>
    </inkml:context>
    <inkml:brush xml:id="br0">
      <inkml:brushProperty name="width" value="0.04286" units="cm"/>
      <inkml:brushProperty name="height" value="0.04286" units="cm"/>
    </inkml:brush>
  </inkml:definitions>
  <inkml:trace contextRef="#ctx0" brushRef="#br0">0 38 15538,'34'11'270,"-2"-2"-180,11-22-180,-14 10-180,20-14-180,-22 14-89,0-2-181,-2-1 1,-3 3-271,-1-2-359,-5 3-450,0 2 1799,-4 0 0,-2 0 0,-1 0 0</inkml:trace>
</inkml:ink>
</file>

<file path=ppt/ink/ink15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40:21.250"/>
    </inkml:context>
    <inkml:brush xml:id="br0">
      <inkml:brushProperty name="width" value="0.04286" units="cm"/>
      <inkml:brushProperty name="height" value="0.04286" units="cm"/>
    </inkml:brush>
  </inkml:definitions>
  <inkml:trace contextRef="#ctx0" brushRef="#br0">0 83 16618,'0'28'719,"0"-1"-3638,0 5 3279,0-6 654,0 31-924,7-19-90,-1 15 90,2-15 0,2 2 0,0 19-90,0-14 0,6 29 0,-8-32 0,2 6 0,-2-16-180,-1-7 710,1-2-800,0-4 0,-1-3-90,-2-3 1820,-2-3-2000,0-3-714,-1-2 894,-1-9-89,0-10 269,-8-4 90,-1-6 0,-6 4 0,2-3 90,0-3 0,6-3 0,-1-2-90,3-2 90,-1-3 0,-1-2 0,5-4 0,-3-1 90,4 1-90,0 0 0,0 1 90,6-1 0,1 2 0,6 1 0,1 4 270,7-9-181,-5 12 1,5-4 0,-2 11-90,-3 8 0,3 1 90,-6 11 0,-4 2 90,0 3-90,-3 0-90,2 6 90,-3 1-90,2 5-90,-1 3 0,0 2 89,1 3-89,2 3 0,-3 1 90,0 1-90,-4 0 90,-2 1 0,0 1-90,0-1 180,-15 8-180,-4-1 0,-24 9 90,12-17-270,-5-1 0,16-17-179,0-2-1,3-2-180,0-3 0,3 0 1,1-7-91,2 0-90,2-8-179,1 0-450,3-1-360,2-1 1709,2-1 0,1-2 0,0-1 0</inkml:trace>
</inkml:ink>
</file>

<file path=ppt/ink/ink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37:10.922"/>
    </inkml:context>
    <inkml:brush xml:id="br0">
      <inkml:brushProperty name="width" value="0.04286" units="cm"/>
      <inkml:brushProperty name="height" value="0.04286" units="cm"/>
    </inkml:brush>
  </inkml:definitions>
  <inkml:trace contextRef="#ctx0" brushRef="#br0">249 35 13379,'-23'-17'1440,"0"3"-1171,16 12 1,-3 0-90,6 2 0,-2 7 180,0 1-180,-3 7 90,-1 0-91,-3 1 541,-20 37-630,13-21-90,-14 30 0,20-31 90,-4 37 0,10-32-90,-3 27 0,19-32 0,1-7 0,8 5 0,10-2 0,-4-9-180,36 8 0,-25-17-3752,48-8 3753,-46-12-1,20-9-90,-30-2 0,9-12 0,-12 6 180,6-9-90,-8 0 90,-7 8 0,-2-35 90,-8 30 0,-22-46 90,3 48 90,-39-25-180,22 39-90,-28 0-809,-21 28-22,34-1 381,-25 11-179,58-9-1,3 0 2664,3 0-1944,3 4 0,2-4 0,2 3 0</inkml:trace>
</inkml:ink>
</file>

<file path=ppt/ink/ink15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40:21.725"/>
    </inkml:context>
    <inkml:brush xml:id="br0">
      <inkml:brushProperty name="width" value="0.04286" units="cm"/>
      <inkml:brushProperty name="height" value="0.04286" units="cm"/>
    </inkml:brush>
  </inkml:definitions>
  <inkml:trace contextRef="#ctx0" brushRef="#br0">0 1 17247,'20'24'720,"-1"-2"-630,-4-10 0,2 3-382,11 12 382,-4-3-3026,8 12 3026,-9-5-90,1 3 90,2 3 0,11 22-90,-8-12-306,6 16 306,-13-19 0,-3-1 0,-2 0 0,-3-2 442,-1-2-442,-2-3 90,-3-1 3095,0-5-3185,-3 0 0,0-4 0,-1-2 90,-2-4-180,-1-4 446,-1-2-896,-5-7-809,-4-2 720,-2-5-901,-8-6-179,6-11 360,-1 0 1349,-1-18 0,8 13 0,-2-7 0</inkml:trace>
</inkml:ink>
</file>

<file path=ppt/ink/ink15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40:22.229"/>
    </inkml:context>
    <inkml:brush xml:id="br0">
      <inkml:brushProperty name="width" value="0.04286" units="cm"/>
      <inkml:brushProperty name="height" value="0.04286" units="cm"/>
    </inkml:brush>
  </inkml:definitions>
  <inkml:trace contextRef="#ctx0" brushRef="#br0">14 1 15898,'-7'27'809,"1"-1"-719,6-11 0,4 3-345,3 13 255,3-6 90,0 9-90,-1-8 129,-1-2-129,-1 0 0,0-2 90,-1-3-90,-1 4 0,-1-4 0,-1-3-180,-2-6-1979,-1-6 2376,0-15-397,0 3 90,-4-12 90,3 5-90,-7-1 90,6-2 0,-2 0 0,4-2 90,0 0 0,0 0 90,0-9-1,6 7 1,-1-6 90,10 4-90,-4 7 0,3-1-90,-4 7 90,0 3 0,-2 5 0,0 0 179,-1 3-179,0 0-90,0 0 90,-1 0 90,1 0-180,-1 9 90,2-1-180,-1 9 90,1-1-90,0 2 90,-1 1-90,0 2 0,0 1 90,1 9-90,-2-7 0,0 6-270,-1-4-90,-3-8-90,1 4-179,-3-10-91,0-2 0,0-2-89,0-1-180,0-2-181,0-1 1170,0-1 0,0-1 0,0-1 0</inkml:trace>
</inkml:ink>
</file>

<file path=ppt/ink/ink15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40:22.449"/>
    </inkml:context>
    <inkml:brush xml:id="br0">
      <inkml:brushProperty name="width" value="0.04286" units="cm"/>
      <inkml:brushProperty name="height" value="0.04286" units="cm"/>
    </inkml:brush>
  </inkml:definitions>
  <inkml:trace contextRef="#ctx0" brushRef="#br0">1 1 15178,'27'17'0,"0"-3"-5750,-13-14 4940,9 0 1590,-5 0-1680,5 0 900,8 0 0,-12 0 0,11 0 0</inkml:trace>
</inkml:ink>
</file>

<file path=ppt/ink/ink15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40:22.817"/>
    </inkml:context>
    <inkml:brush xml:id="br0">
      <inkml:brushProperty name="width" value="0.04286" units="cm"/>
      <inkml:brushProperty name="height" value="0.04286" units="cm"/>
    </inkml:brush>
  </inkml:definitions>
  <inkml:trace contextRef="#ctx0" brushRef="#br0">0 161 12480,'3'-24'90,"2"2"-90,7 11 90,1 0-90,-1-1 0,1 2 90,2 0-90,0 1 90,-1-1 90,0 2-90,1 0 89,-1 2 1,2 1 0,-2 0 90,1 0 0,-2 2 0,1 2 90,0 0-91,0 1 91,1 0-90,-3 0 90,-1 7-180,0 0 90,-1 7-91,4-1 1,-2 3-90,2 0-90,-1 4 90,2-1-90,3 2 90,-1 0-90,1 1 0,-3-3-3392,1 2 3392,-2-2 90,1-2-90,0-1 0,5 4-1619,10 5 1619,-11-9 0,1-8 0,-18-15 0</inkml:trace>
</inkml:ink>
</file>

<file path=ppt/ink/ink15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40:23.057"/>
    </inkml:context>
    <inkml:brush xml:id="br0">
      <inkml:brushProperty name="width" value="0.04286" units="cm"/>
      <inkml:brushProperty name="height" value="0.04286" units="cm"/>
    </inkml:brush>
  </inkml:definitions>
  <inkml:trace contextRef="#ctx0" brushRef="#br0">48 0 17247,'-3'33'540,"-5"-2"-360,7-5 0,-4 2-4342,5 2 4342,-7 18-90,5-12 148,-5 11-238,1-18 90,4-1-180,-5-3 90,7 0 0,0-2 3174,0-1-3174,0-3 839,0-3-1108,0 0-181,0-3-270,0-2-89,0-2-91,0-4-89,0 1-3599,0-2 3740,0 0 0,0-1 0,0-2 0</inkml:trace>
</inkml:ink>
</file>

<file path=ppt/ink/ink15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40:24.787"/>
    </inkml:context>
    <inkml:brush xml:id="br0">
      <inkml:brushProperty name="width" value="0.04286" units="cm"/>
      <inkml:brushProperty name="height" value="0.04286" units="cm"/>
    </inkml:brush>
  </inkml:definitions>
  <inkml:trace contextRef="#ctx0" brushRef="#br0">24 237 16797,'-13'29'630,"2"1"-450,11-5 0,5 4-4432,-4 3 4252,16 22 0,-6-9 242,10 15-242,-6-15-183,0 0 93,-2-2 180,12 31 0,-11-31-90,11 30 0,-15-46 0,2 4 0,-6-10-180,-3-10 1782,0 0-1782,-3-17 937,0-3-936,0-9 213,0-2-304,-8-5-179,6-23 359,-13 4 0,13-20 0,-5 10 90,7-4-830,0-3 740,0-3 90,0-27 0,8 24 0,-6-16 180,19 16-90,-12 23 0,9-8 0,-8 26-90,-2 5 90,0 5 89,0 4 1,-1 4 740,0 3-830,0 3 0,2 2-90,-1 0 0,2 9 90,0 2-90,2 8 90,9 19-90,-7-15 0,6 16 90,-13-17-90,-1 1 0,-4-1 0,-1 0 0,-1-1 0,0-2 90,-5 1-90,3-1 0,-11-3 0,6 0 0,-8-4 0,3 1 0,-1-2 0,0-1-90,-1-1-90,3 1 0,0-3-90,0 2-90,0-2 1,1 0-91,1-2-90,4-2 1,-1-1-91,2-2-3328,-1 0 3958,1-7 0,2 0 0,2-7 0</inkml:trace>
</inkml:ink>
</file>

<file path=ppt/ink/ink15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40:25.068"/>
    </inkml:context>
    <inkml:brush xml:id="br0">
      <inkml:brushProperty name="width" value="0.04286" units="cm"/>
      <inkml:brushProperty name="height" value="0.04286" units="cm"/>
    </inkml:brush>
  </inkml:definitions>
  <inkml:trace contextRef="#ctx0" brushRef="#br0">81 0 17247,'-19'25'630,"7"-1"-450,4-8 0,4 3-4252,-1 3 4342,-5 18-180,8-7-1409,-4 14 1319,3-9-73,0 1 73,-1 2 180,1 42-270,3-28-175,-2 32 265,2-44 0,0 0 1941,0-3-2121,0-3 2928,0-3-3198,0-4-28,5-5-242,-4-3 595,9-2-504,-4-3 113,0 0-204,4-4 1,-4-2-181,5-6-359,0-2-450,3-3 1709,0-8 0,5-4 0,0-8 0</inkml:trace>
</inkml:ink>
</file>

<file path=ppt/ink/ink15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40:25.336"/>
    </inkml:context>
    <inkml:brush xml:id="br0">
      <inkml:brushProperty name="width" value="0.04286" units="cm"/>
      <inkml:brushProperty name="height" value="0.04286" units="cm"/>
    </inkml:brush>
  </inkml:definitions>
  <inkml:trace contextRef="#ctx0" brushRef="#br0">326 1 17607,'-3'37'630,"-5"0"-6111,1-11 5571,-4 4 1499,-1 0-1589,2 5 0,-2-1 90,1 5-90,-2-1 0,1 3 0,-4 1 639,1 1-549,-2 2-270,-8 18-90,4-15-180,-4 11-89,8-22-181,3-2 1,1-5-91,1-3 0,2-5-89,1-4-180,2-4 3102,1-5-3372,1-3 1349,0-4 0,0-2 0,0 0 0</inkml:trace>
</inkml:ink>
</file>

<file path=ppt/ink/ink15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40:25.592"/>
    </inkml:context>
    <inkml:brush xml:id="br0">
      <inkml:brushProperty name="width" value="0.04286" units="cm"/>
      <inkml:brushProperty name="height" value="0.04286" units="cm"/>
    </inkml:brush>
  </inkml:definitions>
  <inkml:trace contextRef="#ctx0" brushRef="#br0">0 0 16887,'25'3'1170,"-1"2"-1911,-3 16 831,-2-4 263,5 6-353,-5-7 271,1 2-271,-2-1 0,1-1 90,-1 0 476,-1-1-566,-2 1 90,0 2-90,-1 0 0,0 1 0,0 1-90,-1 1-180,1 0-89,-1 3-181,0-2-180,-2 0-899,4 8 720,-5-9-91,3 5-2248,-5-9 3238,-1-6 0,0-2 0,0-6 0</inkml:trace>
</inkml:ink>
</file>

<file path=ppt/ink/ink15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40:25.813"/>
    </inkml:context>
    <inkml:brush xml:id="br0">
      <inkml:brushProperty name="width" value="0.04286" units="cm"/>
      <inkml:brushProperty name="height" value="0.04286" units="cm"/>
    </inkml:brush>
  </inkml:definitions>
  <inkml:trace contextRef="#ctx0" brushRef="#br0">1 1 13379,'30'5'630,"-3"-1"-540,-12-4 0,3 0-4252,2 0 4162,13 0 0,-9 0-1409,8 0 1230,-10 0-181,-2 0-90,0 0-270,-1 0-359,-1 0 1908,-1 0-829,-1 0 0,-2 0 0,0 0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28:26.233"/>
    </inkml:context>
    <inkml:brush xml:id="br0">
      <inkml:brushProperty name="width" value="0.04286" units="cm"/>
      <inkml:brushProperty name="height" value="0.04286" units="cm"/>
    </inkml:brush>
  </inkml:definitions>
  <inkml:trace contextRef="#ctx0" brushRef="#br0">4 72 12120,'-2'20'450,"0"-4"179,2-14-629,7-1 90,-1 0-90,14-7 90,-7 1-90,7-6 0,-7 2-1349,27-13 450,-17 11-181,19-9-449,-24 13 1529,1 0 0,0 1 0,-1-1 0</inkml:trace>
</inkml:ink>
</file>

<file path=ppt/ink/ink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37:11.405"/>
    </inkml:context>
    <inkml:brush xml:id="br0">
      <inkml:brushProperty name="width" value="0.04286" units="cm"/>
      <inkml:brushProperty name="height" value="0.04286" units="cm"/>
    </inkml:brush>
  </inkml:definitions>
  <inkml:trace contextRef="#ctx0" brushRef="#br0">179 0 13829,'-29'5'360,"4"-4"-90,13 13 0,-1-6 179,1 9 451,-9 15-720,7-10 180,-11 36-271,17-30-3301,-6 50 3212,11-45-4,0 33 4,11-41-90,17 19 90,-4-24-2687,34 14 2418,-30-25-569,51-5 748,-43-10-90,43-23 180,-51 10 0,12-11 2089,-23 14-2089,-2 2 178,-3 2-88,-2 3 3348,-1-1-3258,-3 4 676,-1-4-766,-2 6 0,-12-3 0,0 6-90,-11 5 0,1 11 90,-7 16-90,8-5-270,-19 34 0,26-33-4651,-16 37 4291,23-42-989,-3 14-1529,9-24 3148,9-3 0,3-6 0,9-3 0</inkml:trace>
</inkml:ink>
</file>

<file path=ppt/ink/ink16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40:26.001"/>
    </inkml:context>
    <inkml:brush xml:id="br0">
      <inkml:brushProperty name="width" value="0.04286" units="cm"/>
      <inkml:brushProperty name="height" value="0.04286" units="cm"/>
    </inkml:brush>
  </inkml:definitions>
  <inkml:trace contextRef="#ctx0" brushRef="#br0">9 69 14189,'-5'21'540,"1"-2"-271,10-18-179,3 1-90,7-2 90,2 0-90,2-7-90,3-2-90,2-6-269,0 2-3483,1 2 3123,-2 0-1091,0 1 551,-2 2 1349,-1-1 0,-1 0 0,-2-1 0</inkml:trace>
</inkml:ink>
</file>

<file path=ppt/ink/ink16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40:26.550"/>
    </inkml:context>
    <inkml:brush xml:id="br0">
      <inkml:brushProperty name="width" value="0.04286" units="cm"/>
      <inkml:brushProperty name="height" value="0.04286" units="cm"/>
    </inkml:brush>
  </inkml:definitions>
  <inkml:trace contextRef="#ctx0" brushRef="#br0">44 208 12300,'-21'0'0,"2"-2"0,18-16 0,-1 4 90,9-19-90,1 14 720,26-27-271,-8 26-179,9-10-180,-12 19 90,-8 5-90,0 1 0,1 3 0,0 1 90,1 1 179,4 0-269,-6 8 0,3 1-90,-7 10 90,-1-2-90,-3 2 90,1 2-3482,-3 0 3392,-1 4 0,1 0 0,-3 1 90,-1 0-90,0 2 0,-1-1 90,0 0-90,-8-1 0,0 1 3392,-8-1-3392,1-1 0,-1-1 90,0-3-90,0 1 0,-1-3-90,1 0 90,-1-3 0,1-1 0,0-1 0,1-3 0,2-1-90,2-3 90,0-3-90,2-2 90,0-2 0,3 0 0,1-8-90,4-10 90,0 0 0,1-7 90,8 9-90,1-2 90,7-2 0,1 1 90,1 1-90,1 2 0,0-1 0,1 2 0,-2-2 0,1 2-90,-2 3 0,1 0 90,-3 3-90,-2 0 0,-1 2 0,-2 1 0,1 4 0,1 0 0,-2 2 90,1 0-90,-2 0 0,4 5-90,-3 1-180,3 5-90,-4-1-90,-1-4-89,2 5-1,-2-5-90,4 6-89,-4-2 89,1-3 630,1 0 0,-6-3 0,2-2 0</inkml:trace>
</inkml:ink>
</file>

<file path=ppt/ink/ink16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40:26.904"/>
    </inkml:context>
    <inkml:brush xml:id="br0">
      <inkml:brushProperty name="width" value="0.04286" units="cm"/>
      <inkml:brushProperty name="height" value="0.04286" units="cm"/>
    </inkml:brush>
  </inkml:definitions>
  <inkml:trace contextRef="#ctx0" brushRef="#br0">1 1 17247,'35'4'990,"-3"4"-721,-9 8 1,0 2-4341,2 4 4251,0 3 769,2 2-724,4 11 0,0 3-135,5 7-364,-4-5 0,-3 1 364,-6-2-90,-2 3-15,3 26 15,-4 9 0,-3 2 90,-4-4 2386,-6-23-2476,-1-1 0,-2-4-282,-1-3 372,-2-4-180,0-3 827,-1-3-737,0-3 22,0-6-112,0-3 582,-8-3-672,7-3 240,-6-4-510,7-3-3238,-6-5 2609,4-11-720,-4-13 989,6-6-179,0-7-630,0 5 1619,0-1 0,0-4 0,0-1 0</inkml:trace>
</inkml:ink>
</file>

<file path=ppt/ink/ink16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40:27.208"/>
    </inkml:context>
    <inkml:brush xml:id="br0">
      <inkml:brushProperty name="width" value="0.04286" units="cm"/>
      <inkml:brushProperty name="height" value="0.04286" units="cm"/>
    </inkml:brush>
  </inkml:definitions>
  <inkml:trace contextRef="#ctx0" brushRef="#br0">1 12 17067,'29'14'450,"-2"-2"-6020,-10-18 5660,12 1 1228,-5-2-1677,11-1-181,-10 7 590,1-6-860,0 6-89,-3-2-91,0 3 181,-4 0 89,-3 0 91,-5 0-990,-3 0 4381,-4 8-3931,-12-1 1169,-2 7 0,-11 0 0,1-1 0</inkml:trace>
</inkml:ink>
</file>

<file path=ppt/ink/ink16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40:27.392"/>
    </inkml:context>
    <inkml:brush xml:id="br0">
      <inkml:brushProperty name="width" value="0.04286" units="cm"/>
      <inkml:brushProperty name="height" value="0.04286" units="cm"/>
    </inkml:brush>
  </inkml:definitions>
  <inkml:trace contextRef="#ctx0" brushRef="#br0">17 0 13289,'-9'25'900,"2"-3"809,7-15-1349,5-3 0,2-1-1,6-3-89,0 0 0,3 0-90,1-5 0,12 4-90,-6-9 0,9 9-90,-8-8-90,-1 3 90,0 1-360,-1-2-360,1 7-179,-2-6-181,-1 3-89,-1 0 90,-1 1-1,-2 2-1528,4 0 2608,-7 0 0,3 0 0,-8 0 0</inkml:trace>
</inkml:ink>
</file>

<file path=ppt/ink/ink16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40:29.429"/>
    </inkml:context>
    <inkml:brush xml:id="br0">
      <inkml:brushProperty name="width" value="0.04286" units="cm"/>
      <inkml:brushProperty name="height" value="0.04286" units="cm"/>
    </inkml:brush>
  </inkml:definitions>
  <inkml:trace contextRef="#ctx0" brushRef="#br0">555 190 12300,'0'-23'540,"0"3"-91,-5 9-269,-1 3 90,0-3 0,-3 4-90,4-1 90,-3 0-90,1-1 269,-1-2-359,0 4 90,0-2 0,1 4 90,1 0-180,0 1 90,-1-1-90,0 1 0,0-1 0,0-1-90,-2 1 0,0 0 90,-2 1-90,0 1 0,-3 0 180,-6 1-180,3 0 89,-5 2 1,-1 0-90,6 0 0,-6 7 0,6 1-90,-1 6 90,1 0 0,-2 0 0,1 3 90,-3 3 0,1 3 90,-1 5-90,2 3-3302,2 2 3302,0 5 0,2 2 0,1 3 270,2 21-270,3-13-90,4 15 0,3 1 0,8-15 90,1 16 0,0-22 2938,6-1-3028,-4 0 0,7-2 0,14 29 0,-9-28 0,15 19 90,-12-37-90,3-1 90,2-6 0,2-3 0,3-4-90,1-2 90,2-5-90,-1-1 0,1-4 90,-1 0 0,-2-8 0,1 2 0,-4-9-180,-2 0 180,-2 0-90,-3-2 0,6-7 90,-9 4 273,3-5-273,-10 4-90,-3 2 0,0-2 0,-2 3 90,1-1-90,-1 2 90,-1 2-90,-1 1-90,0 5 90,-1 0 0,-1 4 0,-1 0 0,0 3 0,-1 0 0,-1 2-8545,-1-5 8545,-5 4 0,2-4 0,-3 5 0</inkml:trace>
</inkml:ink>
</file>

<file path=ppt/ink/ink16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40:30.935"/>
    </inkml:context>
    <inkml:brush xml:id="br0">
      <inkml:brushProperty name="width" value="0.04286" units="cm"/>
      <inkml:brushProperty name="height" value="0.04286" units="cm"/>
    </inkml:brush>
  </inkml:definitions>
  <inkml:trace contextRef="#ctx0" brushRef="#br0">83 1 15628,'5'31'540,"0"-2"-6021,-5-12 5751,-6 10 1229,-1-6-1499,-5 6 90,1-8 859,2-1-949,2-1-2268,-7 14 2268,7-14 1989,-5 12-2079,8-19 90,2-1 0,1 0 0,1 1 0,0-4 3253,0 3-3342,0-4 506,5-1-417,0 1 0,5-2 0,-2 0 0,1 0 0,0-2 0,1 1 0,-1-1 0,0-1 0,3 0 0,-1 1 0,2-1 0,0 0 0,1 0-179,7 0-181,-2 0 0,4-6-90,-7 0 0,0-2-89,-2-1-1,-1 7 0,-2-8-179,0 9-361,-3-4-539,-1 5 1619,-2 0 0,-2 0 0,0 0 0</inkml:trace>
</inkml:ink>
</file>

<file path=ppt/ink/ink16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40:31.172"/>
    </inkml:context>
    <inkml:brush xml:id="br0">
      <inkml:brushProperty name="width" value="0.04286" units="cm"/>
      <inkml:brushProperty name="height" value="0.04286" units="cm"/>
    </inkml:brush>
  </inkml:definitions>
  <inkml:trace contextRef="#ctx0" brushRef="#br0">0 1 16977,'14'35'630,"-2"-2"-450,-4-9-90,3 0-4252,-4 0 4162,6 0 950,-4 0-950,-1 1 0,-2 9 0,0-8 0,-1 7 0,-2-11-180,-1 0-90,-1-3 3122,-1-1-3661,0-2-91,0-2-89,0-1-181,0-2-629,5-1 1799,-4-1 0,3-1 0,-4-1 0</inkml:trace>
</inkml:ink>
</file>

<file path=ppt/ink/ink16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40:32.519"/>
    </inkml:context>
    <inkml:brush xml:id="br0">
      <inkml:brushProperty name="width" value="0.04286" units="cm"/>
      <inkml:brushProperty name="height" value="0.04286" units="cm"/>
    </inkml:brush>
  </inkml:definitions>
  <inkml:trace contextRef="#ctx0" brushRef="#br0">63 67 12120,'-21'17'90,"2"0"0,12-16-90,1 5 90,1-4 360,2 3-360,1-8-90,2-2 0,0-7 0,0 0 0,0 0 0,0 1 90,0 2 0,0 0 359,20-6-359,-8 7 90,15-4-90,-14 9-90,0 1 90,-1 1 0,2 1 0,-1 0 90,1 0-90,-2 0 0,1 7 0,-2-1 90,2 7-1,-3-1 1,1-1-90,-1 4 0,0 0 90,1 4 90,1 1-90,0 3-90,-2 2 0,-1 2 0,-2 0 0,0-1-90,-1 0 0,-1-1 0,-2-1 90,0 1-90,-3 10 0,0-8 0,-5 7 90,-4-3-90,-4-9 0,0 5 0,1-13 0,1-2-90,-1 0 0,-2-1-90,0-3 0,-2 0 0,2-2 0,-2-1 0,1-3 90,0 0 0,0-2 0,2-7 0,1 6 90,1-13-90,1 5 90,3-7 0,3 1 0,2-5 0,2 5 0,0-6 180,14-2 0,-4 4-90,14-5 90,-8 6 0,2 0 180,8-3-180,-5 8 90,18 0-181,-16 9 1,8 2-90,-13 2 0,1 0 90,-4 0-90,0 0 0,-2-6 0,-2 5 0,0-5 0,-1 6 0,0 0 0,1 0 0,0 0-269,-2 0-811,1 0 450,-5 0-89,2 0 719,-3 0 0,-3 0 0,1 0 0</inkml:trace>
</inkml:ink>
</file>

<file path=ppt/ink/ink16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40:38.608"/>
    </inkml:context>
    <inkml:brush xml:id="br0">
      <inkml:brushProperty name="width" value="0.04286" units="cm"/>
      <inkml:brushProperty name="height" value="0.04286" units="cm"/>
    </inkml:brush>
  </inkml:definitions>
  <inkml:trace contextRef="#ctx0" brushRef="#br0">126 104 9242,'0'-21'1079,"0"4"-809,0 13 90,0 1 0,0 1-1,0-1 1,0 2 0,0 0-90,0-1 90,0-1-91,0 2 361,0-8-180,0 4-270,0-4 90,-7 4-91,6 1 91,-5 1 360,1-2 449,1 2 360,-5 1-1259,-1 2-180,5 7 0,-5 0 90,4 8 0,-3 0 0,0 3-90,2 1 0,-1 3 180,1 1-180,-1 2 0,1 2 90,2-1 0,2 1-90,3 1 90,0 1 0,0 1 0,0 0 0,0 1-90,0 1 0,0 2 0,0-2 0,6 2 90,4 11 0,2-12-180,1 9 90,0-6 0,-3-10 0,3 5 90,-5-12-180,1-3 180,-2-2 0,0-3-180,-1-1 90,-1-1 0,0-1 90,-1-1-90,0-2-90,-1-1 90,-1 0 0,1 0 0,-1-1-90,1 1-180,-1-3-1079,3 1 719,-3-2-179,3 0-1,-3 0-179,0 0-1,0 0-179,0 0-1,0 0-359,1-6 1529,1 5 0,1-13 0,0 4 0</inkml:trace>
</inkml:ink>
</file>

<file path=ppt/ink/ink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37:11.875"/>
    </inkml:context>
    <inkml:brush xml:id="br0">
      <inkml:brushProperty name="width" value="0.04286" units="cm"/>
      <inkml:brushProperty name="height" value="0.04286" units="cm"/>
    </inkml:brush>
  </inkml:definitions>
  <inkml:trace contextRef="#ctx0" brushRef="#br0">215 1 15898,'1'25'360,"4"-2"359,-35 17-539,18-16-90,-18 20 0,17-22-90,1 1 90,-7 7-90,5-6 0,-20 24-90,19-27-270,-13 23 180,21-32-359,1 5 449,11-14 0,2-1-90,8-2-360,7 0 90,7-7 1,10 0-181,5-11 360,-10 7-90,-4-4-539,-5 3 359,-9 3-1439,12-11 1260,-16 9 719,11-11 0,-14 10 0,5-3 0</inkml:trace>
</inkml:ink>
</file>

<file path=ppt/ink/ink16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40:38.912"/>
    </inkml:context>
    <inkml:brush xml:id="br0">
      <inkml:brushProperty name="width" value="0.04286" units="cm"/>
      <inkml:brushProperty name="height" value="0.04286" units="cm"/>
    </inkml:brush>
  </inkml:definitions>
  <inkml:trace contextRef="#ctx0" brushRef="#br0">83 1 15538,'-27'27'360,"4"-4"-360,14-19 0,4 4-4252,-2-4 4252,3 3 950,0-2-1040,1-1 90,3 0 0,0-1 0,0 3 0,0-3 3392,4 1-3572,0-3 0,4-1-90,-2 0 0,-1-5-179,0 4-1,-2-7 0,0 7-899,-2-6-450,1 3 900,-2-2-181,0 2 1080,0-1 0,0 1 0,0-1 0</inkml:trace>
</inkml:ink>
</file>

<file path=ppt/ink/ink16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40:39.337"/>
    </inkml:context>
    <inkml:brush xml:id="br0">
      <inkml:brushProperty name="width" value="0.04286" units="cm"/>
      <inkml:brushProperty name="height" value="0.04286" units="cm"/>
    </inkml:brush>
  </inkml:definitions>
  <inkml:trace contextRef="#ctx0" brushRef="#br0">0 13 14729,'26'-1'0,"-3"3"-5661,-8-11 6021,5 8 0,-4-3-448,18 4 448,-16 9 897,10 3-1077,-13 9 90,0 1-180,1 1 2358,-4 2-2358,0 1 90,-2 1 3392,-1 0-3482,-4 0 0,-2 1-90,-3 0 89,0 1-89,0 0-3392,0-2 3392,0 0 0,0-1-89,0-1 178,0 7-89,0-9 0,0 6-269,0-6 3211,0-7-3482,0 0-89,0-8-181,0-3-89,0-1-1350,0-1 900,-6-1-1530,-1-1 2879,-4-8 0,1 0 0,1-6 0</inkml:trace>
</inkml:ink>
</file>

<file path=ppt/ink/ink16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40:39.544"/>
    </inkml:context>
    <inkml:brush xml:id="br0">
      <inkml:brushProperty name="width" value="0.04286" units="cm"/>
      <inkml:brushProperty name="height" value="0.04286" units="cm"/>
    </inkml:brush>
  </inkml:definitions>
  <inkml:trace contextRef="#ctx0" brushRef="#br0">1 142 16078,'27'-11'540,"9"-8"-540,-17 13 89,10-8-89,-8 5 0,1 0 0,-1 0 0,0 0-359,-2 1-91,0-1-90,-2 2-179,0 0 89,-1 1-90,0 0-269,-1 2-90,-2 1 89,0 0-179,0 1 1169,1 1 0,-1 1 0,0 0 0</inkml:trace>
</inkml:ink>
</file>

<file path=ppt/ink/ink16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40:39.844"/>
    </inkml:context>
    <inkml:brush xml:id="br0">
      <inkml:brushProperty name="width" value="0.04286" units="cm"/>
      <inkml:brushProperty name="height" value="0.04286" units="cm"/>
    </inkml:brush>
  </inkml:definitions>
  <inkml:trace contextRef="#ctx0" brushRef="#br0">1 123 13739,'25'-23'0,"0"2"-5660,-9 12 5660,9-5 0,-4 4 1409,4-3-2039,7 0 1130,-14 6-1040,9-2-90,-17 8-179,-3-1 3391,-1 2-3301,-2 0 719,-1 0 0,-2 0 0,0 0 0</inkml:trace>
</inkml:ink>
</file>

<file path=ppt/ink/ink16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40:40.300"/>
    </inkml:context>
    <inkml:brush xml:id="br0">
      <inkml:brushProperty name="width" value="0.04286" units="cm"/>
      <inkml:brushProperty name="height" value="0.04286" units="cm"/>
    </inkml:brush>
  </inkml:definitions>
  <inkml:trace contextRef="#ctx0" brushRef="#br0">44 0 13289,'-16'23'630,"2"-2"-360,8-8-180,3-3 0,-1 5-90,4-5 90,0 2-90,0-1 0,0 1 0,0-1 0,0 0 0,0-1 0,0 0 0,0-1 0,0-1 0,0-1 0,5-2 0,-4-1 0,10-2 0,-5-1 0,6 0 0,-1-1 0,2 0 0,-2 0 0,4-6 0,7-1 0,-3-6 0,7 2 0,-1 0 0,-6 2 90,4 4-90,-7-1 90,0 6 90,-2-3-1,0 3 1,-2 0-90,0 0 90,-2 0-90,1 7 90,-2 1-90,-1 6 0,-2-1 0,-1-1 0,0 2 0,-2 0-90,-1 0 90,-1 0 90,0 2 359,-13 20-449,10-16 0,-18 16-90,11-23 90,-8-1-90,0-1 0,-1-1 0,0-1 0,-2 0 90,1-2-90,-1-1 0,0-1 0,2-1 0,2-1-90,2-2-90,2 0-90,3-1-269,-1 0-1,3 0 0,0-6 1,3 0-91,0-6-90,2 6 91,0-4-181,1 3-179,-1-4-1170,2-4 1080,0 5 1079,7-4 0,-1 5 0,5-2 0</inkml:trace>
</inkml:ink>
</file>

<file path=ppt/ink/ink16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40:40.733"/>
    </inkml:context>
    <inkml:brush xml:id="br0">
      <inkml:brushProperty name="width" value="0.04286" units="cm"/>
      <inkml:brushProperty name="height" value="0.04286" units="cm"/>
    </inkml:brush>
  </inkml:definitions>
  <inkml:trace contextRef="#ctx0" brushRef="#br0">8 0 16168,'-8'26'899,"8"-1"-6199,7-8 5570,7 1-1,0 0 1410,3 0-1589,1 1 90,3 1 679,0 2-679,4 0 180,33 39-270,-25-25-622,23 30 532,-35-35 0,-3 1 3308,-2 0-3308,-4 1 0,-1 0 0,-2-1 0,-1 0 0,-3-3 0,-3-2 0,-2-2 0,0-1-90,-6-1 270,-2-3 616,-5-2-796,6-3-90,-3-1-90,5-2 0,0-2-180,-5-6-539,1-1 269,-3-3-89,-1 0-91,4-6-809,-4-7 720,3-2-181,-1-5-989,4-8 540,4 4 1529,-1-10 0,4 5 0,-1 0 0</inkml:trace>
</inkml:ink>
</file>

<file path=ppt/ink/ink16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40:41.225"/>
    </inkml:context>
    <inkml:brush xml:id="br0">
      <inkml:brushProperty name="width" value="0.04286" units="cm"/>
      <inkml:brushProperty name="height" value="0.04286" units="cm"/>
    </inkml:brush>
  </inkml:definitions>
  <inkml:trace contextRef="#ctx0" brushRef="#br0">1 30 14549,'26'0'270,"-2"0"-270,-10-8 89,2 7-89,12-6 0,-5 1 0,15 5 360,-13-5-270,-5 14-90,-8 2 0,-12 7 90,0 2 0,-4-1 0,0 4 0,-1-1-90,-3 1 90,3 0-90,-6-2 0,2 0 0,-1 0 0,-6 8 0,4-7 0,-5 4 0,1-5 0,5-5 0,-3 0 0,2-7-90,5-3 90,-3-2 0,5-1 0,1-1 0,1 1 0,9-2 0,2 1 0,9-7 0,0 0 0,3-1 0,-1-4 0,0 5 0,1-5 0,7 1 0,-7 6 0,6-3 0,-7-2 0,-4 1 0,1-3-540,-3 4 1,-2 1-1,0 0-180,0 1-89,-1 2-1,4 1 1,-2 1-1,1-1-179,-2 1 989,2 0 0,-1 0 0,1 1 0</inkml:trace>
</inkml:ink>
</file>

<file path=ppt/ink/ink16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40:41.781"/>
    </inkml:context>
    <inkml:brush xml:id="br0">
      <inkml:brushProperty name="width" value="0.04286" units="cm"/>
      <inkml:brushProperty name="height" value="0.04286" units="cm"/>
    </inkml:brush>
  </inkml:definitions>
  <inkml:trace contextRef="#ctx0" brushRef="#br0">139 46 12750,'0'-22'1889,"-5"3"-1080,-1 17-359,-6-1-90,2 3 89,0 0-89,3 7 90,0 1-90,-1 6-180,1 1 0,-3 2 179,3 2-89,-2 2 0,2 3-270,1 4-3302,1 2 3392,1 3-90,0 2 90,2 2-2358,-1 2 2358,2 1-90,-1 1 89,-1 1 1,1 18-90,1-13 2359,0 12-2179,1-2-90,7-15-90,3 10 0,6-19 0,0-3 0,0-3 0,1-3 3482,-1-2-3482,0-3 0,0-3-90,-1-3-90,0-2 0,-1-2-180,-2-3-90,1-2-359,0-3-1440,4 0 1080,-4-8-181,3 0-1258,-2-12 1760,-2 4 0,2-6 0,-4 4 0</inkml:trace>
</inkml:ink>
</file>

<file path=ppt/ink/ink16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40:42.660"/>
    </inkml:context>
    <inkml:brush xml:id="br0">
      <inkml:brushProperty name="width" value="0.04286" units="cm"/>
      <inkml:brushProperty name="height" value="0.04286" units="cm"/>
    </inkml:brush>
  </inkml:definitions>
  <inkml:trace contextRef="#ctx0" brushRef="#br0">1 0 16707,'0'22'180,"0"-3"-90,0-16-90,0 2 0,0-2 0,0 1 0,0-2 0,4 4 0,0-3 0,4 1 0,-2-4 90,1 0-180,0 0 90,1 0 90,-1 0-90,2 0 0,0 0 90,1 0-90,1 0 0,-3 0 0,1-5 0,-3 4 0,-1-9 90,-1 9-90,-2-7 0,-1 4 0,-1-4 0,0 1 0,-6 2 0,5-1 90,-11 2-90,6 1 90,-6 1-90,3 1 0,1 1 90,-1-1 0,1 1-90,0 0 0,7 3 0,2 1 0</inkml:trace>
</inkml:ink>
</file>

<file path=ppt/ink/ink16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40:43.220"/>
    </inkml:context>
    <inkml:brush xml:id="br0">
      <inkml:brushProperty name="width" value="0.04286" units="cm"/>
      <inkml:brushProperty name="height" value="0.04286" units="cm"/>
    </inkml:brush>
  </inkml:definitions>
  <inkml:trace contextRef="#ctx0" brushRef="#br0">65 115 12570,'-22'6'540,"3"-1"-361,11-5-89,0 0-90,4-4 0,0-1 0,4-5 0,5 2 90,-3 0 0,7 1 0,-3 0 0,0-1 0,3 1 90,-2-1-90,4 2 90,0 0 0,0 1 90,-1-1-91,0 1 1,1 0 0,1 1-90,1 0 0,1 1 0,-2 0-90,3-1 180,-1 3 0,4-1-90,-6 2 0,0 6-90,-6 2 90,0 6-90,1 1 0,2 1 180,-1 10-180,-3-6 0,-2 8 0,-3-8 90,0 0-90,0-1 90,-7 0-90,5-1 0,-11-1 0,6 0 0,-7 0 90,-1-1-90,0-1 0,0-1 0,2 0 0,-2 0 0,-6 7 0,4-6 0,-5 4 0,3-2 0,6-5-90,-3 2 90,5-6 0,5-2-90,-1 0 539,5-2-359,9-2 0,3 1 0,10-3-90,0-6 90,3 0-90,2-5 0,3 0 90,-1 1-180,2 0 180,-3 0-90,-1 0 0,-3 1 0,-2 1 0,-1 0 0,-5 1-450,2 0-89,-4 1-271,1-2 1,-7 3-91,-2 0-269,-4 1-270,0 1-450,5-2 1889,-3-1 0,10-2 0,-4 0 0</inkml:trace>
</inkml:ink>
</file>

<file path=ppt/ink/ink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37:12.172"/>
    </inkml:context>
    <inkml:brush xml:id="br0">
      <inkml:brushProperty name="width" value="0.04286" units="cm"/>
      <inkml:brushProperty name="height" value="0.04286" units="cm"/>
    </inkml:brush>
  </inkml:definitions>
  <inkml:trace contextRef="#ctx0" brushRef="#br0">86 1 15178,'-19'31'1350,"1"-1"-1081,13-10-89,-1 3 90,1 5-90,-1 2 0,1 5 270,-1 22-270,3-9-91,1 6 1,0 2-90,0 6 90,1 8 0,-1 0-90,1-8 0,0 2 0,0-3 0,1-13 0,0 42 0,0-62 0,0 20-2608,0-36 1259,0-3-91,0-14 541,0-6-90,0 0-1,0 1 990,0-2 0,0 3 0,0-3 0</inkml:trace>
</inkml:ink>
</file>

<file path=ppt/ink/ink16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40:43.476"/>
    </inkml:context>
    <inkml:brush xml:id="br0">
      <inkml:brushProperty name="width" value="0.04286" units="cm"/>
      <inkml:brushProperty name="height" value="0.04286" units="cm"/>
    </inkml:brush>
  </inkml:definitions>
  <inkml:trace contextRef="#ctx0" brushRef="#br0">0 99 15358,'29'-7'90,"-2"0"0,-11-6-90,1 4 0,0 3 0,-1-2-90,1 3-90,-1-3-180,0 0 1,0 2-181,-2 1 90,-1 0 1,-2 2-181,-1-1-180,-3 2 810,-1 0 0,-4 2 0,0 0 0</inkml:trace>
</inkml:ink>
</file>

<file path=ppt/ink/ink16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40:43.972"/>
    </inkml:context>
    <inkml:brush xml:id="br0">
      <inkml:brushProperty name="width" value="0.04286" units="cm"/>
      <inkml:brushProperty name="height" value="0.04286" units="cm"/>
    </inkml:brush>
  </inkml:definitions>
  <inkml:trace contextRef="#ctx0" brushRef="#br0">24 1 13919,'-13'24'360,"2"-4"-5841,11-13 5661,0 3 1319,0-1-1499,0 4 860,0-2-770,16 9-90,-12-8 0,18 7 0,-15-13 3392,5 0-3392,-2-2 0,1-1 0,-1 0 0,1-1 0,0 1 0,0-2 0,1 0 0,0-1 0,0 0 0,-1 0 0,1 0 0,-1 0 0,0 0 0,-1 0 0,0 0 0,-1 0 89,-1 0 1,1 0 90,-1 0-90,0 0 0,0 5 90,0-3-90,-1 9 90,2-1-90,-2 2 0,2 1 90,-3-1-90,1-3-90,-2 2 90,-2-3-90,0 0 180,0-2-90,-1 1 89,-1-1-89,-1 1 90,0 0 0,0 0 90,0-1-180,0 0 0,-7 1 90,0-1-90,-7 1-90,3-1 90,0-1-90,-2 1 90,0-1-90,-8 0 0,4-2 0,-5 1 0,-1-1 0,5-1 0,-4 2 90,7-1-180,3-1 180,0 1-4678,-5 1 2879,16-7 450,-4 0-450,18-3 1709,-3-4 0,1 4 0,-1-5 0</inkml:trace>
</inkml:ink>
</file>

<file path=ppt/ink/ink16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40:45.102"/>
    </inkml:context>
    <inkml:brush xml:id="br0">
      <inkml:brushProperty name="width" value="0.04286" units="cm"/>
      <inkml:brushProperty name="height" value="0.04286" units="cm"/>
    </inkml:brush>
  </inkml:definitions>
  <inkml:trace contextRef="#ctx0" brushRef="#br0">71 77 8432,'-23'0'630,"4"0"-180,12 0-181,4 0-89,-2 0 180,4 0 0,-2-5-180,2 4 90,-1-3-1,0-1 1,0 0-90,1-4 360,0 1 269,0-3-539,1 6 2249,0-3-2339,4 7 0,0 0 0,4 1-90,-2 0 89,-1 0-89,1-6 90,-1 4 180,4-4-180,-2 6 360,8 0-360,-6 0-91,3 6 1,-6 1 0,2 4 0,-1 0 180,5 10-90,-3-4 0,4 10-90,4 7 0,-4-6 0,6 12-90,-6-11 180,1 1-180,-1 1 90,1-1 0,-2 1 0,2-2 89,-2 1-179,1 0 90,-3 0 0,1-1-90,-1 2 90,0-3 0,-2 1-90,-1 10 90,-3-10 0,-1 8-90,-3 13 0,0-23 90,0 19-180,0-30 180,0-3-180,-6-1 90,5-2 0,-10-1-90,9-2 180,-7-1-90,8-1 0,-3 0 0,4-1 0,0-1-270,0 0-4047,0-2 3147,0-5-89,0-1-540,0-6-539,0-1 2338,0-1 0,5-4 0,0-1 0</inkml:trace>
</inkml:ink>
</file>

<file path=ppt/ink/ink16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40:46.209"/>
    </inkml:context>
    <inkml:brush xml:id="br0">
      <inkml:brushProperty name="width" value="0.04286" units="cm"/>
      <inkml:brushProperty name="height" value="0.04286" units="cm"/>
    </inkml:brush>
  </inkml:definitions>
  <inkml:trace contextRef="#ctx0" brushRef="#br0">48 23 13829,'0'22'450,"0"-3"-360,-6-15 90,4 0-90,-4-1 0,1 1 0,3-2-90,-8 0 89,9 0 1,-7-1-269,4 1 89,0-15 90,7 9 0,31-28 0,-16 26 90,23-16-90,-31 19 89,2-1 1,-5 1 90,0 3 0,-1-1 0,3 1-90,-2 0 0,2 0 0,0 7 0,-1 1 0,-1 5 0,2 1 0,-1-1 0,0 1 0,0 1 0,-3 0 0,0-1-90,-1 0 90,-1 1-90,0 0 179,0-1-89,-2 2 0,-1-4 0,0 8 0,0-6-90,0 4 0,-6-5 0,5 1 90,-9-1-90,4 1 0,-5 4 0,1-5 0,-1 3 90,-4-2-90,3-5 0,-3 2 0,3-5 0,5-2-90,0 2 90,10-11 0,3-3 0,17-21 0,-10 13 90,9-6 90,-12 14-90,1 7 90,0-3 0,2 4-90,0 0 90,1 0-90,0 0-1,1 0-89,2 0 90,-1 0-180,0 0 180,-1 0-90,-1 0 0,-2 0 0,-1 0 90,0 0-180,0 0 90,2 0 0,-5 0 0,-1 0 0</inkml:trace>
</inkml:ink>
</file>

<file path=ppt/ink/ink16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43:57.060"/>
    </inkml:context>
    <inkml:brush xml:id="br0">
      <inkml:brushProperty name="width" value="0.04286" units="cm"/>
      <inkml:brushProperty name="height" value="0.04286" units="cm"/>
    </inkml:brush>
  </inkml:definitions>
  <inkml:trace contextRef="#ctx0" brushRef="#br0">1 1 16258,'10'29'449,"-7"-3"-269,-4 1-180,-3-7-4161,4 9 4161,0-8 859,0-2-859,0 1-90,0 6 0,0-9-269,0 7-181,0-12 3302,0 0-3481,0-2-181,4-1-89,-3-2-450,7 0-91,-5-4 1530,6-1 0,-2-2 0,2 0 0</inkml:trace>
</inkml:ink>
</file>

<file path=ppt/ink/ink16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43:57.540"/>
    </inkml:context>
    <inkml:brush xml:id="br0">
      <inkml:brushProperty name="width" value="0.04286" units="cm"/>
      <inkml:brushProperty name="height" value="0.04286" units="cm"/>
    </inkml:brush>
  </inkml:definitions>
  <inkml:trace contextRef="#ctx0" brushRef="#br0">39 243 14819,'-21'-13'1888,"6"10"-1708,12 10 0,3 7-90,0 0 90,0 2-90,5 2-90,-3 2 0,7 2 90,-8 1-90,4 1 0,-5 0 0,0 0 0,0-1 0,0-3-90,0 0 180,0-4-180,0 0 0,0-4-90,6-1-90,-4-4 1,4 0-1,-6-1-90,0-1-720,0 0 991,0-10-1,0-4 0,0-9 90,0-4 0,0-2 0,0-5 0,0-3 0,0-3 0,0-1 180,0-2-91,13-33-3301,-3 27 3392,12-22 0,-8 37 0,-1 1 180,0 5-90,-1 0-90,0 6 89,0 3 1,0 4 0,0 5 3302,0 2-3392,1 3-90,0 8 90,-3 1-90,2 9-90,-2 2 0,5 3 0,-2 2 90,-1 3-180,-1 1 180,0 3-90,2 1 0,1 0 0,0-1 0,-1 1-90,-1-1 0,0-2-270,0-3-90,-1-5-3571,-2-2 3391,-1-3-90,0-2-89,-2-5 89,-1 0-179,-1-4-181,-3 2 1,1-4-1350,1-1 2429,0-2 0,2-1 0,-1 0 0</inkml:trace>
</inkml:ink>
</file>

<file path=ppt/ink/ink16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43:57.820"/>
    </inkml:context>
    <inkml:brush xml:id="br0">
      <inkml:brushProperty name="width" value="0.04286" units="cm"/>
      <inkml:brushProperty name="height" value="0.04286" units="cm"/>
    </inkml:brush>
  </inkml:definitions>
  <inkml:trace contextRef="#ctx0" brushRef="#br0">0 0 17517,'5'34'0,"-1"-1"0,-4-14 0,0 3 0,0 9-180,0-7-1349,0 24 719,0-25 1,0 11-181,0-20-179,0-2-180,5-2 0,-4-2 1349,10-2 0,-6-3 0,6-1 0</inkml:trace>
</inkml:ink>
</file>

<file path=ppt/ink/ink16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43:58.324"/>
    </inkml:context>
    <inkml:brush xml:id="br0">
      <inkml:brushProperty name="width" value="0.04286" units="cm"/>
      <inkml:brushProperty name="height" value="0.04286" units="cm"/>
    </inkml:brush>
  </inkml:definitions>
  <inkml:trace contextRef="#ctx0" brushRef="#br0">1 168 17247,'13'35'630,"-1"0"-450,-1-1-5841,1 5 5841,5 25-90,-5-11 536,8 39-626,-8-39 969,2 17-1059,6 15 180,-7-31-360,6 27 270,-11-45 0,0-2 2880,-1-5-2970,-2-4 1181,-2-5-1271,-1-6-1169,-2-2 989,0-13 455,0-4-545,0-13-90,0-5 271,-6-5-1,-1-5 90,-14-29 90,6 10-657,-4-22 747,6 17 0,2-2 0,1 0 90,1 0 0,4 1 0,3 2 0,2 2 0,0 3 90,0 3 0,0 5 0,5 3 989,23-22-899,-10 30 0,16-15-90,-19 40 0,-1 3-90,0 4 0,-1 0 0,-1 9 0,0 3 656,-3 10-746,1 4 90,-5 2-180,1 6 180,-2 2-90,-2 3 0,0 1 0,-2 1-90,0-2 90,-8-1 90,-1-5-90,-7-2 0,-1-4-90,0-3-90,0-6-90,1-2-180,1-5-89,-1-2-181,1-4 1,2-3-1,1-2-90,3 0-89,1-8-1979,1-11 2878,3-2 0,0-7 0,3 8 0</inkml:trace>
</inkml:ink>
</file>

<file path=ppt/ink/ink16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43:58.632"/>
    </inkml:context>
    <inkml:brush xml:id="br0">
      <inkml:brushProperty name="width" value="0.04286" units="cm"/>
      <inkml:brushProperty name="height" value="0.04286" units="cm"/>
    </inkml:brush>
  </inkml:definitions>
  <inkml:trace contextRef="#ctx0" brushRef="#br0">23 18 15268,'-22'-17'2969,"44"31"-2879,-7 2-1,37 25 1,-25-17-433,3 3 433,5 5 0,2 2-90,2 3 90,2 3-90,0 2-687,-3 3 777,-2 2-90,-5 1 0,-4 1 0,-4 2-90,-3-3 90,-4-1 90,-4-5-180,-3-1 90,-4-3 88,-2-1-537,-2-5-271,-1-4-269,0-2-91,0-4-179,0-1-360,0-5 1670,-6-7 0,-1-4 1,-4-5-1</inkml:trace>
</inkml:ink>
</file>

<file path=ppt/ink/ink16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43:59.791"/>
    </inkml:context>
    <inkml:brush xml:id="br0">
      <inkml:brushProperty name="width" value="0.04286" units="cm"/>
      <inkml:brushProperty name="height" value="0.04286" units="cm"/>
    </inkml:brush>
  </inkml:definitions>
  <inkml:trace contextRef="#ctx0" brushRef="#br0">10 304 13110,'2'-29'1079,"-1"3"90,-1 9-539,0 5 449,0 2 1,-5 6-900,3 8-1,-3 3 1,5 7 0,0 3-180,0 30 90,6-14-90,0 24 0,7-19 0,-1 2 0,8 24-90,-4-15 180,6 18-180,-7-22-45,-1-1 135,-1-2 0,-3-4 89,2 10-89,-4-15-179,-2 22-451,-4-35 540,-2-3-90,0-27 0,-6-13 0,4-4 0,-14-8-89,6-5-294,-9-7 473,2-6 0,3-4 180,5-1-3107,3-1 2927,6 1 90,0 0 0,0 3 0,0 3 0,0 4 90,5 3 0,-4 4 180,17-10-180,-10 14 90,12-6-1,0 11 1,-6 11 0,6-1-90,-9 15 234,2 3-234,-4 2 3302,0 2-3392,-2 10 89,0 2-89,-2 12 0,-2 1 0,-1 2 90,-2 4-90,0 1 0,0 4 0,0 0 0,-7 0 0,-1-1 0,-5-2 0,0-1 0,-3 6-179,2-10-1,-4 2-900,4-8 361,6-10-181,2 3-2608,6-9 2249,0-11-1440,14-10 2699,-1-5 0,13-6 0,-5 4 0</inkml:trace>
</inkml:ink>
</file>

<file path=ppt/ink/ink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37:23.789"/>
    </inkml:context>
    <inkml:brush xml:id="br0">
      <inkml:brushProperty name="width" value="0.04286" units="cm"/>
      <inkml:brushProperty name="height" value="0.04286" units="cm"/>
    </inkml:brush>
  </inkml:definitions>
  <inkml:trace contextRef="#ctx0" brushRef="#br0">1 0 14009,'29'0'270,"-4"0"-270,-7 0 0,-1 0-4252,2 0 4252,8 0 90,-5 0 770,22 7-860,-22-1 0,10 2 0,-18-3-180,11-5-90,-9 0-1889,19 0 4382,-24 0-2223,11 0 0,-18 0 0,1 0 0</inkml:trace>
</inkml:ink>
</file>

<file path=ppt/ink/ink16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44:00.021"/>
    </inkml:context>
    <inkml:brush xml:id="br0">
      <inkml:brushProperty name="width" value="0.04286" units="cm"/>
      <inkml:brushProperty name="height" value="0.04286" units="cm"/>
    </inkml:brush>
  </inkml:definitions>
  <inkml:trace contextRef="#ctx0" brushRef="#br0">135 0 17697,'-26'2'540,"4"3"-361,11 14-89,0 3 0,0 4 90,2 1-180,-1 5 0,3 3 90,0 3-90,0 4-243,0 2 243,3 0 90,1 2-180,3 1 90,0 1-90,0-2 180,0-1-180,7-4-89,2-1-1,8-4-180,3-3-180,1-5-179,2-3-181,0-4-89,3-2-3312,0-4 3221,1-8-449,1-1-450,0-6 1452,2 0 1,0-10 0,1-1-1</inkml:trace>
</inkml:ink>
</file>

<file path=ppt/ink/ink16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44:00.256"/>
    </inkml:context>
    <inkml:brush xml:id="br0">
      <inkml:brushProperty name="width" value="0.04286" units="cm"/>
      <inkml:brushProperty name="height" value="0.04286" units="cm"/>
    </inkml:brush>
  </inkml:definitions>
  <inkml:trace contextRef="#ctx0" brushRef="#br0">261 0 15988,'-1'20'2428,"-2"-8"-2338,-9 51 90,1-20-1031,-1 5 851,0 4 0,0 1 0,1 1 90,1-1-90,-2 0-3773,1-1 3863,-2 0-90,1 0 820,0 0-910,-1-1-532,0-2 82,-1-2-90,2-3 126,0-6-396,2-2 1,1-7 3118,1-7-3478,1-4-630,1-7 1889,1-6 0,1-2 0,1-3 0</inkml:trace>
</inkml:ink>
</file>

<file path=ppt/ink/ink16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44:00.540"/>
    </inkml:context>
    <inkml:brush xml:id="br0">
      <inkml:brushProperty name="width" value="0.04286" units="cm"/>
      <inkml:brushProperty name="height" value="0.04286" units="cm"/>
    </inkml:brush>
  </inkml:definitions>
  <inkml:trace contextRef="#ctx0" brushRef="#br0">0 0 18057,'32'23'899,"42"40"-899,-41-31-1331,33 30 1331,-44-40 0,-1 1 423,0-1-423,-1 0 0,-1 0 219,0 0-309,-1 1 180,8 12-90,-6-8 0,4 7-3343,-10-11 3073,-2-1 191,-2-2-641,-2-3-1169,4 4 900,-5-8-91,3 4-629,-3-13 3033,-1-1-1324,1-3 0,1 0 0,-1 0 0</inkml:trace>
</inkml:ink>
</file>

<file path=ppt/ink/ink16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44:01.020"/>
    </inkml:context>
    <inkml:brush xml:id="br0">
      <inkml:brushProperty name="width" value="0.04286" units="cm"/>
      <inkml:brushProperty name="height" value="0.04286" units="cm"/>
    </inkml:brush>
  </inkml:definitions>
  <inkml:trace contextRef="#ctx0" brushRef="#br0">79 104 13110,'-28'14'539,"4"-4"-359,14-6-180,4-4 450,-2 2-270,7-6 0,-1-1-90,8 0 89,0-2-89,5 6 90,0-3 270,-5 2-450,30-1 90,-23 0-90,25 1 0,-23 2 0,-1 0 90,2 0 0,-2 0 540,11 0-540,-7 0-90,7 0 89,-11-5-89,0 3 90,0-6 0,2 3 0,-2-3 90,0 1-90,-3 0 0,0 1-90,-2-1 0,-1 1 90,1 0 0,5-2-90,-3 2 90,2-1-90,-3 4 0,-2 0 90,-1 1-90,0 1 90,-3 1-90,0 0 0,-1 0 0,1 0 0,0 0 0,1 0-3418,1 0 1439,-3 6 1979,-8 4 0,-1 2 0,-8 1 0</inkml:trace>
</inkml:ink>
</file>

<file path=ppt/ink/ink16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44:01.304"/>
    </inkml:context>
    <inkml:brush xml:id="br0">
      <inkml:brushProperty name="width" value="0.04286" units="cm"/>
      <inkml:brushProperty name="height" value="0.04286" units="cm"/>
    </inkml:brush>
  </inkml:definitions>
  <inkml:trace contextRef="#ctx0" brushRef="#br0">40 150 13199,'-20'9'540,"4"-2"2428,12-6-2698,39-1-90,-20-7 0,31-1-90,-27-8 0,2 3 0,4-1-90,-1 1 0,5 1 0,-2 0 90,-1 1-90,-1 2-90,-2 1-90,0 1-270,-1 1-89,-2 0-181,-1 1-179,-1 2-1,-1-1-89,-2 3-451,-1-1-448,-1 1 1888,-1-1 0,0-1 0,0 0 0</inkml:trace>
</inkml:ink>
</file>

<file path=ppt/ink/ink16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44:01.692"/>
    </inkml:context>
    <inkml:brush xml:id="br0">
      <inkml:brushProperty name="width" value="0.04286" units="cm"/>
      <inkml:brushProperty name="height" value="0.04286" units="cm"/>
    </inkml:brush>
  </inkml:definitions>
  <inkml:trace contextRef="#ctx0" brushRef="#br0">70 226 12660,'-23'14'360,"4"-3"-360,9-10 0,3-1 90,-1 0-90,7-7 0,-1 0 0,2-7-90,0 1 180,0-2-90,0 0 0,0-2 179,12-9-89,-5 5 0,10-5 0,-6 8 0,0 2 90,1 1 0,-1 2 0,1 3 0,-1 2 0,2 2 0,0 3 89,1 1-89,1 2 90,1 0-180,2 0 90,1 7 0,2 0 0,1 6-90,1 0 0,1 0 90,10 7-180,-7-4 0,6 6 0,1 2 0,-7-6 0,7 6 0,-9-8 0,-2 0-180,1-1 0,-1-1-180,-3-1-90,0-1-1349,2 4 1080,-10-6-3869,3 2 4588,-12-16 0,-2-3 0,-1-7 0</inkml:trace>
</inkml:ink>
</file>

<file path=ppt/ink/ink16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44:01.954"/>
    </inkml:context>
    <inkml:brush xml:id="br0">
      <inkml:brushProperty name="width" value="0.04286" units="cm"/>
      <inkml:brushProperty name="height" value="0.04286" units="cm"/>
    </inkml:brush>
  </inkml:definitions>
  <inkml:trace contextRef="#ctx0" brushRef="#br0">85 14 16707,'-19'-10'540,"4"7"-180,14 28-270,0-2 90,1 9-90,0-4 90,0 1-180,0 4 0,0 0 90,0 3-90,0-2 0,0 0 0,0 1 90,-6-3-180,0 0 180,-1-1-90,2-3 0,1-2-90,-1-4-90,0-2-90,-2-4-4947,3 1 3508,6-9 899,2-6-179,9-9 989,-1-7 0,0-4 0,0-1 0</inkml:trace>
</inkml:ink>
</file>

<file path=ppt/ink/ink16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44:02.328"/>
    </inkml:context>
    <inkml:brush xml:id="br0">
      <inkml:brushProperty name="width" value="0.04286" units="cm"/>
      <inkml:brushProperty name="height" value="0.04286" units="cm"/>
    </inkml:brush>
  </inkml:definitions>
  <inkml:trace contextRef="#ctx0" brushRef="#br0">0 0 17787,'39'31'719,"13"16"-359,7 31-270,-9-14-1831,-20-21 1,-2-3 1740,1 4 90,-2-1 600,-2-1-600,-2-3 0,-2 0-90,-2-2 0,-2 0 723,-2-4-723,-3 1 0,-3-4 0,-3-1 1911,-3-3-1911,0-2 337,-2-2-427,0-4 90,-1-3-90,0-3-180,0-3-8545,0-4 8815,0-7 0,0-2 0,0-6 0</inkml:trace>
</inkml:ink>
</file>

<file path=ppt/ink/ink16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43:52.569"/>
    </inkml:context>
    <inkml:brush xml:id="br0">
      <inkml:brushProperty name="width" value="0.04286" units="cm"/>
      <inkml:brushProperty name="height" value="0.04286" units="cm"/>
    </inkml:brush>
  </inkml:definitions>
  <inkml:trace contextRef="#ctx0" brushRef="#br0">398 683 11670,'21'0'2339,"-3"0"-1799,-17-4-270,1-2-1,-2-3 1,0 1 0,0-1-3302,0-1 3302,0 0 0,0-1-91,0 1 91,0-1-90,0 1 0,-7 0 0,6 1 3302,-13-1-3392,6 1 0,-8 1 0,2 1 0,-2 1 0,-1 0-90,-1 1 90,-2 2-90,-1 1 0,-1 2 0,1 0 0,0 8 0,3 0 0,-9 20 90,7-4-180,-6 11 180,2 11-90,3-7-525,-4 15 525,7-13 0,3 2 0,3-1 0,2-2-90,5 0 0,2-4 0,3-1 0,0-4 0,9-4-90,2-4 1,8-4 89,2-3-90,0-3 254,17-2-433,4-6-91,17-16 360,-13-3-90,-3-14 180,-16 3-90,-1-4 90,-4-4-298,-1-4 298,-3-4 0,-4-3 0,-3-3 0,-3-3-509,-4-3 509,-1-3 0,-3-2 90,0-1 90,-6 0 90,5-2-1,-13 1 91,3 0 0,-7 1-90,2 4 0,2 5 90,0 6-91,2 7-89,0 6 0,3 5-90,2 9 90,4 4-90,-1 3 0,2 4 198,0 9-288,1 4 519,1 11-429,0 4-90,0 6 0,9 7-90,1 8 180,10 5-740,0 6 650,-1 5 0,1 4 90,-2 2-90,1 0 0,-2-3 0,-1-2-3267,-3-3 3267,1-1 0,-1-5 0,-1-2-180,4 12-179,-5-19-1,2 7-1169,1-16 539,-3-10 526,4-2-526,-5-13 3123,1-5-2133,11-11 0,-7-4 0,9-8 0</inkml:trace>
</inkml:ink>
</file>

<file path=ppt/ink/ink16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43:53.251"/>
    </inkml:context>
    <inkml:brush xml:id="br0">
      <inkml:brushProperty name="width" value="0.04286" units="cm"/>
      <inkml:brushProperty name="height" value="0.04286" units="cm"/>
    </inkml:brush>
  </inkml:definitions>
  <inkml:trace contextRef="#ctx0" brushRef="#br0">43 115 13829,'-8'-39'1169,"2"6"-89,0 15-720,1 8-1,-1 0-179,2 7 270,0 2-360,2 11 90,1 1-90,1 13 90,0 3-180,0 5 180,0 5-90,6 5-90,0 2 0,6 4 90,0 1-537,-1-1 537,0-1-90,4 19 0,-3-20 0,4 15 0,-6-22 0,-1-2-4,-2-2-86,0-3 90,0-3-179,-2-4-1,-1-4-90,0-4 90,-3-3 266,2-5-805,-2-2 543,1-4 86,-2-9 0,1-3 90,1-17-90,0 3 90,3-9 0,5-12 0,-1 8 90,6-13 0,5 3 0,-1 13 0,4-6 0,-4 17 90,0 5-1,0 8-89,-1 3 0,0 6 90,-2 0-90,-1 0 90,-1 0-180,-2 8-3392,0 1 3482,-2 7 0,1 10 90,-1 7-90,-4 1 0,-2 3 0,-4-7 0,-6 0-90,-1 1 90,-7 0 3302,-2 0-3302,0-1-90,-4-2 89,2-2-89,-2-2 90,0-2-90,1-4 0,0-3-90,1-4 1,0-5-91,2-2-90,0-4-90,1 0-90,2-7-89,0-3-91,3-9 0,0-2-539,-1-18 539,5 6 1,0-13-811,4-8 541,2 14-28,0-14 117,8 20 1,2 1 89,8 5 91,0 3 629,2 3 0,-1 4 0,1 2 0</inkml:trace>
</inkml:ink>
</file>

<file path=ppt/ink/ink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37:24.056"/>
    </inkml:context>
    <inkml:brush xml:id="br0">
      <inkml:brushProperty name="width" value="0.04286" units="cm"/>
      <inkml:brushProperty name="height" value="0.04286" units="cm"/>
    </inkml:brush>
  </inkml:definitions>
  <inkml:trace contextRef="#ctx0" brushRef="#br0">0 10 13199,'36'19'540,"-3"-4"-6110,-11-12 5660,2-1 1498,1 0-1408,17-1-180,-8-1 950,42 0-860,-13 0-90,9 0 0,-25-5 0,-23 4-270,-17-4-1979,-2-3 4292,-2 2-2043,-1-7 0,-2 6 0,0 1 0</inkml:trace>
</inkml:ink>
</file>

<file path=ppt/ink/ink16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43:53.420"/>
    </inkml:context>
    <inkml:brush xml:id="br0">
      <inkml:brushProperty name="width" value="0.04286" units="cm"/>
      <inkml:brushProperty name="height" value="0.04286" units="cm"/>
    </inkml:brush>
  </inkml:definitions>
  <inkml:trace contextRef="#ctx0" brushRef="#br0">0 62 10591,'29'-12'1439,"-3"1"540,5-5-1529,-14 8 1709,10-6-1800,-22 17-179,-1 4 0,-4 8-90,0 2 0,0 1 0,7 1-90,10 23 0,-3-14 90,6 15-180,-10-18 90,-2-2-270,1 1-90,-2-2-269,0-1-91,0 0-89,-1-2-181,1 1-89,-3-2-810,1 0 1889,-4-1 0,1-1 0,-2 0 0</inkml:trace>
</inkml:ink>
</file>

<file path=ppt/ink/ink16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43:53.568"/>
    </inkml:context>
    <inkml:brush xml:id="br0">
      <inkml:brushProperty name="width" value="0.04286" units="cm"/>
      <inkml:brushProperty name="height" value="0.04286" units="cm"/>
    </inkml:brush>
  </inkml:definitions>
  <inkml:trace contextRef="#ctx0" brushRef="#br0">0 107 13289,'0'-34'90,"0"6"-90,0 14 0,0 3 0,0 1 0,6 4 0,1 2 0</inkml:trace>
</inkml:ink>
</file>

<file path=ppt/ink/ink16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43:53.992"/>
    </inkml:context>
    <inkml:brush xml:id="br0">
      <inkml:brushProperty name="width" value="0.04286" units="cm"/>
      <inkml:brushProperty name="height" value="0.04286" units="cm"/>
    </inkml:brush>
  </inkml:definitions>
  <inkml:trace contextRef="#ctx0" brushRef="#br0">1 67 17607,'28'30'720,"-2"0"-1779,-7 13 1149,-10-6-90,8 15 90,-12-13-90,5 0 0,-3 1 45,-2 17 0,0 3-135,0-8 90,-2 4 0,0-5-90,-3-30 332,0-4-422,0-3 129,0-4-848,0-4 719,0-10 0,0-4 777,0-11-686,0-3-1,0-4 0,0-5 90,0-3 0,0-4 0,0-2-268,0-3 268,6-2 0,2-3 89,6 1 1,0 0 0,0 1 90,2 3 0,3 3 0,0 4 0,1 6 0,-1 4 0,0 6-90,-1 5 90,0 8-90,0 2-90,-2 5 0,0 5 179,13 24-269,-11-5 180,11 18-180,-16-16 90,0 4 269,-2 1-269,1 1-90,0 0-90,-2-1-180,-2-1-180,0 0-89,0-3-91,1-3 0,-1-4 1,-1-2-91,0-2 1,1-2-91,-2-2 1,2-4-1,-1 0 91,1-5-271,2-1 1080,1-2 0,3-8 0,0-3 0</inkml:trace>
</inkml:ink>
</file>

<file path=ppt/ink/ink16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43:54.320"/>
    </inkml:context>
    <inkml:brush xml:id="br0">
      <inkml:brushProperty name="width" value="0.04286" units="cm"/>
      <inkml:brushProperty name="height" value="0.04286" units="cm"/>
    </inkml:brush>
  </inkml:definitions>
  <inkml:trace contextRef="#ctx0" brushRef="#br0">383 75 13379,'0'-27'1440,"-9"3"-811,-1 11 1,-10 6-90,2 4-1,-2 3-89,-1 0-90,-1 0-180,-1 8 89,1 3-179,-2 10 0,1 2 90,-1 3-180,1 4 90,0 3-90,3 3-257,0 3 257,3 1 0,1 1 90,4-1-180,3-3 90,5-2 0,1 16 0,12-21 0,1 12 0,9-26-90,2-3 1,0-2 89,3-4 0,3-2 0,0-3 166,3-2-256,0 0 0,-1-9 90,13-12-89,-13-2 89,6-8 0,-15 8-90,-4-1 90,-4-2 90,-6 0-90,-3-3 0,-3 2 0,-7-1-90,-2 3 90,-9 0-90,-2 3-90,-1 2-90,-2 2-180,1 2-629,-10-1 359,9 6 1,-5-1-181,12 7-89,3 3-271,2 0-1708,3 2 2968,4 8 0,2-7 0,2 6 0</inkml:trace>
</inkml:ink>
</file>

<file path=ppt/ink/ink16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43:54.951"/>
    </inkml:context>
    <inkml:brush xml:id="br0">
      <inkml:brushProperty name="width" value="0.04286" units="cm"/>
      <inkml:brushProperty name="height" value="0.04286" units="cm"/>
    </inkml:brush>
  </inkml:definitions>
  <inkml:trace contextRef="#ctx0" brushRef="#br0">1 165 17787,'14'28'629,"-2"-2"-449,-12-9-90,0 2 0,-5 2-90,4 3 90,-4 3-90,5-2 0,0 1 0,0-1 0,0 2 0,5-2 0,-3 1-180,8 5 180,-8-8-270,7 3-359,-5-9 179,0-7 90,2-1 90,-5-5 1,5-2-1,-3-1-90,3-1 180,-1-5 0,-1-3 90,-2-7 0,2-4 90,-1-2 0,1-2 0,-1-4 0,-2-1 180,1-1-90,-1-1 90,2 1 90,0 1 0,2 0 0,2 0-1,2 0 1,5 4 0,0 3 180,7 0-180,-4 7-180,5 1 0,-8 9-90,1 2 90,-1 2-1,2 6 1,0 3 0,4 6-90,-2 3 0,0 1 0,-1 2 0,-2 0 90,0 1-90,-1-1 0,-1-2 0,-1 2 0,1-3 0,-3 0-449,11 15 359,-14-17-90,7 10 0,-14-20-90,0-2 180,0-9 90,0-4 0,0-7 0,0-1 0,0-4-90,0-1 90,0-5 0,0-2 0,0-1 90,0-3 0,0-2 90,0-1-90,7 1 90,4 0-90,6 4 90,5-3-180,-5 12 179,0 1-89,1 13 0,-6 4 90,6 2-90,-2 16 0,-2-2-90,5 12 90,-7-4-90,3 3 0,-3 3 0,0 2 0,1 2-3392,-2 2 3392,1 1 0,-2 0 0,0-1-180,0-1-90,1-3-269,0-1-181,-1-3-89,-1-1-91,0-3 1,-2-2 89,0-4-89,-1-1 179,-1-2 3572,-1-4-3481,0-3-1,-1-2 90,1-2-89,1-9-271,0-3 900,2-10 0,-1-2 0,2-2 0</inkml:trace>
</inkml:ink>
</file>

<file path=ppt/ink/ink16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43:55.244"/>
    </inkml:context>
    <inkml:brush xml:id="br0">
      <inkml:brushProperty name="width" value="0.04286" units="cm"/>
      <inkml:brushProperty name="height" value="0.04286" units="cm"/>
    </inkml:brush>
  </inkml:definitions>
  <inkml:trace contextRef="#ctx0" brushRef="#br0">219 28 13559,'-28'-15'1260,"3"3"-811,11 12 1,0 0-4252,1 0 4252,0 0 679,1 0-769,2 0-90,1 0-90,0 0 0,3 0-90,-2 6 0,3 1 90,-1 7-90,1 1-1,-1 3 3483,-1 8-3482,2 5 0,-2 6-90,2 3 0,0 5 0,1 5 0,3 4-617,-1 2 617,2 1 90,0-2-90,8-1 0,1-2 0,8 0 0,0-5-90,1-3 90,1-6-90,1-3-90,12 6-180,-8-12-180,11 4-3457,-12-14 3098,0-2-91,-2-2 1,-1-3-3059,15 5 4048,-14-8 0,11 1 0,-16-7 0</inkml:trace>
</inkml:ink>
</file>

<file path=ppt/ink/ink16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43:56.579"/>
    </inkml:context>
    <inkml:brush xml:id="br0">
      <inkml:brushProperty name="width" value="0.04286" units="cm"/>
      <inkml:brushProperty name="height" value="0.04286" units="cm"/>
    </inkml:brush>
  </inkml:definitions>
  <inkml:trace contextRef="#ctx0" brushRef="#br0">116 309 13199,'-24'-6'360,"3"0"-270,12-6 0,-1 0 90,0 1-90,1-1 0,0 1 0,3-1 0,0-1 0,1-1 0,1 0 0,3 1-90,0 0 90,1 1-90,0 0 90,0-1-90,5 1 90,0 0-90,6 1 0,0 0 0,-1-1 0,2 0-3303,0 1 3303,1 0 90,1 3-90,2 2 90,2 0 0,1 1 0,0 2-90,2 1 3482,2 1-3392,1 1-90,1 0 90,0 6-90,0 0 0,0 8 0,0 2 90,-2 3-90,1 3 0,-1 0 0,-1 2 0,1-2 0,-1 1 0,9 7 0,-7-7 0,7 5-180,-2-2 90,-7-7-180,4 6 1,-10-9-91,-1-1-90,-3-4 0,-1-3-2518,-3-1 2068,-4-11-89,-2-3-180,-2-10 1169,0-1 0,-6-3 0,-1-1 0</inkml:trace>
</inkml:ink>
</file>

<file path=ppt/ink/ink16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43:56.816"/>
    </inkml:context>
    <inkml:brush xml:id="br0">
      <inkml:brushProperty name="width" value="0.04286" units="cm"/>
      <inkml:brushProperty name="height" value="0.04286" units="cm"/>
    </inkml:brush>
  </inkml:definitions>
  <inkml:trace contextRef="#ctx0" brushRef="#br0">42 56 13110,'-9'-27'989,"3"5"630,6 15-1349,0 9 360,0 4-361,0 52-89,0-22-429,0 35 249,-7-33 0,6-1-8,-6 0 98,2-1-90,4-2 0,-4-2 0,5-2 0,0-1-90,0-2-180,0-3-180,0 1-89,0-2-1,0-2 0,0-1 0,0-1 160,0-1-340,0-1-1610,5 5 891,1-6 1439,7 3 0,1-7 0,1-1 0</inkml:trace>
</inkml:ink>
</file>

<file path=ppt/ink/ink16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44:03.732"/>
    </inkml:context>
    <inkml:brush xml:id="br0">
      <inkml:brushProperty name="width" value="0.04286" units="cm"/>
      <inkml:brushProperty name="height" value="0.04286" units="cm"/>
    </inkml:brush>
  </inkml:definitions>
  <inkml:trace contextRef="#ctx0" brushRef="#br0">0 148 15358,'10'35'630,"-2"-1"-450,1-6-90,3 3-4162,8 4 4342,12 24-180,-10-9-90,11 15 90,-12-16 425,1-1-515,0 0-2154,-2 0 2154,0-4 0,0-1 90,-1-4-90,-1-2-90,-1-4 90,-3-3 2154,-1-5-2154,-1-2 254,-2-4-344,-1-4 3393,-3-3-4113,0-4 540,-10-14 90,-2-3-90,-9-15 90,1-1-89,-9-21 179,5 7 90,-6-17-90,0-12 90,7 11 0,-4-22 0,4-9 0,6 21 45,5-9 0,2 1-857,7 11 857,-1 9 0,2 5 45,8 21 0,1 4 0,1 4 0,1 4 0,1 4-1,-1 4 1,1 4 992,1 2-1082,-1 3 90,0 0-90,-2 7 0,1 0 90,-3 8-90,0 2 0,-3 2 90,-1 2 90,0 12 0,-4-8-90,0 12 180,-3-2-270,-1-9 90,0 10-90,-7-14 0,0 1 0,-7-1 89,1-3-89,0 1 0,-3-4 0,1 1 0,-2-2-89,0-2-1,1-1-90,-1-1-90,1 0-90,1 0-719,-3 2 359,5-7 0,-1 2-269,5-8-2339,2 0 3328,3-7 0,1-2 0,3-7 0</inkml:trace>
</inkml:ink>
</file>

<file path=ppt/ink/ink16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44:04.309"/>
    </inkml:context>
    <inkml:brush xml:id="br0">
      <inkml:brushProperty name="width" value="0.04286" units="cm"/>
      <inkml:brushProperty name="height" value="0.04286" units="cm"/>
    </inkml:brush>
  </inkml:definitions>
  <inkml:trace contextRef="#ctx0" brushRef="#br0">1 47 14009,'0'-23'1799,"0"3"-989,0 16-721,0 41-89,5-12 90,2 35-90,6-23 0,-2 2 0,0 1 90,0 2-90,1-1 0,0 1 0,1-2 90,6 16-90,-3-15 0,4 12 0,-5-21 0,-1-1 0,-2-5-90,-1-4 90,-1-4-180,-3-3 91,-1-5-91,-1-2-630,-2-5 270,-1-20 271,-1 4 89,-1-17 0,0 5 0,-5-18 90,4 6 90,-4-12 0,5 11 0,0 1 0,0 1 0,0 1 90,10-6 90,-2 12-90,8-2 90,-5 15-90,0 5 89,1 3-89,2 4 0,-1 2 0,4 2 0,0 0-90,0 8 90,0 1-90,-1 7 90,-2 0-90,1-1 0,-1 2 0,9 10 0,-6-4 0,6 9 0,1 6 90,-7-9-90,3 9 180,-9-2-180,-6-8 0,-1 9 90,-3-13-90,-1-1 0,-7-2 0,-1-2 0,-8-3 0,0-2 0,-1-3 0,-4-5-90,3 0-90,-2-4 0,2 0-90,0-2-179,2 0-1,0 0-90,0-7-179,3-2-91,0-7-1978,-4-6 2788,7 5 0,-1-7 0,8 7 0</inkml:trace>
</inkml:ink>
</file>

<file path=ppt/ink/ink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37:29.309"/>
    </inkml:context>
    <inkml:brush xml:id="br0">
      <inkml:brushProperty name="width" value="0.04286" units="cm"/>
      <inkml:brushProperty name="height" value="0.04286" units="cm"/>
    </inkml:brush>
  </inkml:definitions>
  <inkml:trace contextRef="#ctx0" brushRef="#br0">134 1 13110,'-7'23'449,"6"-3"-269,-13-9 0,7 0 0,-7 1-90,2 1 270,-4 8-270,5-3 90,-3 8-91,6-5 811,-5 55-720,6-35-180,-1 42 90,7-50 0,6 31 0,2-24-296,6 23 206,-1-31 0,0-1 0,2-2 0,-1-2 0,2-3 0,6 8 0,4-4 90,24 3-90,-17-16 0,11-5 0,-24-10 206,12-12-206,-10 3 0,30-35 0,-31 19 0,27-42 0,-32 35 0,8-44 0,-19 40 0,1-45 0,-5 46 0,-21-54 0,10 54 0,-29-46 0,24 54 0,-9-12 0,11 22 0,2 3 0,0 1-90,-7-4-90,7 8-1259,-30-3 989,22 10-1349,-34 14 809,31-3 142,-15 15 0,23-11 0,0 4 0</inkml:trace>
</inkml:ink>
</file>

<file path=ppt/ink/ink16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44:04.524"/>
    </inkml:context>
    <inkml:brush xml:id="br0">
      <inkml:brushProperty name="width" value="0.04286" units="cm"/>
      <inkml:brushProperty name="height" value="0.04286" units="cm"/>
    </inkml:brush>
  </inkml:definitions>
  <inkml:trace contextRef="#ctx0" brushRef="#br0">1 1 17247,'11'31'90,"-2"0"-5840,5-8 5300,3 14-90,-4-9-2092,14 29 1733,-15-26-27,7 12-1233,-10-22 2159,-2-3 0,-1-2 0,-1-1 0</inkml:trace>
</inkml:ink>
</file>

<file path=ppt/ink/ink16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44:04.672"/>
    </inkml:context>
    <inkml:brush xml:id="br0">
      <inkml:brushProperty name="width" value="0.04286" units="cm"/>
      <inkml:brushProperty name="height" value="0.04286" units="cm"/>
    </inkml:brush>
  </inkml:definitions>
  <inkml:trace contextRef="#ctx0" brushRef="#br0">35 52 14369,'-7'-24'0,"1"5"0,-2 15 0,3 2-4767,-3 0 4767,10 2 0,6-1 0,7 1 0</inkml:trace>
</inkml:ink>
</file>

<file path=ppt/ink/ink16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44:05.072"/>
    </inkml:context>
    <inkml:brush xml:id="br0">
      <inkml:brushProperty name="width" value="0.04286" units="cm"/>
      <inkml:brushProperty name="height" value="0.04286" units="cm"/>
    </inkml:brush>
  </inkml:definitions>
  <inkml:trace contextRef="#ctx0" brushRef="#br0">0 32 17787,'15'25'540,"-6"-3"-540,2-6 89,-3 0 1,9 14 0,-4-6-90,2 8 0,-5-9 90,-1-1-180,-1 2 180,0-2-180,0-1 90,-1 0 90,0-1-270,1 17-89,-4-18-1,1 10 0,-5-23-450,0-2 630,0-9-90,0-5 91,0-19-1,0 4 90,0-12 0,0 6 0,0-2 0,5-2 0,-4 2 0,9-1 90,-9 4-1,7 0 1,-3 6 0,4 2 0,-2 4 0,0 3-90,0 3 90,-1 3 0,3 2 0,-1 3-90,2 2 0,-3 2 0,2 0 0,1 0 90,1 8-180,7 6 90,-3 3-270,6 3 0,-5-4-269,2 2-1,-1 0-90,3 2-89,-1 0-1,1 1-89,-1-2-181,-1-1-89,0-2-90,-1-2 1169,-1-2 0,-1-3 0,-1-1 0</inkml:trace>
</inkml:ink>
</file>

<file path=ppt/ink/ink16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44:05.409"/>
    </inkml:context>
    <inkml:brush xml:id="br0">
      <inkml:brushProperty name="width" value="0.04286" units="cm"/>
      <inkml:brushProperty name="height" value="0.04286" units="cm"/>
    </inkml:brush>
  </inkml:definitions>
  <inkml:trace contextRef="#ctx0" brushRef="#br0">230 23 14998,'-29'-12'1530,"3"2"-1261,11 10 91,1 0-4431,-1 9 4251,0 0 769,0 11-859,-1-2 0,2 3-90,-1 1 90,1 4-90,2-2 0,1 2 0,3 0 3392,2 0-3302,3-1-180,1-1 180,2-1-90,0-3-90,8-1 90,1-2-90,8-2 0,2-3 0,1-3-90,3-5 0,1-2-90,2-2-89,0 0 89,1-7 0,0-1 90,0-6 90,-2-1 0,-4-1 0,0-1-90,-5-1 90,0 1 0,-4-2 0,-2 0 90,-5-1-90,-2 1 0,-3 0 0,0 1-89,-7 0-1,-1 2-90,-9 1-90,-1 4 0,0 2-89,-1 1-91,1 3-180,2 2-179,2 2-91,2 1-359,1 0 1349,2 0 0,5 5 0,1 1 0</inkml:trace>
</inkml:ink>
</file>

<file path=ppt/ink/ink16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44:05.968"/>
    </inkml:context>
    <inkml:brush xml:id="br0">
      <inkml:brushProperty name="width" value="0.04286" units="cm"/>
      <inkml:brushProperty name="height" value="0.04286" units="cm"/>
    </inkml:brush>
  </inkml:definitions>
  <inkml:trace contextRef="#ctx0" brushRef="#br0">0 281 14099,'26'-13'3148,"-5"3"-2968,-15 16-90,-3 1 0,3 6 0,-5-2 0,12 1 0,-11 2-90,11 2 0,-6 1 0,5 2 0,-5 1 0,2-1 0,-3 1 0,3 0 0,1-3 0,-3 0-90,3-2 0,-3-3-180,2-2 0,-2-2 0,-1-3-89,0-1-1261,-3-2 1441,-1-10 89,-2-1 0,-5-10 90,4 0 0,-3-2 0,4-2 0,0-2 0,0 0 90,0 0-3392,0 1 3571,9-7-89,-3 9-2268,9-5 2268,-4 12 90,0 2-1,0 2-89,0 2-90,0 2 2359,2 4-2359,1 1-90,-1 2 89,2 0 3393,0 0-3482,1 0 90,1 0-90,0 6 90,0-4-90,0 11 0,-2-5 0,-1 7 0,-1 1 0,-1-1 0,-2-1 0,-1 1 0,-2-3 0,0 1-90,-2-2-90,-1-1 1,-1-1-1261,-1-4 1350,0-9 90,-2-2-90,-4-9 90,3 0 0,-4-3 0,5-3 90,0-4 90,0-1-90,0-1 180,0-2 0,5 1 0,3-1 0,4 3 0,2 3-91,1 3 91,1 3-90,10-1-90,-6 8 0,7 1 0,-1 7 0,-6 2-90,5 0 0,-3 0 0,-5 6 0,4 1-180,-2 15-899,2 5 359,-2 1-989,3 11 540,-10-16-630,2 8 1799,-7-11 0,2-1 0,-1-1 0</inkml:trace>
</inkml:ink>
</file>

<file path=ppt/ink/ink16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44:06.388"/>
    </inkml:context>
    <inkml:brush xml:id="br0">
      <inkml:brushProperty name="width" value="0.04286" units="cm"/>
      <inkml:brushProperty name="height" value="0.04286" units="cm"/>
    </inkml:brush>
  </inkml:definitions>
  <inkml:trace contextRef="#ctx0" brushRef="#br0">254 60 14819,'-18'-26'1799,"2"6"-1350,6 12-89,0 5-4342,-1 1 4342,-8 1 590,4 10-860,-3 4 0,1 9-90,1 2 89,-3 4 1,-8 25-90,9-7 2777,-3 22-2777,11-16 0,5 5 0,2 1 90,3 1-180,7-2 0,2 0 90,7-2-270,2-2-179,1-3-271,3-3-269,1-4-1,3-2-179,0-2-630,2-4 1742,3-1 1,1-5-1,2-1 1</inkml:trace>
</inkml:ink>
</file>

<file path=ppt/ink/ink16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44:11.532"/>
    </inkml:context>
    <inkml:brush xml:id="br0">
      <inkml:brushProperty name="width" value="0.04286" units="cm"/>
      <inkml:brushProperty name="height" value="0.04286" units="cm"/>
    </inkml:brush>
  </inkml:definitions>
  <inkml:trace contextRef="#ctx0" brushRef="#br0">73 199 12030,'-21'3'360,"3"0"-270,15-3 0,-2 0-4162,1-7 4252,-3-4 770,3 2-860,-2-10-90,4 12 89,0-9-89,2 5 0,0 1 3392,0 0-3392,0-1 90,0 0-90,0 0 0,0-2 90,0 1-90,0 0 0,0 1 90,0 3-90,5 1 180,2 2-90,5 3 0,0 0 0,0 2-90,0 0 90,1 0-90,0 0 90,2 6 0,11 6-90,-3 4 90,8 6-90,2 9 0,-6-6 90,8 8-90,-12-9 0,0 0 0,0-2 0,-2-2 0,0-2 0,-1-2 0,-2-1 0,-1-2 0,-1-1 0,-1 0 0,-1-2 0,-1-1 0,-2-2-3392,-1-1 3392,-1 0-90,-2-2-90,-1 0-270,0-1 90,-2 0 360,-1 0 0,-2-1 0,-1-1 0</inkml:trace>
</inkml:ink>
</file>

<file path=ppt/ink/ink16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44:11.800"/>
    </inkml:context>
    <inkml:brush xml:id="br0">
      <inkml:brushProperty name="width" value="0.04286" units="cm"/>
      <inkml:brushProperty name="height" value="0.04286" units="cm"/>
    </inkml:brush>
  </inkml:definitions>
  <inkml:trace contextRef="#ctx0" brushRef="#br0">92 50 12390,'-8'-20'630,"1"3"-361,6 14 1,-1 0-90,0 1 0,1 0 0,-1 0 0,1 2-90,-1 0 0,0 0 90,0 7-90,-1 2 89,1 10-89,-1 1 0,-1 5 0,0 2 90,1 4 0,-3 18-90,2-9-90,-1 14 90,0-16-90,1-1 0,0-1 0,-1-2 0,2-1 0,-1-3 0,3-2-180,-1-3 0,2-1-270,0-3 1,0-3-1,0-3-180,0-3-89,0-1-271,0-3-449,0-1-270,6-2 1709,-1-2 0,5-2 0,-1 0 0</inkml:trace>
</inkml:ink>
</file>

<file path=ppt/ink/ink16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44:12.165"/>
    </inkml:context>
    <inkml:brush xml:id="br0">
      <inkml:brushProperty name="width" value="0.04286" units="cm"/>
      <inkml:brushProperty name="height" value="0.04286" units="cm"/>
    </inkml:brush>
  </inkml:definitions>
  <inkml:trace contextRef="#ctx0" brushRef="#br0">44 9 15178,'-23'-9'540,"6"10"-450,13 8 0,4 7-4342,0 1 4252,0 0 90,0 3-990,5 10 900,-4-6 0,8 7 0,-5-10 0,0-2-90,4 0-180,-6-2 2340,7-2-2519,-5-2 2541,2-2-2722,-3 0-179,-1-3-91,-1 1-539,-1-3-180,0-1 1619,0-1 0,7-2 0,2 0 0</inkml:trace>
</inkml:ink>
</file>

<file path=ppt/ink/ink16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44:12.681"/>
    </inkml:context>
    <inkml:brush xml:id="br0">
      <inkml:brushProperty name="width" value="0.04286" units="cm"/>
      <inkml:brushProperty name="height" value="0.04286" units="cm"/>
    </inkml:brush>
  </inkml:definitions>
  <inkml:trace contextRef="#ctx0" brushRef="#br0">6 348 13020,'0'-21'3148,"0"3"-2968,0 60 0,0-22-1,16 63-179,-5-34 0,10-1 0,-12-11 0,-3-23 90,-4 1-90,1-1-90,-1 11 90,-2-10-89,0 6-1081,0-15 900,0-12 90,0-2 1,-7-12-1,0 0 90,-7-5 0,8-2 90,-4-3-90,9-3 90,-9-3 0,5-2 0,-4-39-3392,5 28 3392,2-25 90,2 38-90,0 2 180,11-8-90,-3 12 0,10-4-1,-6 15 1,-1 2 0,0 3 3482,-1 2-3482,-1 4 90,1 3 90,-2 2-90,1 2-90,1 1 0,0 8 90,2 3-180,1 8 90,2 1 0,6 14-90,-5-7 0,5 13 90,-4 5-90,-5-11 0,2 12 0,-6-4 0,-2-1-3482,-1 4 3212,-3-17-90,-2-8-180,0-11-89,0-2-91,0-2 0,0-3-179,0 2 1747,0-3 0,0 1 0,0-1 0</inkml:trace>
</inkml:ink>
</file>

<file path=ppt/ink/ink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37:29.875"/>
    </inkml:context>
    <inkml:brush xml:id="br0">
      <inkml:brushProperty name="width" value="0.04286" units="cm"/>
      <inkml:brushProperty name="height" value="0.04286" units="cm"/>
    </inkml:brush>
  </inkml:definitions>
  <inkml:trace contextRef="#ctx0" brushRef="#br0">189 25 13289,'-23'-4'720,"5"0"-3389,9 4 2759,4 0 961,-2 0-961,3 0 474,-1 0-114,-15 14-450,9-5 0,-11 13 1593,11-9-1593,-4 10 0,5-7-90,-4 17 90,10-20 0,1 13-90,3-20-269,18 3 179,-10-8-90,22-17 270,-19 6-90,4-18 90,-9 14-90,-2-21 90,-3 17 0,-13-20-90,5 28-450,-17-11 271,13 17-541,-5-2 180,9 5-359,0 1-450,2 0 1439,1 0 0,0 0 0,1 0 0</inkml:trace>
</inkml:ink>
</file>

<file path=ppt/ink/ink16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44:12.963"/>
    </inkml:context>
    <inkml:brush xml:id="br0">
      <inkml:brushProperty name="width" value="0.04286" units="cm"/>
      <inkml:brushProperty name="height" value="0.04286" units="cm"/>
    </inkml:brush>
  </inkml:definitions>
  <inkml:trace contextRef="#ctx0" brushRef="#br0">0 1 14459,'0'25'449,"0"-4"-359,0-12 0,0-2 90,0-1-90,0 1 0,0 2 180,0 39-270,5-24 0,-1 28 0,5-37-90,-2-1-90,-1 0-90,-1-1-89,-2 0-181,2 0 0,-1-2-179,2-2-181,-1 0-269,-2-2 89,0-1-539,0-3 1619,2-1 0,-1-2 0,1 0 0</inkml:trace>
</inkml:ink>
</file>

<file path=ppt/ink/ink16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44:13.472"/>
    </inkml:context>
    <inkml:brush xml:id="br0">
      <inkml:brushProperty name="width" value="0.04286" units="cm"/>
      <inkml:brushProperty name="height" value="0.04286" units="cm"/>
    </inkml:brush>
  </inkml:definitions>
  <inkml:trace contextRef="#ctx0" brushRef="#br0">0 188 15448,'0'35'720,"7"-3"-6111,-1-10 5571,5 3 1409,-2 3-1499,1 4 90,2 3-90,-1 2 0,2 1-90,-1 0 90,1 0-90,1 0 0,2-1 0,-1 0 90,2-2-180,-2-1 90,-2-3 859,-2-1-859,1-1-180,-4-3 0,1-1 3213,-2-5-3393,-2-2-90,1-4-90,0-3-1349,0-4 1620,-2-12-91,-10-3 0,-3-13 0,-8-3 90,-1-2 90,-2-6 0,1-3-3212,-3-4 3482,2-4 0,2-2-28,0-1 28,4 0 90,1 0-206,3 1 206,1 0-90,5 0 90,1 2 0,3-1 0,0 2 89,0 2-89,0 1 0,6 3 90,1 3 270,11-5-270,-3 14 3185,3-3-3185,-3 17-48,-1 3-42,-1 3 308,0 3-308,-1 1-90,-1 7 0,-3 1 0,-3 8 0,-2 1-90,1 1 0,-2 3 90,1 1-90,-2 2 0,1 3 0,-2 1 0,0 1 0,0 0 0,0-1 90,0-2-90,0-2 0,0-1-90,-8 2-1080,-23 3 721,11-11-91,-17-1 0,25-16 1,1 0-901,2 0 361,5-7-360,2-3 1439,2-10 0,0-1 0,0-2 0</inkml:trace>
</inkml:ink>
</file>

<file path=ppt/ink/ink16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44:13.739"/>
    </inkml:context>
    <inkml:brush xml:id="br0">
      <inkml:brushProperty name="width" value="0.04286" units="cm"/>
      <inkml:brushProperty name="height" value="0.04286" units="cm"/>
    </inkml:brush>
  </inkml:definitions>
  <inkml:trace contextRef="#ctx0" brushRef="#br0">59 6 13379,'-26'-3'720,"3"1"899,13 2-450,13 0-989,33 21 0,-7-7-90,24 19-248,-26-9 248,3 1 0,1 4-90,2 3 90,0 2-90,0 2 0,2 1 0,-2 3 0,-1 1-1790,-1 4 0,-1 2 1340,3 4 90,-5-7 1,-3-2-1162,-10-12 622,-2-2-1,-4-1-179,-2-2 56,-2-3-416,-3-1 2185,-1-3 0,-1-3 1,0-3-1</inkml:trace>
</inkml:ink>
</file>

<file path=ppt/ink/ink16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44:14.635"/>
    </inkml:context>
    <inkml:brush xml:id="br0">
      <inkml:brushProperty name="width" value="0.04286" units="cm"/>
      <inkml:brushProperty name="height" value="0.04286" units="cm"/>
    </inkml:brush>
  </inkml:definitions>
  <inkml:trace contextRef="#ctx0" brushRef="#br0">171 30 13020,'-31'-13'1349,"2"2"-899,8 7 179,4 2-4341,0 2 4252,4 0-90,0 0 769,2 8-949,1 1 0,5 9-90,1 2 0,4 3-90,0 6-1,0 7 1,6 7 3302,1 7-3302,17 37-90,-6-16-624,-5-22 0,1-1 714,8 20-90,2 1 0,4-3 0,2-1-195,0-5 195,0-1-90,-2-4-583,-2-2 494,-1-3-91,-3-4-90,-4-5-90,-4-6-179,-5-5-91,-1-5 90,-4-7 61,-2-3 120,-9-9 116,-2-8-296,-10-7-361,-11-23 631,4 3 417,-9-18-237,9 5 179,0-8 90,-1-3-483,0-5 753,2-2 0,4-1-90,3-3-1,3 0 1,4-1 0,5 5 90,3 0 0,3 2-91,9 4 451,7-14-360,6 20 224,3 4 1,2 2-225,-1 8-90,21-15-90,-28 38 0,0 5 0,-1 3 405,-1 2-585,-1 7 876,-3 4-786,-1 7-180,-3 4 180,0 3-90,-4 4 0,-2 2 0,-2 4 0,-1 2 0,0 4 0,-6 1 0,5 0-180,-20 18-90,12-17-89,-14 14-631,3-12 361,4-13-1,-4 3-989,3-16 1619,6-8 0,2-9 0,6-8 0</inkml:trace>
</inkml:ink>
</file>

<file path=ppt/ink/ink16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44:14.876"/>
    </inkml:context>
    <inkml:brush xml:id="br0">
      <inkml:brushProperty name="width" value="0.04286" units="cm"/>
      <inkml:brushProperty name="height" value="0.04286" units="cm"/>
    </inkml:brush>
  </inkml:definitions>
  <inkml:trace contextRef="#ctx0" brushRef="#br0">110 0 17247,'-27'37'450,"2"-1"-270,15-11-5751,0 6 5571,-1 3 90,3 5 1319,0 4-1409,5 3 90,-2 3 458,5 2-548,-2 1-2165,2 1 2165,5-2 0,3-2 1803,7-3-1983,2-3-89,3-5-271,2-3-90,3-5 1,2-4-181,2-3 90,2-5-89,2-5-91,2-6-449,3-3-180,0-4 1529,3-7 0,2-4 0,1-7 0</inkml:trace>
</inkml:ink>
</file>

<file path=ppt/ink/ink16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44:15.098"/>
    </inkml:context>
    <inkml:brush xml:id="br0">
      <inkml:brushProperty name="width" value="0.04286" units="cm"/>
      <inkml:brushProperty name="height" value="0.04286" units="cm"/>
    </inkml:brush>
  </inkml:definitions>
  <inkml:trace contextRef="#ctx0" brushRef="#br0">331 92 13919,'0'-33'1439,"0"5"-809,0 15 269,-6 4-629,0 4 0,-6 2-90,1 9 0,-1 4 0,2 9-90,-2 4 0,0 6-90,-2 3 180,-1 7-91,-8 24-89,7-14 0,1 1 0,-10 34 45,11-33 0,1-1-224,-9 29-921,7-19 830,-7 16-270,10-28-391,3-3 122,1-6-91,1-3 1,0-7-181,0-4-539,4-7 1619,1-4 0,2-7 0,0-2 0</inkml:trace>
</inkml:ink>
</file>

<file path=ppt/ink/ink16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44:15.315"/>
    </inkml:context>
    <inkml:brush xml:id="br0">
      <inkml:brushProperty name="width" value="0.04286" units="cm"/>
      <inkml:brushProperty name="height" value="0.04286" units="cm"/>
    </inkml:brush>
  </inkml:definitions>
  <inkml:trace contextRef="#ctx0" brushRef="#br0">1 55 14729,'7'-26'809,"-2"5"181,-5 14-811,6 12-89,2 5 90,5 12-90,2 3 0,2 2-90,0 4 0,5 3 90,0 2-90,5 3 0,2 0 0,4 0-333,1-3 243,1-1 90,-1-2 0,0-1-180,-2-4-270,-2-1 1,-1-4-181,-3-2-90,-2-2-3417,22-2 2428,-21-8 1709,16-10 0,-27-11 0,1-7 0</inkml:trace>
</inkml:ink>
</file>

<file path=ppt/ink/ink16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44:15.843"/>
    </inkml:context>
    <inkml:brush xml:id="br0">
      <inkml:brushProperty name="width" value="0.04286" units="cm"/>
      <inkml:brushProperty name="height" value="0.04286" units="cm"/>
    </inkml:brush>
  </inkml:definitions>
  <inkml:trace contextRef="#ctx0" brushRef="#br0">172 1 17337,'14'30'540,"-3"-4"-6021,-15-12 5661,-2 8 1229,-4-5-1319,0 7 770,0-7-771,0 2-178,-2 0 178,1 2-178,-3 1 3481,0 1-3392,-1-1 0,1 0 0,0-1-90,1-1 90,1-2-90,3-2 0,2-3 90,1-3-90,3-2 0,1 3 90,7-6 0,3 3 0,6-7-90,2 0-90,2-1 0,1 0-180,3 0 0,1 0-179,2 0-451,10-6 361,-7 5 89,6-4-180,-12 5 91,-3 0-1,-2 0 0,-2 0 1,-3 0-2160,-4 0 2250,-9 5 89,-4-4 90,-10 9 90,1-4 1,-3 6 179,0 1 0,-2-1 539,-8 10 361,5-6 539,-4 7 810,2 2-1350,7-7-269,-2 6-90,8-10-90,3-3-1,1 0-89,3-4-90,1 0 90,1-1-90,1-1 90,1 0 0,0 1-90,0-2-91,7 0 1,1-2 0,5-1 0,1 0-90,1-1 0,1 0 0,0 0 0,3 0 0,0-5-180,2-2-269,2-5-631,10-8 271,-8 3-1,9-4 810,18-16 0,-22 17 0,21-16 0</inkml:trace>
</inkml:ink>
</file>

<file path=ppt/ink/ink16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44:16.233"/>
    </inkml:context>
    <inkml:brush xml:id="br0">
      <inkml:brushProperty name="width" value="0.04286" units="cm"/>
      <inkml:brushProperty name="height" value="0.04286" units="cm"/>
    </inkml:brush>
  </inkml:definitions>
  <inkml:trace contextRef="#ctx0" brushRef="#br0">92 348 13469,'-20'21'180,"7"-4"-180,3-15 0,4 0-1590,-4-2 1590,1 0 283,0-6-283,5 0 0,1-8 0,0-1-90,2-1 90,-2-2 1217,3-2-1307,0-2 90,0-2 0,0 0 0,5-3 0,1 0 0,7 1 90,-1 1 0,4 2 0,-1 2 90,4 2-90,1 3 90,4 3 0,1 2 0,1 4 90,0 1-91,-3 4 1,0 0 0,-1 2-90,-1 0 180,14 21-270,-12-9 90,12 17-90,-15-12 90,1-1-90,1 3 0,-2 0 0,0 1 0,-1 1 0,-2 1 0,1 0 0,-2 1-90,-2 0 0,2-2-90,-2 1-180,-1-2-89,0-2-1,-2-3-90,-1-2-89,-1-3-181,-2-4 90,-2-3 91,-1-1 89,0-2 90,-1-8 1,-2 0-1,0-9-540,-1-10 451,0 5 89,0-11 450,0 9 0,-7-3 0,-1 0 0</inkml:trace>
</inkml:ink>
</file>

<file path=ppt/ink/ink16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44:16.472"/>
    </inkml:context>
    <inkml:brush xml:id="br0">
      <inkml:brushProperty name="width" value="0.04286" units="cm"/>
      <inkml:brushProperty name="height" value="0.04286" units="cm"/>
    </inkml:brush>
  </inkml:definitions>
  <inkml:trace contextRef="#ctx0" brushRef="#br0">169 60 13559,'-10'-26'1619,"3"4"-6919,3 16 5660,3 3 1318,-1 1-1408,0 2 949,0 0-499,1 7-540,0 29-90,1-8 90,0 22 0,0-21-90,0 3 3392,0 0-3303,-5 37-179,4-24 90,-16 45-90,9-48 0,-9 13 0,8-18 0,0-1 0,0-2-90,0-2-89,0-4-181,1-4-180,1-1-90,0-4-89,1-3-91,-1-7-2518,1-4 2339,3-12 89,1-3 1,2-9-271,9-1 1170,0-5 0,8-3 0,-3-3 0</inkml:trace>
</inkml:ink>
</file>

<file path=ppt/ink/ink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37:30.522"/>
    </inkml:context>
    <inkml:brush xml:id="br0">
      <inkml:brushProperty name="width" value="0.04286" units="cm"/>
      <inkml:brushProperty name="height" value="0.04286" units="cm"/>
    </inkml:brush>
  </inkml:definitions>
  <inkml:trace contextRef="#ctx0" brushRef="#br0">333 100 12300,'0'-22'630,"0"2"-450,0 11-91,-7 2-4340,0-2 4431,-14-1 679,7 3-769,-5-1 0,4 4 90,-22 1-90,7 8 0,-27 9-90,28 2 3392,-8 12-3392,22-13 0,-7 18 0,13-16 0,-2 25 0,9-24-90,22 22 90,-8-25 0,19 7-90,-13-13 0,2 0 0,1-4 0,0-1 0,1-3 90,0-1-180,28-18 180,-24 7 90,31-28-90,-41 20 0,6-16 0,-16 9 180,-3-5 180,-3 3 180,0 2-450,0 12 1169,0 1-989,0 30-180,0-6 90,0 16-90,-6 0-90,5-6 180,-5 23-1,6 46-179,4-34-557,1 37 557,1-61 0,1-1-319,-2 24 319,-1-22-269,0 31-91,-4-43-90,0 8 0,0-20-2968,0-1 2249,7-4 179,2-1 990,6-12 0,-1-2 0,0-8 0</inkml:trace>
</inkml:ink>
</file>

<file path=ppt/ink/ink16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44:16.931"/>
    </inkml:context>
    <inkml:brush xml:id="br0">
      <inkml:brushProperty name="width" value="0.04286" units="cm"/>
      <inkml:brushProperty name="height" value="0.04286" units="cm"/>
    </inkml:brush>
  </inkml:definitions>
  <inkml:trace contextRef="#ctx0" brushRef="#br0">0 41 12660,'0'-21'1169,"0"4"3059,0 14-4048,15 20-1,-6-6-89,14 16 90,-9-10-180,2 0 90,2 3 0,3 1 0,2 2 0,1 1-90,2 2 180,-1 1-90,2 3 0,-1 0 0,0 3-220,0 2 310,-1 1-180,10 18 180,-11-12-180,6 13 90,-5 0-90,-9-13 90,2 12 0,-8-1 0,-5-14-90,-1 12-90,-4-20 180,0 0-90,0-4 219,0-2-219,-5-3 0,4-1 0,-5-3 0,2 0-90,3-5 180,-4-3-180,5 0 1,0-1-9742,0 0 9612,0-12 1,0-3 0,0-10 0</inkml:trace>
</inkml:ink>
</file>

<file path=ppt/ink/ink16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47:11.031"/>
    </inkml:context>
    <inkml:brush xml:id="br0">
      <inkml:brushProperty name="width" value="0.04286" units="cm"/>
      <inkml:brushProperty name="height" value="0.04286" units="cm"/>
    </inkml:brush>
  </inkml:definitions>
  <inkml:trace contextRef="#ctx0" brushRef="#br0">20 1 15628,'-19'18'1349,"40"-4"-1349,-4-14 90,30 0-90,-26 0 0,1 0-90,0 0-90,0 0-179,0 0-181,-1 0-90,3 0-3481,-3 0 1682,19 0 1428,-17 0-78,11 0-450,-20 0 1529,-3 0 0,-2 0 0,-2 0 0</inkml:trace>
</inkml:ink>
</file>

<file path=ppt/ink/ink16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47:11.232"/>
    </inkml:context>
    <inkml:brush xml:id="br0">
      <inkml:brushProperty name="width" value="0.04286" units="cm"/>
      <inkml:brushProperty name="height" value="0.04286" units="cm"/>
    </inkml:brush>
  </inkml:definitions>
  <inkml:trace contextRef="#ctx0" brushRef="#br0">0 70 14729,'24'0'989,"-3"0"-809,-12 0-90,2 0-4342,0 0 4342,3 0-90,1-5 950,3 4-1040,2-9-90,2 9-270,0-7-179,1 4-271,0-5-179,1 3 3301,1 0-3571,0 1 501,-1 0 0,2 0 0,0 0 0</inkml:trace>
</inkml:ink>
</file>

<file path=ppt/ink/ink16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47:11.708"/>
    </inkml:context>
    <inkml:brush xml:id="br0">
      <inkml:brushProperty name="width" value="0.04286" units="cm"/>
      <inkml:brushProperty name="height" value="0.04286" units="cm"/>
    </inkml:brush>
  </inkml:definitions>
  <inkml:trace contextRef="#ctx0" brushRef="#br0">210 0 14189,'-22'0'809,"1"0"-359,11 0-90,0 5 90,-7 1-180,4 7-91,-5 0 1,5 3 0,0 3 90,1 3-90,-1 2-90,1 3-90,1 3 90,1 3-90,3 1 0,2 3 90,3-2-90,2 1 0,0 0 90,0-2-90,0-1 0,7-2 0,2-2 0,13 8 0,-2-10 0,5 4 0,9-8-90,-7-8 90,10 1-270,4-10 90,-10-3-90,10-1 0,-14-11 1,-1-3 89,-1-10 0,-2-3 90,-3-2 0,-2-4-90,-3-1 180,-4-4-90,-3-2-3302,-4-2 3392,-2-3-1345,-21-48 1435,7 41-104,-17-31 14,10 55 90,-2 6 0,-2 5-90,-1 5 2719,-2 4-2809,-1 3 2185,-2 2-2455,1 1-153,0 8-206,2 3-181,1 6-269,1 2 0,3-1 89,3 0-449,6 2 1529,3-1 0,6 2 0,1 0 0</inkml:trace>
</inkml:ink>
</file>

<file path=ppt/ink/ink16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47:12.013"/>
    </inkml:context>
    <inkml:brush xml:id="br0">
      <inkml:brushProperty name="width" value="0.04286" units="cm"/>
      <inkml:brushProperty name="height" value="0.04286" units="cm"/>
    </inkml:brush>
  </inkml:definitions>
  <inkml:trace contextRef="#ctx0" brushRef="#br0">50 2 15358,'-22'16'1349,"2"-6"-5396,13-7 4047,8-3 0,30-14 0,15-3 0</inkml:trace>
</inkml:ink>
</file>

<file path=ppt/ink/ink16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47:12.467"/>
    </inkml:context>
    <inkml:brush xml:id="br0">
      <inkml:brushProperty name="width" value="0.04286" units="cm"/>
      <inkml:brushProperty name="height" value="0.04286" units="cm"/>
    </inkml:brush>
  </inkml:definitions>
  <inkml:trace contextRef="#ctx0" brushRef="#br0">136 225 12030,'-24'20'1259,"0"-6"-359,4-11-720,6-3-90,-6 0-90,10 0 0,2-8 90,1 1-90,2-9 0,2 3 0,2-1 0,1-3 0,0 1 0,7-2 0,2 0 0,7 0 0,-1 0 0,1-1 0,0 1 0,3 0 90,-1 1 0,1 3 269,3 7-89,-4 2-90,4 5 180,-1 0-180,-5 8 90,4 2-90,-8 8 89,0 0-89,-1 1 0,-2 2-90,-2 3 0,-4 0-90,-1 2 90,-2 3-90,0-1 0,0 3 90,0-1-90,-6 2 0,-1 0 90,-6 0-90,1-1 0,0-1 0,1-1 90,-5 8-90,5-10 0,-3 5 0,8-7 0,2-6 0,1 3 0,3-10 0,0-3 0,0 1 0,6-3 0,2 0 0,5-2-180,2-3 90,1 0-180,2-2-269,0 0-91,3 0-2968,37-13 3058,-27 3 1,29-12-1,-40 6 0,1 1-89,0-2-451,-2 1 1080,1-4 0,-3 0 0,0-1 0</inkml:trace>
</inkml:ink>
</file>

<file path=ppt/ink/ink16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47:12.729"/>
    </inkml:context>
    <inkml:brush xml:id="br0">
      <inkml:brushProperty name="width" value="0.04286" units="cm"/>
      <inkml:brushProperty name="height" value="0.04286" units="cm"/>
    </inkml:brush>
  </inkml:definitions>
  <inkml:trace contextRef="#ctx0" brushRef="#br0">17 54 11850,'-5'-23'2699,"3"5"-2070,-3 11 91,5 4 1439,-4 0-1440,3 9-629,2 35 0,6-12 0,-1 25-90,5-26 90,-5 2-90,4 2 0,-1 1 90,-2 0-90,0-1-3392,0 3 3392,0 0 90,-1 1-90,1-1-180,1 12 0,-2-13 0,2 9-269,-3-19-91,-1-1-270,1-4-3957,4 6 3957,-5-14 3483,5 4-3483,-7-21-89,2-2 899,1-8 0,1-1 0,2-2 0</inkml:trace>
</inkml:ink>
</file>

<file path=ppt/ink/ink16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47:13.148"/>
    </inkml:context>
    <inkml:brush xml:id="br0">
      <inkml:brushProperty name="width" value="0.04286" units="cm"/>
      <inkml:brushProperty name="height" value="0.04286" units="cm"/>
    </inkml:brush>
  </inkml:definitions>
  <inkml:trace contextRef="#ctx0" brushRef="#br0">162 1 13829,'-24'5'2159,"3"3"-1440,11 4-179,1-4-4432,0 7 4162,1-5 770,-1 8-860,1-1-1,-1 3-179,0 0 90,0 5 0,1 2-90,-2 2 90,3 2-90,0 0 90,4-1-90,1 14 0,2-12 0,0 8 90,14-7-180,-5-7 180,33 26-90,-22-30-90,18 12 180,-20-26-90,2-5 3302,3-1-3392,3-2 90,2-6-90,2-2-90,1-9 1,-1-1 89,-3-4 0,-1-3 90,-3-3-90,-4 0 90,-3-17 0,-8 10 0,-2-12-3392,-6 15 3392,0 1 0,-8 1 90,7 2-90,-25-8 0,15 11 90,-19-5-90,11 16 0,-5-1 0,2 4 3392,-4 1-3482,3 5-180,0 2-90,0 3-90,3 0-89,-1 0-181,4 7 0,0-5 1,2 10-1,0-6-1169,-1 5 540,4-1-270,2 2 1619,6 0 0,4 1 0,0 0 0</inkml:trace>
</inkml:ink>
</file>

<file path=ppt/ink/ink16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47:13.688"/>
    </inkml:context>
    <inkml:brush xml:id="br0">
      <inkml:brushProperty name="width" value="0.04286" units="cm"/>
      <inkml:brushProperty name="height" value="0.04286" units="cm"/>
    </inkml:brush>
  </inkml:definitions>
  <inkml:trace contextRef="#ctx0" brushRef="#br0">334 28 14639,'-32'-9'1709,"2"1"-1439,13 5-1,0 0-179,0 1 0,0 0 0,-1 1-3482,1 1 3482,0 0-90,1 6 90,-1 1-90,0 7-90,2 0 90,-1 1 0,2-1 3392,-1 2-3392,3 0 90,1 0-180,4 0 90,2 1 0,1 2 0,2 0-90,1 0 0,1-1-180,6-2 1,-5 0-91,14-2 0,-6-1 0,9-5-90,-3-1 1,1-2-1,0-3-3392,2 1 3392,2-3 181,-1 0-1,2-8 90,-1-2 90,0-10-90,0 1 180,-2-3 0,1 0 90,-4-1 180,0 0 3841,-1-7-3571,-4 9 0,-1-5 3597,-6 13-3867,-1 7-180,-2 9 90,0 10 180,4 21-180,-3-4 90,10 13 0,-5-9-1,5 3-89,-1 0 0,0 5-180,1 0 90,-1 3 0,2 0-350,-1-1 170,2 0-3126,-1-1 3216,1 0-90,-1-3 90,-1-3 0,3 10 0,-4-14-270,1 7-449,-2-10 359,-2-10 84,0 2-1523,-2-8 3932,-2-6-3482,-1 1 1349,-2-6 0,0-2 0,0 0 0</inkml:trace>
</inkml:ink>
</file>

<file path=ppt/ink/ink16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47:14.168"/>
    </inkml:context>
    <inkml:brush xml:id="br0">
      <inkml:brushProperty name="width" value="0.04286" units="cm"/>
      <inkml:brushProperty name="height" value="0.04286" units="cm"/>
    </inkml:brush>
  </inkml:definitions>
  <inkml:trace contextRef="#ctx0" brushRef="#br0">1 329 13649,'31'-9'1439,"34"-10"-1079,-24 5-1446,28-6 1446,-26 12-90,2-1-117,3 1 27,2-2-90,4 1 90,2-1-406,2 1 316,1-1-90,0 1 89,1-1-89,-1 0 90,0 0-90,-2-1 0,-4 0 0,0 0 0,-3 1 0,-2-1-90,-4 1 1,-3 1-181,-3 1-630,9-2 361,-15 1-1,7-2-134,-12 0-136,-9 4 20,1-1 790,-9 1 0,-6 3 0,0-2 0</inkml:trace>
</inkml:ink>
</file>

<file path=ppt/ink/ink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37:31.091"/>
    </inkml:context>
    <inkml:brush xml:id="br0">
      <inkml:brushProperty name="width" value="0.04286" units="cm"/>
      <inkml:brushProperty name="height" value="0.04286" units="cm"/>
    </inkml:brush>
  </inkml:definitions>
  <inkml:trace contextRef="#ctx0" brushRef="#br0">268 57 11760,'0'-22'540,"-6"3"-5931,-1 13 5571,-5 2 1319,1 1-1229,-5 2 679,2 0-409,-19 13-450,15-3 270,-30 36-270,31-23-90,-11 21 3392,19-22-3392,-1 2 90,0-2-90,0 0 0,2-1 90,1-1-90,4 21-90,8-19 90,8 20 0,4-28-180,19 7 90,-17-14-360,29 3 360,-29-16-270,30-18 271,-29 5 89,22-33 0,-27 29 179,11-35 1,-18 35 450,0-25-450,-6 31 1349,-2-11-1439,0 28 270,-7 3-270,6 14 90,-6 3-90,7-2 89,-6 12-89,5-5-90,-5 36 90,6-25-3482,0 50 3392,0-46-90,0 22-33,0-30-147,0-1-90,0-4-90,0-2-539,6 1 449,1-9 2207,5 3-3376,2-13-850,0 0 2559,-1-13 0,-1-1 0,-3-7 0</inkml:trace>
</inkml:ink>
</file>

<file path=ppt/ink/ink16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47:14.570"/>
    </inkml:context>
    <inkml:brush xml:id="br0">
      <inkml:brushProperty name="width" value="0.04286" units="cm"/>
      <inkml:brushProperty name="height" value="0.04286" units="cm"/>
    </inkml:brush>
  </inkml:definitions>
  <inkml:trace contextRef="#ctx0" brushRef="#br0">165 196 12120,'-37'23'720,"4"-4"-5553,13-10 5102,4 0 1239,0 0-1418,3-1 878,3 0-878,2-2 0,2 0 180,3-1 2897,0-1-2897,3-1 89,0 0 1,0 0-90,6-1 90,2-1-90,7 0 0,0 0-1,3 1-89,2-1-90,3 0 180,2-1-90,4 0 0,4-6 0,3 5-90,3-10 90,2 4-1,1-4-319,3-1 140,2 0-3196,2-1 3286,2 1 0,2-1-459,3 0 459,-1 1-90,0-1 90,-1 2-90,-2 1 0,-3 0 0,-3 0 0,-2-1 0,-3-2 0,-4 1 0,-1-2 0,-5 2 203,-3-1-293,-4 2 180,-2-1-180,-6 4 3293,0 0-3203,-6 3-90,1 0 0,-4 0 299,1 1-748,-2-1-1350,2 3 809,-3 0 1080,2 2 0,-5 0 0,0 0 0</inkml:trace>
</inkml:ink>
</file>

<file path=ppt/ink/ink16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38:07.691"/>
    </inkml:context>
    <inkml:brush xml:id="br0">
      <inkml:brushProperty name="width" value="0.04286" units="cm"/>
      <inkml:brushProperty name="height" value="0.04286" units="cm"/>
    </inkml:brush>
  </inkml:definitions>
  <inkml:trace contextRef="#ctx0" brushRef="#br0">0 115 14549,'33'3'270,"-2"0"-5841,-13-3 5751,18 0 1319,-5 0-1409,32 0-90,-18 0 859,17-6-814,11-2 0,5-1-45,-25 4 0,-1 0-505,32-3 1,-3 1 504,2 7 90,-28 0 2281,0 0-2371,-1 0 0,-2 0 90,-1-6-90,-3 5-232,-2-10 322,-4 10 0,-1-4-90,-3 5 58,-3-5 32,-3 4 90,-2-5-90,-2 2 1373,1 3-1463,-3-4 0,-1 5 90,-2 0 592,-3 0-682,-1 0 90,-3 0 0,-3 0 197,-4 0-197,-1 0 41,-4 0 769,1 0-450,-4-6-1,-6 5-3327,-3-6 2878,0 2 0,-5 3 0,6-3 0</inkml:trace>
</inkml:ink>
</file>

<file path=ppt/ink/ink16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40:12.468"/>
    </inkml:context>
    <inkml:brush xml:id="br0">
      <inkml:brushProperty name="width" value="0.04286" units="cm"/>
      <inkml:brushProperty name="height" value="0.04286" units="cm"/>
    </inkml:brush>
  </inkml:definitions>
  <inkml:trace contextRef="#ctx0" brushRef="#br0">51 183 15628,'-23'-8'1169,"4"1"-629,14 7-360,3 7 90,0 2 0,2 8-90,0 3-90,0 3-90,0 5 89,0 4-89,0 5 90,0 3 0,8 3-298,-6 0 118,5-1 90,1 2 0,2-1 0,7 1 0,0-2 0,-3-2 0,-1-2 0,-2-2 0,0-1 0,-2-3 90,0-2-180,-2-2 180,-1-3-180,0 6 0,-3-11 119,-1 2-1289,-2-13 901,0-12-1,0-5 90,-5-12 0,3-4-90,-9-4 90,3-4 1,0-5 89,-3-4 0,6-3 90,-8-28 90,5 15-90,0-20 90,4 19-741,1-2 741,1 1 0,0 0 0,2 4 90,7-17 0,2 21-90,5-6-310,0 27 310,-1 8 89,0 4-89,0 3 90,-1 4 0,0 3 90,0 2-90,-2 4 0,1 1 0,0 1 90,11 25-90,-10-10 620,8 24-710,-12-16 0,-2 1 431,-1 3-341,-3 0-90,0 1 0,-2 3 0,0-1 0,-9 1 0,0-1 0,-8-2 0,2 0 0,0-5 90,1-1-90,-1-6-90,1 1 0,0-4-90,0-3-180,1-1 1,0-2-181,1-2-90,0-1-179,3-2-540,2 0-540,1-2 1889,1 0 0,3-9 0,0-3 0</inkml:trace>
</inkml:ink>
</file>

<file path=ppt/ink/ink16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40:12.741"/>
    </inkml:context>
    <inkml:brush xml:id="br0">
      <inkml:brushProperty name="width" value="0.04286" units="cm"/>
      <inkml:brushProperty name="height" value="0.04286" units="cm"/>
    </inkml:brush>
  </inkml:definitions>
  <inkml:trace contextRef="#ctx0" brushRef="#br0">90 0 17157,'-17'30'540,"7"-2"-6111,1-8 5661,3 5 1409,-3 5-1409,1 5-90,1 7 90,0 4 440,1 4-530,0 3-2159,4 3 2159,0 2 0,2-1 2159,0 2-2159,0 24-90,6-21-525,1 16 435,8-29-180,-3-4-269,2-4-1,-1-4 128,1-4-308,1-3 1,0-5 2985,1-2-3615,0-6 0,0-2 1439,0-6 0,1-3 0,-1-4 0</inkml:trace>
</inkml:ink>
</file>

<file path=ppt/ink/ink16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40:14.061"/>
    </inkml:context>
    <inkml:brush xml:id="br0">
      <inkml:brushProperty name="width" value="0.04286" units="cm"/>
      <inkml:brushProperty name="height" value="0.04286" units="cm"/>
    </inkml:brush>
  </inkml:definitions>
  <inkml:trace contextRef="#ctx0" brushRef="#br0">452 0 17157,'-28'8'630,"3"3"-450,11 8-90,1 5-4252,0 5 4342,-11 25 251,0 12 1,-1 6-432,1-15 0,0 0-480,-3 20 1,0-4 479,-6 5 0,11-26 0,1-3 0,-1-2-221,2-7 131,2-3-89,3-4 2763,4-4-2943,3-4 129,2-3-309,2-5 1438,2-3-1529,0-5-2374,2-2 1745,0-10-1,0-3 1,0-8 1259,0-2 0,0-3 0,0-1 0</inkml:trace>
</inkml:ink>
</file>

<file path=ppt/ink/ink16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40:14.325"/>
    </inkml:context>
    <inkml:brush xml:id="br0">
      <inkml:brushProperty name="width" value="0.04286" units="cm"/>
      <inkml:brushProperty name="height" value="0.04286" units="cm"/>
    </inkml:brush>
  </inkml:definitions>
  <inkml:trace contextRef="#ctx0" brushRef="#br0">0 78 13559,'0'-34'990,"0"6"-181,5 17-269,-1 6-270,1 9 90,-2 4-91,4 5-89,0 3-90,6 1 270,-2 2-90,1 4 180,17 39-360,-6-19-656,12 30 566,-13-30 0,-1 0-166,-1 1 166,3-3 90,-3-3-180,-1-2 90,-3-1-3030,0-4 3030,0 1 0,1-3-90,0-1-269,2 9-181,-4-12 341,1 7-610,-5-16 117,-7-2-207,0-3 1772,-4-4-873,7-3 0,2-8 0,8-4 0</inkml:trace>
</inkml:ink>
</file>

<file path=ppt/ink/ink16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40:14.534"/>
    </inkml:context>
    <inkml:brush xml:id="br0">
      <inkml:brushProperty name="width" value="0.04286" units="cm"/>
      <inkml:brushProperty name="height" value="0.04286" units="cm"/>
    </inkml:brush>
  </inkml:definitions>
  <inkml:trace contextRef="#ctx0" brushRef="#br0">1 46 13469,'0'27'630,"6"-7"-630,1-16 0,5-4 0,2 0-90,2-7-270,3-2-269,2-5-181,1 0-539,0 2-270,0 0 1619,-1 1 0,-1 2 0,-1 0 0</inkml:trace>
</inkml:ink>
</file>

<file path=ppt/ink/ink16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40:14.745"/>
    </inkml:context>
    <inkml:brush xml:id="br0">
      <inkml:brushProperty name="width" value="0.04286" units="cm"/>
      <inkml:brushProperty name="height" value="0.04286" units="cm"/>
    </inkml:brush>
  </inkml:definitions>
  <inkml:trace contextRef="#ctx0" brushRef="#br0">1 92 15718,'24'6'0,"-1"-1"-90,-12-10-270,4-2-4521,1-4 4252,2-1-91,2 0 680,0 0-1399,1 0-540,0 3 1979,0 1 0,0 1 0,0-1 0</inkml:trace>
</inkml:ink>
</file>

<file path=ppt/ink/ink16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40:15.170"/>
    </inkml:context>
    <inkml:brush xml:id="br0">
      <inkml:brushProperty name="width" value="0.04286" units="cm"/>
      <inkml:brushProperty name="height" value="0.04286" units="cm"/>
    </inkml:brush>
  </inkml:definitions>
  <inkml:trace contextRef="#ctx0" brushRef="#br0">75 235 13739,'-23'11'180,"3"-2"-180,15-9 0,1 0 90,0 0-90,1-5 0,0-1 0,0-5 90,1 2-90,-1-1 0,1-1 0,0-1 0,2 0 0,-1-3 0,1 1 0,0 0 0,0-5 0,6 5 0,2-6 0,4 8 0,1-1 90,-1 1-90,1 1 450,21-6-360,-16 10 179,18-4-179,-20 11 90,0 0 180,1 0-90,-2 0-90,1 7-90,1 1 0,0 8 0,1 0-90,1 1 90,-1 1-90,4 1 0,8 12 0,-5-6 0,6 9 0,-9-9 90,-1-1-90,-1 0 0,0-3-90,-2 1 0,0-2-180,-1 0 0,-1-3-90,-4-1 0,-2-3-89,-2-3-1,-4-1-90,0-2 540,-4-2 0,-6-10 0,-1-3 0</inkml:trace>
</inkml:ink>
</file>

<file path=ppt/ink/ink16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40:15.413"/>
    </inkml:context>
    <inkml:brush xml:id="br0">
      <inkml:brushProperty name="width" value="0.04286" units="cm"/>
      <inkml:brushProperty name="height" value="0.04286" units="cm"/>
    </inkml:brush>
  </inkml:definitions>
  <inkml:trace contextRef="#ctx0" brushRef="#br0">157 0 17427,'-14'34'630,"2"-3"-6201,12-4 5751,-6 2 1319,4 2-1499,-11 1 0,7 2 90,-6-1-90,2 1 0,1 0 90,-5 9-180,4-11 949,-1 6-949,2-15-179,3-2-181,-1-3-90,2-1-179,0-1-91,2-3 3482,1-2-2672,1-4 0,1-4 0,0-1 0</inkml:trace>
</inkml:ink>
</file>

<file path=ppt/ink/ink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37:31.607"/>
    </inkml:context>
    <inkml:brush xml:id="br0">
      <inkml:brushProperty name="width" value="0.04286" units="cm"/>
      <inkml:brushProperty name="height" value="0.04286" units="cm"/>
    </inkml:brush>
  </inkml:definitions>
  <inkml:trace contextRef="#ctx0" brushRef="#br0">203 66 13020,'0'-24'629,"-5"5"-449,-1 12-90,-4 2-90,0-1 0,2 4 0,0 0 90,-10 1-90,8 9 0,-16 9 0,15-1 90,-11 16-90,13-17 90,-4 24-90,10-21 90,6 27-90,4-24 0,13 27 0,-6-23 270,15 36-180,-16-31 449,14 47-359,-15-42 180,6 37-270,-12-44 90,0 27-180,-5-38 90,-6 16-90,4-24 0,-13 2-90,7-5 0,-6-3 0,0-1 0,2-2 0,-1 0-90,0 0 90,-1-7-270,-12-20 270,9 4 1,-17-63-1,24 49 90,-6-51 0,23 56 0,3-10 0,8 14 0,-1 1 0,2 0 0,-1 2 0,17-19 0,-15 17-90,14-17-180,-23 27 270,3-6 0,-11 9 0,0-5 0</inkml:trace>
</inkml:ink>
</file>

<file path=ppt/ink/ink16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40:15.761"/>
    </inkml:context>
    <inkml:brush xml:id="br0">
      <inkml:brushProperty name="width" value="0.04286" units="cm"/>
      <inkml:brushProperty name="height" value="0.04286" units="cm"/>
    </inkml:brush>
  </inkml:definitions>
  <inkml:trace contextRef="#ctx0" brushRef="#br0">1 0 15628,'16'37'720,"0"-1"-6111,-1-10 5661,15 19-90,-5-6 814,12 16-814,-10-13 552,3 2-642,-3 1 0,4 0 0,-1 1 0,-1-1-90,0 0 0,9 18 0,-11-16 0,9 13 0,-14-21 0,-3-3 0,-3 1 90,-4-4-90,-2 0-90,-3-2 2945,-3-2-3215,-2-2 578,-2-4-1027,0 1-91,-7-6 502,0 1-592,-6-6-449,1-1-450,1-3 1889,0-4 0,1-2 0,0-3 0</inkml:trace>
</inkml:ink>
</file>

<file path=ppt/ink/ink16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40:15.993"/>
    </inkml:context>
    <inkml:brush xml:id="br0">
      <inkml:brushProperty name="width" value="0.04286" units="cm"/>
      <inkml:brushProperty name="height" value="0.04286" units="cm"/>
    </inkml:brush>
  </inkml:definitions>
  <inkml:trace contextRef="#ctx0" brushRef="#br0">1 77 14279,'25'-9'0,"0"1"-90,-8-5-180,3 6-1218,10-7 679,-6 8-2106,12-6 2915,-18 7 0,2 2 0,-9 3 0</inkml:trace>
</inkml:ink>
</file>

<file path=ppt/ink/ink16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40:16.169"/>
    </inkml:context>
    <inkml:brush xml:id="br0">
      <inkml:brushProperty name="width" value="0.04286" units="cm"/>
      <inkml:brushProperty name="height" value="0.04286" units="cm"/>
    </inkml:brush>
  </inkml:definitions>
  <inkml:trace contextRef="#ctx0" brushRef="#br0">1 52 15538,'28'13'-90,"-1"-2"-180,-9-15-269,2-2-4432,2 0 2812,11-9 360,-8 8 1446,7-9 1,-11 6 0,1-1 0</inkml:trace>
</inkml:ink>
</file>

<file path=ppt/ink/ink16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40:16.677"/>
    </inkml:context>
    <inkml:brush xml:id="br0">
      <inkml:brushProperty name="width" value="0.04286" units="cm"/>
      <inkml:brushProperty name="height" value="0.04286" units="cm"/>
    </inkml:brush>
  </inkml:definitions>
  <inkml:trace contextRef="#ctx0" brushRef="#br0">564 50 13379,'-25'-15'810,"2"2"-6291,8 8 5661,0 0 0,-2 1 1409,-1 0-1409,-1 2 949,-1 1-949,-1 1 90,1 0-180,1 0 180,0 0 3302,1 0-3482,-2 6-3302,0 1 3301,-2 7 91,1-1 0,-2 1 180,-13 14-270,10-4 0,-11 9 0,14-4-90,3 1 90,3 4-90,2 4 90,3 3 0,2 4-90,3 2-287,4 5 287,1-2-2174,2 3 2174,0-1 90,9-1 2084,0-2-2174,12-1-273,0-3 273,4 0 0,3-4 0,19 10 0,-9-15 275,16 5-185,7-14-90,-14-12 2886,15-3-2886,-22-9 0,-1-3 0,-4 0 0,-3-7 90,-3-3 230,-6-8-410,6-11-90,-10 7-540,5-16 91,-14 14-91,0-6 1,-7 9-1,-1 0 291,-2-1-470,0 1-630,0-2-360,0 2 1889,0-1 0,-7 3 0,-1 1 0</inkml:trace>
</inkml:ink>
</file>

<file path=ppt/ink/ink16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40:17.235"/>
    </inkml:context>
    <inkml:brush xml:id="br0">
      <inkml:brushProperty name="width" value="0.04286" units="cm"/>
      <inkml:brushProperty name="height" value="0.04286" units="cm"/>
    </inkml:brush>
  </inkml:definitions>
  <inkml:trace contextRef="#ctx0" brushRef="#br0">1 73 17877,'19'28'0,"-7"-1"-1921,2 2 1921,-9-6 622,8 7-622,0 3 418,-6-14-418,2 10 0,-6-17 0,-1-2 971,0-3-1061,1-2-1349,-1-3 1259,0-8 90,-1-1 0,-1-8 0,0 0 90,0-1 0,0-1 0,0-2-90,0 0 180,0-9-90,0 7 90,0-5 90,0 4-90,5 6-90,2-3 180,3 6-90,1 1-1,-1 1 1,0 0-90,-1 2 0,0 1 90,-2 1-90,1 3 90,-1 0 0,-2 3 90,0 0-90,-1 1 0,1 0-90,1 0 90,-1 7 270,12 35-450,-9-16 180,9 25-90,-10-31 0,0 0-180,-1-2-180,1 0-180,-3-3-179,0-1-1,0-1-179,-3-1-1,1-1-269,-1-1-720,-1 0 1889,0 0 0,0 0 0,0 0 0</inkml:trace>
</inkml:ink>
</file>

<file path=ppt/ink/ink16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40:17.710"/>
    </inkml:context>
    <inkml:brush xml:id="br0">
      <inkml:brushProperty name="width" value="0.04286" units="cm"/>
      <inkml:brushProperty name="height" value="0.04286" units="cm"/>
    </inkml:brush>
  </inkml:definitions>
  <inkml:trace contextRef="#ctx0" brushRef="#br0">3 199 12300,'-3'20'1349,"15"-36"-1349,-6 3 0,12-27 0,-12 25 0,0 0 0,0-2 90,0 1-90,1-3 90,0 2 90,1 1 0,1 3 0,0 4 90,-1 1-1,1 5 541,3 2-450,-3 7 0,3-5-91,-5 13-89,-1-5-90,2 7 90,5 7-180,-2-3 0,4 5 0,-4-4 0,1-2 0,-1 1 0,1-3 0,0 0 90,0 0-90,0 0 0,0 0 0,1 1-90,-1-2 180,0-2-90,-2 1-90,0-3-360,0 1 181,-3-5-181,1-2-3148,-5-2 2339,-1-10-270,-1 0 681,-1-7 0,0-1 0,0 2 0</inkml:trace>
</inkml:ink>
</file>

<file path=ppt/ink/ink16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40:17.919"/>
    </inkml:context>
    <inkml:brush xml:id="br0">
      <inkml:brushProperty name="width" value="0.04286" units="cm"/>
      <inkml:brushProperty name="height" value="0.04286" units="cm"/>
    </inkml:brush>
  </inkml:definitions>
  <inkml:trace contextRef="#ctx0" brushRef="#br0">106 1 17157,'-5'28'540,"2"0"-6021,-2-5 5481,3 4 1499,-3 0-1409,1 1 770,3 1-860,-3 0 0,1 0 0,-1 1 90,-2-1-180,0 1 90,0-1-90,1-2-630,-3 11 1,3-11-91,-3 7-89,2-15 3391,2-3-3571,0-3-540,0-3 1619,2-3 0,-1-3 0,1-2 0</inkml:trace>
</inkml:ink>
</file>

<file path=ppt/ink/ink16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40:18.901"/>
    </inkml:context>
    <inkml:brush xml:id="br0">
      <inkml:brushProperty name="width" value="0.04286" units="cm"/>
      <inkml:brushProperty name="height" value="0.04286" units="cm"/>
    </inkml:brush>
  </inkml:definitions>
  <inkml:trace contextRef="#ctx0" brushRef="#br0">0 204 17517,'9'39'450,"0"0"-360,2-7 45,4 23 0,2 3-2144,-1 2 2009,0 0 0,0-2 0,-3-13 621,-1-1-531,10 39-180,-9-31-1126,7 26 1216,-9-43-90,-3-5 0,-2-2 0,-3-3-90,-3-5 881,0-3-971,0-5-1349,0-4 1259,0-11 1813,0-5-1633,0-12-89,0-2 89,-10-4 0,0-4 90,-9-4 0,3-4 0,-1-3-3302,3-4 3392,1-4 0,-1-1 0,5-4 0,-1-2-374,2 1 374,4-1 0,2 2 90,2-18 0,0 18-90,0-10 270,10 13-180,-2 16 90,8-7 66,4 10-66,-4 10 3016,8-2-3106,-8 10-1,-2 5-89,0 1 0,-4 3 90,2 1 467,-2 1-557,2 2 127,-1 1-127,3 0 90,0 0-90,2 0 90,0 5 360,10 21-360,-12-4 0,6 15 90,-16-15-1,-1 2 1,-2 0-90,-1 3 90,0 0 0,-7 0-180,-1-2 90,-8 2-90,2-4 90,0 2 0,-1-4-90,-2-2 0,0-3 0,-1-1 90,2-2-180,1-7 0,-1 0-180,1-6 0,1 0-179,0 0-91,4 0-90,-1 0 1,2-8-91,-1-1-90,1-8-179,4 0-630,3 0 1619,2-2 0,0-3 0,0-1 0</inkml:trace>
</inkml:ink>
</file>

<file path=ppt/ink/ink16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40:19.336"/>
    </inkml:context>
    <inkml:brush xml:id="br0">
      <inkml:brushProperty name="width" value="0.04286" units="cm"/>
      <inkml:brushProperty name="height" value="0.04286" units="cm"/>
    </inkml:brush>
  </inkml:definitions>
  <inkml:trace contextRef="#ctx0" brushRef="#br0">35 108 14099,'-19'6'450,"4"-1"-450,34-26 0,-9 9 0,19-16 0,-17 15 0,2 2 0,-1 0 0,1 3 0,-2 1 0,1 3 90,-2 2 0,0 1 89,0 1-89,0 0 0,0 6 0,-1 2 0,-1 7-90,1 2 90,-1 2-90,2 1 0,-1 3-3392,1-1 3392,-1 1 0,0 0 90,1-1-90,5 6 0,-3-8 0,4 4 90,1-4-90,-6-6-90,6 2-1169,5-6 4111,-9-5-3571,8 0-271,-15-5-449,-1-5-270,-1-1 1709,0-6 0,-2 0 0,0-1 0</inkml:trace>
</inkml:ink>
</file>

<file path=ppt/ink/ink16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40:19.579"/>
    </inkml:context>
    <inkml:brush xml:id="br0">
      <inkml:brushProperty name="width" value="0.04286" units="cm"/>
      <inkml:brushProperty name="height" value="0.04286" units="cm"/>
    </inkml:brush>
  </inkml:definitions>
  <inkml:trace contextRef="#ctx0" brushRef="#br0">86 1 14009,'-8'13'2788,"4"-9"-2608,-7 43-90,10-21-90,-10 2 90,6 0-90,-1-1 0,2 0 90,0-1-90,0-2 0,-2 0 0,3-3-90,-1-2-180,2 0-179,-2-3-91,0 0-180,2-2 1,0-3-91,2-3-269,0-1-810,0-2 1041,0-1 0,5-1 0,2-2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28:26.442"/>
    </inkml:context>
    <inkml:brush xml:id="br0">
      <inkml:brushProperty name="width" value="0.04286" units="cm"/>
      <inkml:brushProperty name="height" value="0.04286" units="cm"/>
    </inkml:brush>
  </inkml:definitions>
  <inkml:trace contextRef="#ctx0" brushRef="#br0">63 18 14189,'-27'15'719,"4"-2"-3687,14-13 1079,5-7 826,11-3 0,-1-3 0,8-2 1</inkml:trace>
</inkml:ink>
</file>

<file path=ppt/ink/ink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37:31.989"/>
    </inkml:context>
    <inkml:brush xml:id="br0">
      <inkml:brushProperty name="width" value="0.04286" units="cm"/>
      <inkml:brushProperty name="height" value="0.04286" units="cm"/>
    </inkml:brush>
  </inkml:definitions>
  <inkml:trace contextRef="#ctx0" brushRef="#br0">61 1 14459,'7'26'629,"-2"0"-269,-5-7-180,-4-2 0,2 7-90,-7-4 0,4 0 0,-8 13-90,5-9 180,-8 40-180,10-37 0,-3 33 0,8-44-90,1 10 90,0-18-630,10 5 360,-3-10-989,20 2 809,-12-5-809,23-21 899,-21 8-539,22-31 539,-23 25-360,17-24 630,-21 25-90,7-10 1,-11 15 89,0 0-90,-3 2 0,0 0 0,-2 2 0,-2-1-180,-1 2 360,-6-9 0,5 8 0,-5-7 0</inkml:trace>
</inkml:ink>
</file>

<file path=ppt/ink/ink17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40:20.052"/>
    </inkml:context>
    <inkml:brush xml:id="br0">
      <inkml:brushProperty name="width" value="0.04286" units="cm"/>
      <inkml:brushProperty name="height" value="0.04286" units="cm"/>
    </inkml:brush>
  </inkml:definitions>
  <inkml:trace contextRef="#ctx0" brushRef="#br0">111 44 15448,'-9'-22'1259,"2"5"-989,7 14 180,-6 2-270,0 0 0,-2 9 0,4 2-90,0 10 90,0 4-1,-1 3-89,-2 5 0,2 4-3392,-4 4 3302,-1 4 90,2 2-90,1 2 0,2 0-380,1 0 380,3 1-90,-1-3 90,2 0 0,0-3-90,8-2 0,2-4-180,7-1-179,1-5-271,2 1-269,3-5-1,3-2-89,3-3-360,2-3-900,0-4 2456,1-6 1,-2-3-1,0-6 1</inkml:trace>
</inkml:ink>
</file>

<file path=ppt/ink/ink17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40:20.452"/>
    </inkml:context>
    <inkml:brush xml:id="br0">
      <inkml:brushProperty name="width" value="0.04286" units="cm"/>
      <inkml:brushProperty name="height" value="0.04286" units="cm"/>
    </inkml:brush>
  </inkml:definitions>
  <inkml:trace contextRef="#ctx0" brushRef="#br0">31 343 13469,'-15'-27'90,"3"4"-5660,11 11 5570,0 0 0,0 0 1409,1-2-1409,0-1 859,0 0-859,0 0 0,0-1 0,0-1 0,0 0 3392,0-1-3392,0 1-3302,7-1 3392,-6 0-90,10 1 90,-10 2 180,9-1-180,-5 4 0,0 1 1529,-1 5 1863,-4 8-3392,0 2-90,0 6 90,0 0 180,4 3 179,-3 11-359,9-3 0,-5 10-90,6 8 90,10 36-768,-9-22 678,9 22 0,-14-46 0,-1-1 0,-2-3-89,-1-1-271,-1-2-180,-1-2-90,0-1 499,-1-4-679,0 0-89,0-4-181,0 0 1080,0-3 0,0-3 0,0-2 0</inkml:trace>
</inkml:ink>
</file>

<file path=ppt/ink/ink17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40:20.701"/>
    </inkml:context>
    <inkml:brush xml:id="br0">
      <inkml:brushProperty name="width" value="0.04286" units="cm"/>
      <inkml:brushProperty name="height" value="0.04286" units="cm"/>
    </inkml:brush>
  </inkml:definitions>
  <inkml:trace contextRef="#ctx0" brushRef="#br0">0 38 15538,'34'11'270,"-2"-2"-180,11-22-180,-14 10-180,20-14-180,-22 14-89,0-2-181,-2-1 1,-3 3-271,-1-2-359,-5 3-450,0 2 1799,-4 0 0,-2 0 0,-1 0 0</inkml:trace>
</inkml:ink>
</file>

<file path=ppt/ink/ink17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40:21.250"/>
    </inkml:context>
    <inkml:brush xml:id="br0">
      <inkml:brushProperty name="width" value="0.04286" units="cm"/>
      <inkml:brushProperty name="height" value="0.04286" units="cm"/>
    </inkml:brush>
  </inkml:definitions>
  <inkml:trace contextRef="#ctx0" brushRef="#br0">0 83 16618,'0'28'719,"0"-1"-3638,0 5 3279,0-6 654,0 31-924,7-19-90,-1 15 90,2-15 0,2 2 0,0 19-90,0-14 0,6 29 0,-8-32 0,2 6 0,-2-16-180,-1-7 710,1-2-800,0-4 0,-1-3-90,-2-3 1820,-2-3-2000,0-3-714,-1-2 894,-1-9-89,0-10 269,-8-4 90,-1-6 0,-6 4 0,2-3 90,0-3 0,6-3 0,-1-2-90,3-2 90,-1-3 0,-1-2 0,5-4 0,-3-1 90,4 1-90,0 0 0,0 1 90,6-1 0,1 2 0,6 1 0,1 4 270,7-9-181,-5 12 1,5-4 0,-2 11-90,-3 8 0,3 1 90,-6 11 0,-4 2 90,0 3-90,-3 0-90,2 6 90,-3 1-90,2 5-90,-1 3 0,0 2 89,1 3-89,2 3 0,-3 1 90,0 1-90,-4 0 90,-2 1 0,0 1-90,0-1 180,-15 8-180,-4-1 0,-24 9 90,12-17-270,-5-1 0,16-17-179,0-2-1,3-2-180,0-3 0,3 0 1,1-7-91,2 0-90,2-8-179,1 0-450,3-1-360,2-1 1709,2-1 0,1-2 0,0-1 0</inkml:trace>
</inkml:ink>
</file>

<file path=ppt/ink/ink17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40:21.725"/>
    </inkml:context>
    <inkml:brush xml:id="br0">
      <inkml:brushProperty name="width" value="0.04286" units="cm"/>
      <inkml:brushProperty name="height" value="0.04286" units="cm"/>
    </inkml:brush>
  </inkml:definitions>
  <inkml:trace contextRef="#ctx0" brushRef="#br0">0 1 17247,'20'24'720,"-1"-2"-630,-4-10 0,2 3-382,11 12 382,-4-3-3026,8 12 3026,-9-5-90,1 3 90,2 3 0,11 22-90,-8-12-306,6 16 306,-13-19 0,-3-1 0,-2 0 0,-3-2 442,-1-2-442,-2-3 90,-3-1 3095,0-5-3185,-3 0 0,0-4 0,-1-2 90,-2-4-180,-1-4 446,-1-2-896,-5-7-809,-4-2 720,-2-5-901,-8-6-179,6-11 360,-1 0 1349,-1-18 0,8 13 0,-2-7 0</inkml:trace>
</inkml:ink>
</file>

<file path=ppt/ink/ink17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40:22.229"/>
    </inkml:context>
    <inkml:brush xml:id="br0">
      <inkml:brushProperty name="width" value="0.04286" units="cm"/>
      <inkml:brushProperty name="height" value="0.04286" units="cm"/>
    </inkml:brush>
  </inkml:definitions>
  <inkml:trace contextRef="#ctx0" brushRef="#br0">14 1 15898,'-7'27'809,"1"-1"-719,6-11 0,4 3-345,3 13 255,3-6 90,0 9-90,-1-8 129,-1-2-129,-1 0 0,0-2 90,-1-3-90,-1 4 0,-1-4 0,-1-3-180,-2-6-1979,-1-6 2376,0-15-397,0 3 90,-4-12 90,3 5-90,-7-1 90,6-2 0,-2 0 0,4-2 90,0 0 0,0 0 90,0-9-1,6 7 1,-1-6 90,10 4-90,-4 7 0,3-1-90,-4 7 90,0 3 0,-2 5 0,0 0 179,-1 3-179,0 0-90,0 0 90,-1 0 90,1 0-180,-1 9 90,2-1-180,-1 9 90,1-1-90,0 2 90,-1 1-90,0 2 0,0 1 90,1 9-90,-2-7 0,0 6-270,-1-4-90,-3-8-90,1 4-179,-3-10-91,0-2 0,0-2-89,0-1-180,0-2-181,0-1 1170,0-1 0,0-1 0,0-1 0</inkml:trace>
</inkml:ink>
</file>

<file path=ppt/ink/ink17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40:22.449"/>
    </inkml:context>
    <inkml:brush xml:id="br0">
      <inkml:brushProperty name="width" value="0.04286" units="cm"/>
      <inkml:brushProperty name="height" value="0.04286" units="cm"/>
    </inkml:brush>
  </inkml:definitions>
  <inkml:trace contextRef="#ctx0" brushRef="#br0">1 1 15178,'27'17'0,"0"-3"-5750,-13-14 4940,9 0 1590,-5 0-1680,5 0 900,8 0 0,-12 0 0,11 0 0</inkml:trace>
</inkml:ink>
</file>

<file path=ppt/ink/ink17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40:22.817"/>
    </inkml:context>
    <inkml:brush xml:id="br0">
      <inkml:brushProperty name="width" value="0.04286" units="cm"/>
      <inkml:brushProperty name="height" value="0.04286" units="cm"/>
    </inkml:brush>
  </inkml:definitions>
  <inkml:trace contextRef="#ctx0" brushRef="#br0">0 161 12480,'3'-24'90,"2"2"-90,7 11 90,1 0-90,-1-1 0,1 2 90,2 0-90,0 1 90,-1-1 90,0 2-90,1 0 89,-1 2 1,2 1 0,-2 0 90,1 0 0,-2 2 0,1 2 90,0 0-91,0 1 91,1 0-90,-3 0 90,-1 7-180,0 0 90,-1 7-91,4-1 1,-2 3-90,2 0-90,-1 4 90,2-1-90,3 2 90,-1 0-90,1 1 0,-3-3-3392,1 2 3392,-2-2 90,1-2-90,0-1 0,5 4-1619,10 5 1619,-11-9 0,1-8 0,-18-15 0</inkml:trace>
</inkml:ink>
</file>

<file path=ppt/ink/ink17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40:23.057"/>
    </inkml:context>
    <inkml:brush xml:id="br0">
      <inkml:brushProperty name="width" value="0.04286" units="cm"/>
      <inkml:brushProperty name="height" value="0.04286" units="cm"/>
    </inkml:brush>
  </inkml:definitions>
  <inkml:trace contextRef="#ctx0" brushRef="#br0">48 0 17247,'-3'33'540,"-5"-2"-360,7-5 0,-4 2-4342,5 2 4342,-7 18-90,5-12 148,-5 11-238,1-18 90,4-1-180,-5-3 90,7 0 0,0-2 3174,0-1-3174,0-3 839,0-3-1108,0 0-181,0-3-270,0-2-89,0-2-91,0-4-89,0 1-3599,0-2 3740,0 0 0,0-1 0,0-2 0</inkml:trace>
</inkml:ink>
</file>

<file path=ppt/ink/ink17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48:18.182"/>
    </inkml:context>
    <inkml:brush xml:id="br0">
      <inkml:brushProperty name="width" value="0.04286" units="cm"/>
      <inkml:brushProperty name="height" value="0.04286" units="cm"/>
    </inkml:brush>
  </inkml:definitions>
  <inkml:trace contextRef="#ctx0" brushRef="#br0">33 276 15448,'-18'25'270,"4"-2"-270,14-10 0,0 1 0,0 11 0,0-7 0,6 18 0,-1-21 0,2 8 0,0-14 0,-7-4 0,8 1 0,-5-5 0,5 2 0,-1-3 0,0 0 0,2 0 0,0 0 0,2 0 0,2 0 0,1 0 0,2 0 0,-1 0 0,3 0 0,1 0 0,1-6 90,1 5-180,-1-11 180,1 5-180,9-11 90,-6 7 0,7-4 0,3 3 0,-8 4 0,10-1 0,-9 4 0,0 2 0,1-1 0,1 2 0,-1-4 0,1 1 0,0-2 0,0 1 0,14-4 0,-11 3 0,10-4 0,-12 4 0,-1 0 0,1 0 0,0 0 0,2-2 0,0 0 0,1-1 90,0 0-90,0-1-3392,1 1 3302,-2-2 90,0 2 0,0 0 0,12-4 0,-9 5 0,9-4 0,1 3 0,-11 3 0,10-1 0,3 2 0,-11 0 0,13 0 0,-14 0 0,-1 0 0,3-1 90,-2 1-180,1 0 90,-2-1 0,0 0 0,0 0 0,0 0 0,2 1 0,-1-1 0,1-1 0,0 1 0,-1 0 0,0 1 0,-2 0 0,-1 1 0,9-1 0,-11 2 3392,8 0-3392,6 2 0,-16 1 0,14 0 0,-21 1 0,0 0 0,0 0 0,-2 0 0,1 0 0,0 0 0,1 0 0,0 0 0,1 0 0,0 0 0,0 0 0,-1 0 0,2 0 0,-1 0 0,2 0 0,0 0 0,10 0 0,-7 0 0,9 0 0,-12 0 0,2 5 0,-1-4 0,1 9 0,-1-9 0,1 4 0,1-2 0,-1-2 0,1 6 0,0-6 0,1 5 0,-1-5 0,-1 3 0,0-1 0,-1-2 0,-2 0 0,-1-1 0,5 0 0,-6 0 0,5 0 0,1 0 0,-6 0 0,8 5 0,1-4 0,-7 8 0,7-8 0,-11 6 0,-2-4 0,0 3 0,-2 0 0,0-1 0,0 1 0,-1-1 0,1 0 0,-1-1 0,2 0 0,-1 1 0,1-2 0,0 2 0,14 2 0,-11-1 0,19 3 0,-20-5 0,7-1 0,-7-1 0,0-1 0,0-1 0,0 2 0,-1 0 0,1 1 0,-2-1 0,-1 2 0,0-1 0,-1 2 90,-1-2-90,-1-1 0,-1-2 0,-2 0-90,0 0 90,-2 0 90,0 0-90,0 0 0,-2 0-90,-1 0 90,0 0 0,-1 0 0,0 0 90,1 0-90,-3 0 0,3 0 0,-3 0-90,1 0 90,0 0 0,-2 0 0,1 0 0</inkml:trace>
</inkml:ink>
</file>

<file path=ppt/ink/ink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37:32.406"/>
    </inkml:context>
    <inkml:brush xml:id="br0">
      <inkml:brushProperty name="width" value="0.04286" units="cm"/>
      <inkml:brushProperty name="height" value="0.04286" units="cm"/>
    </inkml:brush>
  </inkml:definitions>
  <inkml:trace contextRef="#ctx0" brushRef="#br0">34 15 12210,'-19'-9'989,"5"4"-809,14 15 0,0-2 90,0 0-90,0-1 90,0 0 359,0 14-359,0-6 450,0 34-540,0-22 539,0 57-539,0-48 90,0 19 0,0 0-180,0-14-90,0 48 0,0-53-3302,0 35 3302,0-37-2268,0 53 2268,0-60 0,0 25 0,0-39-3778,0 3 3148,0-16 2179,0 3-2808,0-17 3841,0 2-3481,0-1-541,0-1 1440,0 1 0,0-1 0,0 1 0</inkml:trace>
</inkml:ink>
</file>

<file path=ppt/ink/ink17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48:36.506"/>
    </inkml:context>
    <inkml:brush xml:id="br0">
      <inkml:brushProperty name="width" value="0.04286" units="cm"/>
      <inkml:brushProperty name="height" value="0.04286" units="cm"/>
    </inkml:brush>
  </inkml:definitions>
  <inkml:trace contextRef="#ctx0" brushRef="#br0">0 54 14729,'0'25'179,"0"-1"-179,0-7 90,0 1-90,0 11 0,0-6 0,0 5 0,0-7 0,0-2 0,0 1 0,0-1 0,0 5 0,0-8 0,0 4 0,0-10 0,0-2 0,0-3 0,0-3 90,0 1-90,5-3 0,9 1 0,1-1-90,6 0 180,-6 0-90,1 0 0,3 0 0,2 0 0,1-6 0,3-1 0,1-1 0,3-1 0,2 3 0,3-3 0,0 0 0,3 2 0,2 0 0,1 1 0,0 0 0,-1-1 0,0 2 0,0 0 0,1 1 0,-3-1 0,18-1 0,-15 1 0,13-1 0,-1 1 0,-11 1 0,13-2 0,-17 2 0,2 1 0,0 1 0,2-1 0,0 1 0,0-2 0,0 2 0,0 0 0,1 1-3482,0 0 3482,1 1 0,0 0 0,0 0 90,24 0-90,-15 0 0,17 0 0,-1 5 0,-16-4-414,14 9 414,-21-9 0,-2 4 0,-1-5 0,0 0 3187,-2 0-3187,1 0 0,0 0 0,-1 0 0,1 0 0,19 0 0,-15 0 0,15 0 0,-18 0 0,19-4 0,-13 0 0,33-4 0,-31 1 0,14 2 0,-17-1-307,-1 1 307,2 2 0,0-2 0,3 2 0,-1 0 0,0 0 0,1-1 0,-1 2 0,1-1 0,-1 2 0,-1 0 0,0 1 0,-2 0 0,-1 0 0,-2-1 0,-1 1 0,-2 0 0,1 0 0,-3 0 599,1 0-599,-1 0 0,-1 0 0,0-4 0,0 3 0,17-9 0,-12 6 0,14-5 0,4 1 0,-13 1-413,15 2 413,-16-1 0,2 2 0,0 0 0,3 1 0,2 0 0,1 0 0,1 0 0,2-1 90,-1 0-90,0-1 0,-1 1 180,0-1 0,-1-1 90,24-1-180,-21 2 314,18-1-225,-6 2 1,-16 2 0,14-1-90,-1 2-90,-15 0-410,15 1 410,-19 0 0,0-1 0,20 0 0,-15 0 0,39 0 0,-38 0 89,18-1-178,-23 1 89,1-2 89,1 1-178,0-1 89,0 0 0,-3 0 0,1 0 89,-2 0-89,2 0 0,-1 2 0,-2-1 96,2 1-6,-2 0-90,0 1-90,-1-1 180,-1 1-90,-2 0 0,1 0 0,-1 0 0,-2 0 0,-1 0-90,0 0 180,-1 0-90,1 0-90,0 0 90,2 0 0,0 0 0,-1 0 0,-1-4 90,17 3-180,-14-3 90,12 4 90,2 0-90,-12 0 505,13 0-415,2 0-90,-14 0 0,11 0 0,-17 0 0,-3 0 90,-1 0 0,0 0 90,1 0-3156,1 0 2976,1 0 90,0 0-90,1 0 90,2 0-180,0 0 90,1 0 0,-2 0 180,17 5-180,-14 0 0,12 0 0,-5-1 270,0-4-270,-2 0 180,5 0-270,-24 0 180,9 0-90,-12 0 0,-1 0 3392,0 0-3302,-2 0 0,1 0-90,0 0 0,-2 0 0,2 0 0,-1 0 0,2 0 0,0 0 0,3 0 89,1 0-178,-1 0 178,1 0-89,0 0 0,12 0-89,-10 0 178,8 0 1,-1 0 0,-11 0 0,6 4 0,-11 0-90,-1 1 0,2 1 0,0-3 0,-1 2 0,0-1 90,0 0-180,-1-1 90,1-2 0,-1 2 90,0-2-90,0 3 0,0-2 0,10 3 0,-6-2 0,6 3 0,1-3 0,-9 0 0,6 0 0,-10 0 0,-1-2 0,-1 1 90,-2-2 0,-2 0-90,-2 0 0,0 0 90,-2 0 0,1 0-90,-1 0 0,0 0 90,3 0-180,0 0 180,2 0-180,0 0 90,2 0 90,1 0-180,13 0 180,-7 0-90,8 0 0,-9 0 0,-1 0 0,0 0 0,-3 0 0,-1 0 90,-2 0 0,-3 0 0,-1 0 0,-4 0-90,0 0 90,-1 0-90,0 0 0,-3-5 90,6 3-2969,3-3-809,-2-2 3688,-5 5 0,-11-4 0,-6 6 0</inkml:trace>
</inkml:ink>
</file>

<file path=ppt/ink/ink17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48:19.617"/>
    </inkml:context>
    <inkml:brush xml:id="br0">
      <inkml:brushProperty name="width" value="0.04286" units="cm"/>
      <inkml:brushProperty name="height" value="0.04286" units="cm"/>
    </inkml:brush>
  </inkml:definitions>
  <inkml:trace contextRef="#ctx0" brushRef="#br0">392 126 11131,'-1'-25'1349,"3"3"-989,-14 11-1,5-1 451,-11-4-450,4 4 0,-4-2-91,4 7-89,-1 3 0,0 2 180,-8 2-90,7 0 90,-5 6 89,-2 7-269,-3 8 0,-8 10-180,6-5 90,3 2-180,6-8 90,4 0-3302,2 1 3212,0-1 90,5 1 0,-1 0 0,5-2 0,1 1 0,3-3 0,0 1-90,0-1 3482,6-1-3572,3-3 90,7-2-89,1-1-91,3-4 90,3-2 0,2-3 0,3-1 0,1 0 0,0-7 0,11-7 180,-12-3-90,6-5 90,-8 0 0,-8 3 0,1-4 0,-10 6 90,-4-1-90,-3 1 90,-2-2 1170,0 0-1081,0-29 91,0 27-90,0-20 0,0 34 720,-4 2-811,2 8 181,-2 2-180,13 42-90,-3-24-90,7 24 180,-5-31-90,-1-2 0,1 1 0,-1-1-180,-1-2-89,2 3-91,-4-6-270,1 3-989,0-4-3418,0-1 4137,-1-3 1,2-1 899,-4-3 0,4-7 0,0-1 0</inkml:trace>
</inkml:ink>
</file>

<file path=ppt/ink/ink17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48:19.963"/>
    </inkml:context>
    <inkml:brush xml:id="br0">
      <inkml:brushProperty name="width" value="0.04286" units="cm"/>
      <inkml:brushProperty name="height" value="0.04286" units="cm"/>
    </inkml:brush>
  </inkml:definitions>
  <inkml:trace contextRef="#ctx0" brushRef="#br0">1 1 17697,'8'30'540,"5"1"-271,-3 10-89,7 10-180,-1 3 90,-1-2-90,3 1 0,-5-15 0,5 11 0,-7-18 90,0-1-90,0-3-180,-2-1 0,0-3-269,-1 0-181,1-2-179,-1-3-91,2-2 1,-2-2-91,1-3-179,2-2 89,0-4-89,1-1 270,1-3-271,1-1 1170,4 0 0,0-6 0,2-2 0</inkml:trace>
</inkml:ink>
</file>

<file path=ppt/ink/ink17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48:20.365"/>
    </inkml:context>
    <inkml:brush xml:id="br0">
      <inkml:brushProperty name="width" value="0.04286" units="cm"/>
      <inkml:brushProperty name="height" value="0.04286" units="cm"/>
    </inkml:brush>
  </inkml:definitions>
  <inkml:trace contextRef="#ctx0" brushRef="#br0">227 13 13739,'-24'-7'1799,"3"1"-6830,11 6 5751,-7 0 869,5 0-1409,-4 0 769,6 0-859,1 0 0,1 6 0,-2 2 3392,1 6-3302,-10 26-180,8-14 0,-6 18 0,12-22 0,2-1 0,1 1 0,2-2 0,0 1 0,6-1 0,1-1 0,7-1 0,0-1 0,2-1 0,2-2-90,2-3 0,0-2-90,13-3 90,-6-3 0,7-1 0,-10-8-90,-3-1 180,-2-6-90,-3-2 90,-2-1 0,-2-2 0,-4-1 0,-4-4 0,-2-1 90,-2-1 0,0 0 0,-6 1 0,-1 1-3392,-7 1 3392,-1 4-90,-1 1 0,-1 4 0,-10 1-90,-3 5 180,-10 1-90,9 4-90,1 2-450,3 12 3483,6-9-3573,-3 13-90,10-14 1,3 7-1,2-8-89,3 7-1080,1-4 899,3 3-89,1 0 1079,8-1 0,0 1 0,7-1 0</inkml:trace>
</inkml:ink>
</file>

<file path=ppt/ink/ink17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48:21.065"/>
    </inkml:context>
    <inkml:brush xml:id="br0">
      <inkml:brushProperty name="width" value="0.04286" units="cm"/>
      <inkml:brushProperty name="height" value="0.04286" units="cm"/>
    </inkml:brush>
  </inkml:definitions>
  <inkml:trace contextRef="#ctx0" brushRef="#br0">1 68 18596,'28'29'180,"-3"0"-180,-15-5 90,-5 1-2788,7 14 2788,-7-8-180,6 7 762,-2-4-672,-4-9 0,1 4-180,-5-12 0,-1-3 1,0-2 2025,0-4-2656,0-2 630,6-3 0,-5-7 0,6-3 180,-7-6 0,0-2 0,0-1-90,0-2 90,0-3 0,0-2-3392,0-2 3392,0-1 0,0 0 90,0 0 0,0 0 0,7-1 0,0 3 0,7 1 3392,-3 3-3392,1 3 90,0 2-90,-1 4 90,1 2 0,-2 5-90,0 2 0,0 2 0,2 0 0,6 0-90,-2 0 0,4 6 89,4 7-89,-7 3 0,7 2 0,-5 5 90,-4-4-90,1 5 90,-6-5-90,-1-1-90,-1 1 90,-3 0 90,-1-2-180,-1 0 90,-1-1 0,0-2-90,-2-1-89,0-2-91,0-2 90,0-2-450,0-2 360,-4-2 180,-1-14 0,-1 1 90,3-12 0,3 5 0,0-3 0,0-1 0,0-2 90,6-1-90,2-2 90,5 1 360,17-23-360,-14 23 0,11-14 0,-17 28 0,-3 5 90,1-1-90,-2 5 90,-1 1 0,1 1-180,-1 0 179,2 5-89,-1 2 0,1 7 0,1 0-90,-1 3 0,6 8 0,-4-3 0,3 7-449,1 3 89,-3-7-270,2 6-179,-2-9-91,-1-1 1,2 1-1,1-1 91,0-1-271,3-1-179,0-3-90,1-1-1,1-4 1350,-1-3 0,1-5 0,0-1 0</inkml:trace>
</inkml:ink>
</file>

<file path=ppt/ink/ink17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48:21.473"/>
    </inkml:context>
    <inkml:brush xml:id="br0">
      <inkml:brushProperty name="width" value="0.04286" units="cm"/>
      <inkml:brushProperty name="height" value="0.04286" units="cm"/>
    </inkml:brush>
  </inkml:definitions>
  <inkml:trace contextRef="#ctx0" brushRef="#br0">211 100 14279,'-16'-29'1889,"2"5"-1350,1 17-179,1 3-4251,0 1 4160,1 3 771,0 0-770,1 0-90,0 8-1,-1 0 1,-13 26-180,9-12 0,-8 15 0,14-15 0,0 1 3482,3 0-3482,3 0 0,1 0 0,2-1 90,0-3-90,0 0 0,6-1 0,1-2-90,7-1 90,1-1 0,2-1-90,2-3-90,1-2-89,3-3 89,2-2-540,13-2 450,-8-8 0,9-1-89,0-17 269,-11 7 0,5-11 0,-13 8 90,-5-4 0,-3 0 0,-4-3 270,-4-1-1,-1-2 91,-3 0 0,-8 0 0,-1 2-3482,0 4 3392,-5 2-181,6 5 451,-1 4-450,3 13-90,6 4 90,0 18-90,0-4 0,6 7 0,-4-5 3482,12 1-3482,-6 0 0,8 0-90,-9-2 90,6 1-180,-5-2 0,5-1-269,0-1-181,-3-3-270,0 1 900,-1 5 0,-11-10 0,-2 3 0</inkml:trace>
</inkml:ink>
</file>

<file path=ppt/ink/ink17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48:21.669"/>
    </inkml:context>
    <inkml:brush xml:id="br0">
      <inkml:brushProperty name="width" value="0.04286" units="cm"/>
      <inkml:brushProperty name="height" value="0.04286" units="cm"/>
    </inkml:brush>
  </inkml:definitions>
  <inkml:trace contextRef="#ctx0" brushRef="#br0">63 1 16618,'-26'7'539,"3"1"-359,16 11-180,3-4 0,1 2 90,3-2-180,0 0 90,0 2-180,0 1-90,5 0-269,1 1-91,5 0-90,1 1 1,-1 2-181,3 0-179,2 1-540,1-1-180,1 2 1799,2 0 0,4-1 0,0 0 0</inkml:trace>
</inkml:ink>
</file>

<file path=ppt/ink/ink17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48:22.073"/>
    </inkml:context>
    <inkml:brush xml:id="br0">
      <inkml:brushProperty name="width" value="0.04286" units="cm"/>
      <inkml:brushProperty name="height" value="0.04286" units="cm"/>
    </inkml:brush>
  </inkml:definitions>
  <inkml:trace contextRef="#ctx0" brushRef="#br0">339 72 14819,'-25'-21'1619,"3"2"-990,2 7-359,6 3-180,-6 1 90,7 5-180,1 3 180,-1 0-180,2 0 90,-2 0 0,2 6-90,-10 9 90,-1 7-180,-3 0 0,2-2 90,7-3 0,0-1 0,2 1 0,4-1 0,2-1 0,3-1 0,2 0 0,1-1 0,10 3 90,2-6-180,8 3 180,1-7-180,1-1 90,2 0 0,2-3 90,0 1-180,1 1 90,1-1 0,-1 1 0,1-2 0,0 2 0,-1-1 0,-3 0 0,-2 2 0,-3-1 90,-4 2-90,-6 0 90,-2 0 0,-3-1 0,-1 1 0,-1 0-1,-33 10-89,15-7 0,-28 6 0,24-10 0,0-1-179,0-2-1,1-1-270,-1 0 0,0 0-89,2-1-91,1 0-90,1 0 1,1-6-91,0 4-179,3-8-450,1 9-540,4-3 1979,0 0 0,6 3 0,0-3 0</inkml:trace>
</inkml:ink>
</file>

<file path=ppt/ink/ink17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48:22.669"/>
    </inkml:context>
    <inkml:brush xml:id="br0">
      <inkml:brushProperty name="width" value="0.04286" units="cm"/>
      <inkml:brushProperty name="height" value="0.04286" units="cm"/>
    </inkml:brush>
  </inkml:definitions>
  <inkml:trace contextRef="#ctx0" brushRef="#br0">105 64 12930,'-26'13'449,"2"-2"-5929,13-8 5480,-1-2 1499,2-1-1499,2 0 859,1 0-859,3-4 0,1-1 0,9-5 3392,2 0-3392,5 1 0,0 0 90,0 2 0,1 0 0,0 1 90,2 1 0,1 0 0,1 0 0,3 0 89,0 3 1,1 0 0,-1 2 0,0 0 0,-1 6-90,0 2 0,-2 7-90,-1 1 0,-3-1-90,1 3 90,-3-2-90,1 1 0,-4 2 89,2 12-89,-6-5 90,0 8-3482,-5-9 3392,0 1 0,-8 1 0,-1-1 0,-9-1 90,-2-1-180,0-1 90,-3-2 0,0-3 0,-1-2 3482,1-2-3482,1-3-90,-16 3 90,17-7 0,-11 2-90,21-7 180,1-1 0,11 0 0,4-1-90,13-6 90,0 0 0,4 0-90,1-3 0,17-1 0,-8 1 0,13-2 90,0 4-180,-10 1 90,11 0 0,-15 4-180,0 1-179,-3 1-271,1 0-90,-3 0 1,-1 0-91,-5 0-89,-2 0-181,-4 0-629,-4 0 1709,-4 0 0,-3 0 0,-1 0 0</inkml:trace>
</inkml:ink>
</file>

<file path=ppt/ink/ink17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48:24.675"/>
    </inkml:context>
    <inkml:brush xml:id="br0">
      <inkml:brushProperty name="width" value="0.04286" units="cm"/>
      <inkml:brushProperty name="height" value="0.04286" units="cm"/>
    </inkml:brush>
  </inkml:definitions>
  <inkml:trace contextRef="#ctx0" brushRef="#br0">65 478 7892,'0'-26'450,"-11"1"-270,5 17 450,-6-1 449,5 4-269,3 1-271,-3 1-179,4 0-90,-2 0 0,3 2 0,-1-1-90,0 0 269,3-3-359,-1 1 90,1-2-90,0 3 0,0-1 0,0 3 360,6-1 0,2 1-271,6 1 91,-3 6-90,2 4-90,-4 5 90,3 5-180,1 8 90,-2-6-90,4 18 0,-6-18 90,0 9-90,-4-11 0,1 0 0,-1 0 0,-1 0 0,2 1 0,1-1 0,2 1 0,2-4 0,-1-1 0,1-3 0,3-3 0,-1-3 0,0-4 0,8-1 0,-5-2 0,7-6 0,-4-2 0,0-5 0,1 6-90,0-4 90,3 4 0,-1-5 0,2 1 0,-1 1 0,0 2 0,1 4 0,1-3 0,1 2 0,1-2-3392,1 0 3392,1 2 0,1 1 0,0 1-2268,1 0 2178,0 0 180,1 0-180,-1-1 180,16-1-90,-11 1 0,12-2-90,33-7 90,-33 5 0,37-10 1960,-46 9-1960,2 0 0,0 0 0,3 1 0,0 1 90,2 0-90,0 0 90,-1-1 90,0 2-90,-1-2-109,1 1 19,-3 0 90,1-2-90,-2 2 90,0-1 0,-1 2 90,1-1-180,-2 0 90,0 1-90,15-2 0,-13 4 3230,13-4-3140,1 3-90,-13-1 0,47-5 0,-41 5-352,24-3 352,-34 5 450,30-1-360,-25 1-1,23-2-89,-32 4 90,0 1 443,0 1-263,19 0-180,-12 0-62,14 0 62,4 0-90,-16 0 0,13 0 90,-1 0-180,-15 0 90,13 0 90,-18 0-90,-1 0-90,0 0 180,1-6-90,-2 5 0,1-5 0,-2 6 460,-2 0-460,1 0 179,12 0-89,2 0 0,1 0 90,-4 0-90,-12 0 0,0 0 90,12-5-90,-9 4 0,8-9-90,-14 9 0,0-3 0,1 4 90,0 0-90,0 0 0,0 0 0,-1 0 0,1 0 0,-2 0 0,0 0 90,-1 0-180,1 0 90,-1 0 0,2 0 90,-2 0-90,1 0 0,1 0-3392,1 0 3392,2 0 0,0 0 0,2 0-90,-1 0 180,0 0-90,-1 0 0,-1 0-90,13 0 180,-11 0-90,9 0 0,-12 0 3392,1 0-3392,0 0 0,-1 0-90,-1 0 180,-4 0-90,0 0 0,-3 0-90,1 4 90,6-3 90,-4 4-90,5-2 0,4-2 0,-6 2 0,9-3-90,5 0 180,-9 0-180,12 0 180,-14 0-90,0 0-90,0 0 90,1 6 90,-1-5-90,0 6 0,12 1-90,-11-6 180,19 11-90,-22-12 0,7 3 0,-13-4 0,1 0 0,-2 0 0,1 0 0,-2 0 0,2 0 0,0 0 90,2 0-90,-1 0-90,0 0 180,0 0-90,2 0 0,2 0-90,3 0 90,2 0 0,-2 0-90,3 0 90,-1 0 0,3 0 0,-1 0 0,-1 0 0,-2 0 0,-2 0 0,0 0 90,-2 0-3482,2 0 3392,-4 0-90,-1 0 180,-2 0-90,-1 0 0,-1 0 0,-1 0 0,1 0 0,7 0-90,-6 0 90,5 0 0,-6 0 3392,0 0-3392,1 0 0,2 0 0,-1 0 0,3 7 0,-1-6 0,2 11 0,-1-11 90,0 9-90,0-9 0,-2 4 0,0-5 0,6 0 0,-7 0 0,6 0 0,-4 0-90,-6 0 90,6 0 90,-4 0-180,2 0 180,-1 0-90,-2 0 0,-5 0 0,-1 0 0,1 0 0,1 0 0,0 0 0,0 0 0,1 0 0,-2 0 0,2 0 0,1 0 90,0 0-90,0 0 0,-1 0 0,-1 0-90,-1 0 90,-1 0 90,-1 0-90,-2 0 0,-1 0 90,1 0-180,-5-7 90,0-1 0,-4-5 0,0 0 0,0 2 90,0 0 180,0 0-180,0 0 89,0-1 1,0-1 90,0-1-90,0-2 0,-6 0 90,5 0-90,-5 0 0,0-7-90,5 5-180,-10-7 180,0 1-90,-1 4 90,-2-4-270,2 2 0,5 5-90,0-1-270,4 8 90,3 4-89,0 1-6387,0 3 4317,-7 0 1761,6 7 0,-6-4 0,7 4 0</inkml:trace>
</inkml:ink>
</file>

<file path=ppt/ink/ink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34:00.638"/>
    </inkml:context>
    <inkml:brush xml:id="br0">
      <inkml:brushProperty name="width" value="0.04286" units="cm"/>
      <inkml:brushProperty name="height" value="0.04286" units="cm"/>
    </inkml:brush>
  </inkml:definitions>
  <inkml:trace contextRef="#ctx0" brushRef="#br0">15 131 12840,'6'28'270,"-1"-3"-270,-5-9 89,0 0-89,0 14 0,0-6 0,16 46 0,-7-36 0,9 13 0,1-1 0,-6-18 90,9 30-90,-19-42-179,-2 11-271,-1-39 360,0 10 0,-7-31 0,0 8-90,-7-3 0,-5-20 90,5 8 90,-4-15-90,5 15 90,2 0 0,2 1 0,-1-35 180,6 22-180,5-9 90,0 35 0,12 19-90,-4 2 0,8 1 90,-2 1 90,13 2-90,-10 1 180,20 7-270,-22 2 180,12 22-90,-20-11-90,2 12 0,-8-5 0,-2-6 89,-7 7 1,-11 7-90,2-13 0,-15 18 0,17-23 0,-19 16 0,20-20-1079,-14 10 359,21-19-809,-2 0 900,6-11 629,14-6 0,-1-2 0,12-4 0</inkml:trace>
</inkml:ink>
</file>

<file path=ppt/ink/ink17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48:25.669"/>
    </inkml:context>
    <inkml:brush xml:id="br0">
      <inkml:brushProperty name="width" value="0.04286" units="cm"/>
      <inkml:brushProperty name="height" value="0.04286" units="cm"/>
    </inkml:brush>
  </inkml:definitions>
  <inkml:trace contextRef="#ctx0" brushRef="#br0">30 145 12300,'-7'-30'899,"1"2"-6199,3 10 6019,-2-3-449,3 7 1229,-1-2-1409,1 8 860,1 3 219,1 1-809,5 15-90,-3-2 3301,10 13-3391,-5-2 0,7 3 0,-1 5-90,0 2-90,0 2 90,1 3-3572,-1 0 3482,1 1 90,-1-1-90,0-1 90,3 13-90,-4-11 0,3 7-180,-5-1 0,-2-15-90,0 8-269,-2-10 3481,-2-9-4741,1 0 1619,-3-20 90,-8-5-90,-2-13 180,-7-4-90,2-3 0,3-5 90,-7-38 90,8 8 0,-5-15 0,11 25 90,0 19 0,3 4 0,0 2 0,7 3 0,2 3-1,5 1 1,2 4 0,-1 2-90,1 3 0,0 2 0,1 3 0,0 1-90,0 4 90,0 1-90,-2 1 90,-1 1-90,-2 7 0,-2 2 90,-2 7-90,-5 0 0,0 3 90,-3 13-90,0-6 90,-7 10-90,-7 1 90,-3-9-90,-4 8 0,0-6 90,3-8-90,-3 2-90,6-10-90,1-3-90,0-2-180,1-5 1,1 0-181,2-4 0,0 0-89,3 0-361,1 0-449,0-8 1529,4 0 0,0-9 0,2 3 0</inkml:trace>
</inkml:ink>
</file>

<file path=ppt/ink/ink17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48:25.999"/>
    </inkml:context>
    <inkml:brush xml:id="br0">
      <inkml:brushProperty name="width" value="0.04286" units="cm"/>
      <inkml:brushProperty name="height" value="0.04286" units="cm"/>
    </inkml:brush>
  </inkml:definitions>
  <inkml:trace contextRef="#ctx0" brushRef="#br0">1 0 15898,'1'28'720,"0"0"-6201,-1-9 6021,0 18-360,0-5 295,5 67-385,0-48 588,1 42-678,2-52 0,-4-2-42,3-1 42,-2-2 90,1 0 2550,-1-4-2730,4 0-179,2 10-1,0-11 1326,3 6-1596,-3-14 413,0-5-683,1-2 81,-1-9-170,1-2-451,-1-5-449,1 0 1799,-1 0 0,2-8 0,0-3 0</inkml:trace>
</inkml:ink>
</file>

<file path=ppt/ink/ink17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48:26.285"/>
    </inkml:context>
    <inkml:brush xml:id="br0">
      <inkml:brushProperty name="width" value="0.04286" units="cm"/>
      <inkml:brushProperty name="height" value="0.04286" units="cm"/>
    </inkml:brush>
  </inkml:definitions>
  <inkml:trace contextRef="#ctx0" brushRef="#br0">209 0 17337,'-3'38'810,"-2"12"-720,-10-20 89,-1 12-89,0-10 0,1 1-90,0 1 0,2 0-90,-2-1 90,-1 1 0,2-1 0,-1-1 0,3-2-179,1-2-91,2-3-180,1-3-90,3-2-179,1-3 89,2-5-90,2-3-89,0-4-91,0-2 900,0-7 0,0-3 0,0-7 0</inkml:trace>
</inkml:ink>
</file>

<file path=ppt/ink/ink17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48:26.548"/>
    </inkml:context>
    <inkml:brush xml:id="br0">
      <inkml:brushProperty name="width" value="0.04286" units="cm"/>
      <inkml:brushProperty name="height" value="0.04286" units="cm"/>
    </inkml:brush>
  </inkml:definitions>
  <inkml:trace contextRef="#ctx0" brushRef="#br0">0 21 14099,'11'-21'3508,"-2"36"-3238,3 2-90,-1 24-90,4-21 0,0 0 0,1 1 89,1-1-89,0-1-90,2-1 0,1 0 0,0-1 0,-1-1 90,-1-1-90,0-1 0,-1-1 0,-1-1-3392,-2-1 3302,-3 0-90,1-3-179,-1 1-541,2-1 361,-4-2-181,0 0 0,-3-2 3303,-2-1-3483,-2-1-179,0 1 1079,-2 0 0,0-2 0,0 0 0</inkml:trace>
</inkml:ink>
</file>

<file path=ppt/ink/ink17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48:27.620"/>
    </inkml:context>
    <inkml:brush xml:id="br0">
      <inkml:brushProperty name="width" value="0.04286" units="cm"/>
      <inkml:brushProperty name="height" value="0.04286" units="cm"/>
    </inkml:brush>
  </inkml:definitions>
  <inkml:trace contextRef="#ctx0" brushRef="#br0">237 0 18416,'3'29'270,"2"-3"-768,-19-7 498,7-4 0,-8 7 90,3-9-16,1 1-74,-2 0-3226,-16 11 3226,10-10 0,-11 8 0,14-12 168,2 0-168,0-2 0,1-1 0,2-3 3392,3-1-3482,1 1 0,2-2 90,1 0-179,2 0 179,6-2 0,2 0 0,6-1 0,0 0 89,8 0-89,-3 0 0,7 0 0,4 0 0,-7 0 0,9 0-89,-10 0 178,0 0-89,0 0 0,-1 0 0,-1 0-89,-1 0 89,0 0 0,-1 0-270,-1 0-180,-2 0-180,-3 0-89,-2 0-1,-3 0-5666,0 0 6386,-4 5 0,0-3 0,-1 3 0</inkml:trace>
</inkml:ink>
</file>

<file path=ppt/ink/ink17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48:27.849"/>
    </inkml:context>
    <inkml:brush xml:id="br0">
      <inkml:brushProperty name="width" value="0.04286" units="cm"/>
      <inkml:brushProperty name="height" value="0.04286" units="cm"/>
    </inkml:brush>
  </inkml:definitions>
  <inkml:trace contextRef="#ctx0" brushRef="#br0">1 54 16797,'25'18'720,"1"-4"-630,-9-20-90,4 0-4162,2-1 4162,13-7 90,-7 8-1678,20-8 1228,-21 7-180,7 0-90,-13 2-89,-1 1-1,-2 3 2179,-1-2-2358,-1 2 3391,-4-1-3391,-2 0-91,2 2 1,-4-1 989,1 1 0,0 0 0,-1 0 0</inkml:trace>
</inkml:ink>
</file>

<file path=ppt/ink/ink17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48:28.525"/>
    </inkml:context>
    <inkml:brush xml:id="br0">
      <inkml:brushProperty name="width" value="0.04286" units="cm"/>
      <inkml:brushProperty name="height" value="0.04286" units="cm"/>
    </inkml:brush>
  </inkml:definitions>
  <inkml:trace contextRef="#ctx0" brushRef="#br0">68 151 12840,'-23'5'539,"4"0"-449,13-5-90,-1 0 0,3 0 0,-2-6 0,5 0 90,0-6-90,1 1 0,0 0-90,0 0 90,6-1 0,0 1 0,11-5 90,-3 4 0,3-3 0,-4 6 90,-1 1 90,2 2-90,-1 0 90,2 3-90,0 1 89,0 0-89,1 1 450,14 1-450,-12 7-90,11-5 90,-15 12-90,-1-5 0,-2 8 0,-1 1-90,-3-1 0,2 2 89,-4 2-89,1 0 90,-2 3 0,-1 1 90,-2 1-180,0 1 90,-1-2 90,0 1 0,0-2-90,0 1 90,-6-2-180,-1 2 90,0-3 0,-4 2-90,5-3 0,-5 1 90,2-3-90,-2-1-90,2-1 180,-6 7-90,4-8-90,-4 3 0,2-5 0,2-6-90,0 2-180,2-7 270,2 0-90,0-2 90,1-1 0,1 0 0,-1-5 90,-1-2 0,0-4-89,1 0 89,1 0 0,0 1-90,3-1 90,0-1 0,2 0 0,0 0 0,0 2 0,0 0 0,5 0 90,-4 1-1,12 0 271,1-2-270,4 1 0,3 0 180,5 1-90,-6 3-90,8 0 90,21 4-90,-22 0-90,22 2 0,-30 0 0,0 6 0,-2 0 0,-1 2 0,-1 2 0,-1-5 0,-1 6 90,0-4-90,-3 0-180,0-3 0,-1 2-180,-2-5-180,0 2-89,-2-3-1,1 0-179,-1 0 89,-1 0-90,0 0-179,0 0-900,4 0 900,-2-6 989,3-3 0,-1-6 0,0-1 0</inkml:trace>
</inkml:ink>
</file>

<file path=ppt/ink/ink17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48:28.873"/>
    </inkml:context>
    <inkml:brush xml:id="br0">
      <inkml:brushProperty name="width" value="0.04286" units="cm"/>
      <inkml:brushProperty name="height" value="0.04286" units="cm"/>
    </inkml:brush>
  </inkml:definitions>
  <inkml:trace contextRef="#ctx0" brushRef="#br0">24 64 12390,'-11'-24'1349,"3"4"-989,5 14 0,2 1 2248,1 1-2248,6 1 270,1 2-450,7 9 89,-1 3-89,4 8 0,0-1 90,2 4 0,1 1-180,1 3 0,1 2-90,4 1 0,4 3 90,2 1 0,0 3-90,0 1-364,-1 2 364,0 0-3272,-2 1 3362,-3-2-90,-3-1-90,-3-1 270,-3-1-180,-3-3 0,-5-2 0,-4 1 90,-2 8-180,-3-10 154,0 7-334,0-17 3302,0-1-3302,0-4-359,0-3-271,0-3-179,0-2-91,-9-3-1348,1 0-990,-18-2 3508,7-1 0,-8-6 0,6-1 0</inkml:trace>
</inkml:ink>
</file>

<file path=ppt/ink/ink17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48:33.540"/>
    </inkml:context>
    <inkml:brush xml:id="br0">
      <inkml:brushProperty name="width" value="0.04286" units="cm"/>
      <inkml:brushProperty name="height" value="0.04286" units="cm"/>
    </inkml:brush>
  </inkml:definitions>
  <inkml:trace contextRef="#ctx0" brushRef="#br0">0 1 15268,'31'9'0,"-4"-2"0,-11-7-90,0 0-1978,27 0 1348,-22 0-180,18 0-449,-30 0-3572,-2 0 4921,-1 0 0,0 0 0,-1 0 0</inkml:trace>
</inkml:ink>
</file>

<file path=ppt/ink/ink17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48:33.774"/>
    </inkml:context>
    <inkml:brush xml:id="br0">
      <inkml:brushProperty name="width" value="0.04286" units="cm"/>
      <inkml:brushProperty name="height" value="0.04286" units="cm"/>
    </inkml:brush>
  </inkml:definitions>
  <inkml:trace contextRef="#ctx0" brushRef="#br0">0 42 13649,'25'9'1080,"-3"-1"-361,-5-8-539,-4 0-90,7 0 0,-5 0 0,3 0 0,2 0-90,0-7 0,0 0 0,1-1 0,-2-1-270,1 8-180,-1-7 1,-1 7-181,-2-6 0,-2 3-179,-1 0-271,0 1-629,-1 3 1709,0 0 0,0 0 0,-1 0 0</inkml:trace>
</inkml:ink>
</file>

<file path=ppt/ink/ink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34:00.893"/>
    </inkml:context>
    <inkml:brush xml:id="br0">
      <inkml:brushProperty name="width" value="0.04286" units="cm"/>
      <inkml:brushProperty name="height" value="0.04286" units="cm"/>
    </inkml:brush>
  </inkml:definitions>
  <inkml:trace contextRef="#ctx0" brushRef="#br0">81 1 13110,'-25'17'719,"4"1"-6289,11-1 5840,2 12-91,0-5 1493,3 22-1582,2-16 90,3 39-180,0-32 0,0 45 0,0-48-630,16 32 271,-7-41-1440,22 19 989,-18-30 810,26 7 0,-21-17 0,14 0 0</inkml:trace>
</inkml:ink>
</file>

<file path=ppt/ink/ink17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48:38.049"/>
    </inkml:context>
    <inkml:brush xml:id="br0">
      <inkml:brushProperty name="width" value="0.04286" units="cm"/>
      <inkml:brushProperty name="height" value="0.04286" units="cm"/>
    </inkml:brush>
  </inkml:definitions>
  <inkml:trace contextRef="#ctx0" brushRef="#br0">0 200 16078,'7'38'450,"-2"-2"-360,-5-12-90,7 2-2959,1 18 2959,7-8 426,3 29-426,-2-25-77,1 10 77,-4-15-2259,6 10 2349,-4-13-180,3 7 1588,-5-15-1498,-2-4 450,-2-2-360,-2-5 68,-2-2-68,0-3 2672,-2-3-2941,-1-11-631,-17-34 810,6 9-90,-13-27 0,11 26 90,1-2-90,0-4 90,-1 0 0,2-2 0,-1 0 0,2-1 0,1 1 0,4-2 0,1 3 0,2 2 0,0 0 0,6 4 90,1 1 0,7 3 0,0 3-90,2 3 90,1 4 0,1 1-90,0 5 0,1 3 0,-1 3 90,1 4-90,-2 1 90,5 2-90,-6 8 90,4 1 0,-5 17-90,-4-7 0,0 9 0,-6-7 90,-3 0-90,0 0 90,-2 2-90,0-2-3302,-7 1 3302,-1-2 0,-6-1 0,1-1 0,-4 4 0,3-7 0,-4 3 0,1-9 3392,4-2-3482,-4-2-180,2-2-90,4 0-90,-1-2-719,4 0 449,2-1 720,1 0 0,3 0 0,2 0 0</inkml:trace>
</inkml:ink>
</file>

<file path=ppt/ink/ink17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48:38.346"/>
    </inkml:context>
    <inkml:brush xml:id="br0">
      <inkml:brushProperty name="width" value="0.04286" units="cm"/>
      <inkml:brushProperty name="height" value="0.04286" units="cm"/>
    </inkml:brush>
  </inkml:definitions>
  <inkml:trace contextRef="#ctx0" brushRef="#br0">96 1 15808,'-5'35'630,"0"-1"-6201,5-6 5661,0 3 1409,0 1-1319,-7 3-90,0 2-90,-8 3 90,4 1-90,0 3 90,2-1-90,-1-1 0,5 2 0,-2 14 90,7-14 769,-3 10-949,3-8-90,6-11-269,0 6-1980,24 10 1799,-13-25-269,13 14-271,-17-31-359,-1-4 2377,3-2 0,-2-3 0,3 0 0</inkml:trace>
</inkml:ink>
</file>

<file path=ppt/ink/ink17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48:38.633"/>
    </inkml:context>
    <inkml:brush xml:id="br0">
      <inkml:brushProperty name="width" value="0.04286" units="cm"/>
      <inkml:brushProperty name="height" value="0.04286" units="cm"/>
    </inkml:brush>
  </inkml:definitions>
  <inkml:trace contextRef="#ctx0" brushRef="#br0">320 0 15088,'-18'35'900,"1"-2"-5811,5-6 5091,0 3 1326,-2 6-1326,1 2 90,-3 3 439,0 1-619,-1 0-90,-2 1 0,2-2 90,-2-2-90,3-3-180,-17 34-180,15-33-270,-11 24-89,19-42-1,1-4-89,4-3 2999,0-2-3089,3-3 899,0-2 0,2-3 0,0 0 0</inkml:trace>
</inkml:ink>
</file>

<file path=ppt/ink/ink17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48:38.889"/>
    </inkml:context>
    <inkml:brush xml:id="br0">
      <inkml:brushProperty name="width" value="0.04286" units="cm"/>
      <inkml:brushProperty name="height" value="0.04286" units="cm"/>
    </inkml:brush>
  </inkml:definitions>
  <inkml:trace contextRef="#ctx0" brushRef="#br0">11 71 12570,'-6'-24'629,"2"2"-449,4 15 0,0 1 0,0 1 0,0 2 360,5 0-180,1 2-91,3 1 91,1 0 0,0 0-90,0 8-90,1 1 90,1 10-1,7 6-179,-3-4 0,3 9-90,-6-9 0,0 2 0,-1 0 0,1 0 0,0 0 90,-1 0-90,2-1 0,0-1-180,0-2-2068,18 19 1528,-14-19-89,14 13-91,-20-23-89,0 0 989,8-5 0,-8 0 0,7-3 0</inkml:trace>
</inkml:ink>
</file>

<file path=ppt/ink/ink17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48:39.122"/>
    </inkml:context>
    <inkml:brush xml:id="br0">
      <inkml:brushProperty name="width" value="0.04286" units="cm"/>
      <inkml:brushProperty name="height" value="0.04286" units="cm"/>
    </inkml:brush>
  </inkml:definitions>
  <inkml:trace contextRef="#ctx0" brushRef="#br0">0 1 13829,'30'13'-360,"-2"-2"1,-11-11-91,3 0-4431,0 0 3531,12 0 631,-7 0 859,7 0-140,-2 0 0,-9-5 0,4-2 0</inkml:trace>
</inkml:ink>
</file>

<file path=ppt/ink/ink17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48:39.317"/>
    </inkml:context>
    <inkml:brush xml:id="br0">
      <inkml:brushProperty name="width" value="0.04286" units="cm"/>
      <inkml:brushProperty name="height" value="0.04286" units="cm"/>
    </inkml:brush>
  </inkml:definitions>
  <inkml:trace contextRef="#ctx0" brushRef="#br0">1 19 13829,'21'11'810,"0"-3"-6471,-15-8 5751,3 0 1319,0 0-1409,0 0 860,3 0-1130,2 0-90,4 0-180,0 0 3213,2 0-3483,2 0-89,1 0-1,1-6-89,-2 4 989,1-10 0,-1 6 0,1-5 0</inkml:trace>
</inkml:ink>
</file>

<file path=ppt/ink/ink17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48:39.697"/>
    </inkml:context>
    <inkml:brush xml:id="br0">
      <inkml:brushProperty name="width" value="0.04286" units="cm"/>
      <inkml:brushProperty name="height" value="0.04286" units="cm"/>
    </inkml:brush>
  </inkml:definitions>
  <inkml:trace contextRef="#ctx0" brushRef="#br0">154 1 13829,'-27'14'810,"4"4"-541,13-10-89,0 7 270,-5 7-270,5-2 0,-10 24-90,9-12-90,-1 8 0,4-13 0,4-10 0,2-1 0,0 7 90,2-7-90,6 6 0,2-8 0,8-1 0,1-2-90,1-1 0,4-2 0,-1-2-180,4-3 90,1-1 90,0-2-90,-1 0 0,-2-5 91,-1-2-1,3-13 0,-9 4 90,2-7 0,-12 4 0,-2-2 0,-2-1 0,-2 0 0,0 1 90,-8 0-90,-1 1 0,-9 0-90,2 3 90,-2 1-360,-6-1 0,5 4-180,-5-2-89,7 7-271,2 3-179,1 2 89,1 3 181,1 0-360,1 0 1169,3 0 0,5-5 0,1-2 0</inkml:trace>
</inkml:ink>
</file>

<file path=ppt/ink/ink17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48:40.012"/>
    </inkml:context>
    <inkml:brush xml:id="br0">
      <inkml:brushProperty name="width" value="0.04286" units="cm"/>
      <inkml:brushProperty name="height" value="0.04286" units="cm"/>
    </inkml:brush>
  </inkml:definitions>
  <inkml:trace contextRef="#ctx0" brushRef="#br0">1 1 15988,'29'6'719,"-2"-4"-449,-11 13-90,2-3-4251,3 7 4340,12 15-179,-7-6-959,30 44 869,-27-31-145,15 26 145,-25-28-1349,-1 0 1349,-4 1 90,-1-2 1217,-2 15-1307,-4-15 0,-1 9 2086,-5-20-2086,-1-1 251,0-2-251,-6-2 3199,5-2-3379,-11-2 132,6-2-492,-1-4-989,-4-1-2519,6-6 2159,-1-8 1889,2-6 0,4-9 0,0 2 0</inkml:trace>
</inkml:ink>
</file>

<file path=ppt/ink/ink17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48:40.284"/>
    </inkml:context>
    <inkml:brush xml:id="br0">
      <inkml:brushProperty name="width" value="0.04286" units="cm"/>
      <inkml:brushProperty name="height" value="0.04286" units="cm"/>
    </inkml:brush>
  </inkml:definitions>
  <inkml:trace contextRef="#ctx0" brushRef="#br0">1 1 18057,'11'27'0,"4"-1"0,-13-4 90,12 2-90,-7 2 0,9 3 0,-2-1 0,-2 1 0,3-2-990,4 13 181,-3-11-91,4 8 1,-7-15-1,1-2-179,-3-1-630,-2-3-180,-1-4 1889,-5-1 0,0-4 0,-3-1 0</inkml:trace>
</inkml:ink>
</file>

<file path=ppt/ink/ink17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48:40.466"/>
    </inkml:context>
    <inkml:brush xml:id="br0">
      <inkml:brushProperty name="width" value="0.04286" units="cm"/>
      <inkml:brushProperty name="height" value="0.04286" units="cm"/>
    </inkml:brush>
  </inkml:definitions>
  <inkml:trace contextRef="#ctx0" brushRef="#br0">0 62 14998,'33'-10'-269,"-1"6"-181,-9-2-180,3 0-4341,-1 5 3892,3-5-540,0 1 1833,4 0 1,0-5 0,2 2 0</inkml:trace>
</inkml:ink>
</file>

<file path=ppt/ink/ink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34:01.156"/>
    </inkml:context>
    <inkml:brush xml:id="br0">
      <inkml:brushProperty name="width" value="0.04286" units="cm"/>
      <inkml:brushProperty name="height" value="0.04286" units="cm"/>
    </inkml:brush>
  </inkml:definitions>
  <inkml:trace contextRef="#ctx0" brushRef="#br0">318 1 13919,'-10'27'90,"0"0"0,-5-7-90,3 4 0,-2 2 0,1 3 0,-12 17 0,6-9 0,-24 43 0,21-39-405,-4 4 0,2-1-134,8-13-1980,-17 18 1710,24-39-361,-2-2 1170,5-6 0,1-2 0,0 0 0</inkml:trace>
</inkml:ink>
</file>

<file path=ppt/ink/ink17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48:40.965"/>
    </inkml:context>
    <inkml:brush xml:id="br0">
      <inkml:brushProperty name="width" value="0.04286" units="cm"/>
      <inkml:brushProperty name="height" value="0.04286" units="cm"/>
    </inkml:brush>
  </inkml:definitions>
  <inkml:trace contextRef="#ctx0" brushRef="#br0">4 25 15718,'0'31'270,"0"0"-180,0-8 90,0 3-90,0 4 0,6 3 0,1 3 0,3 2-90,1 1 0,-2 1 89,1-2-89,-1 0 0,0-1 0,-1 0 0,-1-3 90,0-1-180,-2-2 180,0-2-90,-1-2-90,-1-2 1,-2-2-271,0-3-180,-1-3 0,0-5 1,0-3-1,0-3 90,-6-2 0,-1-3-269,-9-6 269,0-12 360,0-3 0,2-10 90,5 3 0,1-3 90,1-4 0,0-3 90,2-2 0,3-2-90,0 1 90,2-1-180,0 1 90,0 0 90,0 2 0,0 3 89,11-13-89,-3 14 0,10-9-90,-5 17 0,1 1 90,0 3 0,1 3 0,-1 4 0,-1 3 0,-2 4-91,-1 4 91,-1 2 0,-3 2-90,0 6 90,-2 1-90,0 7 0,-2 3 0,0 2-90,-1 4 90,-1 1 0,0 17-90,0-9 90,-5 12-90,-3-6 90,-3-11-90,0 5 0,1-14 0,3-2-180,-2-3-90,2-2-180,-2-1 1,2-3-1,-2-1-90,1-3 0,0-1-269,0-2-360,1 0-630,0 0 1799,2-5 0,1-2 0,1-5 0</inkml:trace>
</inkml:ink>
</file>

<file path=ppt/ink/ink17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48:41.237"/>
    </inkml:context>
    <inkml:brush xml:id="br0">
      <inkml:brushProperty name="width" value="0.04286" units="cm"/>
      <inkml:brushProperty name="height" value="0.04286" units="cm"/>
    </inkml:brush>
  </inkml:definitions>
  <inkml:trace contextRef="#ctx0" brushRef="#br0">32 1 16977,'-3'37'630,"4"0"-6111,-7-10 5661,6 3 1298,-5 6-1388,4 3-90,-4 3 180,5 0-180,0 0-1400,0 0 1400,-5 0 90,3 0 0,-3-1-90,5 10 0,0-14-180,5 8-810,8-9 361,3-11 2081,5 5-2261,-4-15-72,1-1-19,3-5 3123,1-1-3752,2-4-180,4-2 1709,2-2 0,2-7 0,1-2 0</inkml:trace>
</inkml:ink>
</file>

<file path=ppt/ink/ink17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48:41.469"/>
    </inkml:context>
    <inkml:brush xml:id="br0">
      <inkml:brushProperty name="width" value="0.04286" units="cm"/>
      <inkml:brushProperty name="height" value="0.04286" units="cm"/>
    </inkml:brush>
  </inkml:definitions>
  <inkml:trace contextRef="#ctx0" brushRef="#br0">298 0 16707,'-12'29'360,"-5"11"-180,4-14 0,-9 30-180,7-21-320,-6 15 320,5-16 0,-3 2 0,1-2 0,-2 2 90,2-3-90,-1-1-269,3-3 43,2-3-403,1-1-181,5-4-89,0-1 67,3-3-607,-1-2-810,2-3 2249,-1-3 0,1-3 0,-1-2 0</inkml:trace>
</inkml:ink>
</file>

<file path=ppt/ink/ink17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48:41.705"/>
    </inkml:context>
    <inkml:brush xml:id="br0">
      <inkml:brushProperty name="width" value="0.04286" units="cm"/>
      <inkml:brushProperty name="height" value="0.04286" units="cm"/>
    </inkml:brush>
  </inkml:definitions>
  <inkml:trace contextRef="#ctx0" brushRef="#br0">0 0 16348,'29'21'539,"-2"-1"-449,-7 0 0,1-1-1910,1 3 1820,0 2 512,-1 0-512,1 1 0,0 0 0,0-1 0,0-1 0,-1-1-359,-1-1-91,0-2-180,-2-3-2084,0-2 2085,-3-3-181,-1 0-269,-1-3-2429,4-4 3508,-5-2 0,4-2 0,-5 0 0</inkml:trace>
</inkml:ink>
</file>

<file path=ppt/ink/ink17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48:41.897"/>
    </inkml:context>
    <inkml:brush xml:id="br0">
      <inkml:brushProperty name="width" value="0.04286" units="cm"/>
      <inkml:brushProperty name="height" value="0.04286" units="cm"/>
    </inkml:brush>
  </inkml:definitions>
  <inkml:trace contextRef="#ctx0" brushRef="#br0">1 13 13469,'26'0'0,"0"0"-90,1-6-179,-6 5-91,10-4-180,-10 5-539,1 0-540,-3 0 1619,-1 0 0,-3 0 0,0 0 0</inkml:trace>
</inkml:ink>
</file>

<file path=ppt/ink/ink17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48:42.085"/>
    </inkml:context>
    <inkml:brush xml:id="br0">
      <inkml:brushProperty name="width" value="0.04286" units="cm"/>
      <inkml:brushProperty name="height" value="0.04286" units="cm"/>
    </inkml:brush>
  </inkml:definitions>
  <inkml:trace contextRef="#ctx0" brushRef="#br0">1 45 13919,'29'2'0,"-1"2"-5840,-7-14 5570,3 8 566,14-7-1195,-9 8 606,9-8-1236,-13 9 1529,-3-8 0,0 4 0,-2-4 0</inkml:trace>
</inkml:ink>
</file>

<file path=ppt/ink/ink17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48:42.301"/>
    </inkml:context>
    <inkml:brush xml:id="br0">
      <inkml:brushProperty name="width" value="0.04286" units="cm"/>
      <inkml:brushProperty name="height" value="0.04286" units="cm"/>
    </inkml:brush>
  </inkml:definitions>
  <inkml:trace contextRef="#ctx0" brushRef="#br0">0 0 17247,'0'36'630,"0"-3"-540,0-13 90,0 3-180,14 13 0,-5-7 0,12 9 0,-7-10 0,-1-1-360,1 0-3662,-1-3 3123,-2 0-271,-3-3-179,0-2 1349,-6 4 0,1-8 0,-3 3 0</inkml:trace>
</inkml:ink>
</file>

<file path=ppt/ink/ink17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48:43.105"/>
    </inkml:context>
    <inkml:brush xml:id="br0">
      <inkml:brushProperty name="width" value="0.04286" units="cm"/>
      <inkml:brushProperty name="height" value="0.04286" units="cm"/>
    </inkml:brush>
  </inkml:definitions>
  <inkml:trace contextRef="#ctx0" brushRef="#br0">33 20 14189,'-18'-11'3238,"3"3"-3058,28 40 0,-6-12-180,11 19 90,-6-14-884,8 18 974,-2-6-180,7 13 90,-4-9-408,0 0 318,3 0-2874,-1 0 2874,0-2 90,1 1-180,-4-1 90,1-2 0,-4 0 90,-1-2-90,-4 0 0,3 13 90,-9-13-90,2 12-90,-8-6 180,0-11 539,0 8-629,0-16 0,0-1-90,-6 0 414,-1-5-324,0 0-180,-3-3 91,8-2 3211,-7-2-3572,5-2-3058,-2-2 2698,3-8-89,3-2-270,0-7-1710,0-8 2879,5 2 0,2-7 0,4 5 0</inkml:trace>
</inkml:ink>
</file>

<file path=ppt/ink/ink17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48:43.404"/>
    </inkml:context>
    <inkml:brush xml:id="br0">
      <inkml:brushProperty name="width" value="0.04286" units="cm"/>
      <inkml:brushProperty name="height" value="0.04286" units="cm"/>
    </inkml:brush>
  </inkml:definitions>
  <inkml:trace contextRef="#ctx0" brushRef="#br0">1 0 18237,'9'40'0,"-3"-2"0,-2-7-5661,-1 2 5661,-2 1 0,5 0 1409,-2 1-1409,3-2 949,-1 1-949,1-2 0,0 0-1529,10 23 720,-7-21-1,7 17 90,-10-28 3303,-1-1-3393,-2-4-539,-1-1-629,-1-4 1978,-1-3 0,-1-4 0,0-1 0</inkml:trace>
</inkml:ink>
</file>

<file path=ppt/ink/ink17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48:43.568"/>
    </inkml:context>
    <inkml:brush xml:id="br0">
      <inkml:brushProperty name="width" value="0.04286" units="cm"/>
      <inkml:brushProperty name="height" value="0.04286" units="cm"/>
    </inkml:brush>
  </inkml:definitions>
  <inkml:trace contextRef="#ctx0" brushRef="#br0">0 52 14729,'30'-14'0,"-2"2"-180,-11 12-270,3 0-90,0-6-269,2 4-361,0-9-629,-1 10 1799,3-4 0,-1 5 0,2 0 0</inkml:trace>
</inkml:ink>
</file>

<file path=ppt/ink/ink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34:01.399"/>
    </inkml:context>
    <inkml:brush xml:id="br0">
      <inkml:brushProperty name="width" value="0.04286" units="cm"/>
      <inkml:brushProperty name="height" value="0.04286" units="cm"/>
    </inkml:brush>
  </inkml:definitions>
  <inkml:trace contextRef="#ctx0" brushRef="#br0">0 48 12210,'14'-24'1079,"1"4"-809,-10 18 0,3 1-180,0 7 90,-2 2-90,1 6 0,2 0-90,1 2 0,3 1 90,9 8-90,20 14 0,-9-6 90,37 19-3572,-41-30 3482,17 9-360,-19-11-1619,-2-4 1080,-7-1 899,-7-8 0,-11-6 0,0 0 0</inkml:trace>
</inkml:ink>
</file>

<file path=ppt/ink/ink17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48:44.081"/>
    </inkml:context>
    <inkml:brush xml:id="br0">
      <inkml:brushProperty name="width" value="0.04286" units="cm"/>
      <inkml:brushProperty name="height" value="0.04286" units="cm"/>
    </inkml:brush>
  </inkml:definitions>
  <inkml:trace contextRef="#ctx0" brushRef="#br0">1 99 16438,'0'37'449,"6"-1"-269,1-7 0,6 3 0,-2 3 90,0 4-90,-2 1-90,3 1 180,7 52-270,-7-43-537,5 38 537,-11-59 0,0-2-33,-1-3 122,-2-4-178,0-3-1,-3-3-180,0-4-90,0-2-1311,0-2 1401,-5-11 172,-1-2-81,-5-10-1,1-2 180,-1-3-90,0-4 90,1-2-90,-1-2 90,1-4 0,2-1 0,2-22 0,3 12 0,1-15-90,8-2 90,2 15-335,6-14 424,2 22 91,1 2-90,0 3 180,2 4 720,30-9-721,-24 22-89,20-5 0,-32 22 0,-2 7-90,-1 1 90,-1 9-90,-2-1-90,0 4 0,-2 1 180,0 2 245,-3 0-425,-1 4 90,-1 10-90,-9-8 0,-1 6 0,-10-13 90,2-1-90,-1 1-90,1-3 90,1-2-270,0-2 0,1-2-89,2 0-181,0-6 0,2-3-89,1-4-91,2 0 0,2 0-269,1 0-2069,-1 0 3058,4-6 0,1-2 0,2-5 0</inkml:trace>
</inkml:ink>
</file>

<file path=ppt/ink/ink17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48:44.365"/>
    </inkml:context>
    <inkml:brush xml:id="br0">
      <inkml:brushProperty name="width" value="0.04286" units="cm"/>
      <inkml:brushProperty name="height" value="0.04286" units="cm"/>
    </inkml:brush>
  </inkml:definitions>
  <inkml:trace contextRef="#ctx0" brushRef="#br0">69 1 15628,'-15'27'630,"3"0"-5841,4-8 5481,3 4 0,0 2 1319,4 5-1410,-4 5 1,5 2-90,0 5 0,0 1 0,-8 23 0,6-15 860,-5 14-950,7-4 0,0-15 0,0 9 90,0-21-180,6-2-90,1-3-180,8-3 3302,-2-2-3661,2-2-1,3-3-90,1-5-89,2-2-90,1-4-361,1-2-539,0-4 1889,1-1 0,-1-1 0,2 0 0</inkml:trace>
</inkml:ink>
</file>

<file path=ppt/ink/ink17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48:44.625"/>
    </inkml:context>
    <inkml:brush xml:id="br0">
      <inkml:brushProperty name="width" value="0.04286" units="cm"/>
      <inkml:brushProperty name="height" value="0.04286" units="cm"/>
    </inkml:brush>
  </inkml:definitions>
  <inkml:trace contextRef="#ctx0" brushRef="#br0">288 0 16438,'-15'38'629,"1"-1"-539,3-11 90,0 4-4251,-2 3 4160,0 3 897,-2 1-896,0 1-90,0 0 90,-1 0-90,0 0 0,-1-1-90,-10 27-180,8-25-270,-5 18-89,13-33-181,3-2 1,2-5-91,0-2-269,3-3 2645,-1-3-1476,1-2 0,0-3 0,1-1 0</inkml:trace>
</inkml:ink>
</file>

<file path=ppt/ink/ink17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48:44.879"/>
    </inkml:context>
    <inkml:brush xml:id="br0">
      <inkml:brushProperty name="width" value="0.04286" units="cm"/>
      <inkml:brushProperty name="height" value="0.04286" units="cm"/>
    </inkml:brush>
  </inkml:definitions>
  <inkml:trace contextRef="#ctx0" brushRef="#br0">0 1 16528,'26'4'719,"-1"3"-539,-7 13 0,3 1 90,15 28-180,4 10 0,0-1-434,-9-3 254,-17-30 90,-2-1-270,-3-2-180,-1-2-179,-1-3-181,-1-1 1,0-2-91,-2-2 165,0-3-1064,1-1-180,-2-5 1979,3 0 0,0-3 0,1 0 0</inkml:trace>
</inkml:ink>
</file>

<file path=ppt/ink/ink17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48:45.061"/>
    </inkml:context>
    <inkml:brush xml:id="br0">
      <inkml:brushProperty name="width" value="0.04286" units="cm"/>
      <inkml:brushProperty name="height" value="0.04286" units="cm"/>
    </inkml:brush>
  </inkml:definitions>
  <inkml:trace contextRef="#ctx0" brushRef="#br0">0 33 14459,'31'-17'-90,"-1"6"-3896,-9 7 3626,2 4 878,3 0-1238,2 0 143,-1 0-952,2 0 1529,-3 0 0,-1 0 0,-1 0 0</inkml:trace>
</inkml:ink>
</file>

<file path=ppt/ink/ink17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48:45.273"/>
    </inkml:context>
    <inkml:brush xml:id="br0">
      <inkml:brushProperty name="width" value="0.04286" units="cm"/>
      <inkml:brushProperty name="height" value="0.04286" units="cm"/>
    </inkml:brush>
  </inkml:definitions>
  <inkml:trace contextRef="#ctx0" brushRef="#br0">1 1 15628,'27'14'90,"1"-3"-1439,57-11 539,-41 0-837,52 0 298,-61 0-540,2 0 1889,-4 0 0,-1-5 0,-2-2 0</inkml:trace>
</inkml:ink>
</file>

<file path=ppt/ink/ink17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48:45.781"/>
    </inkml:context>
    <inkml:brush xml:id="br0">
      <inkml:brushProperty name="width" value="0.04286" units="cm"/>
      <inkml:brushProperty name="height" value="0.04286" units="cm"/>
    </inkml:brush>
  </inkml:definitions>
  <inkml:trace contextRef="#ctx0" brushRef="#br0">20 191 13289,'-11'-27'0,"3"2"-179,14 8 179,2 3-90,6-3 90,0 4 0,2 0 0,1 0 0,1 2 0,1-1 90,0 2 89,0 0-89,1 5 90,-2 1 0,-1 4 450,9 0-1,1 13-449,-2-2 0,-6 9 0,-12-5 0,2 4 0,-3-4-180,1 4 180,-4 4-90,-2-4-90,0 7 90,-1 4 0,-5-6-90,-2 9 0,-4-11 0,-1 0 90,0 0-90,0-1 0,-2-1 0,-1-2 0,-1-1 0,-1-2 0,1-1 0,-1-1 0,2-2 0,-1 1 0,0-2-90,1 1 0,2-2 90,1 0-90,3-2 0,1-1 90,2 0-90,3-1 90,1 0 0,2-2 0,7-2 0,9 0 0,2-1 0,7 0 0,-6 0 0,2 0 0,1 0 0,0-5 0,2 4-270,0-10-90,0 6-90,0-4 1,-1 4-181,0-2 0,-2 3-359,0-4-630,-1 1 1619,-1-1 0,-2 0 0,0 0 0</inkml:trace>
</inkml:ink>
</file>

<file path=ppt/ink/ink17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48:46.164"/>
    </inkml:context>
    <inkml:brush xml:id="br0">
      <inkml:brushProperty name="width" value="0.04286" units="cm"/>
      <inkml:brushProperty name="height" value="0.04286" units="cm"/>
    </inkml:brush>
  </inkml:definitions>
  <inkml:trace contextRef="#ctx0" brushRef="#br0">0 1 14279,'30'0'1079,"-3"2"-6469,-12 13 6469,11 13 706,-6-3-1515,6 13 90,-9-6-180,2 5 0,-1 2-90,1 3 90,-1 2 0,-1 1 482,3 1-662,-2 1 90,1 2 0,-4-1 0,0 2-90,-1-4-2149,1 0 2239,-1 0 2149,-1 14-2239,-2-2 0,-4-2 150,-3-11-150,-4-19-90,-6 0 390,4-3-300,-5-1 3302,2-3-3392,4-1-90,-4-2-180,5 0-179,0-3-181,0-2-89,0-3-91,0-1 1,-7-1-181,6-2-539,-6 0 1619,2-3 0,3 0 0,-3-1 0</inkml:trace>
</inkml:ink>
</file>

<file path=ppt/ink/ink17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48:50.889"/>
    </inkml:context>
    <inkml:brush xml:id="br0">
      <inkml:brushProperty name="width" value="0.04286" units="cm"/>
      <inkml:brushProperty name="height" value="0.04286" units="cm"/>
    </inkml:brush>
  </inkml:definitions>
  <inkml:trace contextRef="#ctx0" brushRef="#br0">1 59 11760,'0'-19'450,"0"3"-270,0 15 0,0-1 1259,0 1-1349,0 34 0,0-16 0,0 29-90,0-26 0,0 1 90,0-1-180,0 1 90,0 0 0,0-1-3392,0 0 3392,0-2 0,0-1 0,0-1 0,0 4 0,0-6 0,0 3 90,0 7 3212,4-5-3302,0 4 0,2-9 0,-2-10-90,-2 1 90,0-2 0,-1 0 0,1-3 0,0 1 0,-1-1 0,1 0 90,0 0-90,2 0 0,1 0 0,3-5 0,1 3 0,3-7 0,2 8 0,1-7-90,0 7 180,1-5-90,-2 2 0,1 0-90,6-2 90,-5 5 0,4-4 0,2 0 0,-4 1 0,6-1 90,-7 0-90,1 0 0,0-1-90,3 1 90,1-1 0,0 1 90,0 0-90,1 1-90,0 1 90,0 2 0,1-1 0,-3 2 0,1-1 0,-1 1 90,1 0-180,-1 0 90,-1-1 0,12-1 0,-6 0 0,10-1 0,5-1 0,-9 0 0,11 0 0,-11 1 0,0 1 0,1 1 0,0 0 0,1 1 0,29-1 0,-21 1 0,35 0 0,-42 0 90,11 0-180,-14 0 90,1 0 0,0 0 0,2 0 0,1 0 0,1 0 0,2 0 0,2 0-221,1-4 221,1 3 0,0-6 0,-1 6 0,-1-2-3319,-2 3 3319,-1 0 0,-3 0 0,-3 0 0,-1 0 0,-2 0 0,0 0 0,-1 0 0,0 0 0,0 0 148,0 0-148,1 0 0,0 0 0,2 0 3392,0 0-3392,2 0 0,1 0 0,1 0 0,1 0 0,2 0 0,17 0 0,-12 0-296,13 0 296,-15 3 0,-2-2 0,1 5 0,-2-5 0,-1 3 0,0-4 0,-2 2 0,-1 0 0,-1 1 0,11-1 0,-9-1 0,9 1 0,2 1 0,-10-1 0,11-1 0,6-1 0,-13 0-320,18 0 320,-17 0 0,2 0-3188,1 0 3188,1 0 0,0 0-424,17 0 424,-18 0-135,12 0 135,-21 0 0,-2 0 195,-2 0-195,0 0 3007,-1 0-3007,0 0 1021,0 0-1021,0 0-90,2 0 90,1-5 230,0 4-230,3-3 0,1 1 0,1 2 0,1-2 0,1 3 0,1 0 0,1 0 0,0 0 0,1 0 0,-1 0 0,0 0 0,0 0 0,-2 0 0,0 0 90,-1 0-90,0 0 0,0 0 0,-1 0-90,0 0 90,-2 0 90,1 0-90,-1 0 0,-2 0-90,-1-5 90,-1 4 0,0-3 0,14 0 0,-8-1 0,12 1 0,4-5 0,-12 6-248,13-2 248,-18 1 0,1 4 0,-2-2 0,0 1 90,-1 1-180,13-1 180,-13 0-90,11 0-90,-16 0 90,-1-1 0,-1-1 0,-2 2 90,0-2-90,-1 1 0,9-2 0,6-1 248,-7-1-248,0 0 0,-19 2-90,0 2 180,-2-2-90,1 1 0,0 0 0,0 1 0,3 1 0,0 0-90,3 1 90,2 0 0,2 0 90,1 0-180,2 0 90,2 0 0,-1 0 90,1 0-90,-3 0 0,1 0 0,0 0 0,0 0-90,11 0 90,-7 0 90,7 0-90,-1 0 0,-8 0 0,6 0 0,-13 0 0,0 5 0,-4-4 0,0 4 0,-2-5 0,-1 0 90,-2 5-90,-1-4 0,-3 4 0,-1-5 0,-1 0 0,-1 0 0,-1 0 90,0 0-90,-2 0 0,1 0 539,-2 0 541,-4 0-1080,2-5 0,-11 0 0,11-4 0,-6 0 0,2 0 0,4-1 0,-4-1 0,5 0 0,0-1 0,0-1 0,0 1 90,-6-11-90,4 10 90,-9-11-90,9 14 0,-3 0 0,5 1 90,0 5-90,0-3 0,0 5 0,0-1 0,0 9 0,0 1 0,0 9 0,0-1 90,0 1-90,0 2 0,0 2 0,0 2 0,0 2 0,0-2 0,0 1 90,0 5-90,0-8-90,0 2 180,0-7-90,0-4 90,0-2-90,0-10 0,0-5 0,0-6 0,0-1 0,0-1 0,0-1 0,0 0 0,0-12 0,0 7 0,0-7 0,0 2 0,0 7 89,0-5-89,0 10 0,0 0 0,0 2 90,0 0-90,0 2 0,0 0 0,0 1 0,0 1 0,0 1 0,6 1 0,-5 1-179,5 0 268,0 3-89,0 7 0,0 1 0,-1 8 0,-5 0 0,0 2 90,0 2-90,0 0 0,0 2 0,0 0 0,0 0 0,0-1 0,0-2 90,0-3-180,0-1 0,0-2-629,0-2 719,0-4 0,0-1 0,0-4 0</inkml:trace>
</inkml:ink>
</file>

<file path=ppt/ink/ink17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48:52.312"/>
    </inkml:context>
    <inkml:brush xml:id="br0">
      <inkml:brushProperty name="width" value="0.04286" units="cm"/>
      <inkml:brushProperty name="height" value="0.04286" units="cm"/>
    </inkml:brush>
  </inkml:definitions>
  <inkml:trace contextRef="#ctx0" brushRef="#br0">0 1 13469,'10'35'0,"2"-1"0,-8-7 0,4 2 90,-2 3-90,-3 1 90,3 4-90,0 0 0,5 2 0,1 1 0,1-1 0,1-1 0,-1-1 0,4-2 0,-2-1 0,1-1-90,-2-3-90,0-1-89,-2-3-181,0-3-180,0-1-179,1-3-1,-1-1 1,-1-5-271,-3-2 1080,0-4 0,-3-2 0,0-2 0</inkml:trace>
</inkml:ink>
</file>

<file path=ppt/ink/ink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34:01.904"/>
    </inkml:context>
    <inkml:brush xml:id="br0">
      <inkml:brushProperty name="width" value="0.04286" units="cm"/>
      <inkml:brushProperty name="height" value="0.04286" units="cm"/>
    </inkml:brush>
  </inkml:definitions>
  <inkml:trace contextRef="#ctx0" brushRef="#br0">1 18 14819,'24'0'0,"16"0"0,-20 0-90,15-5-90,-16 4-180,2-3 0,-1 1 0,-1 2-89,-2-2-1,-1 3-2518,7 0 2968,-12 0 0,4 0 0,-14 0 0</inkml:trace>
</inkml:ink>
</file>

<file path=ppt/ink/ink17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48:52.772"/>
    </inkml:context>
    <inkml:brush xml:id="br0">
      <inkml:brushProperty name="width" value="0.04286" units="cm"/>
      <inkml:brushProperty name="height" value="0.04286" units="cm"/>
    </inkml:brush>
  </inkml:definitions>
  <inkml:trace contextRef="#ctx0" brushRef="#br0">0 297 11311,'0'-40'539,"0"4"-449,0 14 180,7 0-4342,2 2 4252,7-2-90,0 1 770,1 1-770,2 0-90,0 1 90,2 1 90,-1 3-1,0 4 91,-2 4 3392,0 4-3392,-2 3 180,5 13-270,-7 1-90,4 15 0,-9-1-90,-1 5 0,-3 2 89,-1 1-89,-3 2 0,0 1 90,-1-1 90,0-1-180,0-4 90,-5 0-90,-2-5 0,-4-1 90,0-3-90,-1-3 0,1-1 0,-1-4 0,-2 0 0,0-4 0,-2 0 90,-2-1-180,1-3 90,0-1 0,0-4 0,3 0-90,2-3 0,1 0 90,12 0 0,2 0 90,12 0-90,2 0 0,3-4 90,1 3 0,6-3 0,0 4 0,4 0-90,1 0 0,2 0 0,1 0 0,1 0 0,1 0 0,12 0 0,-11 0 0,6 0 0,-5 4 0,-11-3 0,5 8 90,-8-4-180,-8 3 0,3-4-270,-9-1-89,-1-3-91,0 0-90,-2 0-269,1 0-540,0 0-540,0 0 1979,0-7 0,0-1 0,0-8 0</inkml:trace>
</inkml:ink>
</file>

<file path=ppt/ink/ink17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48:52.949"/>
    </inkml:context>
    <inkml:brush xml:id="br0">
      <inkml:brushProperty name="width" value="0.04286" units="cm"/>
      <inkml:brushProperty name="height" value="0.04286" units="cm"/>
    </inkml:brush>
  </inkml:definitions>
  <inkml:trace contextRef="#ctx0" brushRef="#br0">0 1 13649,'23'22'0</inkml:trace>
</inkml:ink>
</file>

<file path=ppt/ink/ink17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48:53.105"/>
    </inkml:context>
    <inkml:brush xml:id="br0">
      <inkml:brushProperty name="width" value="0.04286" units="cm"/>
      <inkml:brushProperty name="height" value="0.04286" units="cm"/>
    </inkml:brush>
  </inkml:definitions>
  <inkml:trace contextRef="#ctx0" brushRef="#br0">1 0 15448,'0'23'90,"18"-23"0,5-19 0</inkml:trace>
</inkml:ink>
</file>

<file path=ppt/ink/ink17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48:54.825"/>
    </inkml:context>
    <inkml:brush xml:id="br0">
      <inkml:brushProperty name="width" value="0.04286" units="cm"/>
      <inkml:brushProperty name="height" value="0.04286" units="cm"/>
    </inkml:brush>
  </inkml:definitions>
  <inkml:trace contextRef="#ctx0" brushRef="#br0">0 139 14459,'20'1'809,"-3"2"-539,-15 13-180,1 2 180,1 5-90,2 5 90,6 39-180,-1-21-587,4 28 497,-5-33 0,-2 0-38,0-3 38,-1 1 0,8 30 0,-5-25-243,5 22 243,-7-34 0,0-2 0,1 0 0,0-1 0,2-1 473,-3-3-473,1-1 220,2 7-220,-4-9 265,2 3-176,-5-10-268,-3-7 89,1-9 0,-2-9-90,-7-11 0,6-2 0,-13-4 0,5-2 0,-5-5 90,1-3 0,1-3 90,0-3-90,1 0 90,0-3 0,3-1 0,-1 1-3392,1-1 3392,1 2 0,-1 1-90,3 2 90,-1 3 0,2 2 0,1 3-90,1 3 180,1-12-180,1 12 90,0-7 0,7 15 3392,2 1-3392,15-7 0,-6 7 0,15-8 0,-13 14 90,7 0 90,-7 8-90,-2 3 90,3 3 0,0 10-90,1 2 0,-2 12-90,-1 0 90,0 4 0,-4 3 90,0 2-180,-9 1 90,-2 0-90,-4-2 90,0-1 0,0 1-90,-5-1 0,3 0 90,-10-2-90,5-3 89,-5-1-89,1-4 90,1-2-180,-3-3 180,0-1-90,-5-4 0,1 0-90,-1-4 90,1-1-89,0-2-451,-9 0 90,7-2-90,-5 0-539,3-5 449,6-2-89,-2-4-1350,6-7 450,6 5 1619,0-7 0,5 6 0,0-2 0</inkml:trace>
</inkml:ink>
</file>

<file path=ppt/ink/ink17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48:56.717"/>
    </inkml:context>
    <inkml:brush xml:id="br0">
      <inkml:brushProperty name="width" value="0.04286" units="cm"/>
      <inkml:brushProperty name="height" value="0.04286" units="cm"/>
    </inkml:brush>
  </inkml:definitions>
  <inkml:trace contextRef="#ctx0" brushRef="#br0">0 1 14639,'12'38'539,"-3"0"-269,-4-10-90,-3 5 0,11 5-1977,-3 2 1886,7 4-89,-2 0 90,-1 2-90,-3 0 159,0-1-159,0-1-2729,6 33 2729,-4-32-484,6 35 574,-7-50 770,0 7-770,-1-10 108,-5-9-198,2 0 3104,-7-9-3104,2-1 870,-3-2-1050,2-2 0,-1-7 90,0-7 0,-1-8 0,-7-2 90,5-2-90,-5-13 90,7 6 0,0-10-90,0 1 90,0 9 0,5-8 0,6 2 0,0 8 0,19-29 0,-16 31 0,13-15-90,-15 28 90,1 0 0,-2 3 0,1 5 0,0 0 0,-1 4 90,2 0 0,-1 0 0,1 10 0,-1 2 0,1 11-90,-1 3 180,3 18-180,-6-9 90,0 16-3392,-7-15 3302,-1 0 90,-1 0 0,0-3 0,-7-2 0,-2-3-90,-5-1 89,-1-3 3303,1-1-3392,-2-3 90,1-1-180,0-3 90,1-1 90,0-5-90,0-1-90,1-4 90,1-3 0,0-2-89,1 0-91,0-5 0,-1-1-540,-4-10 270,4 2 1,-2-3-721,6-7 451,1 7-181,3-9 900,2 0 0,2 6 0,0-6 0</inkml:trace>
</inkml:ink>
</file>

<file path=ppt/ink/ink17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48:56.973"/>
    </inkml:context>
    <inkml:brush xml:id="br0">
      <inkml:brushProperty name="width" value="0.04286" units="cm"/>
      <inkml:brushProperty name="height" value="0.04286" units="cm"/>
    </inkml:brush>
  </inkml:definitions>
  <inkml:trace contextRef="#ctx0" brushRef="#br0">0 1 13919,'23'9'810,"-2"12"-720,-15-10-1,2 12 1,-1-5-90,0 1 90,0 3-90,-1 1 0,1 1 0,-2 0 0,0 0 0,-3 0 0,0-2 0,0 0-180,0-1-89,1-1-271,-1 0-90,0-1-89,-1-1-271,0-1-89,0-2 1079,-1-3 0,0-5 0,0-3 0</inkml:trace>
</inkml:ink>
</file>

<file path=ppt/ink/ink17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48:57.129"/>
    </inkml:context>
    <inkml:brush xml:id="br0">
      <inkml:brushProperty name="width" value="0.04286" units="cm"/>
      <inkml:brushProperty name="height" value="0.04286" units="cm"/>
    </inkml:brush>
  </inkml:definitions>
  <inkml:trace contextRef="#ctx0" brushRef="#br0">1 31 13199,'25'-30'0</inkml:trace>
</inkml:ink>
</file>

<file path=ppt/ink/ink17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48:57.597"/>
    </inkml:context>
    <inkml:brush xml:id="br0">
      <inkml:brushProperty name="width" value="0.04286" units="cm"/>
      <inkml:brushProperty name="height" value="0.04286" units="cm"/>
    </inkml:brush>
  </inkml:definitions>
  <inkml:trace contextRef="#ctx0" brushRef="#br0">0 80 15988,'9'25'899,"-2"4"-809,-7-15 90,11 15-180,-3-9 180,19 40-90,-4 1-90,-5 1 0,-3-9 90,-15-35-90,0-2-90,0-2 90,0-3-90,0-2-1439,0 0 1349,0-12 90,0-4-180,-7-21 180,0 3 0,-1-10 90,-2 6 0,8-2 0,-2-2-90,4 0 90,0 1 0,0 0 0,8 3 0,0 0 0,9 5 0,-2 0 90,1 2-90,-1 2 0,-1 3 180,4-4 0,-7 8 0,2-2 90,0 10-180,-4 3 90,7 2 90,2 17-180,-3-4-90,5 15 90,-7-8-90,-1 1 89,-2 3-89,-1 0 0,0 3 90,-2 0-90,1 1 90,-2 1-90,1 1 0,-2 3-90,1-2-179,-4 1-91,0-4-3662,-2-1 3303,0-4-181,0-2 900,0 12 0,7-20 0,2 8 0</inkml:trace>
</inkml:ink>
</file>

<file path=ppt/ink/ink17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48:57.982"/>
    </inkml:context>
    <inkml:brush xml:id="br0">
      <inkml:brushProperty name="width" value="0.04286" units="cm"/>
      <inkml:brushProperty name="height" value="0.04286" units="cm"/>
    </inkml:brush>
  </inkml:definitions>
  <inkml:trace contextRef="#ctx0" brushRef="#br0">194 24 14099,'-24'-13'1259,"2"2"-899,11 11 0,2 0-90,-3 7 0,2 2-1,-1 7-89,0 1 90,3 0-180,-2 2 0,1 2 0,1 1 0,-2 4-90,1-1 90,0 2 0,1 9-180,1-9 90,4 6 0,1-3 0,2-9 0,7 4 0,2-11 0,5 0 0,2-2 90,0-1-180,1-4 180,4-3-180,1-4 90,-1 0 0,24-7 0,-16-1-90,15-7 0,-21-1 180,-1-1-90,-3 0 0,-3-4-3482,-3 1 3572,-4-2-90,-4-2 0,-2 0 0,-2-6 90,-1 7-90,-6-2-90,-1 10 3482,-7 4-3392,0 0-180,1 4 0,-4 1-180,0 1-89,-2 1-181,0 0-90,1 2-89,0 0-91,3 1-89,1 1 89,2 0 900,3 0 0,3 0 0,3 0 0</inkml:trace>
</inkml:ink>
</file>

<file path=ppt/ink/ink17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48:58.598"/>
    </inkml:context>
    <inkml:brush xml:id="br0">
      <inkml:brushProperty name="width" value="0.04286" units="cm"/>
      <inkml:brushProperty name="height" value="0.04286" units="cm"/>
    </inkml:brush>
  </inkml:definitions>
  <inkml:trace contextRef="#ctx0" brushRef="#br0">1 10 15178,'19'-5'1170,"-3"1"-811,-14 4 1,0 0 180,7 7-270,-3 2-90,7 7 0,-5 0-90,1 0-90,2 3 89,-1 2 1,0 3-90,-1 1 0,-1-1 0,-1 2 0,-1-1 0,0 1 90,-1-2-90,-3 7-90,0-11 0,-2 4-1708,0-8 1708,-4-15 0,2 0 0,-6-17 90,7 1-90,-5-5 90,5-2-90,-4-3 90,5-3 0,-2 0-90,2-1 180,0 1-90,0 3 0,0 2 0,5 3 90,2-3 0,4 7 0,1-1 0,1 7 0,-3 5 89,2 0-89,0 4 0,-1 8 0,3 0 0,-3 8-90,0-1 0,1 2 90,0 2 0,1 0-90,0 2 0,-2 0 0,0 2 0,-2 1 0,0 0 90,-2-1 0,-1-2-180,-1-1-2339,-4 5 2339,1-19 90,-2 3-89,0-22 89,0-2-90,0-2 90,0-3 0,0-3 0,0 0 0,5 0 90,1 1-1,6 1 91,0 1 0,1 3 90,2 3 0,0 3-90,-1 3 90,-1 1 0,1 3 89,4 2-269,-3 2 0,1 1 0,-4 6-90,-1 2 0,2 6 90,0-2 0,-1 2-90,1 0 90,0 1-90,0-1 0,0 1 0,-3-1 0,-1 1 0,-1-2-90,-1 3-90,2 0-180,-2 1-89,0 0-181,-3 0-989,-1 3 540,-2-5-810,0 2 1889,-1-8 0,-7-2 0,-2-1 0</inkml:trace>
</inkml:ink>
</file>

<file path=ppt/ink/ink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34:02.105"/>
    </inkml:context>
    <inkml:brush xml:id="br0">
      <inkml:brushProperty name="width" value="0.04286" units="cm"/>
      <inkml:brushProperty name="height" value="0.04286" units="cm"/>
    </inkml:brush>
  </inkml:definitions>
  <inkml:trace contextRef="#ctx0" brushRef="#br0">1 71 14099,'23'16'90,"-3"-3"-5750,-8-18 5660,1 3 0,1-8 1408,2 4-1587,0-5 768,1 2-3017,14-7 898,-12 6 1530,10-5 0,-14 7 0,0 0 0</inkml:trace>
</inkml:ink>
</file>

<file path=ppt/ink/ink17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49:00.373"/>
    </inkml:context>
    <inkml:brush xml:id="br0">
      <inkml:brushProperty name="width" value="0.04286" units="cm"/>
      <inkml:brushProperty name="height" value="0.04286" units="cm"/>
    </inkml:brush>
  </inkml:definitions>
  <inkml:trace contextRef="#ctx0" brushRef="#br0">1 1 15628,'5'30'180,"-1"-3"0,-4-11-90,0 3-4252,0 3 4252,0 14-90,0-6 1040,0 11-950,0-11 89,0 2-89,0 0-90,5 2 180,8 52-180,0-37 0,-2 5 0,0-2 0,1-10 90,11 25-180,-7-31 3572,5 7-3482,-6-19 0,-1-1 0,1-2 0,-2-4 0,-1-3 0,0-3 0,-2-1 90,-2-2-180,1-2 90,-3-3 0,2-3-90,-3 0 0,2 0-179,-2 0-1,0 0-180,-1-5-180,0 3 91,0-8-181,-2 9 0,-1-10-179,0 7-540,-1-7-360,0 5 1799,0-3 0,0 0 0,0-2 0</inkml:trace>
</inkml:ink>
</file>

<file path=ppt/ink/ink17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49:01.148"/>
    </inkml:context>
    <inkml:brush xml:id="br0">
      <inkml:brushProperty name="width" value="0.04286" units="cm"/>
      <inkml:brushProperty name="height" value="0.04286" units="cm"/>
    </inkml:brush>
  </inkml:definitions>
  <inkml:trace contextRef="#ctx0" brushRef="#br0">92 73 12480,'0'23'270,"0"-4"-180,0-14-90,-4 0 90,2 0 0,-7 1 0,8 0-1,-8 1-89,5 0 90,-5 0-90,2 1 0,1-1 0,-1 0 0,1 0 90,1-1-90,1-1 0,-1 0 0,2-2 0,-1 0-90,1-2 90,1-6 0,1-1 0,1-6-90,0 1 180,0-1-180,0-2 90,6 0 0,0 0 90,5-1-180,-2 2 180,0-1-90,14-9 90,-4 8-90,5-5 0,-9 11 90,-6 3-90,1 2 90,4 0-90,3 2 180,1 1 0,-1 1 0,-3 6 90,-1 2-90,1 7-90,-1 0 0,1 3 0,0 3-90,-1 2 0,0 4 89,1 0 1,-2 5 90,2 1-90,-4 0 0,0 0 0,-3-1 0,-1 1-90,-2-1 90,-1-2 0,-2-1-90,-1-4 0,0-1 90,0-2-90,-14 4 0,4-8 0,-12 1-90,4-3 0,5-6 0,-4 5 0,5-6-90,-2 1 90,2-1 0,-3-2 0,-1 1 0,-2-1 1,0-1 89,0-2 0,2-2-90,-2-2 90,7 0 0,-2-7-90,10-2 90,1-6 0,2 3-90,5-6 90,2 6 0,4-3 0,7 5 0,-4 1 90,6-1-90,-4 1 90,-1 0-90,2 2 90,-1-1-90,-1 0 89,0 0-89,0 1 90,9 0-90,5 3 0,2 1 0,1 3 0,-7 0 0,1 0 0,1 0 0,0 0 90,-1 0-90,-2 0 0,-1 0-90,-1 0 0,-3 0-179,-4 0-181,-1 0 0,-1 0-179,-1 0-1,-2 0-360,-2 7-719,0-5 1709,-2 11 0,1-12 0,-1 5 0</inkml:trace>
</inkml:ink>
</file>

<file path=ppt/ink/ink17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49:01.448"/>
    </inkml:context>
    <inkml:brush xml:id="br0">
      <inkml:brushProperty name="width" value="0.04286" units="cm"/>
      <inkml:brushProperty name="height" value="0.04286" units="cm"/>
    </inkml:brush>
  </inkml:definitions>
  <inkml:trace contextRef="#ctx0" brushRef="#br0">0 3 14639,'20'-2'2248,"-5"7"-2158,-14 3 90,-1 7-180,0 0 90,0 0-90,0 1 90,0 0-3482,0 2 3392,0 0 0,-5 3-90,4-3 180,-8 8-270,5-6-180,-5 6-179,5-12-91,0 1-90,4-6 3393,0-1-2673,0-2 0,0-11 0,0-1 0</inkml:trace>
</inkml:ink>
</file>

<file path=ppt/ink/ink17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49:01.846"/>
    </inkml:context>
    <inkml:brush xml:id="br0">
      <inkml:brushProperty name="width" value="0.04286" units="cm"/>
      <inkml:brushProperty name="height" value="0.04286" units="cm"/>
    </inkml:brush>
  </inkml:definitions>
  <inkml:trace contextRef="#ctx0" brushRef="#br0">0 13 13919,'20'-7'720,"-3"2"-361,-15 4 1,0 1-90,1 0-90,-2 7-90,3 1 0,-2 7 0,-1 0 0,0 2 90,-1 2-90,0 0 0,0 3 0,0-1-90,0 0 0,0-1 89,-7-1-89,6 1-89,-11-2 178,11-1-89,-3 0 0,4-3 0,0-1 0,0-1 0,0-3 0,0 0 0,0-2 0,0-1 0,0-3 0,6-1 0,2-2 0,7 0 0,0 0-89,-1 0 89,0 0 0,1 0 0,2 0-90,-1-5-360,10-1 90,-5-4 0,5 4-90,-6-1-89,-2 2-1,-2-3 0,-1 1-89,0 0-271,-2 0-359,-1 0-270,-3-1 1529,-1-1 0,-1-1 0,-2 0 0</inkml:trace>
</inkml:ink>
</file>

<file path=ppt/ink/ink17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49:02.104"/>
    </inkml:context>
    <inkml:brush xml:id="br0">
      <inkml:brushProperty name="width" value="0.04286" units="cm"/>
      <inkml:brushProperty name="height" value="0.04286" units="cm"/>
    </inkml:brush>
  </inkml:definitions>
  <inkml:trace contextRef="#ctx0" brushRef="#br0">37 53 12750,'-14'-24'1169,"1"5"-719,10 13 809,0 3-899,1 7 0,1 5-90,1 7 89,0 0 1,0 4 90,0 2-180,0 4-90,0 3-90,0 4-1,0 1 1,5 2 0,-4 2 90,10-1-180,-5 1 0,5 1 0,-1-1 90,0 0-90,-1-2 0,0-1 0,-1 0 0,1-1 0,-1 0 0,0-3 0,-1-2 0,-1-2 0,1-2 0,-1-2-90,-1-5-180,-1-4-179,-2-3 449,1-4 0,-3-2 0,1-2 0</inkml:trace>
</inkml:ink>
</file>

<file path=ppt/ink/ink17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49:02.485"/>
    </inkml:context>
    <inkml:brush xml:id="br0">
      <inkml:brushProperty name="width" value="0.04286" units="cm"/>
      <inkml:brushProperty name="height" value="0.04286" units="cm"/>
    </inkml:brush>
  </inkml:definitions>
  <inkml:trace contextRef="#ctx0" brushRef="#br0">1 1 15718,'0'28'630,"0"-3"-271,0 0-359,0-6 90,0 10-90,0-9 0,0-2 0,0 1 0,0 0 0,0-1 0,0 0 0,0-2 0,0-1-90,0-3-269,0-1-91,0-1-270,0-3 1,0 0-91,0-1 810,0-2 0,0-1 0,0-2 0</inkml:trace>
</inkml:ink>
</file>

<file path=ppt/ink/ink17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49:03.257"/>
    </inkml:context>
    <inkml:brush xml:id="br0">
      <inkml:brushProperty name="width" value="0.04286" units="cm"/>
      <inkml:brushProperty name="height" value="0.04286" units="cm"/>
    </inkml:brush>
  </inkml:definitions>
  <inkml:trace contextRef="#ctx0" brushRef="#br0">70 34 15718,'9'27'360,"-7"-3"-360,-3-15 90,-9-2-90,9-1 90,-3-3-90,9 1 0,0-1 0,5-8 0,-1-2 90,0 1-90,-5-3-2789,0-1 1890,-37-10-91,21 6-89,-26-2-630,29 11 1709,2-3 0,0 0 0,2-1 0</inkml:trace>
</inkml:ink>
</file>

<file path=ppt/ink/ink17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49:03.649"/>
    </inkml:context>
    <inkml:brush xml:id="br0">
      <inkml:brushProperty name="width" value="0.04286" units="cm"/>
      <inkml:brushProperty name="height" value="0.04286" units="cm"/>
    </inkml:brush>
  </inkml:definitions>
  <inkml:trace contextRef="#ctx0" brushRef="#br0">0 72 12480,'7'-22'180,"5"4"-740,11 7 739,-3 4 298,12-2-297,-13 6 152,1 2-62,-2 1 0,2 0 0,-3 0 0,1 6 560,-1 1-470,-1 7-90,-2-2-90,0 1 0,-1 1-90,-1 2 90,-2 3 0,-2 0-91,0 3 91,-2 13-180,0-6 0,0 9 0,-1-10 90,0-1-90,-2 1 0,-1 0 0,-2 13 0,0-12 0,0 9 0,0-6-180,0-9 1,0 6-271,0-12-90,0-3-90,0-2 1,0-2-181,0-2-89,0-2 899,0 0 0,-7-4 0,-2-1 0</inkml:trace>
</inkml:ink>
</file>

<file path=ppt/ink/ink17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49:03.837"/>
    </inkml:context>
    <inkml:brush xml:id="br0">
      <inkml:brushProperty name="width" value="0.04286" units="cm"/>
      <inkml:brushProperty name="height" value="0.04286" units="cm"/>
    </inkml:brush>
  </inkml:definitions>
  <inkml:trace contextRef="#ctx0" brushRef="#br0">0 164 13829,'28'0'90,"-4"-5"-90,8-6 0,-7-1 0,14-5-90,-8 7-180,2-2-90,0 2-179,-2-1-1,-1 0-90,-2 2-89,-1-1-1,-2 2-89,-2-1 809,0 0 0,-2 0 0,0-1 0</inkml:trace>
</inkml:ink>
</file>

<file path=ppt/ink/ink17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49:04.057"/>
    </inkml:context>
    <inkml:brush xml:id="br0">
      <inkml:brushProperty name="width" value="0.04286" units="cm"/>
      <inkml:brushProperty name="height" value="0.04286" units="cm"/>
    </inkml:brush>
  </inkml:definitions>
  <inkml:trace contextRef="#ctx0" brushRef="#br0">1 115 12840,'30'-20'0,"8"-3"-180,-17 12-90,8-3 0,-9 5 0,0 1-180,-1 1-89,-2 0-181,-2 2-179,-2 0-271,-1 2 1170,-3 1 0,-1 1 0,-1 1 0</inkml:trace>
</inkml:ink>
</file>

<file path=ppt/ink/ink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34:02.688"/>
    </inkml:context>
    <inkml:brush xml:id="br0">
      <inkml:brushProperty name="width" value="0.04286" units="cm"/>
      <inkml:brushProperty name="height" value="0.04286" units="cm"/>
    </inkml:brush>
  </inkml:definitions>
  <inkml:trace contextRef="#ctx0" brushRef="#br0">38 64 12660,'-21'0'90,"6"-4"-90,13 0 0,22-10 0,-10 4 0,17-2-90,-13 5 180,0 3-90,1-1 0,-1 3 0,-1 1 90,-1 0 0,1 1 0,-1 0 0,-2 0-1,0 0 1,2 16 0,-6-1 0,2 13 0,-8-10-90,0 6 90,-5-6-90,-10 9 0,-18 1 0,10-12-90,-8 3 90,26-16-90,7 1 90,5-4 90,7 0-180,-3 0 90,8 0 0,3 0 90,32 0-90,-24 0 90,17 5 0,-33 1-90,-1 5 180,-3 3-180,-4-3 90,-3 3-90,-3-4 90,0-1-90,0 2 0,0-1 90,0 1-90,0 0 90,-9 0 180,-23 10-180,6-7 359,-40 14-269,24-15-90,-27 6-90,31-12-2248,-7-1 1438,34-11-629,3-3-540,14-6 1979,8-1 0,0-1 0,3-1 0</inkml:trace>
</inkml:ink>
</file>

<file path=ppt/ink/ink17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49:04.497"/>
    </inkml:context>
    <inkml:brush xml:id="br0">
      <inkml:brushProperty name="width" value="0.04286" units="cm"/>
      <inkml:brushProperty name="height" value="0.04286" units="cm"/>
    </inkml:brush>
  </inkml:definitions>
  <inkml:trace contextRef="#ctx0" brushRef="#br0">70 1 12840,'-23'27'719,"3"-3"-539,13-17 0,1 0 90,-1 3-180,4-4 0,-1 3-90,4-5 0,0 0 90,0 1-90,0-1 0,0 0 0,5 1 0,-4-1 0,9 2 0,-5 0 0,1 0 0,2 0 90,-3 0 0,10 6-90,-1-3 0,10 4 0,-7-5 0,4-2 0,-5-2 0,2-2 0,1 1-3392,0-1 3392,2-1 0,-1 1 90,-1 0-180,0-1 90,-2 0 0,0-1 0,-2 0 3392,0 0-3302,-3 0 0,-1 0-1,-2 7 1,-2 0 0,-1 6 0,-1-2 90,-2 1 0,-2-1-90,-1 2 0,0 0 0,0 1 180,0 0-90,-8-1 90,-1 0-91,-9 0-89,2-1 180,-11 2-180,6-3 0,-8 1 0,8-6-90,-1 0 0,1-3 90,-1-1-180,0-1 90,1-1-90,2 0 90,1 0-90,2 0-90,1-7-179,3 0-91,1-1-90,3 0-719,0 7 629,3-7-89,2 4-1530,2-5 450,1 1 1799,5-1 0,2 0 0,6 0 0</inkml:trace>
</inkml:ink>
</file>

<file path=ppt/ink/ink17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49:04.916"/>
    </inkml:context>
    <inkml:brush xml:id="br0">
      <inkml:brushProperty name="width" value="0.04286" units="cm"/>
      <inkml:brushProperty name="height" value="0.04286" units="cm"/>
    </inkml:brush>
  </inkml:definitions>
  <inkml:trace contextRef="#ctx0" brushRef="#br0">0 0 14369,'8'27'1349,"2"-2"-6560,2-10 5661,9 12 1319,3 8-1769,1 1 90,0 3 0,-8-9-90,3 0 90,-2 1-90,2 0 0,-1 0 90,2 1 0,-2-2 0,2 1-90,-2 0 949,-2-2-859,0 0-90,-5-3-90,0-1 90,-7-3-90,0 0-180,-5-3 3212,0-2-3661,0-4-900,0 4 539,0-6-359,0 2-899,0-6 2338,0 0 0,-7-3 0,-1 0 0</inkml:trace>
</inkml:ink>
</file>

<file path=ppt/ink/ink17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49:06.795"/>
    </inkml:context>
    <inkml:brush xml:id="br0">
      <inkml:brushProperty name="width" value="0.04286" units="cm"/>
      <inkml:brushProperty name="height" value="0.04286" units="cm"/>
    </inkml:brush>
  </inkml:definitions>
  <inkml:trace contextRef="#ctx0" brushRef="#br0">0 70 14189,'33'6'180,"-2"2"-786,-3-24 606,-4 9 288,11-8-378,17 0-183,-17 6 3,20-2-180,-27 7 0,-1 2-1169,5-1 90,-10 2 1603,2 1 1,-13 0 0,-3 0 0</inkml:trace>
</inkml:ink>
</file>

<file path=ppt/ink/ink17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49:06.997"/>
    </inkml:context>
    <inkml:brush xml:id="br0">
      <inkml:brushProperty name="width" value="0.04286" units="cm"/>
      <inkml:brushProperty name="height" value="0.04286" units="cm"/>
    </inkml:brush>
  </inkml:definitions>
  <inkml:trace contextRef="#ctx0" brushRef="#br0">1 110 13379,'27'8'180,"0"-6"-180,-12-3 0,4-11 0,2 6 0,3-6 90,2 1-90,1 2-90,1-1-90,0 2-269,2 0-181,0 0-359,1 1-810,0 0 1799,0 0 0,0 0 0,-1 0 0</inkml:trace>
</inkml:ink>
</file>

<file path=ppt/ink/ink17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49:07.512"/>
    </inkml:context>
    <inkml:brush xml:id="br0">
      <inkml:brushProperty name="width" value="0.04286" units="cm"/>
      <inkml:brushProperty name="height" value="0.04286" units="cm"/>
    </inkml:brush>
  </inkml:definitions>
  <inkml:trace contextRef="#ctx0" brushRef="#br0">0 165 15808,'0'29'540,"0"-1"-450,4-9-90,-3 3-4252,8 1 4342,-4 14-90,1-7 673,3 22-673,-5-22 90,6 46-180,-5-40 90,0 25-89,-3-39 89,-1-3-180,-1-1 90,0-5 3075,0-2-3255,0-3 233,0-3-862,0-2 809,-5-1-90,4-9-90,-11-12 90,6-3 90,-5-11 90,2-9 0,3 6 0,0-14 0,3 13-90,2-1 90,1 0 0,0 0 0,0 1 0,7 1 90,0 0 0,7 2 0,-2 2 90,1 2-180,1 3 90,1 0 0,1 4-90,0 3 0,0 3 180,0 4-90,-3 4 270,5 4-91,-7 2-179,3 10 180,-5 10-270,-4 4 90,2 7 0,-4-3-90,0 1 90,-1 2-90,-1 0 90,-1 0-90,0-1 0,0-1 0,0-2 0,-8-1 0,-1-2 90,-5-1-90,0-2-90,1-3 0,0-1-90,2-4-90,0-1-1349,-8-2 630,10-2 179,-5-9-269,13-4-270,1-6 1349,0 0 0,6 1 0,1-2 0</inkml:trace>
</inkml:ink>
</file>

<file path=ppt/ink/ink17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49:07.812"/>
    </inkml:context>
    <inkml:brush xml:id="br0">
      <inkml:brushProperty name="width" value="0.04286" units="cm"/>
      <inkml:brushProperty name="height" value="0.04286" units="cm"/>
    </inkml:brush>
  </inkml:definitions>
  <inkml:trace contextRef="#ctx0" brushRef="#br0">110 1 16168,'-13'26'629,"6"-1"-449,-3-12 0,4 3-464,-7 12 284,2-4 247,0 10-157,2-8-90,3 2 0,-1 1 90,1 0-90,1 26-90,2 3 90,1 0 397,2-8-487,0-26-180,0-2-90,6-2-179,1-2-91,8-2 0,-1-3 1,0-1-91,-1-3-989,7-3 450,-3-3-450,8-1 1709,-3-2 0,1-7 0,1-2 0</inkml:trace>
</inkml:ink>
</file>

<file path=ppt/ink/ink17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49:08.088"/>
    </inkml:context>
    <inkml:brush xml:id="br0">
      <inkml:brushProperty name="width" value="0.04286" units="cm"/>
      <inkml:brushProperty name="height" value="0.04286" units="cm"/>
    </inkml:brush>
  </inkml:definitions>
  <inkml:trace contextRef="#ctx0" brushRef="#br0">396 0 15268,'-23'14'450,"1"0"-5930,14 1 6109,-5 14-359,2-6-1167,-3 13 1076,3-8 989,-2 2-1078,-1 2 0,-9 16-90,5-10 90,-8 12-180,-24 27 90,21-33 1918,-21 30-1918,30-47-270,5-3 3128,0-4-3487,7-2-1,0-5 0,6-2-89,0-4-3599,2-3 3403,0-16 915,0 1 0,7-14 0,1 6 0</inkml:trace>
</inkml:ink>
</file>

<file path=ppt/ink/ink17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49:08.352"/>
    </inkml:context>
    <inkml:brush xml:id="br0">
      <inkml:brushProperty name="width" value="0.04286" units="cm"/>
      <inkml:brushProperty name="height" value="0.04286" units="cm"/>
    </inkml:brush>
  </inkml:definitions>
  <inkml:trace contextRef="#ctx0" brushRef="#br0">0 1 15448,'28'22'720,"-2"-1"-630,-10-7 0,1 2 0,1 0-90,1 2 0,1 0 0,1 1 0,-1 0 0,1 0 0,-1 1-3392,-1-1 3482,3 9-90,-5-7 0,2 5 0,-7-9 0,-2-1-90,2 0-90,-3-3-90,0-1 3212,0-3-3482,-2-2-89,0-1-91,-1-4 1,0-1-91,-1-1-269,1 0 89,-1 0 990,1-7 0,1-2 0,0-8 0</inkml:trace>
</inkml:ink>
</file>

<file path=ppt/ink/ink17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49:08.966"/>
    </inkml:context>
    <inkml:brush xml:id="br0">
      <inkml:brushProperty name="width" value="0.04286" units="cm"/>
      <inkml:brushProperty name="height" value="0.04286" units="cm"/>
    </inkml:brush>
  </inkml:definitions>
  <inkml:trace contextRef="#ctx0" brushRef="#br0">172 0 16528,'-15'26'809,"3"-3"-629,12-9-90,0-3 180,0 7-180,0-6-90,0 3 90,-7-3-90,-1 0 90,-7-1-90,2 1 0,1 0 0,-1 0 0,2 1 0,-2-1 90,0 1-180,3-1 90,1 0 0,3-3 0,0 1-90,1-3 90,3-2-90,0-2 90,7-2 0,2-1 0,5 0 0,1 0 0,1-5 0,4 3 0,3-8 0,2 4 0,2 0-3482,2-1 3482,0 6 0,0-5 0,-3 2 0,-2 1-90,-2 0 90,-4 3-90,0 0-450,2 0 90,-4 0 3303,4 0-3483,-6 0 0,-2 0-89,-1 0-1,-2 0-89,0 0-1620,-4 4 1530,-1 1 899,-2 4 0,0-1 0,0 0 0</inkml:trace>
</inkml:ink>
</file>

<file path=ppt/ink/ink17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49:09.195"/>
    </inkml:context>
    <inkml:brush xml:id="br0">
      <inkml:brushProperty name="width" value="0.04286" units="cm"/>
      <inkml:brushProperty name="height" value="0.04286" units="cm"/>
    </inkml:brush>
  </inkml:definitions>
  <inkml:trace contextRef="#ctx0" brushRef="#br0">0 71 15178,'33'13'0,"-2"0"0,-14-22 0,2 8 0,8-11 0,-6 7-539,20-10-1,-17 7-180,13 0-269,-12 2-360,2 1-630,1 0 1979,2 0 0,1-3 0,1-1 0</inkml:trace>
</inkml:ink>
</file>

<file path=ppt/ink/ink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34:03.028"/>
    </inkml:context>
    <inkml:brush xml:id="br0">
      <inkml:brushProperty name="width" value="0.04286" units="cm"/>
      <inkml:brushProperty name="height" value="0.04286" units="cm"/>
    </inkml:brush>
  </inkml:definitions>
  <inkml:trace contextRef="#ctx0" brushRef="#br0">1 8 14459,'24'-7'1079,"-4"7"-629,-7 8-90,-2 7 359,11 14-359,-6-6 0,16 26-180,-12-16 0,6 15 0,-1 3-180,0-2 0,-3 6 0,-1 0 0,-7-11 89,9 44-89,-13-44 0,6 41-89,-13-53-1800,1 25 899,-4-42 990,0 8 0,0-29 0,0-4 0</inkml:trace>
</inkml:ink>
</file>

<file path=ppt/ink/ink17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49:09.712"/>
    </inkml:context>
    <inkml:brush xml:id="br0">
      <inkml:brushProperty name="width" value="0.04286" units="cm"/>
      <inkml:brushProperty name="height" value="0.04286" units="cm"/>
    </inkml:brush>
  </inkml:definitions>
  <inkml:trace contextRef="#ctx0" brushRef="#br0">21 133 11760,'5'-25'0,"3"2"-5570,8 10 5750,9-6 0,-5 6 1408,6-2-1318,-7 6 860,-2 3-861,1 0 1,-1 4 0,-2 1 3302,0 1-3302,-2 0-90,2 7 0,-2 2 0,0 8 89,1-1-89,-1 0 0,-1 2-90,0 0 0,-3 2 90,-1 1 0,-3 1-90,-2 2 0,-1 0 90,-2 1 90,0 10-180,0-7-1,-6 7 1,-1-11 0,-7-1-90,1-1 0,-1 0 0,-2-2 0,0 1 90,-2-1-90,0-2 0,-2-1 0,-1-3 0,-2 0 0,0-2 0,0 0-90,-9-1 90,9-3-90,-5-1 0,14-4 90,3-2-269,2-1 269,4-5 0,17-2 0,11-9 90,8 3 0,16-8-90,-17 9 89,13-3-89,-12 5 0,-1 3 0,1-1 0,-2 3 0,-2 1 0,1 0 0,-3 1-89,0 1-1,-3 0-270,-1 2-180,-3-1-90,-3 1-3867,0 0 4497,-8 6 0,-2-5 0,-5 5 0</inkml:trace>
</inkml:ink>
</file>

<file path=ppt/ink/ink17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49:12.141"/>
    </inkml:context>
    <inkml:brush xml:id="br0">
      <inkml:brushProperty name="width" value="0.04286" units="cm"/>
      <inkml:brushProperty name="height" value="0.04286" units="cm"/>
    </inkml:brush>
  </inkml:definitions>
  <inkml:trace contextRef="#ctx0" brushRef="#br0">3 715 11490,'5'27'90,"-1"0"-90,-4-11 90,-5-1-90,3 0 0,-3-3 0,5 1 0,0 0 90,0 1-90,0 1 90,0 1-90,0 2 90,0 0-90,0 1 0,5-1 0,-3 0 0,6-2 0,-7 0 0,6-1 0,-3-1-90,4 3 90,-3-7 0,1 1 0,-1-8 90,0-2-180,8 0 180,-4-8-90,8 0-90,-5-7 90,2 4 0,1-1 0,2 0 90,1 2-90,3-1 0,0 2-90,2-1 90,3 3 0,0-1 0,3 1 0,1 0 0,0 0 0,3 2 0,2-1 90,0 2 90,19-3-180,-12 2 90,15-1-90,3-1 0,-13-1 0,16-2 0,0-2 0,-12 2-456,12-3 456,-21 3 90,0-2-90,-1 1-157,-1 0 68,0-1 89,-2 2 179,0-3 91,20-4-180,5-2-90,1-1 0,-6 2 90,-16 4-90,-2 2 206,2 0-296,-1 1 90,3 0 90,2 2-180,1 1 180,1 0-90,1 2 0,1 0 0,1 1-288,1 0 468,-1 1-90,1 0 90,0 1-90,0 1-90,1 0 0,-1 1 90,0 0-90,-1-1 0,0 0 0,-1-1 0,0 0 0,1 0 90,0-1-3252,2 0 3162,0 0 0,1 1 0,-1-2-90,26 1 180,-19-1-90,19 0 0,0 0-360,-17 2 360,17-1 0,-23 2 0,-3 0 0,1 0 0,-2 1 283,-2 0-283,0 0 2854,-4 0-2854,0 0 0,-3 0 0,0 0 90,-1 0 90,-1 0-90,0 0-90,1 0 90,-1 0-90,1 0 0,0 0 0,17 0 0,-13-5 0,13 4 0,1-7 0,-15 4 0,10 1 0,1 1 0,-5-1 0,38 3 90,-54 0-180,1 0 180,2 0-90,1 0 0,-1 0 0,1 0 0,1 0 0,1 0 0,1 0 0,-1 0 546,2 0-546,0 0 0,2 0 0,1 0 0,0-6 90,0 1 0,0-2 0,-2 0-90,-1 6 0,-3-5 90,-1 5-90,-3-4 90,-2 5 0,-2-2-90,-1 2 0,1 0 0,-2 0 375,1 0-375,-2 0 0,1 0 0,0-6 0,0 4 0,1-9 0,12 6 0,-7-1 0,10-1 0,6 1 0,-12 0 248,16 0-248,2 2 0,-13 0-276,13 0 276,-18 0 0,-3 2 0,-1-1 90,-1-1-90,-2 2-90,-1 0 90,-2 2 0,1 0 0,-2 0 0,-1 0 0,-1 0 0,-2 0 0,-1 0 0,0 0 0,-3-4 276,2 3-276,34-7 0,-24 8 0,27-4 0,-31 4 0,-1-6 0,2 5 0,-1-5 0,0 2 0,1 3 0,1-4 90,1 1-90,1 2-90,0-2 90,0 4 0,0 0 0,0 0 0,-1 0 0,-3 0 0,0 0-3392,-2 0 3392,-1 0 0,-1 0 90,0 0-2359,-1 0 2269,1 0 0,0 0-90,2 0 2359,-1 0-2179,1 0-90,0 0 0,2 0 3392,1-7-3392,1 6 0,-1-6 0,3 2 0,0 4-90,2-5 90,1 1 0,1 0 0,-2-1 0,1-1 0,-1 6 0,-1-4 0,0 1 90,12-4-90,-11 4-90,8-1 180,-2 5-90,-11 0 0,9 0-90,-2 0 90,-8 0 0,7 0 90,-10 0-90,1 0 0,-1-6 0,1 5 0,-2-6 0,1 7 0,-3 0-3392,24 0 3392,-21 0 0,16-7 0,-28 6 0,1-14 0,-3 7 0,3-5 0,-1 2 0,3 0 0,-1 2 0,2 0 3392,0 1-3392,1 4 0,0-3 0,2 4 0,0-1 0,-1 2 0,0 2 0,1 0 0,-1 0 0,1 0-90,1 0 90,-2 0 0,0-5 90,-1 4-90,0-10 0,0 5 0,-3 0 0,0-4 0,-2 5 0,2-4 0,-3 4 0,9 2 0,-7 3 0,4 0 0,2 0 0,-7-7 0,8 1 0,-7-2 0,1 3 0,-2 5 0,0 0 0,-1 0 0,-2 0 0,-1 0 0,-2 0 0,-3 0 0,0 0 0,0 0 0,0 0 0,2-5 0,3-2 0,-2 0 0,3 2 0,1 1 0,-2 3 0,3-4 0,0 5 0,-3 0 0,9 0 0,-10 0 179,4 0 721,-10 0-1530,-1-7-449,-1-2-720,-1-5-90,-6 6 1889,0-3 0,-1 4 0,2-4 0</inkml:trace>
</inkml:ink>
</file>

<file path=ppt/ink/ink17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49:14.849"/>
    </inkml:context>
    <inkml:brush xml:id="br0">
      <inkml:brushProperty name="width" value="0.04286" units="cm"/>
      <inkml:brushProperty name="height" value="0.04286" units="cm"/>
    </inkml:brush>
  </inkml:definitions>
  <inkml:trace contextRef="#ctx0" brushRef="#br0">202 129 11580,'2'-22'540,"-1"3"-450,-6 11 0,3 1-90,-9 0 180,4 1 0,-6-1 0,4 1 0,-1 0-1,1-1 1,-1 1-90,1-2 0,0 2 0,2-1-90,-1 3 90,0 2-90,1 1-3392,-1 1 3392,1 0 0,0 7 0,-1 3 0,0 6 90,-3 12-90,2-6 0,-1 12 0,4-7 90,2 5 3302,2 0-3392,2 3 0,0 2 0,6 3 0,2 0 0,8 2 90,0 0-346,2-2 256,1 0 0,0-1 0,1-2 0,1-1 0,-1-2 0,1-3 0,7 13 0,-7-12 0,6 8 0,-7-3-180,-6-12 0,2 6-449,-6-7 89,-4-9-90,0 3-3417,-5-10 4047,-7-4 0,-2-7 0,-6-4 0</inkml:trace>
</inkml:ink>
</file>

<file path=ppt/ink/ink17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49:15.448"/>
    </inkml:context>
    <inkml:brush xml:id="br0">
      <inkml:brushProperty name="width" value="0.04286" units="cm"/>
      <inkml:brushProperty name="height" value="0.04286" units="cm"/>
    </inkml:brush>
  </inkml:definitions>
  <inkml:trace contextRef="#ctx0" brushRef="#br0">0 388 13649,'13'-28'90,"-1"1"-2649,4 11 2559,1-3 293,12-10-293,-6 5 515,8-7-695,-10 10 0,1 0-90,-1 0 0,0 2 1134,-2 1-1314,-1 2 528,-1 0-527,0 1 89,-2 1 0,-1 2 90,0 1-90,-1 2 91,-1 2-91,-1 1 180,0 2 0,-2 2 0,0 1 180,-1 0-90,-2 1 90,0 0 0,-1 0-90,0 0 90,-2 0 3148,1 0-2248,-3 5-540,0 1-1,-1 5-89,0-2 0,-6 0 0,5 0 0,-9 2 0,5 7-270,0-3 90,1 6-90,4-6 0,0 1 0,0 1 90,0 1-90,0 1 0,0 0 0,5 0 0,1 0 0,9 5 0,-5-6 0,5 4 90,-1-5-90,-1-4 0,4 0 0,-3-6 0,-1-3-180,8-2 0,-5-1-3392,6-8 3482,-6-2-90,1-7 180,0 0-90,-2-1 90,-1-1 0,-2-1 0,-4-2 90,-4-2 0,-2 0 3482,-2 0-3392,0 0 90,-8 1-1,0 2 1,-7 2-90,8 2-90,-4 3 0,10 3 0,-7 3-180,3 3 90,-2 2 0,3 7 90,2 1-180,2 7 90,7 0 0,1 2 0,6-1 0,1 1 0,2 8 0,-4-6 0,3 5-270,-3 0 0,-3-7-179,2 4-721,-3-5 451,-2-4-181,-1-1-89,-1-4 89,-1-4-179,0 1-90,0-2 1169,-1 0 0,1 0 0,0 0 0</inkml:trace>
</inkml:ink>
</file>

<file path=ppt/ink/ink17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49:15.844"/>
    </inkml:context>
    <inkml:brush xml:id="br0">
      <inkml:brushProperty name="width" value="0.04286" units="cm"/>
      <inkml:brushProperty name="height" value="0.04286" units="cm"/>
    </inkml:brush>
  </inkml:definitions>
  <inkml:trace contextRef="#ctx0" brushRef="#br0">0 104 13379,'12'-22'1979,"-2"5"-1889,-1 48-90,-1-17 90,4 28-90,-3-26 0,2 3 90,-7 0-90,5 1 0,-5 0 0,4 1 0,-1-2 0,0 0 0,1-2 0,-1-2 0,3-2-180,-2-1 0,-1-1 0,-1-2-89,-2-2-181,0-3 360,-1-8 90,-1-4 0,-2-6 0,6-10-90,-4 2 180,11-11-90,-6-8 0,6 7 0,-1-9 0,-2 14 0,0 2 90,1 2 0,-2 2 0,1 4 0,-1 2 0,0 3-90,-2 5 269,-1 2-269,-3 12 90,0 3-90,-3 9 0,0 7 0,7 3 0,0-2 90,7 1-90,-2-8 0,-1-1 0,-2 2-270,1-2-89,-1 1-91,0-2-90,0 0-179,-2-1-181,2-2 1,-3-1-91,1-3-179,1-2 1169,2-2 0,0-1 0,0-2 0</inkml:trace>
</inkml:ink>
</file>

<file path=ppt/ink/ink17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49:16.089"/>
    </inkml:context>
    <inkml:brush xml:id="br0">
      <inkml:brushProperty name="width" value="0.04286" units="cm"/>
      <inkml:brushProperty name="height" value="0.04286" units="cm"/>
    </inkml:brush>
  </inkml:definitions>
  <inkml:trace contextRef="#ctx0" brushRef="#br0">0 1 13020,'9'19'0</inkml:trace>
</inkml:ink>
</file>

<file path=ppt/ink/ink17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49:16.689"/>
    </inkml:context>
    <inkml:brush xml:id="br0">
      <inkml:brushProperty name="width" value="0.04286" units="cm"/>
      <inkml:brushProperty name="height" value="0.04286" units="cm"/>
    </inkml:brush>
  </inkml:definitions>
  <inkml:trace contextRef="#ctx0" brushRef="#br0">374 399 14099,'-27'-20'360,"2"4"-270,8 13-90,0 3 180,-1-1-90,0 1 89,-1 6-89,1 2 0,-1 6 0,2 0-90,-1 1 0,-1 1 0,-1 1 0,-8 10 0,5-5 0,-2 7 0,8-9 0,4 0-90,4-1 90,5-1 0,2-3 0,2-1-90,0-1 90,0-1 0,7-2 0,1-1-90,8 0 0,0-3-89,3-1-1,2-3 0,3-1-90,3-1 90,-2 0-180,12-15 90,-11 5 91,8-14-1,-7-4 180,-8 5-90,5-10 180,-5-4 0,-7 8 179,0-10-89,-9-18-90,-1 19 90,-9-22 0,5 25 0,-12-1-90,6-1 90,-6 1 90,-6-11-1,-6-7-89,7 16-180,0 15 90,17 32-90,2 13 90,5 3-90,2 3 0,0 2 0,3 5 0,-4 1 0,6 2 0,0 1-90,1-1-90,8 26-719,1-14 179,2 8-89,-7-24-2429,-1-7 3238,-5-9 0,3 2 0,-5-9 0</inkml:trace>
</inkml:ink>
</file>

<file path=ppt/ink/ink17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49:17.064"/>
    </inkml:context>
    <inkml:brush xml:id="br0">
      <inkml:brushProperty name="width" value="0.04286" units="cm"/>
      <inkml:brushProperty name="height" value="0.04286" units="cm"/>
    </inkml:brush>
  </inkml:definitions>
  <inkml:trace contextRef="#ctx0" brushRef="#br0">26 226 12660,'35'-35'0,"-7"9"0,-1 4 0,-7 9 0,9-8 0,-8 4 0,5-3 0,-12 7 0,-1 2 90,-3 2-90,-1 0 90,-4 0 0,-2 2-90,-1 1 90,-2 4 0,0 1 89,-6-1-89,-1 1 0,-6 0 90,1 0-90,-2 1 90,0 0 0,-2 0-90,-1 7 90,-1 1-90,-1 7 0,-1-1 0,0 2-90,1-1 90,1 2-90,2 1 90,0 10-90,5-7 0,0 34 0,14-32 0,1 18 0,10-30 0,2 0 0,3-2-90,2-1-180,1 1-180,2-3-90,1 0-179,0-2-451,0 0-629,-1-3 1799,0 0 0,-1-1 0,0 0 0</inkml:trace>
</inkml:ink>
</file>

<file path=ppt/ink/ink17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49:17.601"/>
    </inkml:context>
    <inkml:brush xml:id="br0">
      <inkml:brushProperty name="width" value="0.04286" units="cm"/>
      <inkml:brushProperty name="height" value="0.04286" units="cm"/>
    </inkml:brush>
  </inkml:definitions>
  <inkml:trace contextRef="#ctx0" brushRef="#br0">364 347 14459,'-33'-13'449,"5"3"-179,8 10-90,2 0-4251,-2 7 4430,-9 5 681,7 3-860,-7 3-90,9-4-90,0 2 0,1 1 90,-7 8-180,7-5 3482,-3 5-3392,10-8 0,2 0 0,3-2 0,1-2 0,4-1 0,0 1 0,2-1 0,6 2 0,2-1 0,6-2 0,2-1 0,3-1-90,0-2 0,4-3-90,0-2-90,3-2-719,35-15 809,-27 5-90,25-15 90,-37 8 0,-4-4 90,-2 0 0,-3-4 90,-3-1-90,-1-3 90,-2-3 0,-3-1 0,-2 0 0,-2-2 90,-5-1 90,-4-3 0,-6-1 90,-1 1-90,-3 1 0,0 2-3393,0 2 3393,2 6-90,4 7 0,2 6 360,-4 6-270,7 5 180,-7 17-180,10 0 3212,0 15-3302,4 8-90,1-5 90,0 11-90,6-9 0,1-1 0,5-1 0,-1 0 0,0-2 0,1-2 89,2-2-178,3 0-1,1-1-90,1-2-270,0-1-90,1-2-89,-1-2-901,5 5 541,-6-8-540,2 2 1529,-5-8 0,-5-3 0,1-2 0</inkml:trace>
</inkml:ink>
</file>

<file path=ppt/ink/ink17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49:17.812"/>
    </inkml:context>
    <inkml:brush xml:id="br0">
      <inkml:brushProperty name="width" value="0.04286" units="cm"/>
      <inkml:brushProperty name="height" value="0.04286" units="cm"/>
    </inkml:brush>
  </inkml:definitions>
  <inkml:trace contextRef="#ctx0" brushRef="#br0">10 60 12840,'-5'-25'449,"1"3"-449,4 16 720,0-1-540,0 10 90,7 3-270,7 27 90,1-10-90,3 16 0,-8-17 0,-1 2 90,1-2-90,-2 1 0,1-1-630,5 4 90,-4-5-179,5 3-1620,-4-6 630,-3-6 1709,0 0 0,-6-9 0,0-1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28:26.986"/>
    </inkml:context>
    <inkml:brush xml:id="br0">
      <inkml:brushProperty name="width" value="0.04286" units="cm"/>
      <inkml:brushProperty name="height" value="0.04286" units="cm"/>
    </inkml:brush>
  </inkml:definitions>
  <inkml:trace contextRef="#ctx0" brushRef="#br0">181 22 11850,'-25'-8'720,"1"2"-360,11 2-91,-3 2-89,2 1-90,-1 0 0,0 1-90,2 0 0,2 0 0,1 0 0,3 0 0,-2 6 90,5 2-90,0 12-90,3-8 90,7 13 0,0-14 0,16 20 0,0-5 90,26 28-90,-6-5 0,17 15-90,-21-20 135,-5-5 0,-2-1-45,-4-2 0,2 9 0,-4-1 0,-13-17 0,4 21-3392,-14-33 3392,-2-1 0,0-1 0,0 3-90,-7-5 0,-18 3 0,7-10 0,-19-7 3482,24-7-3482,-14-42 1,19 20-3303,-6-56 3392,14 50-351,10-11 0,3 0 351,-2 10-246,26-47 246,-27 57 90,5-13-90,-12 24 90,-1 2-90,-2 2 2878,0 2-2878,0 2 991,0 1-991,-7 2 560,-1 0-740,-23 2-89,10 1-1081,-26 2 271,20 8 1079,-25 6 0,18-4 0,-11 4 0</inkml:trace>
</inkml:ink>
</file>

<file path=ppt/ink/ink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34:06.302"/>
    </inkml:context>
    <inkml:brush xml:id="br0">
      <inkml:brushProperty name="width" value="0.04286" units="cm"/>
      <inkml:brushProperty name="height" value="0.04286" units="cm"/>
    </inkml:brush>
  </inkml:definitions>
  <inkml:trace contextRef="#ctx0" brushRef="#br0">1 10 12570,'34'12'0,"7"-2"0,-18-10 0,9-4 0,-7 2 0,1-2-630,26-3-89,-19 5-2160,39-8 2879,-44 10 0,12-3 0,-23 3 0</inkml:trace>
</inkml:ink>
</file>

<file path=ppt/ink/ink18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49:17.928"/>
    </inkml:context>
    <inkml:brush xml:id="br0">
      <inkml:brushProperty name="width" value="0.04286" units="cm"/>
      <inkml:brushProperty name="height" value="0.04286" units="cm"/>
    </inkml:brush>
  </inkml:definitions>
  <inkml:trace contextRef="#ctx0" brushRef="#br0">19 219 11401,'-9'-31'90,"4"1"176,2 14-266,2-2 90,0 3-180,1 0 136,0 3-316,0-3 48,8 2-498,1 1-2248,22-5 2968,-11 9 0,10-5 0,-14 9 0</inkml:trace>
</inkml:ink>
</file>

<file path=ppt/ink/ink18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49:18.268"/>
    </inkml:context>
    <inkml:brush xml:id="br0">
      <inkml:brushProperty name="width" value="0.04286" units="cm"/>
      <inkml:brushProperty name="height" value="0.04286" units="cm"/>
    </inkml:brush>
  </inkml:definitions>
  <inkml:trace contextRef="#ctx0" brushRef="#br0">176 0 13559,'-29'0'540,"4"0"-450,14 0 0,0 0 0,-1 0 0,0 7-90,0-5 0,1 12 0,1-6 0,0 7 0,2-1 0,1-2 0,0-2 0,3 0 0,0 0 0,3 5 0,0-2 0,1 2 0,0-3 0,8 1 0,1 0 0,7 0 0,1-1 0,-1-1 0,2-1 0,0-1 0,2-1 0,10 1 0,-8-3 0,5 4 0,-11-3 0,-1 2 0,-3 1 90,-4-1 90,-3 19-90,-3-12-90,-8 13 0,-1-17 0,-7 0 89,1-2-89,-1 1 0,0-3 0,0-1 0,-1-1 0,2-4-179,1 0-91,2-2 0,1 0-180,2-7-90,1-2-269,1-7-450,3-2-181,1-1 1440,1-4 0,0-2 0,0-1 0</inkml:trace>
</inkml:ink>
</file>

<file path=ppt/ink/ink18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49:18.499"/>
    </inkml:context>
    <inkml:brush xml:id="br0">
      <inkml:brushProperty name="width" value="0.04286" units="cm"/>
      <inkml:brushProperty name="height" value="0.04286" units="cm"/>
    </inkml:brush>
  </inkml:definitions>
  <inkml:trace contextRef="#ctx0" brushRef="#br0">0 1 15268,'8'27'450,"0"2"-360,6-5 0,1 4-4252,0 3 4162,0 1 860,0 3-770,6 16-90,-7-12 0,6 13-180,-4-4-270,-4-11-90,3 9-2447,-6-16 2267,-2-2 1909,0 0-2988,-3-2 1232,-1-1 0,-2-2 0,-1-2 0</inkml:trace>
</inkml:ink>
</file>

<file path=ppt/ink/ink18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49:18.672"/>
    </inkml:context>
    <inkml:brush xml:id="br0">
      <inkml:brushProperty name="width" value="0.04286" units="cm"/>
      <inkml:brushProperty name="height" value="0.04286" units="cm"/>
    </inkml:brush>
  </inkml:definitions>
  <inkml:trace contextRef="#ctx0" brushRef="#br0">0 60 13469,'25'0'0,"-2"0"-5660,-8 0 5480,1-5-180,4-1 960,1-1-1500,4-2 320,-1 4 580,2-5 0,-1 1 0,0 1 0</inkml:trace>
</inkml:ink>
</file>

<file path=ppt/ink/ink18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49:18.824"/>
    </inkml:context>
    <inkml:brush xml:id="br0">
      <inkml:brushProperty name="width" value="0.04286" units="cm"/>
      <inkml:brushProperty name="height" value="0.04286" units="cm"/>
    </inkml:brush>
  </inkml:definitions>
  <inkml:trace contextRef="#ctx0" brushRef="#br0">1 5 15538,'4'23'112,"-1"-4"1,11-39-1,3-7 1</inkml:trace>
</inkml:ink>
</file>

<file path=ppt/ink/ink18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49:19.501"/>
    </inkml:context>
    <inkml:brush xml:id="br0">
      <inkml:brushProperty name="width" value="0.04286" units="cm"/>
      <inkml:brushProperty name="height" value="0.04286" units="cm"/>
    </inkml:brush>
  </inkml:definitions>
  <inkml:trace contextRef="#ctx0" brushRef="#br0">417 53 11670,'-22'-26'1889,"0"5"-1439,6 18 90,-1 1-122,-12 2-148,5 0-3242,-10 6 3061,8-4 1,-1 12 0,0-5-90,0 8 90,3 2 62,2 0-152,3 2 3392,2-1-3392,1 1-90,4-1 90,0 1 0,3-1 0,3-2-90,0 15 90,4-5 0,6 5 0,3-13 0,6-6 0,1-2-90,-1-1 90,4 1-180,-2-3 90,3 0-90,1-4 0,1-1 0,1-2 90,0-1-89,0-1 89,-2 0 0,0-8 0,-2 0 90,-2-8-90,-2 1 90,-2-3 0,-2 1 0,-1-5 90,-2 2 0,-2-2 90,-1 1-91,-2 1 91,-1 1-90,0 3 90,0 2-90,0 13-90,0 9 0,0 7 0,0 5 0,0-4 0,7 2 0,-1 0 0,7 3 0,-6 0 0,2 1-90,-3 0-3572,3-1 3303,-1 0-181,-1-1-90,3-2-989,7 2 720,-3-8-91,7-1 990,6-9 0,-6-9 0,10-2 0</inkml:trace>
</inkml:ink>
</file>

<file path=ppt/ink/ink18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49:19.756"/>
    </inkml:context>
    <inkml:brush xml:id="br0">
      <inkml:brushProperty name="width" value="0.04286" units="cm"/>
      <inkml:brushProperty name="height" value="0.04286" units="cm"/>
    </inkml:brush>
  </inkml:definitions>
  <inkml:trace contextRef="#ctx0" brushRef="#br0">213 2 13649,'-24'-1'990,"2"1"-631,10 0 1,-3 6-4341,-1-5 4160,0 11 861,0-3-950,2 7 180,1 1-90,1 2-90,0 0-1,0 1-89,3 0 0,2 1 3392,2-2-3392,1-2 90,2 7-180,1-10 180,6 8-90,2-2 0,0-2-90,2 4-89,-3-7-91,7 0-180,1-1-90,2 0-179,3-1-1,0-1 1,4-3-91,2-1-179,2-2-91,0-3-179,-1 0 1259,-1-3 0,0 0 0,0 0 0</inkml:trace>
</inkml:ink>
</file>

<file path=ppt/ink/ink18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49:20.213"/>
    </inkml:context>
    <inkml:brush xml:id="br0">
      <inkml:brushProperty name="width" value="0.04286" units="cm"/>
      <inkml:brushProperty name="height" value="0.04286" units="cm"/>
    </inkml:brush>
  </inkml:definitions>
  <inkml:trace contextRef="#ctx0" brushRef="#br0">83 291 12210,'0'-28'1169,"0"2"-809,-7 11 90,-1 1-90,0 1-90,-4 2-91,4 3 1,-4 1 0,1 4 360,2 1-450,5 11 90,1 0 0,3 8-90,0 2 0,0 1 0,0 4-90,4-1 0,2 3 0,-1-2 0,4 2 0,-3 0 0,3 1 0,0-1 0,0-1 0,2-2 0,0-1 0,3-2 0,-1-4-90,3-3 0,0-4-180,2-2-180,0-2-270,10-2 361,-7-7 89,8-4-90,-3-15 180,-6 4 90,4-11 0,-10 4 90,-4-1-90,-3-4 90,-3-1 0,-2-3 90,-2-2 0,0-2 90,-6-2 90,5 4-3302,-11-1 3302,5 6 269,-5-9-359,2 15 0,4-3-90,-1 18 0,6 2 180,-5 4 3482,4 3-3662,-1 9-1,1 2 1,2 8-90,0 1 90,0 3-90,0 2 0,0 4 0,0 1 0,0 0 0,6 2 90,1-1-180,6 3 90,-1-3 0,0 1 0,0-4 0,1 0-180,-2-2-539,7 5 89,-5-10 1,3 3-811,-3-12 721,-4-5-181,2 0-1528,-2-5 1168,-1-6 1260,0-1 0,-2-7 0,-1 0 0</inkml:trace>
</inkml:ink>
</file>

<file path=ppt/ink/ink18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49:20.805"/>
    </inkml:context>
    <inkml:brush xml:id="br0">
      <inkml:brushProperty name="width" value="0.04286" units="cm"/>
      <inkml:brushProperty name="height" value="0.04286" units="cm"/>
    </inkml:brush>
  </inkml:definitions>
  <inkml:trace contextRef="#ctx0" brushRef="#br0">11 266 11850,'0'-59'2339,"0"23"-2069,0-4-90,-5 26 2068,4 1-1888,-4 16 450,5 23-540,6 2-181,9 45-89,-1-38 90,6 23-90,-12-28 0,0-2 0,-1-1 0,-1-2 0,0-4-90,-1-2-179,-1-2-91,0-2 0,0-3-90,-1-3-629,-1-3-90,1-4 989,-2-8 0,-1-5 90,0-8 0,0-4 0,0-3 90,0-3 0,0-3 0,0 0 0,0-1 90,0-1-90,0-2 90,0 2 0,0 3 0,0 3 0,0 3 90,0 0-90,0 4-1,0 2 1,5 4-90,-4 3 540,8 2-450,-4 5 90,6 7-90,-3 5 90,2 8 0,-2 2-90,2 4-90,1 4 0,0 2 0,1 1 90,0 0-90,1 2 0,-2-1 0,0 1-3392,0-2 3392,0-3 0,-1-1 0,-2-3 90,3 6-270,-5-7-1170,0-1 1171,-5-19 3481,-1-8-3482,0-10 180,0-3-90,0-1 90,0-3 0,0-2 0,0-3 0,0-1 0,0-1 0,0 0 90,0 1-90,0 1 90,0 0 0,0 3 89,0 2 91,0-1-270,7 10 180,-6-1 180,19 13-90,-13 2-90,18 17-90,-13-4-90,4 16 0,-5-6 0,0 3 0,2 1 0,1 2 0,-1-2 0,1 3 0,1-1 0,-2-1-90,1 0-540,5 8 180,-1-11-179,2 7-541,4-10 541,-8-7-91,3 0-179,-10-10 899,0-1 0,-5-2 0,0 0 0</inkml:trace>
</inkml:ink>
</file>

<file path=ppt/ink/ink18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49:21.200"/>
    </inkml:context>
    <inkml:brush xml:id="br0">
      <inkml:brushProperty name="width" value="0.04286" units="cm"/>
      <inkml:brushProperty name="height" value="0.04286" units="cm"/>
    </inkml:brush>
  </inkml:definitions>
  <inkml:trace contextRef="#ctx0" brushRef="#br0">87 238 11940,'-6'-60'2339,"-1"25"-2069,-6-6 0,0 30-181,0 5 181,0 2-180,2 4 180,4 7-90,4 3 0,3 7-90,0 2 0,0 0 0,0 2-90,0-1 90,0 2-90,0 0 0,0 0 0,7 0 0,2-2 0,7 1 0,-1 1 90,0-1-90,0-1 0,1-2 0,1-4 0,-1-2 0,2-3-90,11-5 0,-7-1-90,11-3-270,0-7 270,-6-1 0,6-8 0,-4-11 90,-7 3 90,1-10-89,-10 8 89,-3-4 0,-6-1 0,-1 0 0,-3-2 89,0 1 91,-8 2 0,-1 0-90,-7 4 0,1 4-90,2 4 0,5 6 360,-1 3-270,4 12 90,0 11 90,-1 5-180,5 7 90,-1-5-91,2 2-89,0 11 0,6-5 0,1 7 90,4-10-90,0 0 0,-1-1 0,-1-1 0,1-3-90,0-3 1,1-2-91,0-5-180,-1-2 0,0-3-90,-1-2-179,0-2-181,-3-2-89,1 0-451,-2 0 1350,4-5 0,0-4 0,1-5 0</inkml:trace>
</inkml:ink>
</file>

<file path=ppt/ink/ink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34:06.489"/>
    </inkml:context>
    <inkml:brush xml:id="br0">
      <inkml:brushProperty name="width" value="0.04286" units="cm"/>
      <inkml:brushProperty name="height" value="0.04286" units="cm"/>
    </inkml:brush>
  </inkml:definitions>
  <inkml:trace contextRef="#ctx0" brushRef="#br0">0 51 12210,'28'11'270,"-1"-2"-270,-12-9 0,4-5 0,3 4 0,4-9 0,27 0-180,-19 3-1619,39-10 1079,-45 13 720,23-6 0,-30 7 0,6-1 0</inkml:trace>
</inkml:ink>
</file>

<file path=ppt/ink/ink18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49:21.424"/>
    </inkml:context>
    <inkml:brush xml:id="br0">
      <inkml:brushProperty name="width" value="0.04286" units="cm"/>
      <inkml:brushProperty name="height" value="0.04286" units="cm"/>
    </inkml:brush>
  </inkml:definitions>
  <inkml:trace contextRef="#ctx0" brushRef="#br0">41 135 13469,'-13'-41'900,"6"4"-720,-2 18-90,8 4 0,-6 0 989,6 7-809,-2 12 0,3 7-90,0 13 449,0 1-539,15 36 0,-7-19-459,11 27 459,-10-30-90,0 2 0,1-2 0,-2 2 0,1-2 0,-2 0-180,2-2-719,1 13-360,1-3 629,0-2-180,0-13 91,-4-18-540,2-4 98,-2-2 1161,3-5 0,2-1 0,1-2 0</inkml:trace>
</inkml:ink>
</file>

<file path=ppt/ink/ink18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49:21.829"/>
    </inkml:context>
    <inkml:brush xml:id="br0">
      <inkml:brushProperty name="width" value="0.04286" units="cm"/>
      <inkml:brushProperty name="height" value="0.04286" units="cm"/>
    </inkml:brush>
  </inkml:definitions>
  <inkml:trace contextRef="#ctx0" brushRef="#br0">171 29 13649,'-24'-16'1259,"2"3"-6559,13 13 5480,-1 0-90,0 0 1499,0 0-1410,0 7 861,-1 1-950,1 6 180,1 1-180,-1 1 0,3 4 3391,-2 3-3481,3 2 0,-1 17 0,3-9 0,1 12 0,3-15 0,0 0 0,0 0 0,7-3 0,0-1-89,7-3 89,-1-4-180,1-2-90,1-5-90,1-3 90,1-6-1439,26-17 1439,-19 1 0,17-14 91,-24 7 89,-4-1 0,-1-2 90,-1-2 0,-3-2 90,-2-2 89,-3 0 91,0 1 90,-2 1 0,-1 0-90,0 6 0,0 2 629,0 5-719,-5 7-90,4 12 0,-4 4-90,5 9 90,0 0-90,0 2 0,0 1 0,0 1-3392,0 1 3392,0 0 0,0-1-90,5-3-450,3 8 90,4-10-179,0 4-900,6-9 3751,-4-7-3931,5 0 1709,-4-5 0,1 0 0,0 0 0</inkml:trace>
</inkml:ink>
</file>

<file path=ppt/ink/ink18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49:22.236"/>
    </inkml:context>
    <inkml:brush xml:id="br0">
      <inkml:brushProperty name="width" value="0.04286" units="cm"/>
      <inkml:brushProperty name="height" value="0.04286" units="cm"/>
    </inkml:brush>
  </inkml:definitions>
  <inkml:trace contextRef="#ctx0" brushRef="#br0">182 391 13379,'-16'-21'1260,"-2"3"-631,1 16-449,2 0-90,-6 9 0,10 0 0,0 7 0,0 1-90,0 0 0,1 3 0,0 2 0,1 2 0,2-1 0,2 3 0,1 0 0,1 1 0,1 1 0,1 7 0,7-8 0,-4 6 0,12-13-90,-5-2-90,7-3 0,-2-2-90,-1-2-179,0-3 89,0-3 90,2-2-180,0-1 90,2-8 1,3-3-1,0-9 90,2-1 90,0-5 90,-1-2 0,-1-4 0,-4-2-3392,-3-3 3482,-4-4 90,-4-3 90,-3-4 90,-2 2-132,0-2 312,0 2 0,-8 0 90,0 3-1,-7 2-6,2 6-173,0 5 3189,0 5-3369,-1 6 0,1 6-90,2 7 420,1 3-510,4 11 101,1 4-101,5 8 0,0 3 0,0 2 90,0 2-90,6 17-90,1-9-90,18 54-90,-9-47-564,7 29 204,-12-44-90,-2-4-179,1-1-180,2-3-720,1-4 1799,4-1 0,1-5 0,2 0 0</inkml:trace>
</inkml:ink>
</file>

<file path=ppt/ink/ink18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49:22.665"/>
    </inkml:context>
    <inkml:brush xml:id="br0">
      <inkml:brushProperty name="width" value="0.04286" units="cm"/>
      <inkml:brushProperty name="height" value="0.04286" units="cm"/>
    </inkml:brush>
  </inkml:definitions>
  <inkml:trace contextRef="#ctx0" brushRef="#br0">323 81 13829,'-14'-23'1529,"0"2"-1169,0 11-180,1 1 90,-1 1-90,0 3 0,-2 2 179,2 2-179,0 1 0,1 0 0,-1 6 0,-1 3 0,-7 16-90,3-3-90,-3 8 0,5-5-90,0 3 180,1 2-90,2 3 0,2 1 0,4 2 0,4-2 0,2 0 0,10-3 0,3 0-90,9-3-90,1-3-1169,34 10 899,-24-20-180,25 6 181,-31-21-1,0-6 90,0-3 90,-1-5 90,-2-3 90,-3-2 0,-1-2 90,-2-3 0,-3-1 90,-4-1 90,-3 1 180,-4-2 0,0 2 0,-2 0-1,0 2-89,0 2 0,-6 4 90,4 2 449,-4 5-719,6 10 0,0 4-90,0 9 90,0 0-90,0 11 0,0-5 0,0 9 0,6-6 0,1-3 0,5 2 90,-3-2-90,1-1-180,0 1-269,0-5-181,1 1-90,-1-2-89,1-1-271,-1-3-359,0-2-809,-1-2 1400,0-2 0,-1 0 0,-1-2 0</inkml:trace>
</inkml:ink>
</file>

<file path=ppt/ink/ink18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49:24.689"/>
    </inkml:context>
    <inkml:brush xml:id="br0">
      <inkml:brushProperty name="width" value="0.04286" units="cm"/>
      <inkml:brushProperty name="height" value="0.04286" units="cm"/>
    </inkml:brush>
  </inkml:definitions>
  <inkml:trace contextRef="#ctx0" brushRef="#br0">1 23 8612,'25'-9'2878,"-3"1"-2338,-11 6-180,0-1-4342,-3 3 4702,4 0 409,-4 0-679,5 7-180,-6 0 0,3 2 179,6 14-89,-4-10 3212,7 16-3392,-5-5 90,2 1 0,-1 4-90,1 2-1,-2 1 1,1 2 0,-1 1 0,1 3-90,1-1-3302,0 2 3212,3-2 90,-1 2 0,2 0 0,5 16 0,-5-13 0,3 12 0,-2-3 0,-2 16 0,1 0-90,-9-5 0,-6-22 0,-5-14 3392,0-2-3482,0-2 180,0-2-270,-6-3-180,5-1-270,-11-4-179,6-2-91,-7-2-179,7-3-270,-4-1 89,4-1 1,-5-2-450,-1-1 1709,2 0 0,-2 0 0,0 0 0</inkml:trace>
</inkml:ink>
</file>

<file path=ppt/ink/ink18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1:00:16.406"/>
    </inkml:context>
    <inkml:brush xml:id="br0">
      <inkml:brushProperty name="width" value="0.025" units="cm"/>
      <inkml:brushProperty name="height" value="0.025" units="cm"/>
    </inkml:brush>
  </inkml:definitions>
  <inkml:trace contextRef="#ctx0" brushRef="#br0">0 8 24575,'0'-4'0,"0"0"0</inkml:trace>
</inkml:ink>
</file>

<file path=ppt/ink/ink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34:06.956"/>
    </inkml:context>
    <inkml:brush xml:id="br0">
      <inkml:brushProperty name="width" value="0.04286" units="cm"/>
      <inkml:brushProperty name="height" value="0.04286" units="cm"/>
    </inkml:brush>
  </inkml:definitions>
  <inkml:trace contextRef="#ctx0" brushRef="#br0">152 83 12930,'-25'0'1079,"4"0"-539,7 0-360,3 5-1,-4-4-89,4 9-90,1-3 90,-4 9 0,5-3 0,-4 18-90,9-14 0,-1 11 0,5-12 0,0 0 0,6 0 0,0 1 0,7-1-90,-1 1 90,0-2 0,2 0 0,-1-1 0,1-1 0,0-2-90,15 3 0,-11-9-3931,29-11 3841,-30-4-725,21-34 815,-27 19-185,6-44 185,-13 36 90,-1-21 0,-3 27 0,-6 1 90,-2 2 2985,-6 3-2985,1 3 90,-6 1-180,3 6 90,-21 3-90,16 6 0,-28 19-90,27-8-3083,-20 30 2813,27-21-1890,-6 35 1530,17-31 720,19 35 0,-2-36 0,16 13 0</inkml:trace>
</inkml:ink>
</file>

<file path=ppt/ink/ink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34:07.240"/>
    </inkml:context>
    <inkml:brush xml:id="br0">
      <inkml:brushProperty name="width" value="0.04286" units="cm"/>
      <inkml:brushProperty name="height" value="0.04286" units="cm"/>
    </inkml:brush>
  </inkml:definitions>
  <inkml:trace contextRef="#ctx0" brushRef="#br0">0 49 8522,'5'-26'0,"-2"3"0</inkml:trace>
</inkml:ink>
</file>

<file path=ppt/ink/ink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34:07.686"/>
    </inkml:context>
    <inkml:brush xml:id="br0">
      <inkml:brushProperty name="width" value="0.04286" units="cm"/>
      <inkml:brushProperty name="height" value="0.04286" units="cm"/>
    </inkml:brush>
  </inkml:definitions>
  <inkml:trace contextRef="#ctx0" brushRef="#br0">140 34 14009,'-19'-19'1259,"-5"5"-1079,11 14 0,-7 0 0,7 6 0,1 1 180,0 18-180,2-10-1,1 20-179,4-15 180,2 29-180,3-20 90,0 38 0,5-38-180,11 32 90,7-32-90,23 10-90,-15-21-899,39-15 719,-44-11-719,39-31 809,-46 11 0,15-28 180,-23 24-3302,-2-42 3392,-12 41-653,-22-35 653,4 51-1439,-44-7 719,7 26-359,3 0 90,10 5-271,37 2 2038,5-4 0,2 1 1,1-2-1</inkml:trace>
</inkml:ink>
</file>

<file path=ppt/ink/ink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34:08.105"/>
    </inkml:context>
    <inkml:brush xml:id="br0">
      <inkml:brushProperty name="width" value="0.04286" units="cm"/>
      <inkml:brushProperty name="height" value="0.04286" units="cm"/>
    </inkml:brush>
  </inkml:definitions>
  <inkml:trace contextRef="#ctx0" brushRef="#br0">173 9 13919,'-27'-5'810,"3"2"-6201,12 8 5751,-6 9 1123,-12 28-1393,9-12 909,-6 17-999,21-24 90,1 2 0,3 9-90,2-8 0,26 27 0,-12-30 3096,30 17-3186,-23-29 243,29-1-423,-21-7-719,51-25 809,-47 9-270,38-39 360,-51 29 19,8-23 71,-23 12 90,-1 2 0,-11 2 90,-8 5-180,-2 7 90,-7-1 0,5 10-90,-1 3 90,-22 3-90,15 2-360,-30 7 0,34-5-1709,-16 13 360,27-12 1709,-1 9 0,10-10 0,3 2 0</inkml:trace>
</inkml:ink>
</file>

<file path=ppt/ink/ink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34:08.569"/>
    </inkml:context>
    <inkml:brush xml:id="br0">
      <inkml:brushProperty name="width" value="0.04286" units="cm"/>
      <inkml:brushProperty name="height" value="0.04286" units="cm"/>
    </inkml:brush>
  </inkml:definitions>
  <inkml:trace contextRef="#ctx0" brushRef="#br0">182 15 13829,'-27'-8'900,"4"2"-361,6 5-359,6 1 180,-13 13-270,13-3 0,-6 13-90,5-7 90,2 3 90,-4 19-180,7-12 0,-2 41 0,14-39 0,8 24 0,4-34-360,58 9 180,-39-17 0,42 2-90,-49-19 90,-1-2 0,0-7 91,-2 0 89,-3 0-90,-3-1 90,4-8 90,-7 6-1,4-14 1,-15 18 270,-15-6-270,-3 16 0,-33 1-90,18 4-90,-39 20 90,37-9-1169,-29 32 629,43-29-1978,-8 16 809,23-22 1709,0 2 0,0-8 0,0-1 0</inkml:trace>
</inkml:ink>
</file>

<file path=ppt/ink/ink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34:08.870"/>
    </inkml:context>
    <inkml:brush xml:id="br0">
      <inkml:brushProperty name="width" value="0.04286" units="cm"/>
      <inkml:brushProperty name="height" value="0.04286" units="cm"/>
    </inkml:brush>
  </inkml:definitions>
  <inkml:trace contextRef="#ctx0" brushRef="#br0">0 0 14549,'11'26'270,"-2"-3"-5841,-9-11 5751,0 1 0,0 1 1409,5 21-1589,-4-15 859,4 13-859,0-20-90,5 7 90,0-9-809,13 9 539,-11-14 2403,25 0-2583,-17-5-3778,35-24 4228,-32 12 0,17-19 0,-24 16 0</inkml:trace>
</inkml:ink>
</file>

<file path=ppt/ink/ink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34:09.637"/>
    </inkml:context>
    <inkml:brush xml:id="br0">
      <inkml:brushProperty name="width" value="0.04286" units="cm"/>
      <inkml:brushProperty name="height" value="0.04286" units="cm"/>
    </inkml:brush>
  </inkml:definitions>
  <inkml:trace contextRef="#ctx0" brushRef="#br0">29 1 15268,'-16'28'900,"4"0"-630,12-6 89,0 3-89,0 4 0,0 2 0,0 3 90,7 15 0,2 2-360,-1 0 0,4 7 0,0-2 0,-5-21 0,4 8-90,-5-16 180,0-3-90,1-2 89,-3-3-89,2-3 0,-3-2-89,1-3 89,2 2-90,-3-2 180,2-1-180,-3-3 90,0-3 0,0-2 0,-2-2 0,1 0 0,0 0 0</inkml:trace>
</inkml:ink>
</file>

<file path=ppt/ink/ink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34:15.106"/>
    </inkml:context>
    <inkml:brush xml:id="br0">
      <inkml:brushProperty name="width" value="0.04286" units="cm"/>
      <inkml:brushProperty name="height" value="0.04286" units="cm"/>
    </inkml:brush>
  </inkml:definitions>
  <inkml:trace contextRef="#ctx0" brushRef="#br0">0 33 13020,'30'0'90,"-3"0"-90,-13 0-90,2 0-891,16-5 801,-11 4-1702,41-7 1523,-37 7-811,33-3-449,-44 4 1259,6 6 180,-25 0 1,4 5-1,-22 6 180,14-7 0,-14 5 777,6-5-597,4-4 556,-4 4-287,0-3-179,5 0 810,-6 2-181,11-4 1800,-1 2-2609,11-6-1,7 2-89,1-3 0,5-7 90,5 0-180,-3-6-179,8 2-541,4-3 360,-6 9-809,31-14 899,-24 14-449,30-14 809,-2 4 0,-11 2 0,10-2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28:38.284"/>
    </inkml:context>
    <inkml:brush xml:id="br0">
      <inkml:brushProperty name="width" value="0.04286" units="cm"/>
      <inkml:brushProperty name="height" value="0.04286" units="cm"/>
    </inkml:brush>
  </inkml:definitions>
  <inkml:trace contextRef="#ctx0" brushRef="#br0">1 119 13469,'6'23'1170,"-2"-4"-721,-4-14-89,0-1-180,0 1 180,0 1 0,0 0-180,0 1 809,0-1-989,0-8 0,0 1 0,0-7-90,0-1 90,0 1-180,0-3 180,0-25 0,0 18 0,0-21 0,0 12 0,0 13 180,0-12-90,0 28-90,0 0 90,0 12 360,0 8-360,12 22 0,-4 7-90,23 33 0,-9-17 0,7-4 0,-10-20 0,-5-14 0,-3-1 0,-1 0-90,-4 8 0,-2-10-1439,-2 16 719,-2-26 810,6 5 0,-4-17 0,4-2 0</inkml:trace>
</inkml:ink>
</file>

<file path=ppt/ink/ink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34:15.722"/>
    </inkml:context>
    <inkml:brush xml:id="br0">
      <inkml:brushProperty name="width" value="0.04286" units="cm"/>
      <inkml:brushProperty name="height" value="0.04286" units="cm"/>
    </inkml:brush>
  </inkml:definitions>
  <inkml:trace contextRef="#ctx0" brushRef="#br0">9 132 16168,'-5'26'90,"2"0"-5751,3-6 5751,0 14 1319,4 19-1319,13 27-90,-5-21-90,11 10 90,-16-46-270,9 16 90,-10-25 950,5 7-950,-8-17 0,-1-1-539,0-2 3931,-1-7-3392,0-3-90,-1-17 90,-6 4 90,-2-24 0,-5 14 90,-2-43-90,4 34 90,2-51 0,6 21 0,10 9 0,0 7 0,15 29 0,-10 10 0,11-4 0,-13 15 180,14 21-90,-14-5 0,14 28 0,-18-23 0,5 9 0,-7-10 0,-2 6-90,0-5 0,-33 19 0,17-23-90,-31 16-90,30-22-630,-11 7 271,14-10 539,-7 4 0,22-11 0,2-2 0</inkml:trace>
</inkml:ink>
</file>

<file path=ppt/ink/ink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34:15.988"/>
    </inkml:context>
    <inkml:brush xml:id="br0">
      <inkml:brushProperty name="width" value="0.04286" units="cm"/>
      <inkml:brushProperty name="height" value="0.04286" units="cm"/>
    </inkml:brush>
  </inkml:definitions>
  <inkml:trace contextRef="#ctx0" brushRef="#br0">65 1 13559,'-7'32'720,"-6"-1"-540,5-13 0,0 3-90,-4 1 0,7 13-1,-2-7-89,3 11 0,4-14 0,0 22-89,0-20-631,18 38 360,-8-42-180,14 14 1,-11-25-181,0-2-179,2-1-1,2-2-359,1-2 1259,2-1 0,0-2 0,0 0 0</inkml:trace>
</inkml:ink>
</file>

<file path=ppt/ink/ink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34:16.224"/>
    </inkml:context>
    <inkml:brush xml:id="br0">
      <inkml:brushProperty name="width" value="0.04286" units="cm"/>
      <inkml:brushProperty name="height" value="0.04286" units="cm"/>
    </inkml:brush>
  </inkml:definitions>
  <inkml:trace contextRef="#ctx0" brushRef="#br0">310 0 14908,'1'28'270,"3"-3"-180,-17-7-90,6 2 0,-7 1 90,3 3 180,-14 28-270,3-2 90,-7 10-90,6-15 0,5-15 0,0-2-180,-3-2-90,4-2-90,0-2-89,2-3-91,1-2-180,3-3-2518,-3-1 3238,4-7 0,0-1 0,4-5 0</inkml:trace>
</inkml:ink>
</file>

<file path=ppt/ink/ink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34:16.440"/>
    </inkml:context>
    <inkml:brush xml:id="br0">
      <inkml:brushProperty name="width" value="0.04286" units="cm"/>
      <inkml:brushProperty name="height" value="0.04286" units="cm"/>
    </inkml:brush>
  </inkml:definitions>
  <inkml:trace contextRef="#ctx0" brushRef="#br0">1 1 13919,'23'17'540,"-2"0"-540,-11-3 90,2 0-4252,2 2 4162,3 1 0,3 2 888,12 9-888,-6-7-90,38 28 1,-35-26-1081,32 21-449,-38-30 1619,5 3 0,-13-13 0,-4-2 0</inkml:trace>
</inkml:ink>
</file>

<file path=ppt/ink/ink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34:16.653"/>
    </inkml:context>
    <inkml:brush xml:id="br0">
      <inkml:brushProperty name="width" value="0.04286" units="cm"/>
      <inkml:brushProperty name="height" value="0.04286" units="cm"/>
    </inkml:brush>
  </inkml:definitions>
  <inkml:trace contextRef="#ctx0" brushRef="#br0">0 50 12930,'30'0'0,"-2"0"0,-12 0 0,1-5-630,20-5 90,-14 0 540,29-3 0,-33 7 0,11 0 0</inkml:trace>
</inkml:ink>
</file>

<file path=ppt/ink/ink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34:16.840"/>
    </inkml:context>
    <inkml:brush xml:id="br0">
      <inkml:brushProperty name="width" value="0.04286" units="cm"/>
      <inkml:brushProperty name="height" value="0.04286" units="cm"/>
    </inkml:brush>
  </inkml:definitions>
  <inkml:trace contextRef="#ctx0" brushRef="#br0">0 81 13289,'27'12'90,"-1"-9"-5750,-11-4 5660,2-11 0,2 6 1135,11-8-1315,-5 3 180,39-11 0,-32 11 0,24-8 0</inkml:trace>
</inkml:ink>
</file>

<file path=ppt/ink/ink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34:17.340"/>
    </inkml:context>
    <inkml:brush xml:id="br0">
      <inkml:brushProperty name="width" value="0.04286" units="cm"/>
      <inkml:brushProperty name="height" value="0.04286" units="cm"/>
    </inkml:brush>
  </inkml:definitions>
  <inkml:trace contextRef="#ctx0" brushRef="#br0">54 213 12750,'-26'0'0,"7"-5"-5661,13-1 5661,6-11 1409,-3 4-1409,3-7 860,7 6-860,17-20 0,-3 16 0,18-20 0,-21 26 3392,30-10-3122,-12 14 269,16 2-359,-23 12 270,-6 14-360,-16-4 90,1 9-90,-6-5 90,0 1-180,-2 1 179,-9 18-179,1-14 0,-8 14 0,2-20 0,0-1 0,2-1 90,-10 12-90,7-10 0,-12 13 0,11-18 0,-16 15-90,15-15 1,-18 16 89,21-20-180,-5 10 180,44-23 0,-11 2 0,29-13 90,-16 2-90,1 0-90,44-18 90,-31 14 0,42-15 0,-44 18 0,-1 2 90,-8 3-270,-13 4 0,-3-1-180,-3 2-1169,1-1 449,-6 2 1080,1-5 0,-6 1 0,-1-3 0</inkml:trace>
</inkml:ink>
</file>

<file path=ppt/ink/ink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34:17.637"/>
    </inkml:context>
    <inkml:brush xml:id="br0">
      <inkml:brushProperty name="width" value="0.04286" units="cm"/>
      <inkml:brushProperty name="height" value="0.04286" units="cm"/>
    </inkml:brush>
  </inkml:definitions>
  <inkml:trace contextRef="#ctx0" brushRef="#br0">0 0 13919,'1'21'540,"2"1"179,31 5-449,-14-6-90,20 16-90,-21-15 180,2 1 539,15 33-629,-12-17 180,17 42-270,-23-40 0,13 48-90,-19-45 0,5 54 0,-15-47-540,-6 30 1,-2-43-1080,-1 1 1619,-1-31 0,7-3 0,-3-4 0</inkml:trace>
</inkml:ink>
</file>

<file path=ppt/ink/ink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34:17.904"/>
    </inkml:context>
    <inkml:brush xml:id="br0">
      <inkml:brushProperty name="width" value="0.04286" units="cm"/>
      <inkml:brushProperty name="height" value="0.04286" units="cm"/>
    </inkml:brush>
  </inkml:definitions>
  <inkml:trace contextRef="#ctx0" brushRef="#br0">1 62 12570,'24'3'90,"-2"0"-90,-9-3 0,1 0 90,1-6-360,17 0-90,-7-1-1169,39-4 1079,-33 6-1529,31-10 1979,-42 9 0,3-3 0,-20 7 0</inkml:trace>
</inkml:ink>
</file>

<file path=ppt/ink/ink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34:18.088"/>
    </inkml:context>
    <inkml:brush xml:id="br0">
      <inkml:brushProperty name="width" value="0.04286" units="cm"/>
      <inkml:brushProperty name="height" value="0.04286" units="cm"/>
    </inkml:brush>
  </inkml:definitions>
  <inkml:trace contextRef="#ctx0" brushRef="#br0">1 13 13469,'12'21'810,"-1"-3"-630,1-14-90,0 0 90,10 0-90,27-3-90,-13 1 0,20-7 0,-30 4-180,0-9-1619,23 4 719,-17-5 1080,36-2 0,-40 4 0,12-2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28:06.618"/>
    </inkml:context>
    <inkml:brush xml:id="br0">
      <inkml:brushProperty name="width" value="0.04286" units="cm"/>
      <inkml:brushProperty name="height" value="0.04286" units="cm"/>
    </inkml:brush>
  </inkml:definitions>
  <inkml:trace contextRef="#ctx0" brushRef="#br0">0 6 15718,'26'12'90,"-3"4"-5750,-12-14 5660,6 5 1408,-2-7-1408,5 0 860,-4 0-860,8 0-2788,55-14 2158,-44 8-180,36-11 810,-66 14 0,-3 1 0,-1 2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28:38.515"/>
    </inkml:context>
    <inkml:brush xml:id="br0">
      <inkml:brushProperty name="width" value="0.04286" units="cm"/>
      <inkml:brushProperty name="height" value="0.04286" units="cm"/>
    </inkml:brush>
  </inkml:definitions>
  <inkml:trace contextRef="#ctx0" brushRef="#br0">1 73 15448,'35'5'180,"-2"0"-3719,-10-12 3269,3 1-1820,27-14 1280,-18 9 435,19-4-974,-27 8-360,-2 0 1709,-1 4 0,-1-1 0,-2 2 0</inkml:trace>
</inkml:ink>
</file>

<file path=ppt/ink/ink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34:20.155"/>
    </inkml:context>
    <inkml:brush xml:id="br0">
      <inkml:brushProperty name="width" value="0.04286" units="cm"/>
      <inkml:brushProperty name="height" value="0.04286" units="cm"/>
    </inkml:brush>
  </inkml:definitions>
  <inkml:trace contextRef="#ctx0" brushRef="#br0">0 1 14908,'5'29'540,"-1"-3"-450,-4-14 0,0 2-4162,0 1 4252,0 13-90,0-3-1071,0 33 981,0-24-12,0 18 12,0-24 270,14 32-180,2-3-90,4 2 0,11-8 0,-18-38 2339,19 11-2609,-20-17-539,14 1 269,-15-5-537,21-2-812,-16-7 1895,9 0 0,-13-6 1,-1 0-1</inkml:trace>
</inkml:ink>
</file>

<file path=ppt/ink/ink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34:20.484"/>
    </inkml:context>
    <inkml:brush xml:id="br0">
      <inkml:brushProperty name="width" value="0.04286" units="cm"/>
      <inkml:brushProperty name="height" value="0.04286" units="cm"/>
    </inkml:brush>
  </inkml:definitions>
  <inkml:trace contextRef="#ctx0" brushRef="#br0">34 1 14279,'-19'25'0,"5"-4"0,14-12 0,0-2 0,0 0-270,6-3 180,1-2-630,15-1 541,-10-1 89,5-5 90,-13-2 0,-2-9 0,-2 5 0,0-1 0,-29 5 0,-8 2 0</inkml:trace>
</inkml:ink>
</file>

<file path=ppt/ink/ink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34:20.990"/>
    </inkml:context>
    <inkml:brush xml:id="br0">
      <inkml:brushProperty name="width" value="0.04286" units="cm"/>
      <inkml:brushProperty name="height" value="0.04286" units="cm"/>
    </inkml:brush>
  </inkml:definitions>
  <inkml:trace contextRef="#ctx0" brushRef="#br0">1 170 11311,'0'-26'179,"6"4"-179,2 8 90,4 1-4251,2-2 4341,4-4-1319,12-4 1409,-6 6-180,6 2 359,-9 11-269,-5 2 450,8 8-540,-14 3 2448,6 20-2448,-13-11 3302,3 9-3302,-6-13 0,1 3 0,-1-3 0,0 3 0,0 6 0,-5-6-90,-2 14 0,-9-6 0,-4 17 0,3-14 0,-7 10 0,15-24-90,-5 3 90,11-12 0,0-1 0,10-2 0,6 3 0,2-4 0,7 2 0,-6-3 0,0 1 0,0-1 0,-4 0 0,1 0 0,0 0 0,0 0-90,1-5 0,0 4-180,0-10-90,-1 6-90,-1-5-629,4-3 231,3-3 0,-4 1 0,1-2 0</inkml:trace>
</inkml:ink>
</file>

<file path=ppt/ink/ink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34:21.355"/>
    </inkml:context>
    <inkml:brush xml:id="br0">
      <inkml:brushProperty name="width" value="0.04286" units="cm"/>
      <inkml:brushProperty name="height" value="0.04286" units="cm"/>
    </inkml:brush>
  </inkml:definitions>
  <inkml:trace contextRef="#ctx0" brushRef="#br0">0 46 12120,'12'-21'720,"0"4"-181,4 13-269,-4 2 90,4 0 0,-4 9-90,0 3 89,0 8-89,1 1 360,8 27-450,-1 0 0,5 24-180,-6-2 90,-6-15 0,0 0-180,2 10 135,-3-12 0,-1-5-45,-2-15 0,1 30 0,-5-31 90,-2 23 0,-3-31-90,0 4 0,0-7-90,0-6-2339,-5 1 2429,-14-22 0,5 1 0,-9-15 0</inkml:trace>
</inkml:ink>
</file>

<file path=ppt/ink/ink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34:21.865"/>
    </inkml:context>
    <inkml:brush xml:id="br0">
      <inkml:brushProperty name="width" value="0.04286" units="cm"/>
      <inkml:brushProperty name="height" value="0.04286" units="cm"/>
    </inkml:brush>
  </inkml:definitions>
  <inkml:trace contextRef="#ctx0" brushRef="#br0">1 3 12570,'30'-1'0,"-2"0"-939,-9 1 1119,-5 0 386,2 0-386,-7 7 199,-1 0-109,-1 13-90,-3-6 90,-1 16 443,-3-14-533,0 23-90,0-22-180,-10 23 180,3-24-90,-18 13 0,11-17 0,-3 6 0,9-6-90,5 0 90,1-2 0,2-3 0,0-1-90,0-1 90,0-1 0,0 0 0,0 0 0,21-2 0,-10 0 0,17-2 0,-6-5 0,15-13 0,-8 9-450,21-20 90,-35 25-179,9-9 539,-15 13 0,-7 0 0,2 0 0</inkml:trace>
</inkml:ink>
</file>

<file path=ppt/ink/ink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34:31.511"/>
    </inkml:context>
    <inkml:brush xml:id="br0">
      <inkml:brushProperty name="width" value="0.04286" units="cm"/>
      <inkml:brushProperty name="height" value="0.04286" units="cm"/>
    </inkml:brush>
  </inkml:definitions>
  <inkml:trace contextRef="#ctx0" brushRef="#br0">0 1 18506,'6'33'180,"-2"-2"-4163,-4 9 3983,0-7 0,0 15 1225,0 4-1225,0 17 644,0 4-554,12 16-180,-3-41 90,14 12 0,-9-35-179,13 15-1,-13-24-810,20 6 451,-18-17-2160,23-7 1800,-23-5 2203,10-7-2743,-16 3-90,-1 0 1529,1 0 0,-1-2 0,1 1 0</inkml:trace>
</inkml:ink>
</file>

<file path=ppt/ink/ink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34:31.803"/>
    </inkml:context>
    <inkml:brush xml:id="br0">
      <inkml:brushProperty name="width" value="0.04286" units="cm"/>
      <inkml:brushProperty name="height" value="0.04286" units="cm"/>
    </inkml:brush>
  </inkml:definitions>
  <inkml:trace contextRef="#ctx0" brushRef="#br0">54 1 16797,'-19'0'0,"3"0"-5660,12 0 5660,2 0 0,-1 0 1409,-1 9-1409,2-6-7326,-1 10 7326,3-17 0,0 1 0,0-7 0</inkml:trace>
</inkml:ink>
</file>

<file path=ppt/ink/ink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34:32.375"/>
    </inkml:context>
    <inkml:brush xml:id="br0">
      <inkml:brushProperty name="width" value="0.04286" units="cm"/>
      <inkml:brushProperty name="height" value="0.04286" units="cm"/>
    </inkml:brush>
  </inkml:definitions>
  <inkml:trace contextRef="#ctx0" brushRef="#br0">135 9 13559,'-23'-5'540,"2"2"-6110,11 3 5659,0 0 1320,-1 0-1319,-4 0 770,4 0-950,-7 7 180,12 1-180,-3 22 3482,8-14-3392,13 25 0,-3-26 0,25 26 0,-14-20 90,32 34 0,-27-26-90,29 44 0,-33-40 45,4 12 0,0 0-45,-9-8 0,12 24 0,-20-38 0,-3-4 90,-2-3-90,-1-3 0,-2-1 0,0 1-90,0-5 90,-8-7 0,-3-6-90,-5-7 90,2-1-90,3-17 90,2 0 0,10-28 0,4 22 90,32-42-90,-17 47-3392,20-36 3392,-31 44 90,4-6-90,-10 13 0,1-4 0,-2 5 0,-2-2 0,-5 3 0,-3 3 3392,-4 0-3482,-3 4 0,2 1-180,-3 1 90,0 0-180,-9-3 180,5 2-1349,-28-5 810,27 7 719,-21-4 0,32 5 0,-3-1 0</inkml:trace>
</inkml:ink>
</file>

<file path=ppt/ink/ink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34:32.720"/>
    </inkml:context>
    <inkml:brush xml:id="br0">
      <inkml:brushProperty name="width" value="0.04286" units="cm"/>
      <inkml:brushProperty name="height" value="0.04286" units="cm"/>
    </inkml:brush>
  </inkml:definitions>
  <inkml:trace contextRef="#ctx0" brushRef="#br0">1 1 13379,'24'0'1529,"-2"0"-6559,-11 0 6109,4 0-629,-3 0 1588,10 12-1768,-8-4 180,15 26-360,-16-14 90,16 45-90,-20-31-180,11 55 90,-15-49 859,3 22-769,-5-27-90,-1-2 0,2-1-90,-1-1 3572,1 11-4111,2 7 89,-1-8-2248,0 3 1708,-3-30-899,0 2 1979,-1-11 0,-1-3 0,0 0 0</inkml:trace>
</inkml:ink>
</file>

<file path=ppt/ink/ink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34:34.327"/>
    </inkml:context>
    <inkml:brush xml:id="br0">
      <inkml:brushProperty name="width" value="0.04286" units="cm"/>
      <inkml:brushProperty name="height" value="0.04286" units="cm"/>
    </inkml:brush>
  </inkml:definitions>
  <inkml:trace contextRef="#ctx0" brushRef="#br0">3 0 8432,'-1'22'3058,"0"-4"-2338,1-13-270,0-1-90,0-1-181,0 0 91,0-1-180,0-1 90,5 0-180,4 0 0,12 0 0,-3-1 0,21 0-180,-17-5-539,25 0 359,-28-3-2429,23 4 2430,-30 0-1,8 4 90,-16 0-899,-2 0 269,-6 0 630,-2 6 90,-7-1 1,1 6 89,1-1 90,0-1 1349,-14 15-1079,13-11 179,-19 20-269,23-22 1979,-11 15-1439,14-16 269,-3 9-809,6-11 270,1 3-270,1-8 449,26 0-539,-12-2 0,39-1-90,-29 0-180,32 0-90,-31 0-89,13 0-361,-22 0-179,-5 0 89,-2 0 90,-4 0 720,-2 0 0,-1 0 0,-2 0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28:39.031"/>
    </inkml:context>
    <inkml:brush xml:id="br0">
      <inkml:brushProperty name="width" value="0.04286" units="cm"/>
      <inkml:brushProperty name="height" value="0.04286" units="cm"/>
    </inkml:brush>
  </inkml:definitions>
  <inkml:trace contextRef="#ctx0" brushRef="#br0">55 60 18327,'-12'29'539,"3"-1"-269,18 48-270,-6-33 0,6 9 0,0 1 0,-2-10 0,6 14 0,-4-17 0,-2 0-90,0-1-270,1 13 90,-2-14-5870,4 34 5600,-7-42-89,2 16-760,-4-35 939,-1-11 180,0-5 0,0-12 90,-7-5 90,0-4 3482,-6-22-3212,-1-34-90,7 13 135,3 8 0,1 2 45,3 7 89,0-40-89,0 40 450,9-30-630,-4 36 270,16-15-270,-11 46 359,14-2-269,-13 15 360,15 31-540,-17-13 0,7 25 90,-11-9-90,-2-6 90,-1 8-90,-2-9 0,0-2 180,-16 29-180,7-26-90,-25 31-90,18-42-1169,-21 8 809,19-18-4137,-25-6 4677,26-6 0,-10-6 0,19 0 0</inkml:trace>
</inkml:ink>
</file>

<file path=ppt/ink/ink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34:37.055"/>
    </inkml:context>
    <inkml:brush xml:id="br0">
      <inkml:brushProperty name="width" value="0.04286" units="cm"/>
      <inkml:brushProperty name="height" value="0.04286" units="cm"/>
    </inkml:brush>
  </inkml:definitions>
  <inkml:trace contextRef="#ctx0" brushRef="#br0">0 167 16348,'0'31'270,"0"-1"-5931,0-11 5751,15 26 0,-8-15 659,15 27 1,1 4-840,-4-2 45,-2-10 0,-2-3 725,-6-13-950,-7-21-180,0-4-1079,-1-1 4741,-1-11-3392,0-2 0,-5-10-270,-6-24 360,-1 12 1,-11-64-1,14 50-3302,-5-51 3392,11 53-766,7-49 946,3 48-431,22-42 341,-10 61 90,22-15-90,-24 28 90,6-1-91,-13 8 2756,-2 2-2665,-3 7 1007,-2 3-1007,-1 15-180,-1-4 90,-13 44-90,2-32 90,-27 46-90,17-51 0,-21 24-90,25-35 737,-7 6-917,13-16-90,2-1-1349,-3-2 1709,5-2 0,-1 0 0,6-2 0</inkml:trace>
</inkml:ink>
</file>

<file path=ppt/ink/ink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34:37.321"/>
    </inkml:context>
    <inkml:brush xml:id="br0">
      <inkml:brushProperty name="width" value="0.04286" units="cm"/>
      <inkml:brushProperty name="height" value="0.04286" units="cm"/>
    </inkml:brush>
  </inkml:definitions>
  <inkml:trace contextRef="#ctx0" brushRef="#br0">135 1 14279,'-26'7'1169,"5"1"-989,10 7 0,0 2-90,0 2-90,2 3 90,-1 5 0,-4 50-90,5-31-90,3 20 0,1 0-180,3-19-450,9 7 1,4-2 89,0-19-2698,29 30 1709,-21-43 1619,11 6 0,-11-20 0,1-3 0</inkml:trace>
</inkml:ink>
</file>

<file path=ppt/ink/ink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34:37.552"/>
    </inkml:context>
    <inkml:brush xml:id="br0">
      <inkml:brushProperty name="width" value="0.04286" units="cm"/>
      <inkml:brushProperty name="height" value="0.04286" units="cm"/>
    </inkml:brush>
  </inkml:definitions>
  <inkml:trace contextRef="#ctx0" brushRef="#br0">401 1 13649,'-31'6'360,"3"2"-5930,11 6 5749,-8 12-179,5-6 1499,-6 11-1499,8-7-90,-22 44 0,18-30-315,-6 9 1,1-2-46,8-13-1799,-20 29 1350,25-40 1113,-11 8 1,16-21 0,-4 0 0</inkml:trace>
</inkml:ink>
</file>

<file path=ppt/ink/ink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34:37.787"/>
    </inkml:context>
    <inkml:brush xml:id="br0">
      <inkml:brushProperty name="width" value="0.04286" units="cm"/>
      <inkml:brushProperty name="height" value="0.04286" units="cm"/>
    </inkml:brush>
  </inkml:definitions>
  <inkml:trace contextRef="#ctx0" brushRef="#br0">1 21 13919,'21'-11'1439,"-4"2"-1079,-14 9 0,2 6 269,8 15-449,-1 0 0,5 11-90,-2-9 0,8 16 0,-2-8-4471,36 51 3841,-28-44-719,28 36 539,-36-50-2608,17 11 3328,-15-22 0,5 2 0,-10-13 0</inkml:trace>
</inkml:ink>
</file>

<file path=ppt/ink/ink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34:37.971"/>
    </inkml:context>
    <inkml:brush xml:id="br0">
      <inkml:brushProperty name="width" value="0.04286" units="cm"/>
      <inkml:brushProperty name="height" value="0.04286" units="cm"/>
    </inkml:brush>
  </inkml:definitions>
  <inkml:trace contextRef="#ctx0" brushRef="#br0">1 36 13469,'24'8'-90,"0"-2"-90,-7-6-179,3 0-4433,6-5 2364,14-5 2428,-6-2 0,8-1 0,-12 4 0</inkml:trace>
</inkml:ink>
</file>

<file path=ppt/ink/ink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34:38.172"/>
    </inkml:context>
    <inkml:brush xml:id="br0">
      <inkml:brushProperty name="width" value="0.04286" units="cm"/>
      <inkml:brushProperty name="height" value="0.04286" units="cm"/>
    </inkml:brush>
  </inkml:definitions>
  <inkml:trace contextRef="#ctx0" brushRef="#br0">0 124 13469,'22'7'450,"-2"-1"-360,-11-6 0,2 0-1474,2-5 1384,1-1 188,14-10-368,-5 5-2788,45-20 1439,-35 17 1529,26-14 0,-34 16 0,0-1 0</inkml:trace>
</inkml:ink>
</file>

<file path=ppt/ink/ink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34:38.437"/>
    </inkml:context>
    <inkml:brush xml:id="br0">
      <inkml:brushProperty name="width" value="0.04286" units="cm"/>
      <inkml:brushProperty name="height" value="0.04286" units="cm"/>
    </inkml:brush>
  </inkml:definitions>
  <inkml:trace contextRef="#ctx0" brushRef="#br0">0 1 18237,'0'31'179,"5"-2"-89,-4-11-90,7 1 0,-3 10 0,2 17 0,0-12 90,-4 6-90,-1-25-90,-2-2-1259,0 6 540,0-9 809,0 6 0,0-14 0,0 1 0</inkml:trace>
</inkml:ink>
</file>

<file path=ppt/ink/ink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34:38.798"/>
    </inkml:context>
    <inkml:brush xml:id="br0">
      <inkml:brushProperty name="width" value="0.04286" units="cm"/>
      <inkml:brushProperty name="height" value="0.04286" units="cm"/>
    </inkml:brush>
  </inkml:definitions>
  <inkml:trace contextRef="#ctx0" brushRef="#br0">1 36 14009,'26'-20'2069,"9"4"-1709,-20 24-1,9 2-89,-8 9 90,2 2-180,2 1 90,11 14-180,-6-5 0,2 12 0,-1 3-90,-3 0 45,1 11 0,-3 0-45,-10-13 90,4 37-90,-12-45 0,0 34 0,-3-35-180,-7 31-180,5-42-1349,-10 15 989,6-28 720,0 4 0,1-12 0,5 0 0</inkml:trace>
</inkml:ink>
</file>

<file path=ppt/ink/ink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34:39.120"/>
    </inkml:context>
    <inkml:brush xml:id="br0">
      <inkml:brushProperty name="width" value="0.04286" units="cm"/>
      <inkml:brushProperty name="height" value="0.04286" units="cm"/>
    </inkml:brush>
  </inkml:definitions>
  <inkml:trace contextRef="#ctx0" brushRef="#br0">1 25 14369,'29'9'-360,"-1"-1"-90,-8-8-89,3-5-271,-2 4-269,1-9-1,0 6 1080,5-4 0,-8 1 0,5 1 0</inkml:trace>
</inkml:ink>
</file>

<file path=ppt/ink/ink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34:39.287"/>
    </inkml:context>
    <inkml:brush xml:id="br0">
      <inkml:brushProperty name="width" value="0.04286" units="cm"/>
      <inkml:brushProperty name="height" value="0.04286" units="cm"/>
    </inkml:brush>
  </inkml:definitions>
  <inkml:trace contextRef="#ctx0" brushRef="#br0">0 48 12840,'26'11'0,"-2"-2"-5931,-7-15 4132,12-1 540,-3-7 1611,10 1 0,-6-1 1,1 1-1</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28:39.613"/>
    </inkml:context>
    <inkml:brush xml:id="br0">
      <inkml:brushProperty name="width" value="0.04286" units="cm"/>
      <inkml:brushProperty name="height" value="0.04286" units="cm"/>
    </inkml:brush>
  </inkml:definitions>
  <inkml:trace contextRef="#ctx0" brushRef="#br0">1 32 15988,'35'2'90,"-4"1"-5751,-11-10 5572,-1 4 1317,1-2-1587,-1 0 678,1 2-858,-3-1-181,0 0-4047,18 1 4767,-18 1 0,13 1 0,-23 1 0</inkml:trace>
</inkml:ink>
</file>

<file path=ppt/ink/ink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34:39.804"/>
    </inkml:context>
    <inkml:brush xml:id="br0">
      <inkml:brushProperty name="width" value="0.04286" units="cm"/>
      <inkml:brushProperty name="height" value="0.04286" units="cm"/>
    </inkml:brush>
  </inkml:definitions>
  <inkml:trace contextRef="#ctx0" brushRef="#br0">36 0 17787,'-8'30'450,"2"-2"-5931,1-6 5751,-1 16 1229,0 22-1319,2 35 679,4-26-949,0 15 90,5-55 0,10 28-90,-1-30-1799,31 28 990,-22-37-2429,44 9 1349,-37-22 1979,18-2 0,-21-3 0,-1 0 0</inkml:trace>
</inkml:ink>
</file>

<file path=ppt/ink/ink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34:40.058"/>
    </inkml:context>
    <inkml:brush xml:id="br0">
      <inkml:brushProperty name="width" value="0.04286" units="cm"/>
      <inkml:brushProperty name="height" value="0.04286" units="cm"/>
    </inkml:brush>
  </inkml:definitions>
  <inkml:trace contextRef="#ctx0" brushRef="#br0">131 0 16887,'-24'4'720,"2"-4"-6380,11 10 5750,-3-5 1318,4 5-1498,-11 7 950,12-7-1040,-6 6 0,13-12-989,0 3 4201,2-4-4201,0 3 179,4-5-3417,7 0 4407,-1-7 0,4-1 0,-7-5 0</inkml:trace>
</inkml:ink>
</file>

<file path=ppt/ink/ink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34:40.575"/>
    </inkml:context>
    <inkml:brush xml:id="br0">
      <inkml:brushProperty name="width" value="0.04286" units="cm"/>
      <inkml:brushProperty name="height" value="0.04286" units="cm"/>
    </inkml:brush>
  </inkml:definitions>
  <inkml:trace contextRef="#ctx0" brushRef="#br0">0 89 13649,'24'-28'360,"-1"5"-90,-8 14-90,2 2-252,10-3 342,-8 7 1279,38-5-1369,-36 7 180,30 18-270,-41-6-1,12 37 1,-15-25-90,2 35 0,-7-32 0,-9 31 0,-2-35 90,-20 27-180,9-30 90,-33 33 0,33-36-90,-17 17 1,29-26 89,2-1 522,2-2-612,1-1 249,2-1-159,1 1 0,0-1 0,5 0 0,10 0 0,-1-2 0,20 1 90,31-12-90,-23 4 0,23-7 0,-47 6-360,14-4 90,-13 5-1439,16-7 900,-26 10 809,6-4 0,-13 5 0,0-2 0</inkml:trace>
</inkml:ink>
</file>

<file path=ppt/ink/ink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34:41.639"/>
    </inkml:context>
    <inkml:brush xml:id="br0">
      <inkml:brushProperty name="width" value="0.04286" units="cm"/>
      <inkml:brushProperty name="height" value="0.04286" units="cm"/>
    </inkml:brush>
  </inkml:definitions>
  <inkml:trace contextRef="#ctx0" brushRef="#br0">0 1 14639,'29'24'719,"-5"0"-2750,-5-9 2301,-3 0 1111,33 28-1201,-14-10-180,12 13 493,-18-12-313,-4 5-180,-6-6 180,11 38-180,-16-33 90,5 51-90,-15-54 0,1 37 0,-12-48 90,-5 20-90,-2-29-90,-2 10-6027,3-17 6184,7-5-1506,4-3 1439,9-12 0,5 3 0,0-6 0</inkml:trace>
</inkml:ink>
</file>

<file path=ppt/ink/ink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34:42.053"/>
    </inkml:context>
    <inkml:brush xml:id="br0">
      <inkml:brushProperty name="width" value="0.04286" units="cm"/>
      <inkml:brushProperty name="height" value="0.04286" units="cm"/>
    </inkml:brush>
  </inkml:definitions>
  <inkml:trace contextRef="#ctx0" brushRef="#br0">27 1 17157,'0'38'630,"-5"-2"-6111,4-11 5841,-7 16-270,7-5 1072,-6 13-1162,6-12 45,-1 15 0,1 1-45,6 1 45,-2-2 0,2-3-45,7-18 893,1-5-893,0-2 0,1-3 0,0-3 90,1-1-180,12 4 3376,-9-9-3915,17 5 498,-21-14-1218,11 1 539,-14-4-1528,12-12 1168,-11 4 1170,13-19 0,-14 13 0,5-6 0</inkml:trace>
</inkml:ink>
</file>

<file path=ppt/ink/ink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34:42.394"/>
    </inkml:context>
    <inkml:brush xml:id="br0">
      <inkml:brushProperty name="width" value="0.04286" units="cm"/>
      <inkml:brushProperty name="height" value="0.04286" units="cm"/>
    </inkml:brush>
  </inkml:definitions>
  <inkml:trace contextRef="#ctx0" brushRef="#br0">51 36 16078,'-23'13'90,"1"-6"-180,21 5 0,-3-7 0,4 5 0,0-5-360,13-1 360,-6-2 0,10 0-90,-9-2 90,0 0-179,2 0 179,-2-6-1080,-2 1 811,-21-34-1,5 27-1169,-13-21 1529,12 33 0,6 0 0,1 0 0</inkml:trace>
</inkml:ink>
</file>

<file path=ppt/ink/ink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34:42.936"/>
    </inkml:context>
    <inkml:brush xml:id="br0">
      <inkml:brushProperty name="width" value="0.04286" units="cm"/>
      <inkml:brushProperty name="height" value="0.04286" units="cm"/>
    </inkml:brush>
  </inkml:definitions>
  <inkml:trace contextRef="#ctx0" brushRef="#br0">84 81 13559,'-22'-6'90,"3"1"-90,14 5 0,1 0 0,2 5 360,7 2-180,18 10 0,-3-3-90,12 3 90,-14-5 0,2 0-1,0 2-3031,22 28 2942,-15-6-1876,12 24 1786,-24-24-533,-4 26 623,-7-33-90,1 20 0,-5-32 2153,0-3-2153,0-3 2363,0-2-2542,-5-2 1193,3-2-1733,-20 0 539,13-2 0,-14-1 180,11-2-180,-17-12 180,10 2-180,-24-22 180,26 15 0,-6-27 0,18 22 0,25-29 0,-5 28 0,47-39 0,-35 36 90,31-35-90,-41 39 90,6-11 0,-16 11-90,-4 5 0,-1-4 0,-2 7 0,-9 1 0,-26-11 0,8 13-90,-18-6 0,22 16-90,-1 1-360,-11 0 181,9 7-1081,-14 5-179,19 4 1619,-4 1 0,10-5 0,2 0 0</inkml:trace>
</inkml:ink>
</file>

<file path=ppt/ink/ink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34:44.620"/>
    </inkml:context>
    <inkml:brush xml:id="br0">
      <inkml:brushProperty name="width" value="0.04286" units="cm"/>
      <inkml:brushProperty name="height" value="0.04286" units="cm"/>
    </inkml:brush>
  </inkml:definitions>
  <inkml:trace contextRef="#ctx0" brushRef="#br0">1 1 13289,'0'20'810,"4"-2"-180,4-9-271,1 0 1171,18 35-1261,-14-21-89,12 26 540,-2 4-540,-9-17-45,5 10 0,0 1-135,-2-3-2036,7 14 0,1 0 2036,-5-12 90,14 34 116,-21-49-206,-1 0 0,-2-4 0,1 11 0,-4-13 0,2 22 0,-5-27-1079,-1 17 1079,-2-29 0,-1-1 0,0-13 0</inkml:trace>
</inkml:ink>
</file>

<file path=ppt/ink/ink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34:45.838"/>
    </inkml:context>
    <inkml:brush xml:id="br0">
      <inkml:brushProperty name="width" value="0.04286" units="cm"/>
      <inkml:brushProperty name="height" value="0.04286" units="cm"/>
    </inkml:brush>
  </inkml:definitions>
  <inkml:trace contextRef="#ctx0" brushRef="#br0">0 58 14908,'33'6'0,"-2"-6"0,-10-5 0,3-4-4161,0 0 4161,12-1 769,-11 3-2208,29-6 270,-27 9 539,9-2-89,-21 5-271,-7 1 2763,-3 0-2492,0 5 719,-11 1 0,-2 5 0,-6-1 0</inkml:trace>
</inkml:ink>
</file>

<file path=ppt/ink/ink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34:46.018"/>
    </inkml:context>
    <inkml:brush xml:id="br0">
      <inkml:brushProperty name="width" value="0.04286" units="cm"/>
      <inkml:brushProperty name="height" value="0.04286" units="cm"/>
    </inkml:brush>
  </inkml:definitions>
  <inkml:trace contextRef="#ctx0" brushRef="#br0">1 1 12210,'17'21'1079,"-2"-4"-809,-5-15 90,2-2-90,3 0 0,2 0 0,15 0-180,-6 0-1,50-5-89,-39 4-179,29-3-181,-39 4-180,-4-3-179,0 2-1440,1-2 899,-9 3 1260,-1 0 0,-10 0 0,-1 0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28:39.812"/>
    </inkml:context>
    <inkml:brush xml:id="br0">
      <inkml:brushProperty name="width" value="0.04286" units="cm"/>
      <inkml:brushProperty name="height" value="0.04286" units="cm"/>
    </inkml:brush>
  </inkml:definitions>
  <inkml:trace contextRef="#ctx0" brushRef="#br0">1 10 15898,'31'15'-90,"-2"-2"-270,-11-13-269,1 0-811,12 0 91,-5-7 286,23 1 0,-20-6 0,11 0 1</inkml:trace>
</inkml:ink>
</file>

<file path=ppt/ink/ink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34:49.571"/>
    </inkml:context>
    <inkml:brush xml:id="br0">
      <inkml:brushProperty name="width" value="0.04286" units="cm"/>
      <inkml:brushProperty name="height" value="0.04286" units="cm"/>
    </inkml:brush>
  </inkml:definitions>
  <inkml:trace contextRef="#ctx0" brushRef="#br0">0 43 13739,'15'29'360,"-2"-2"-180,-3-2 0,0-3 0,3 8 0,-3-5-1,0 0 91,10 25-180,-8-18-4341,9 29 4341,-12-34 216,7 36-306,-9-36 17,4 25-826,-9-38 359,-5-23 270,-4-3 90,-4-26-90,0 12 3083,1-2-3083,-2-17 90,5 10 0,-3-42 0,7 37 90,1-55 0,8 61 818,1-21-818,6 39 117,-2 3-27,2 3 0,-1 1 0,9 3-90,-7 3 90,22 7-90,-21-3 90,18 24 0,-26-16 0,5 29-90,-11-22 90,1 10-90,-2-10 0,-8 0 0,0 0 0,-7 0 90,-5 7-180,5-8 90,-11 11-90,13-16 90,-3 6 0,12-13 0,1 2 0</inkml:trace>
</inkml:ink>
</file>

<file path=ppt/ink/ink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34:49.823"/>
    </inkml:context>
    <inkml:brush xml:id="br0">
      <inkml:brushProperty name="width" value="0.04286" units="cm"/>
      <inkml:brushProperty name="height" value="0.04286" units="cm"/>
    </inkml:brush>
  </inkml:definitions>
  <inkml:trace contextRef="#ctx0" brushRef="#br0">103 0 13919,'-26'17'1079,"3"-2"-2514,12 1 1615,1 0 444,1 4-444,1 1 190,0 3-100,3 30-270,2-17 0,3 15 0,4 2 0,4-8-495,4 8 0,2-1 45,3-15-1438,24 39 988,-24-48 900,26 26 0,-24-38 0,12 7 0</inkml:trace>
</inkml:ink>
</file>

<file path=ppt/ink/ink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34:50.062"/>
    </inkml:context>
    <inkml:brush xml:id="br0">
      <inkml:brushProperty name="width" value="0.04286" units="cm"/>
      <inkml:brushProperty name="height" value="0.04286" units="cm"/>
    </inkml:brush>
  </inkml:definitions>
  <inkml:trace contextRef="#ctx0" brushRef="#br0">336 0 14639,'-19'38'359,"1"-2"-359,3-10 90,1 4 0,-1 1 0,-16 34-90,9-22 0,-3 5 0,-2 0-90,3-7-675,-4 3 1,2-2 135,7-14-271,-10 16-2518,21-33 3418,2-5 0,1-2 0,1-3 0</inkml:trace>
</inkml:ink>
</file>

<file path=ppt/ink/ink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34:50.289"/>
    </inkml:context>
    <inkml:brush xml:id="br0">
      <inkml:brushProperty name="width" value="0.04286" units="cm"/>
      <inkml:brushProperty name="height" value="0.04286" units="cm"/>
    </inkml:brush>
  </inkml:definitions>
  <inkml:trace contextRef="#ctx0" brushRef="#br0">0 1 15628,'25'6'630,"-3"2"-540,-11 6 90,3 1-4432,0 1 4342,11 8 859,-5-4-949,7 7-179,-9-9-1441,24 21 271,-13-14 1349,27 22 0,-32-30 0,4 2 0</inkml:trace>
</inkml:ink>
</file>

<file path=ppt/ink/ink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34:50.490"/>
    </inkml:context>
    <inkml:brush xml:id="br0">
      <inkml:brushProperty name="width" value="0.04286" units="cm"/>
      <inkml:brushProperty name="height" value="0.04286" units="cm"/>
    </inkml:brush>
  </inkml:definitions>
  <inkml:trace contextRef="#ctx0" brushRef="#br0">1 41 12660,'25'4'90,"-1"0"-180,-9-4-180,3 0-1692,14-9 613,-4 3 1323,20-8 0,-19 5 1,8-1-1</inkml:trace>
</inkml:ink>
</file>

<file path=ppt/ink/ink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34:50.681"/>
    </inkml:context>
    <inkml:brush xml:id="br0">
      <inkml:brushProperty name="width" value="0.04286" units="cm"/>
      <inkml:brushProperty name="height" value="0.04286" units="cm"/>
    </inkml:brush>
  </inkml:definitions>
  <inkml:trace contextRef="#ctx0" brushRef="#br0">1 58 13829,'29'10'0,"-3"-7"-5660,-7-5 5210,11-13-90,-3 8 270,28-14 1,-24 11 0,14-5 0</inkml:trace>
</inkml:ink>
</file>

<file path=ppt/ink/ink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34:51.036"/>
    </inkml:context>
    <inkml:brush xml:id="br0">
      <inkml:brushProperty name="width" value="0.04286" units="cm"/>
      <inkml:brushProperty name="height" value="0.04286" units="cm"/>
    </inkml:brush>
  </inkml:definitions>
  <inkml:trace contextRef="#ctx0" brushRef="#br0">148 1 14279,'-27'0'1439,"4"0"-1079,13 7-90,1 1-4432,-1 6 4522,-6 7 679,6-4-859,-6 15-90,9-11 0,-4 17-90,7-14 0,-1 32 0,11-31 3392,1 16-3482,6-28 90,1-2-180,0-1 90,1-2-90,1-3-809,21-2 0,5-16 719,1 2-180,0-22 360,-26 13-270,6-26 180,-16 21-359,-5-29 269,-10 31-90,-6-10-90,-1 19-179,-1 0-361,0 4-89,0 0 1079,1 3 0,1 1 0,0 1 0</inkml:trace>
</inkml:ink>
</file>

<file path=ppt/ink/ink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34:51.338"/>
    </inkml:context>
    <inkml:brush xml:id="br0">
      <inkml:brushProperty name="width" value="0.04286" units="cm"/>
      <inkml:brushProperty name="height" value="0.04286" units="cm"/>
    </inkml:brush>
  </inkml:definitions>
  <inkml:trace contextRef="#ctx0" brushRef="#br0">1 0 13020,'23'29'989,"0"-3"-6290,-10-11 5571,2 3 1319,1 2-1049,9 13-180,-4-6 359,30 37-629,-20-29 0,10 14 0,2 0-90,-7-8 45,2 10 0,-3 0 45,-15-12-90,4 46 0,-20-49-1080,-16 34 361,2-43-2159,-22 21 1528,16-34 1565,-9 8 0,13-18 0,-2-1 0</inkml:trace>
</inkml:ink>
</file>

<file path=ppt/ink/ink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34:51.828"/>
    </inkml:context>
    <inkml:brush xml:id="br0">
      <inkml:brushProperty name="width" value="0.04286" units="cm"/>
      <inkml:brushProperty name="height" value="0.04286" units="cm"/>
    </inkml:brush>
  </inkml:definitions>
  <inkml:trace contextRef="#ctx0" brushRef="#br0">0 63 14459,'33'-4'90,"-4"4"0,-9-9-90,2 8-727,26-11 457,-16 7-2158,58-12 1438,-58 12-179,27-3 44,-46 6 1125,-1 2 0,-4 0 0,0 0 0</inkml:trace>
</inkml:ink>
</file>

<file path=ppt/ink/ink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34:52.003"/>
    </inkml:context>
    <inkml:brush xml:id="br0">
      <inkml:brushProperty name="width" value="0.04286" units="cm"/>
      <inkml:brushProperty name="height" value="0.04286" units="cm"/>
    </inkml:brush>
  </inkml:definitions>
  <inkml:trace contextRef="#ctx0" brushRef="#br0">28 0 13199,'-15'24'900,"4"-4"-630,10-15 0,1-1-1,0-1 1,5 1 180,8-1-270,3-1 180,39 0-270,-24-1-360,62-6-270,-51 4-1934,11-6 1,0 0 2473,-3 5 0,28-10 0,-37 7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28:40.003"/>
    </inkml:context>
    <inkml:brush xml:id="br0">
      <inkml:brushProperty name="width" value="0.04286" units="cm"/>
      <inkml:brushProperty name="height" value="0.04286" units="cm"/>
    </inkml:brush>
  </inkml:definitions>
  <inkml:trace contextRef="#ctx0" brushRef="#br0">30 0 14549,'-30'15'0</inkml:trace>
</inkml:ink>
</file>

<file path=ppt/ink/ink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34:52.838"/>
    </inkml:context>
    <inkml:brush xml:id="br0">
      <inkml:brushProperty name="width" value="0.04286" units="cm"/>
      <inkml:brushProperty name="height" value="0.04286" units="cm"/>
    </inkml:brush>
  </inkml:definitions>
  <inkml:trace contextRef="#ctx0" brushRef="#br0">0 1 15178,'7'29'540,"-1"1"-450,-6-7 0,0 7-416,0 20 416,0-9 0,0 38 0,6-31-90,-2 4 0,0 1 0,9 1-45,-2 2 0,1 0-135,2-11-765,6 3 1,2-3 314,-3-14-2345,32 20 1266,-29-42 1709,14-1 0,-12-8 0,0 0 0</inkml:trace>
</inkml:ink>
</file>

<file path=ppt/ink/ink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34:53.155"/>
    </inkml:context>
    <inkml:brush xml:id="br0">
      <inkml:brushProperty name="width" value="0.04286" units="cm"/>
      <inkml:brushProperty name="height" value="0.04286" units="cm"/>
    </inkml:brush>
  </inkml:definitions>
  <inkml:trace contextRef="#ctx0" brushRef="#br0">94 13 16168,'-22'-7'360,"3"2"-360,11 5 0,2 0-90,3 4 90,1 2 0,2 4 0,0-1-90,0-1 0,0-2-90,0 0-90,5 0 0,5-3 90,5-1 90,1-2-449,-7-5 359,-21-8 0,2 3-90,-14-4 0,14 12-1529,-3-1 540,5 1 1259,-1-2 0,7 1 0,2 0 0</inkml:trace>
</inkml:ink>
</file>

<file path=ppt/ink/ink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34:53.690"/>
    </inkml:context>
    <inkml:brush xml:id="br0">
      <inkml:brushProperty name="width" value="0.04286" units="cm"/>
      <inkml:brushProperty name="height" value="0.04286" units="cm"/>
    </inkml:brush>
  </inkml:definitions>
  <inkml:trace contextRef="#ctx0" brushRef="#br0">1 59 12840,'2'-23'270,"5"3"-181,7 14 91,2 1 90,7 2 270,9 1-360,-7 2 270,6 0-181,-18 7 1,6 14-180,-10-3 180,2 39-180,-8-31-90,-3 22 180,-6-16-180,-2-7 90,-6 7-90,0-9 0,0-1 0,-14 13 0,11-13 0,-19 19 0,23-26-90,-11 15 90,17-19 0,-2 10-90,8-13 180,5 6-90,3-9 0,5 1 0,15-4 0,28-7 0,-14-2 0,43-17 0,-57 9-450,28-11 180,-36 16-90,5-3-89,-11 4-91,-3 2 0,-2-1-89,-4 0-1980,-1-3 2609,-2 1 0,-1-3 0,0 3 0</inkml:trace>
</inkml:ink>
</file>

<file path=ppt/ink/ink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34:54.088"/>
    </inkml:context>
    <inkml:brush xml:id="br0">
      <inkml:brushProperty name="width" value="0.04286" units="cm"/>
      <inkml:brushProperty name="height" value="0.04286" units="cm"/>
    </inkml:brush>
  </inkml:definitions>
  <inkml:trace contextRef="#ctx0" brushRef="#br0">1 1 17877,'25'26'539,"-1"-3"-449,-9-8 90,3-2-4036,0 4 3946,3 0 361,9 15-451,-5-6 45,4 22 0,-1 3-45,-5-5 0,-1 2 0,-2 0 0,-13-12 0,2 29 0,-6-25-153,0 41 63,-3-51 180,-11 25-180,8-38 2885,-17 10-2885,15-21-1684,-9 1 425,9-11 918,0-3-289,5-5-179,-7-1-271,5 1-808,-11-2 1978,11-1 0,-3-3 0,5-1 0</inkml:trace>
</inkml:ink>
</file>

<file path=ppt/ink/ink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34:54.434"/>
    </inkml:context>
    <inkml:brush xml:id="br0">
      <inkml:brushProperty name="width" value="0.04286" units="cm"/>
      <inkml:brushProperty name="height" value="0.04286" units="cm"/>
    </inkml:brush>
  </inkml:definitions>
  <inkml:trace contextRef="#ctx0" brushRef="#br0">57 0 14639,'-25'4'449,"3"0"-359,17 8 90,1-1-90,4 1 0,0-1 0,0 6-90,0-4 0,6 16-90,2-14 0,15 12 90,-7-20-180,16 2 90,-16-16 0,3-1 0,-12-10 0,-4-6 90,-3 7-179,-6-7-1,-2 15-5127,-23-8 5307,7 12 0,-9-5 0,14 9 0</inkml:trace>
</inkml:ink>
</file>

<file path=ppt/ink/ink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34:56.040"/>
    </inkml:context>
    <inkml:brush xml:id="br0">
      <inkml:brushProperty name="width" value="0.04286" units="cm"/>
      <inkml:brushProperty name="height" value="0.04286" units="cm"/>
    </inkml:brush>
  </inkml:definitions>
  <inkml:trace contextRef="#ctx0" brushRef="#br0">30 1 15268,'3'25'360,"0"-2"-90,-3-8-180,-5-1 0,3 4 0,-3-2 90,1 3 449,-3 39-539,1-22 0,-1 30 0,7-34 180,0 32-90,0-22-90,11 51 0,-8-52 0,13 8 0,3-1-90,-6-11 0,20 24 0,-17-41 0,1-2 0,-1-2 0,2-1 90,5 2-90,-4-6 0,25 5-90,-23-12-90,12 2-180,-18-6 0,-6-5 0,1 4-629,-1-9 359,-4 3-1349,4-5 1080,-6 2-1889,0-3 2788,-3 8 0,0-1 0,0 2 0</inkml:trace>
</inkml:ink>
</file>

<file path=ppt/ink/ink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34:56.603"/>
    </inkml:context>
    <inkml:brush xml:id="br0">
      <inkml:brushProperty name="width" value="0.04286" units="cm"/>
      <inkml:brushProperty name="height" value="0.04286" units="cm"/>
    </inkml:brush>
  </inkml:definitions>
  <inkml:trace contextRef="#ctx0" brushRef="#br0">128 4 15358,'-27'-2'630,"3"0"-540,17 2-90,-2 6 90,3-5-90,-3 10 0,2-7 0,-3 6 0,-6 10-90,9-8 90,2 13 0,11-17 0,12 3-90,-4-9 180,2-1-90,-7-6 0,-1-6 0,-5-1 0,0-3 0,-3 7-90,-6 4 0,-1 1-180,-5 3 270,-4 0 0,13 0 0,0 0 0</inkml:trace>
</inkml:ink>
</file>

<file path=ppt/ink/ink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34:57.188"/>
    </inkml:context>
    <inkml:brush xml:id="br0">
      <inkml:brushProperty name="width" value="0.04286" units="cm"/>
      <inkml:brushProperty name="height" value="0.04286" units="cm"/>
    </inkml:brush>
  </inkml:definitions>
  <inkml:trace contextRef="#ctx0" brushRef="#br0">81 186 13559,'0'-26'1080,"-5"3"-811,0 14-89,-1 1-90,-2-1-90,3 4 0,-6-1 0,3 6 0,-5 11 0,9-8-90,-2 25 90,5-19 0,1 14 0,7-12 0,1 0 0,11 5 180,2 5-180,0 2 180,17 16-90,-17-16 180,33 30-180,-33-32 0,22 31 0,-31-32 90,4 15-180,-13-19 0,-1 7 90,-2-11-90,-10 7 0,3-10 0,-18 6-180,5-5-270,-17-2 270,15-4-90,-5-18 180,19 4 0,0-33 90,6 18-90,12-44 90,-1 34 0,10-22 0,-6 27 0,11-25 90,-8 21-90,14-35 0,-20 42 90,6-25-90,-13 31 0,1-7 0,-4 12 0,0 5-90,-12-2 90,4 8-90,-24 6 90,15 7-629,-30 18 359,24-7-1259,-32 23 539,32-23 990,-15 14 0,25-20 0,-2 3 0</inkml:trace>
</inkml:ink>
</file>

<file path=ppt/ink/ink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35:10.219"/>
    </inkml:context>
    <inkml:brush xml:id="br0">
      <inkml:brushProperty name="width" value="0.04286" units="cm"/>
      <inkml:brushProperty name="height" value="0.04286" units="cm"/>
    </inkml:brush>
  </inkml:definitions>
  <inkml:trace contextRef="#ctx0" brushRef="#br0">1 0 17427,'25'0'90,"-2"0"-90,-12 0 0,0 0-90,0 0 180,1 0-90,14 0 0,-8 0-2159,51 0 1620,-44 0-91,29 0 0,-44 0 1,-1 0 629,-2 0 0,-4 0 0,-1 0 0</inkml:trace>
</inkml:ink>
</file>

<file path=ppt/ink/ink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35:10.423"/>
    </inkml:context>
    <inkml:brush xml:id="br0">
      <inkml:brushProperty name="width" value="0.04286" units="cm"/>
      <inkml:brushProperty name="height" value="0.04286" units="cm"/>
    </inkml:brush>
  </inkml:definitions>
  <inkml:trace contextRef="#ctx0" brushRef="#br0">1 1 15628,'24'14'1079,"4"2"-989,-13-10 0,4 1 0,-4 1-90,-1-5-449,15 3-91,-12-3-1979,21-1 990,-23-2 1529,13-5 0,-17 0 0,5-6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28:40.484"/>
    </inkml:context>
    <inkml:brush xml:id="br0">
      <inkml:brushProperty name="width" value="0.04286" units="cm"/>
      <inkml:brushProperty name="height" value="0.04286" units="cm"/>
    </inkml:brush>
  </inkml:definitions>
  <inkml:trace contextRef="#ctx0" brushRef="#br0">0 147 11221,'0'-25'539,"0"3"-4039,6 11 3590,1-1 1140,6 1-1050,0 0 586,1 1-136,18-7-541,-10 8 631,26-6 3123,-13 11-3033,-2 12-541,-9 1 1,-14 12-90,-5-6-90,0 2 0,-1 1 0,-2 0-3482,-1 2 3392,0 0 0,-1 2 90,0 0-90,-6 2 0,5-1 0,-11 0 0,-1 11 0,0-9 0,-18 34 90,16-32-180,-22 33 0,26-44 90,-7 9 0,15-21 3482,9-1-3482,2-2 0,8-1 0,0 0 0,2 0 0,10-10 0,-5 5 0,26-12 0,-23 9-180,24-4-540,-16 3 181,0 1-91,-3 1-90,-11 1 1,-2 3-91,-3-1 810,0 3 0,-7 0 0,-1 1 0</inkml:trace>
</inkml:ink>
</file>

<file path=ppt/ink/ink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35:13.659"/>
    </inkml:context>
    <inkml:brush xml:id="br0">
      <inkml:brushProperty name="width" value="0.04286" units="cm"/>
      <inkml:brushProperty name="height" value="0.04286" units="cm"/>
    </inkml:brush>
  </inkml:definitions>
  <inkml:trace contextRef="#ctx0" brushRef="#br0">0 34 13559,'27'5'270,"-2"-8"-270,13-6 0,-15-4 0,16 5 0,-20 3 0,-3 5 0,0 0 90,-2 0-180,-2 0 180,1 0-1169,12 0 449,-11 0-180,8 0 91,-16 0 719,-3 17 0,0-12 0,-3 12 0</inkml:trace>
</inkml:ink>
</file>

<file path=ppt/ink/ink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35:13.903"/>
    </inkml:context>
    <inkml:brush xml:id="br0">
      <inkml:brushProperty name="width" value="0.04286" units="cm"/>
      <inkml:brushProperty name="height" value="0.04286" units="cm"/>
    </inkml:brush>
  </inkml:definitions>
  <inkml:trace contextRef="#ctx0" brushRef="#br0">0 9 13739,'27'10'900,"-1"-2"-271,-6-8-359,-1 0-90,3 0-90,-2 0 0,-1 0-90,2 0 0,0 0-90,23-5-270,-19 3-899,21-10 449,-32 11-359,3-5 1169,-1 6 0,-9 0 0,4 0 0</inkml:trace>
</inkml:ink>
</file>

<file path=ppt/ink/ink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35:18.553"/>
    </inkml:context>
    <inkml:brush xml:id="br0">
      <inkml:brushProperty name="width" value="0.04286" units="cm"/>
      <inkml:brushProperty name="height" value="0.04286" units="cm"/>
    </inkml:brush>
  </inkml:definitions>
  <inkml:trace contextRef="#ctx0" brushRef="#br0">76 1 16258,'0'27'270,"-7"-2"-270,6-6 90,-13 2-4342,6 1 4252,-5 18 0,0-6 493,3 43-493,4-34 180,3 38-180,3-45 0,0 10 0,5-19 0,3-2 0,7-2 3077,-1-3-3077,6 0 89,-4-7-178,25 3-1,-19-11 861,16 0-1310,-12-20 269,-7 3 90,6-15-90,2-6 180,-7 8-90,20-31 180,-22 26-90,2-31 180,-14 33-90,-6-27-90,0 31 180,-18-34-90,7 35 0,-31-31 0,22 37 0,-12-10 0,5 15-90,-1 4-90,0 1-539,-2 5 269,13 2-539,-12 7 359,13 1-2878,-13 13 3508,16-7 0,-4 4 0,11-9 0</inkml:trace>
</inkml:ink>
</file>

<file path=ppt/ink/ink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35:18.976"/>
    </inkml:context>
    <inkml:brush xml:id="br0">
      <inkml:brushProperty name="width" value="0.04286" units="cm"/>
      <inkml:brushProperty name="height" value="0.04286" units="cm"/>
    </inkml:brush>
  </inkml:definitions>
  <inkml:trace contextRef="#ctx0" brushRef="#br0">60 55 13379,'5'-24'720,"-1"5"-270,-11 13-360,1 2-90,-5 3 0,2 1-1709,4 5 719,-3 14-1348,3-9 2338,-4 7 0,4-17 0,2 0 0</inkml:trace>
</inkml:ink>
</file>

<file path=ppt/ink/ink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35:19.337"/>
    </inkml:context>
    <inkml:brush xml:id="br0">
      <inkml:brushProperty name="width" value="0.04286" units="cm"/>
      <inkml:brushProperty name="height" value="0.04286" units="cm"/>
    </inkml:brush>
  </inkml:definitions>
  <inkml:trace contextRef="#ctx0" brushRef="#br0">1 1 18057,'20'29'270,"-3"0"-181,-10-7 1,-1 3-4341,1 3 4341,4 20-90,-3-10 364,3 13-364,-4-17-2014,14 48 2014,-11-39 0,8 31 0,-12-51-180,5 15 0,-4-17 305,8 18-934,-10-30 495,3 3-676,-6-11 3303,1-1-4112,-1 0 1799,0 0 0,-1-6 0,1-2 0</inkml:trace>
</inkml:ink>
</file>

<file path=ppt/ink/ink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35:19.821"/>
    </inkml:context>
    <inkml:brush xml:id="br0">
      <inkml:brushProperty name="width" value="0.04286" units="cm"/>
      <inkml:brushProperty name="height" value="0.04286" units="cm"/>
    </inkml:brush>
  </inkml:definitions>
  <inkml:trace contextRef="#ctx0" brushRef="#br0">76 1 15448,'-7'25'810,"5"-2"-540,-11-8-180,6 0-3971,-10 11 4061,10-5 1128,-8 46-1218,14-18-326,-5 20 326,6-23-151,0-4 61,5-9 0,11 25 0,-1-31 0,20 24 0,-18-35-360,22 5 90,-22-16 3236,10-2-3236,-12-11-3245,0-1 3245,0-8 414,0-1-324,4-8 243,-3 1-63,6-24-90,-11 22 450,-1-27-180,-8 39 90,-23-13-180,11 24 3302,-24-1-3392,21 5 0,-18 16 0,9 5-540,-16 26 90,19-14-180,-2 5-89,13-18-91,1 0-179,2-1-630,2-1 1619,-1 1 0,2 2 0,0 1 0</inkml:trace>
</inkml:ink>
</file>

<file path=ppt/ink/ink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35:20.886"/>
    </inkml:context>
    <inkml:brush xml:id="br0">
      <inkml:brushProperty name="width" value="0.04286" units="cm"/>
      <inkml:brushProperty name="height" value="0.04286" units="cm"/>
    </inkml:brush>
  </inkml:definitions>
  <inkml:trace contextRef="#ctx0" brushRef="#br0">1 21 13649,'20'20'630,"-2"-4"-540,-14-16-90,3 0 90,0 0 0,4 0 90,7 0-180,0 0 90,7-6-90,-4 5-270,27-18 0,-21 12-1079,30-9 809,-38 11-899,11 3 90,-19 2-450,0 0 1799,-6 6 0,-3-4 0,-2 5 0</inkml:trace>
</inkml:ink>
</file>

<file path=ppt/ink/ink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35:21.105"/>
    </inkml:context>
    <inkml:brush xml:id="br0">
      <inkml:brushProperty name="width" value="0.04286" units="cm"/>
      <inkml:brushProperty name="height" value="0.04286" units="cm"/>
    </inkml:brush>
  </inkml:definitions>
  <inkml:trace contextRef="#ctx0" brushRef="#br0">1 21 11850,'23'13'990,"-1"-4"-720,-11-8 89,0-1-4250,1 0 4071,1 0 859,2 0-949,3 0 0,2 0 0,25-5-90,-19-1-360,31-7 0,-37 7-899,12-4 359,-18 9 3393,2-1-2493,-2 2 0,-6 0 0,1 0 0</inkml:trace>
</inkml:ink>
</file>

<file path=ppt/ink/ink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35:33.892"/>
    </inkml:context>
    <inkml:brush xml:id="br0">
      <inkml:brushProperty name="width" value="0.04286" units="cm"/>
      <inkml:brushProperty name="height" value="0.04286" units="cm"/>
    </inkml:brush>
  </inkml:definitions>
  <inkml:trace contextRef="#ctx0" brushRef="#br0">124 77 13289,'3'-24'450,"-1"4"-270,-2 14-90,0 0 0,0 1 90,0-1 0,0 2-90,-5 1 0,0 1 0,-6 2-90,3 0 0,0 0 0,0 0 0,2 0 0,-7 11 0,6-3 90,-11 26-90,10-14 89,-8 36-89,11-26 90,-4 53-90,7-46 0,5 49 0,3-55 90,4 16-90,5-15 0,-3-8 0,6 5 0,6-5 0,-4-8 90,26 8 0,-23-18-90,30 2 0,-32-14-449,28-20 359,-28 5-630,34-59 540,-38 46 180,14-34 0,-29 42 0,-1-1-90,-16-24 90,4 20 0,-30-38 0,19 43 0,-29-20 0,28 35 0,-29 6 0,22 24-540,-23 23 181,25-6-1081,-13 27 631,27-36 809,-2 30 0,13-35 0,3 12 0</inkml:trace>
</inkml:ink>
</file>

<file path=ppt/ink/ink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35:34.297"/>
    </inkml:context>
    <inkml:brush xml:id="br0">
      <inkml:brushProperty name="width" value="0.04286" units="cm"/>
      <inkml:brushProperty name="height" value="0.04286" units="cm"/>
    </inkml:brush>
  </inkml:definitions>
  <inkml:trace contextRef="#ctx0" brushRef="#br0">150 98 14819,'0'-21'359,"-5"6"-988,3 11 629,-3-3 0,5-1 0,0-3-3392,0 2 3302,0 1 90,-5 0 0,-2 4 0,-6 1 0,-1 3-90,0 0-1439,-22 0 1529,19 0 0,-11 0 0,24 0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28:43.018"/>
    </inkml:context>
    <inkml:brush xml:id="br0">
      <inkml:brushProperty name="width" value="0.04286" units="cm"/>
      <inkml:brushProperty name="height" value="0.04286" units="cm"/>
    </inkml:brush>
  </inkml:definitions>
  <inkml:trace contextRef="#ctx0" brushRef="#br0">552 1643 11400,'-23'0'630,"4"0"-450,13 0 0,-1 0 0,2 0-90,-1 0-90,2 0 90,0 0 0,2-5 809,0 4-719,6-4-90,3 5-90,4 0 180,-1 0-180,25-12 90,-16 9-90,22-14 180,-8 16-90,-6-4-3482,36 5 3482,-29-7-471,49 0 381,-46-6 0,54 0 0,-51 6 0,13 0 0,1 1 0,-10 5 0,32-5 180,-43 6-90,0 0 0,1 0 0,0 0-90,15 0 90,-11 0-90,57 0 0,-50 0 0,11 0 0,0 0 0,-13 0 0,7 0 0,0 0 0,-6 0 0,56 0 0,-59 0 0,52 0 0,-54 0 3203,34 0-3203,0-6 0,2 5 0,-3-4 0,-25 5 0,-23 0 0,32 0 0,-24 0 0,45-7 0,-48 5 0,34-11 0,-38 11 0,32-4 0,-33 6 569,35 0-569,-37 0 0,28 0 0,-33 0 0,17 0 0,-21 0 0,12-7 0,-16 5 0,12-11 0,-10 12 0,26-12 0,-18 11 0,35-15 0,-31 14 0,24-7 0,-26 10 0,18 0 90,-21 0-90,11 0-90,-10 0 180,-4 0-90,3 0 0,-9 0 0,5 0 0,-1-7 0,2 5 0,2-5-90,-2 7 90,9-7 0,-12 5 90,13-9-90,-17 10-90,12-5 90,-11 6 90,13 0-90,-12 0 180,8 0-90,-11 0 0,8-6-90,-8 4 90,8-4 0,-9 6 90,1 0 270,-4-5-360,-1-3-90,-2-6 0,0 0-90,0-12 90,0 8-90,-7-38 0,2 31-3392,-15-43 3482,10 42-1778,-20-37 1778,15 34-261,-20-49 261,20 45 0,-16-46 0,17 51 0,-16-36 0,16 37-90,-14-38 0,18 38 0,-11-36-90,13 39-166,-11-35 257,12 32-1,-11-35 90,11 34 0,-3-30 0,7 34 0,2-25 0,1 29 0,-6-22 0,0 27 0,-7-23 0,3 27 2389,-1-9-2389,7 15 2179,-8 1-2179,9-5 510,-7 6-510,7-10 158,-1 1-158,0 2-90,-7 0 90,5 10 0,-13 0 0,10 0 0,-15 5 0,10 2 90,-22 3-90,14 2 90,-34 6-90,27-10 0,-45 13 0,39-17 0,-49 11 0,45-9 45,-13 3 0,-1 0 135,7 2-90,-12 3 0,-1 0 0,10-2-90,-8 3 0,-2 0 0,5-4 45,-6 2 0,-3 0-45,-11 0-1741,2 1 0,1 1 1741,-5 1 0,-18 6-90,57-13 90,-28 7 0,23-6 90,-50 10-90,53-13-45,-12 4 0,1 0 45,10-3-90,-10 4 0,0 0 0,13-5-2268,-46 8 2358,48-9-216,-51 0 126,51-5-90,-47-1 180,49 0 2048,-29 0-2138,32 0-90,-35 0 180,31 0-90,-53 0 90,52 0 0,-43 0 0,52 0 0,-36 0 0,38 0 90,-32 0-180,35 0 3266,-27 0-3176,5 6 0,8-4 564,1 4-564,25-1 269,0-4-179,-4 3-90,5 0 89,-8 0-89,10 1 0,-12 1 0,11-3 0,-13 7 0,12-5 0,-15 9 0,13-7 90,-16 7 0,15-7 90,-14 7-90,16-8 270,-7 8-270,12-7 90,0 13-90,4-10 0,0 8 0,5 2 0,-4-2-90,9 6 90,0 5-90,0-7 0,11 28-270,-12-24-2519,16 37 990,-16-39 1799,6 17 0,-10-26 0,-1-1 0</inkml:trace>
</inkml:ink>
</file>

<file path=ppt/ink/ink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35:34.738"/>
    </inkml:context>
    <inkml:brush xml:id="br0">
      <inkml:brushProperty name="width" value="0.04286" units="cm"/>
      <inkml:brushProperty name="height" value="0.04286" units="cm"/>
    </inkml:brush>
  </inkml:definitions>
  <inkml:trace contextRef="#ctx0" brushRef="#br0">158 0 14459,'-25'0'809,"4"0"-629,14 7-90,-1 1 90,-1 6 0,0 3 180,-6 11 89,-9 34-449,7-17 90,-2 47-90,15-57 90,23 52-90,-8-59 0,18 23 0,-14-41-359,19 1 179,-12-5-810,41-9 810,-36-4-539,40-34 629,-45 18 0,12-22 90,-26 23 0,-5-1 0,-1-1-90,-2 2 90,0 0 0,-21-13 0,1 11 0,-31-8-90,19 21-630,-22 5 361,31 6-2070,-21 6 900,30-5 1529,-7 4 0,17-5 0,1 0 0</inkml:trace>
</inkml:ink>
</file>

<file path=ppt/ink/ink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35:35.307"/>
    </inkml:context>
    <inkml:brush xml:id="br0">
      <inkml:brushProperty name="width" value="0.04286" units="cm"/>
      <inkml:brushProperty name="height" value="0.04286" units="cm"/>
    </inkml:brush>
  </inkml:definitions>
  <inkml:trace contextRef="#ctx0" brushRef="#br0">0 164 11041,'22'-27'270,"-1"3"-5841,-3 10 5841,11-6 1229,-7 5-1409,9-4 0,-11 7 269,14-3-89,-14 7 1579,13-1-1759,-25 14 90,2 6-180,-10 4 0,0 4 0,-5-6 3392,-1 1-3392,-5 0 0,2 1 0,-1 0 0,2 1 90,-11 17-180,10-15-3302,-17 20 3392,16-27 0,-8 4 0,18-12 0,-1-1 0,13-2 0,-1 0 0,1 0 0,12 0 0,-8 0 3572,21 0-3572,-20 0 90,9 7 0,-10 2 90,-3 7-90,1 3 0,-2 0 0,2 23-90,-7-15 180,0 30-91,-12-35 1,-3 12 90,-6-19 0,-2 1 90,-1-2-90,-2 1 0,-11 4-90,6-4 0,-33 5-90,32-13-540,-28-1 90,37-6-1349,-8-13 990,17 4 809,0-28 0,14 16 0,1-12 0</inkml:trace>
</inkml:ink>
</file>

<file path=ppt/ink/ink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35:35.789"/>
    </inkml:context>
    <inkml:brush xml:id="br0">
      <inkml:brushProperty name="width" value="0.04286" units="cm"/>
      <inkml:brushProperty name="height" value="0.04286" units="cm"/>
    </inkml:brush>
  </inkml:definitions>
  <inkml:trace contextRef="#ctx0" brushRef="#br0">0 96 12210,'36'-17'270,"0"1"-90,-14 5-90,2 2-4162,0 0 4522,9-2-270,-5 3 553,6 0-644,-9 3 302,23 3-212,-23 6 91,22 17-180,-38-2 90,2 22-180,-11-18 90,-11 46 0,1-33 1493,-8 14 0,-5 1-1493,-7-3-90,-17 27 448,19-41-358,-1 1-90,13-19 90,-8 13 0,16-17 414,6 7-324,13-14 0,21 0 0,-8-5 179,35 0-359,-26 0 180,41 0-180,-42 0 0,30 0-180,-35 0-809,7 0 989,-19 0 0,-7 0 0,-4 0 0</inkml:trace>
</inkml:ink>
</file>

<file path=ppt/ink/ink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35:11.639"/>
    </inkml:context>
    <inkml:brush xml:id="br0">
      <inkml:brushProperty name="width" value="0.04286" units="cm"/>
      <inkml:brushProperty name="height" value="0.04286" units="cm"/>
    </inkml:brush>
  </inkml:definitions>
  <inkml:trace contextRef="#ctx0" brushRef="#br0">57 44 12120,'1'-20'1259,"0"4"-359,-1 14 539,-6 2-1349,-10 16 0,6-6 0,-10 15-90,19-11 0,-5 2 90,6 14-90,0-8 0,0 9 0,5-19 0,1-5-90,5-7-360,6-16 270,-5 6-90,8-19 180,-9 13 0,7-16 90,-8 4 90,0-1 0,-6 9-90,-10 14 0,-1 4 0,-5 2 0,0 0 0,-10 22 0,-2 6 0</inkml:trace>
</inkml:ink>
</file>

<file path=ppt/ink/ink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35:12.173"/>
    </inkml:context>
    <inkml:brush xml:id="br0">
      <inkml:brushProperty name="width" value="0.04286" units="cm"/>
      <inkml:brushProperty name="height" value="0.04286" units="cm"/>
    </inkml:brush>
  </inkml:definitions>
  <inkml:trace contextRef="#ctx0" brushRef="#br0">124 13 14369,'-23'-4'629,"1"5"-359,10 6-90,3 6 0,-3 1 0,5 1-90,0 0 0,0 1 0,0 0 0,-2 14 0,5-10-90,-1 23 0,11-27 0,10 15 0,-2-20-90,21 4 90,-19-9-360,27-7 180,-22-1-180,23-24 360,-20 9-90,6-19 0,-10 8-179,-9-13 179,-4 17-90,-13-13 90,-2 23 0,-8-1 0,3 5-90,-1 2 0,0 2 0,0 0-90,-1 3-2608,1 0 2068,-27 15-359,22-2 321,-20 11 0,30-6 0,-2-2 0</inkml:trace>
</inkml:ink>
</file>

<file path=ppt/ink/ink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35:12.627"/>
    </inkml:context>
    <inkml:brush xml:id="br0">
      <inkml:brushProperty name="width" value="0.04286" units="cm"/>
      <inkml:brushProperty name="height" value="0.04286" units="cm"/>
    </inkml:brush>
  </inkml:definitions>
  <inkml:trace contextRef="#ctx0" brushRef="#br0">160 2 13649,'-23'7'1709,"-3"3"-1439,15 3 0,-4 2 0,5-5-90,1 0 359,-6 15-449,5-10 270,-8 26-270,12-22 0,-4 25-90,7-22 0,0 23 0,3-26 0,10 15 90,-2-22-180,30 11 90,-16-17-360,46-1 270,-39-14-90,32-19 180,-38 6 0,4-9 0,-10 9 0,0-11 0,-6 6 270,-2-29-180,-6 32 90,-21-24-180,7 35-630,-29-12 181,20 16-3239,-10-4 2339,-21 5 1349,18 4 0,-17 0 0,28 4 0</inkml:trace>
</inkml:ink>
</file>

<file path=ppt/ink/ink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36:33.756"/>
    </inkml:context>
    <inkml:brush xml:id="br0">
      <inkml:brushProperty name="width" value="0.04286" units="cm"/>
      <inkml:brushProperty name="height" value="0.04286" units="cm"/>
    </inkml:brush>
  </inkml:definitions>
  <inkml:trace contextRef="#ctx0" brushRef="#br0">13 259 13110,'0'29'89,"0"-5"-89,0-11 0,0 7 0,0-4 0,0 8-4161,24 46 4161,-13-36 859,23 50-859,-13-30 0,-5-16 90,3 29-90,-14-48 0,1 15 0,-5-26 0,1 0 90,-1-5-90,1-1 0,-7-1 3302,1-6-3302,-2-1 0,-3-5-90,2-5 0,-2 2-269,-16-57 359,15 38-236,-10-42 146,17 46 90,-3-14 0,4 10 0,-1-44 0,3 41 0,0-42 0,6 53-90,7-32 90,0 35 0,15-31 0,-14 31 0,19-26 0,-19 31 90,20-13-90,-22 24 90,12 12-90,-17 5 90,8 27-90,-9-16 90,5 29-90,-7-30 90,1 28-90,-4-32 236,-6 18-236,-2-23 0,-13 15 0,6-16 89,-16 17-178,13-15 178,-41 27-89,36-25-89,-39 19-1,47-27-900,-12 4 990,21-10 0,-1 0 0,6-1 0</inkml:trace>
</inkml:ink>
</file>

<file path=ppt/ink/ink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36:34.307"/>
    </inkml:context>
    <inkml:brush xml:id="br0">
      <inkml:brushProperty name="width" value="0.04286" units="cm"/>
      <inkml:brushProperty name="height" value="0.04286" units="cm"/>
    </inkml:brush>
  </inkml:definitions>
  <inkml:trace contextRef="#ctx0" brushRef="#br0">146 0 12930,'-23'21'359,"2"0"-5929,13-2 5840,-5 11-90,4-4 1358,-6 19-1538,5-14 45,-2 18 0,1 4-45,3-5 570,-7 45-570,14-59 0,6 36 0,2-31 0,5 27-2156,4-30 2156,-3-11 2156,4 9-2156,2-6 0,-5-7 0,9 10 0,-10-15-49,3 3-41,-5-8-180,-2-1 1,-1-1 118,-1-2-1558,3 0 4111,-5-5-2402,5-6 0,-5-5 0,2-7 0</inkml:trace>
</inkml:ink>
</file>

<file path=ppt/ink/ink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36:34.885"/>
    </inkml:context>
    <inkml:brush xml:id="br0">
      <inkml:brushProperty name="width" value="0.04286" units="cm"/>
      <inkml:brushProperty name="height" value="0.04286" units="cm"/>
    </inkml:brush>
  </inkml:definitions>
  <inkml:trace contextRef="#ctx0" brushRef="#br0">412 1 13110,'-5'19'269,"-2"0"-179,-5-13 0,-1 1-4341,2 2 4251,-5 1 859,4 0-859,-3 16 0,7-11 0,0 10 0,5-11 0,-10 14 0,6-11 0,-12 20 0,13-24 0,-16 28 0,12-22 0,-15 24 0,13-25 90,-16 29-90,14-26 3392,-20 26-3392,15-28 0,-6 10 0,11-14 0,4 0 0,6-7 0,-3 12 0,4-8 0,-4 13 0,5-15-90,-6 9 90,4-12 0,-2 6 0,4-9 0,2 1 0</inkml:trace>
</inkml:ink>
</file>

<file path=ppt/ink/ink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36:35.289"/>
    </inkml:context>
    <inkml:brush xml:id="br0">
      <inkml:brushProperty name="width" value="0.04286" units="cm"/>
      <inkml:brushProperty name="height" value="0.04286" units="cm"/>
    </inkml:brush>
  </inkml:definitions>
  <inkml:trace contextRef="#ctx0" brushRef="#br0">1 1 11400,'25'7'720,"-4"0"-6200,-14 7 5660,1-2 89,-1 0 1590,6 9-1769,-2-4 1039,15 25-949,-12-18 0,28 43-180,-25-39 90,35 38-90,-29-42 0,31 29 0,-28-30 90,27 27-90,-33-29 0,18 19 0,-26-25-180,10 12 0,-15-18 0,3 5-90,-8-10 3303,0 0-3303,-1-1-90,0 1 0,-1-1-1169,0 5-450,-6-2 1979,5 3 0,-5-4 0,6-1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28:43.965"/>
    </inkml:context>
    <inkml:brush xml:id="br0">
      <inkml:brushProperty name="width" value="0.04286" units="cm"/>
      <inkml:brushProperty name="height" value="0.04286" units="cm"/>
    </inkml:brush>
  </inkml:definitions>
  <inkml:trace contextRef="#ctx0" brushRef="#br0">0 96 18596,'25'-11'0,"-2"2"0,-11 9 0,2-5 90,2-2-180,2 1-90,3-5-89,2 5-181,2 0-180,1-4 1,0 5-3483,3-5 3392,-2 5-3417,29 1 4137,-22 4 0,12 0 0,-28 0 0</inkml:trace>
</inkml:ink>
</file>

<file path=ppt/ink/ink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36:35.996"/>
    </inkml:context>
    <inkml:brush xml:id="br0">
      <inkml:brushProperty name="width" value="0.04286" units="cm"/>
      <inkml:brushProperty name="height" value="0.04286" units="cm"/>
    </inkml:brush>
  </inkml:definitions>
  <inkml:trace contextRef="#ctx0" brushRef="#br0">409 1 14009,'-34'28'360,"5"-1"-3784,4-6 3514,6-3 921,-5 4-1011,-32 27 0,29-23 0,-17 14 0,0 1 0,20-18 0,-23 21 562,37-34-742,-2 2 180,5-5 0,0 1 1941,18-6-1941,-2-5 0,10 2 0,-7-4 0,0 2 0,14 2 0,-9-2 0,29 3-90,-24 0 180,42 0-90,-36 0 0,36 0 0,-40 0 0,12 0 0,-19 0 0,4 0-90,-7 0 0,2 0-360,-5-5 90,-3 4 360,1-4 0,-6 5 0,0 0 0</inkml:trace>
</inkml:ink>
</file>

<file path=ppt/ink/ink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36:36.328"/>
    </inkml:context>
    <inkml:brush xml:id="br0">
      <inkml:brushProperty name="width" value="0.04286" units="cm"/>
      <inkml:brushProperty name="height" value="0.04286" units="cm"/>
    </inkml:brush>
  </inkml:definitions>
  <inkml:trace contextRef="#ctx0" brushRef="#br0">0 77 13919,'30'4'540,"-5"0"-6201,-13-4 5751,-1 0-90,2 0 1117,21 0-1117,-9 0 0,26-5 0,-22 0 0,34-6 0,-31 3 854,39-7-854,-47 8-180,18-6 90,-32 8 817,3-2-3875,-11 5 3268,1-2 1,-8 3 0,-2-1 0</inkml:trace>
</inkml:ink>
</file>

<file path=ppt/ink/ink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36:49.675"/>
    </inkml:context>
    <inkml:brush xml:id="br0">
      <inkml:brushProperty name="width" value="0.04286" units="cm"/>
      <inkml:brushProperty name="height" value="0.04286" units="cm"/>
    </inkml:brush>
  </inkml:definitions>
  <inkml:trace contextRef="#ctx0" brushRef="#br0">52 71 12660,'-22'0'270,"3"0"-270,13 0 1978,2 0-1978,11 0 0,21-18 0,-4 9 0,12-14 0,-21 17 0,0-3-89,0 8 89,8-4-90,-9 10 90,5 3 0,-12 19 0,-4-8 0,-1 29 90,-8-26-90,-9 33 0,0-30 0,-9 20 0,13-26-90,-15 21 90,16-22-180,-10 14 90,16-24 0,-2 1 0,13-7 90,7-1 0,5-8 0,20-9 0,-17 1 0,29-12 0,-29 21 0,24-8 0,-28 14 0,18 9 0,-22 0 0,17 33 0,-21-21 90,10 27-90,-16-27 180,2 25-90,-5-22 719,-10 36-719,1-38 270,-22 28-360,14-34 180,-22 13-180,19-19 0,-27 4 0,27-11-360,-20-1 180,26-7-899,-11 0 629,15-5-989,-7-1 809,11 4-2878,-4-8 3508,8 7 0,-1-6 0,2 4 0</inkml:trace>
</inkml:ink>
</file>

<file path=ppt/ink/ink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36:50.174"/>
    </inkml:context>
    <inkml:brush xml:id="br0">
      <inkml:brushProperty name="width" value="0.04286" units="cm"/>
      <inkml:brushProperty name="height" value="0.04286" units="cm"/>
    </inkml:brush>
  </inkml:definitions>
  <inkml:trace contextRef="#ctx0" brushRef="#br0">1 16 13829,'30'-11'810,"-3"7"-6111,-15 10 5571,5 10 1229,-2-2-1229,5 4 679,-4-2-499,17 19 0,2 4-450,-4-1-865,9 10 1,-3 1 954,-16-14 1848,13 28-1848,-15-26-143,3 14 143,-8-16 0,-1 3 0,4 45 0,-8-35-90,-3 7 0,-2-1 0,-4-17 90,0 29-90,0-38-90,0 25 90,-5-31-360,3 15 90,-3-29-5078,5 1 5348,0-13 0,0-2 0,0-6 0</inkml:trace>
</inkml:ink>
</file>

<file path=ppt/ink/ink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36:59.789"/>
    </inkml:context>
    <inkml:brush xml:id="br0">
      <inkml:brushProperty name="width" value="0.04286" units="cm"/>
      <inkml:brushProperty name="height" value="0.04286" units="cm"/>
    </inkml:brush>
  </inkml:definitions>
  <inkml:trace contextRef="#ctx0" brushRef="#br0">0 2 14729,'28'10'0,"-4"-2"-5661,-10-8 5661,16 0 1319,-9-5-2128,28 4 89,-19-8 180,5 8 950,-14-3-1130,-10 4-179,-3 0-360,-3 0 2107,-2 0 0,-1 0 0,-1 0 0</inkml:trace>
</inkml:ink>
</file>

<file path=ppt/ink/ink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37:00.038"/>
    </inkml:context>
    <inkml:brush xml:id="br0">
      <inkml:brushProperty name="width" value="0.04286" units="cm"/>
      <inkml:brushProperty name="height" value="0.04286" units="cm"/>
    </inkml:brush>
  </inkml:definitions>
  <inkml:trace contextRef="#ctx0" brushRef="#br0">0 67 11490,'25'5'810,"-3"-1"-630,-10-4 0,1 0-90,0 0 180,11-5-180,-4 3 179,37-3-269,-28 5 0,33 0 0,-37 0 0,20 0 0,-25 0-539,21-6-631,-21 0 1170,15-14 0,-16 7 0,5-6 0</inkml:trace>
</inkml:ink>
</file>

<file path=ppt/ink/ink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37:02.366"/>
    </inkml:context>
    <inkml:brush xml:id="br0">
      <inkml:brushProperty name="width" value="0.04286" units="cm"/>
      <inkml:brushProperty name="height" value="0.04286" units="cm"/>
    </inkml:brush>
  </inkml:definitions>
  <inkml:trace contextRef="#ctx0" brushRef="#br0">46 3 13919,'-3'26'90,"0"-4"-5750,3-14 5660,0 2 1409,0-5-1320,0 7 771,0-9-860,4 3 0,1-6 0,3-6 3482,-1 1-3482,2-11 0,-3 7 0,7-11 0,-8 9 90,3-5 0,-6 10-180,-5 2 90,-5 2-720,-25 25 271,17-14-1,-13 14 450,20-13 0,6-9 0,-3 6 0</inkml:trace>
</inkml:ink>
</file>

<file path=ppt/ink/ink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37:02.942"/>
    </inkml:context>
    <inkml:brush xml:id="br0">
      <inkml:brushProperty name="width" value="0.04286" units="cm"/>
      <inkml:brushProperty name="height" value="0.04286" units="cm"/>
    </inkml:brush>
  </inkml:definitions>
  <inkml:trace contextRef="#ctx0" brushRef="#br0">178 1 11760,'-30'7'360,"2"6"-6020,14-6 5750,-2 7 1408,-1-3-1498,-11 9 860,13-5-860,-9 13 0,19-14 0,12 19 3392,2-21-3392,34 17 90,-18-20-90,39 18 0,-33-12 0,38 26 90,-35-20 270,42 40-270,-47-35 90,17 17-1,-31-19-179,-6-8 90,2 4-90,-8-6 0,-1-2 90,-2 10-90,0-9-90,-19 14-90,10-17-89,-34 8 179,25-12-90,-28 0 90,25-5 0,-12-21 90,23 6 0,1-42 0,24 9 0,19-43 0,-1 32-1651,8-11 0,-1 3 1651,-14 20 0,3-3 0,-5 6 0,-19 25 0,-10-1 0,-4 10-90,-26-1 90,11 8 0,-16 2 0,15 5 3122,-1 2-3392,0 6-270,-1 2 540,-23 18 0,20-9 0,-17 13 0</inkml:trace>
</inkml:ink>
</file>

<file path=ppt/ink/ink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37:04.747"/>
    </inkml:context>
    <inkml:brush xml:id="br0">
      <inkml:brushProperty name="width" value="0.04286" units="cm"/>
      <inkml:brushProperty name="height" value="0.04286" units="cm"/>
    </inkml:brush>
  </inkml:definitions>
  <inkml:trace contextRef="#ctx0" brushRef="#br0">0 65 10771,'0'-24'1079,"0"4"-899,0 14 0,0 2 180,0 1-270,0 0 1169,0-1-899,0 11-360,16 39-169,-9-14 169,9 29 0,-9-18 0,-4-9-3306,7 38 3306,-4-34 0,2 18-90,-3-30-90,-2-1-90,2-4-90,-2-1-1439,4 9 1073,-4-11-443,2 5 1169,-4-15 0,-1-1 0,0-1 0</inkml:trace>
</inkml:ink>
</file>

<file path=ppt/ink/ink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37:04.939"/>
    </inkml:context>
    <inkml:brush xml:id="br0">
      <inkml:brushProperty name="width" value="0.04286" units="cm"/>
      <inkml:brushProperty name="height" value="0.04286" units="cm"/>
    </inkml:brush>
  </inkml:definitions>
  <inkml:trace contextRef="#ctx0" brushRef="#br0">0 152 12390,'26'-23'450,"-4"2"-4209,-10 12 3759,1-1 1157,2 0-1157,4-1 598,2-2-598,25-6-90,-17 8-2069,44-7 900,-46 15 1259,19-1 0,-30 4 0,0 0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28:44.185"/>
    </inkml:context>
    <inkml:brush xml:id="br0">
      <inkml:brushProperty name="width" value="0.04286" units="cm"/>
      <inkml:brushProperty name="height" value="0.04286" units="cm"/>
    </inkml:brush>
  </inkml:definitions>
  <inkml:trace contextRef="#ctx0" brushRef="#br0">1 78 16977,'59'-10'270,"-21"6"-270,11-14-180,-13 8-269,-6 3-181,8-1-180,-10 4-989,12-2 720,-11 2-720,9-1 1799,-13 4 0,-3 0 0,1 1 0</inkml:trace>
</inkml:ink>
</file>

<file path=ppt/ink/ink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37:05.290"/>
    </inkml:context>
    <inkml:brush xml:id="br0">
      <inkml:brushProperty name="width" value="0.04286" units="cm"/>
      <inkml:brushProperty name="height" value="0.04286" units="cm"/>
    </inkml:brush>
  </inkml:definitions>
  <inkml:trace contextRef="#ctx0" brushRef="#br0">85 15 12840,'-22'3'180,"4"-1"-180,12-2 0,3 6-90,0 0-90,3 5 180,4-6 0,-3-6 0,2-5 90,-3-5-90,0 2 0,0 1 0,0 2-90,-4 2 0,-2 2-810,-6 2 900,3 0 0,2 0 0,4 0 0</inkml:trace>
</inkml:ink>
</file>

<file path=ppt/ink/ink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37:05.588"/>
    </inkml:context>
    <inkml:brush xml:id="br0">
      <inkml:brushProperty name="width" value="0.04286" units="cm"/>
      <inkml:brushProperty name="height" value="0.04286" units="cm"/>
    </inkml:brush>
  </inkml:definitions>
  <inkml:trace contextRef="#ctx0" brushRef="#br0">0 0 14729,'13'35'269,"-1"-2"-2145,5 1 1966,-6-8-3169,3 12 3079,-6-12 961,0 1-961,0 2 0,1 12-360,7 34 0,-6-30 1,4 20-181,-9-49-2006,5 4 747,-4-9 2647,4 0 0,-5-10 0,0-1 0</inkml:trace>
</inkml:ink>
</file>

<file path=ppt/ink/ink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37:06.024"/>
    </inkml:context>
    <inkml:brush xml:id="br0">
      <inkml:brushProperty name="width" value="0.04286" units="cm"/>
      <inkml:brushProperty name="height" value="0.04286" units="cm"/>
    </inkml:brush>
  </inkml:definitions>
  <inkml:trace contextRef="#ctx0" brushRef="#br0">104 1 14189,'-13'27'719,"2"-2"-539,-1-6-90,4 2-4071,0 5 4161,-1 4 859,1 2-769,-7 40-270,8-25 45,0 3 0,2 5 45,9 26-532,4-10 442,7-9 0,1-43 3173,-1-2-3623,19 2 180,-13-10-629,31-16 719,-29-6-90,38-52 270,-37 34 0,16-30 0,-29 36 0,-4 1 751,-3 1-481,-2-1-180,-2 7 269,-12-11-359,2 18 0,-32-6 0,18 13 0,-35 28 0,32-10 0,-32 42 0,37-31-3841,-16 33 3481,28-32-450,-1 21 181,10-25-91,1 4-179,6-9 331,9 3 1,2-8 0,4 2 0</inkml:trace>
</inkml:ink>
</file>

<file path=ppt/ink/ink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37:06.527"/>
    </inkml:context>
    <inkml:brush xml:id="br0">
      <inkml:brushProperty name="width" value="0.04286" units="cm"/>
      <inkml:brushProperty name="height" value="0.04286" units="cm"/>
    </inkml:brush>
  </inkml:definitions>
  <inkml:trace contextRef="#ctx0" brushRef="#br0">54 16 14189,'-21'-6'630,"4"0"-541,11 4 1,2 1 720,0 0-630,3 9 360,0 8-271,1 2-179,6 8 90,0 11-180,5-6 90,1 51-90,-7-36 45,2 7 0,-2 0-45,-3-5-3752,8 48 3303,-7-59-2453,7 34 2002,-7-51 900,1 9 0,-4-25 0,0-3 0</inkml:trace>
</inkml:ink>
</file>

<file path=ppt/ink/ink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37:06.723"/>
    </inkml:context>
    <inkml:brush xml:id="br0">
      <inkml:brushProperty name="width" value="0.04286" units="cm"/>
      <inkml:brushProperty name="height" value="0.04286" units="cm"/>
    </inkml:brush>
  </inkml:definitions>
  <inkml:trace contextRef="#ctx0" brushRef="#br0">0 80 14279,'31'-5'90,"-3"0"-888,-3-2 708,-4 6 0,8-11-270,-6 6 198,1-5-558,0 5-1382,10-2 2102,-9 3 0,8-3 0,-11 2 0</inkml:trace>
</inkml:ink>
</file>

<file path=ppt/ink/ink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40:09.923"/>
    </inkml:context>
    <inkml:brush xml:id="br0">
      <inkml:brushProperty name="width" value="0.04286" units="cm"/>
      <inkml:brushProperty name="height" value="0.04286" units="cm"/>
    </inkml:brush>
  </inkml:definitions>
  <inkml:trace contextRef="#ctx0" brushRef="#br0">0 1575 10951,'5'25'180,"-4"-3"-270,4-9 90,-5-1 0,0 0 0,0 1 0,0-1 0,7-1 0,-5 0 0,9-5 0,-6-2 0,4-4-90,-2 0 90,-1 0 0,-1 0 0,0 0 0,-1 0 0,0 0 0,10 0-90,-3 0 180,9 0-90,-9 0-90,3 0 90,-4 0-90,14 0 90,-12 0 0,12 0-90,-15 0 180,9-6-90,-9 4 0,15-4 0,-14 6-90,14 0 180,-14 0-180,8 0 180,-9 0-180,2 0 180,-5 0-90,1 0 0,0-7-90,0 6 90,-1-5 0,3 6 0,-2 0 90,7 0-90,-7 0 0,11 0 0,-10-7 0,10 5-90,-11-5 180,11 7-180,-10 0 90,11-7 0,-10 6 0,12-6 0,-5 7 0,8 0 0,-7 0-90,4 0 90,-10 0-90,11 0 180,-12 0-180,15 0 90,-13 0 0,22-7 0,-17 5 0,23-15-90,-24 14 90,21-11 0,-21 10 0,21-7 0,-22 4 0,24-1 90,-24 4-90,20 2-90,-20 1 90,11 1 0,-12 0 0,12 0 0,-14 0 0,24-5 0,-21 0 90,26-10-180,-25 5 90,22-5 0,-20 8 0,21 0 90,-21 4-180,14 1 90,-17 1 0,4 0 0,-10 1 0,6 5 0,-8-4 90,9 4-180,-8-5 90,17 0 90,-13 0-90,18 0 0,-15 0 0,5 0 0,-7 0 0,-2 0 0,2 0 0,12 0 0,-8 0 0,19-7 0,-20 5 0,17-12 0,-20 13 0,10-5 0,-14 6 0,17 0 0,-14 0 0,21 0 0,-20 0 0,17 0 0,-17 0-90,20 0 90,-19 0 90,21-6-90,-19 5 90,23-10-90,-23 6-90,15-5 90,-17 6 0,20-8-90,-17 8 180,23-9-90,-26 10 0,21-5 0,-20 6 0,23-4-90,-21 3 90,19 1 90,-22 0-90,17 2 0,-20 0 0,17-5 90,-15 4-180,19-3 180,-18 4-180,20 0 180,-19 0-180,29 0 90,-23 0-90,27-6 180,-28 4-90,21-10 0,-23 6 0,22-4 90,-24 4-90,21 3 90,-22 3-90,22 0 0,-22 0 0,14 0 90,-18 0-90,10 0 0,-9 0 0,13 0 0,-13 0-90,19-4 180,-17-1-90,17 0-90,-19-1 180,14 6-180,-14-3 180,21 3-90,-19 0 90,20 0 0,-21-4-90,18-2 0,-16 1 90,18-8-90,-17 10-90,16-9 90,-19 10 0,14-2 0,-17 2 0,12-4 90,-14 4-180,10-4 180,-11 5 0,9 0-90,-10 1 0,8 0-90,-9 0 90,6 0 90,-4 0-90,6-4 0,-5 3 0,5-2 0,-8 3 0,6-5 90,-9-1 0,2-4-90,-4 2 0,0 2 89,0 2-89,6 1-89,-1 2 178,1-4-89,-2-5 0,-4 0 0,0-4 90,5 5-90,-4 0 90,4-7-90,-5 6 0,0-14 0,0 12 0,0-20 0,0 18 0,6-19 0,-5 18 90,5-25-90,-6 23 0,0-31 0,0 31-90,0-13 90,0 18 90,0-16-90,0 12-90,-6-24 180,0 24-90,-10-16 0,5 19 90,-7-18-90,11 18 0,-7-23 0,10 18 0,-11-25 0,10 23 0,-10-20 0,9 24 0,-8-19 0,8 21-90,-9-20 180,8 19-180,-10-18 90,10 17 0,-7-17-90,8 18 90,-4-12 0,4 15 0,-7-16 0,7 16 0,-11-16 90,12 20-180,-17-15 0,13 16 90,-9-7 0,11 9-269,-7-5 269,5 4-180,-12-9 180,11 7 0,-19-8 0,16 9 0,-24-4 0,22 7 0,-25-4 90,23 5-180,-31-4 0,28 5 180,-32-1-180,31 3 90,-26 0 0,27 0-90,-26 0 180,24 0-90,-33 0 0,30 0 0,-30 0 90,33 0-90,-38 0 0,35 0 180,-40 0-270,40 0 90,-32 0-90,31 0 90,-45 0 90,43 0-90,-36 3 0,41 2 0,-10 1 0,12 2 0,1-5-90,-1 2 90,1-2 0,-8 7 90,7-4-270,-26 12 180,25-11-360,-31 10 360,33-13-90,-27 9 90,27-8 0,-29 6-90,27-7-180,-31 6 270,30-5-270,-31 8 1,31-7-1261,-42 7 1261,39-6-91,-41 9 270,41-8 90,-34 8 90,35-8 90,-33 8-90,35-9 359,-33 8-359,32-10-180,-29 5-90,31-8-1349,-35 2 1529,34-3 0,-19-1 0,25 0 0</inkml:trace>
</inkml:ink>
</file>

<file path=ppt/ink/ink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40:10.030"/>
    </inkml:context>
    <inkml:brush xml:id="br0">
      <inkml:brushProperty name="width" value="0.04286" units="cm"/>
      <inkml:brushProperty name="height" value="0.04286" units="cm"/>
    </inkml:brush>
  </inkml:definitions>
  <inkml:trace contextRef="#ctx0" brushRef="#br0">171 0 6273,'-62'6'-45,"27"-4"0,-18 4 0,32-6 1</inkml:trace>
</inkml:ink>
</file>

<file path=ppt/ink/ink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40:10.424"/>
    </inkml:context>
    <inkml:brush xml:id="br0">
      <inkml:brushProperty name="width" value="0.04286" units="cm"/>
      <inkml:brushProperty name="height" value="0.04286" units="cm"/>
    </inkml:brush>
  </inkml:definitions>
  <inkml:trace contextRef="#ctx0" brushRef="#br0">1 0 7623,'6'24'180,"4"-2"-180,-5-10 0,4-1-180,-1 2-180,-2-3-90,-1-2 450,-1 0 0,0-2 0,0 1 0</inkml:trace>
</inkml:ink>
</file>

<file path=ppt/ink/ink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47:47.903"/>
    </inkml:context>
    <inkml:brush xml:id="br0">
      <inkml:brushProperty name="width" value="0.04286" units="cm"/>
      <inkml:brushProperty name="height" value="0.04286" units="cm"/>
      <inkml:brushProperty name="color" value="#E71224"/>
    </inkml:brush>
  </inkml:definitions>
  <inkml:trace contextRef="#ctx0" brushRef="#br0">4105 12 14459,'-28'-7'90,"3"2"-90,11 5 0,2 6 90,-8 6-90,5-3 90,-11 10-90,11-13 0,-26 8 0,21-7 0,-53 9 0,41-10 0,-57 9 0,50-10 0,-60 4 0,52-5 0,-8-1 0,-1-1 0,6 0-3392,-45 1 3392,50-3-171,-11-5 0,-3-1 171,-17-5-1078,24 3 1,1 0 1077,-11-4-1441,-17 8 1441,29 2 498,-7 4 1,0 3-499,5 2 0,-15 4 0,0 2-90,12 1 90,-40 8 205,56-11-205,-12 5 0,11-4 2037,-10 5-2127,15-6 0,-1 0 90,2-2-180,-34 9 90,26-8-45,-18 1 0,0 0 45,11-4 90,-4 0 0,0 0 0,8-3-45,-21 0 0,-1-1 45,8 1 0,-7 0 0,2 3 2956,22 2-3091,-10 5 0,-2 3 46,3 1 89,-1 1 0,1-2 0,13-4-90,-39 9 90,45-13 1044,-27 3-1044,41-10 0,-13-1 0,14-1 0,-3 0 0,9 0 90,-4 0-180,6 0 90,-18 0 0,16 0-89,-19 0 89,16 0-180,-29-10 90,21 3 90,-38-8 0,33 10-90,-50 2 90,45 3 0,-34 0 0,42 0 0,-16-5 90,23 4-180,-14-4 90,22 5 0,-4 6 0,11 2 90,-5 5-180,0 1 90,-5 1 90,-3 30-90,5-18 0,1 32 0,6-32 90,3 35-90,0-25 45,7 17 0,3 2-45,-1-3 89,7 13 1,2 1 0,-2-11 45,2 7 0,0 0-45,1-8-90,0 8 0,1 0 0,-2-9-1696,1 7 0,0-1 1696,0-7-629,4 16 1,0 1 628,-4-12-262,1 3 0,-2-1 262,-6-9 0,2 9 0,0 3 0,-2-4 0,3 9 0,0-1 90,-5-19-915,1 2 1,-1-2 824,-2-8 1166,11 52-1166,-11-56 0,9 46 0,-9-50 688,7 47-688,-9-39 0,9 57 0,-8-50 0,-1 7 0,-1 1 90,-1-8-90,0 5 0,0-1 0,1-10 0,13 54 0,-9-57 0,11 34 0,-11-45 573,10 29-573,-10-28 0,15 47 0,-15-44 0,11 41 0,-13-44 0,7 34 0,-8-35 0,9 46 90,-10-44-90,4 41-90,-6-43 180,-1 33-90,-1-33 0,0 34-90,-1-35 90,0 29 0,0-35 0,0 20 0,0-26 0,0 12 0,0-17 2850,14 8-2850,-7-11 1014,18 2-1014,-15-6 503,17-1-503,-11-1 0,30 0 90,-24 0-62,25 0-28,-26 0 0,29 5 0,-23-4-3392,39 3 3482,-36-4-301,40 0 211,-36 0 0,60 0 0,-49 0 0,7 0 0,0 0 0,-8 0-2109,49 0 2109,-52 0-169,11 0 0,-1 0 169,-10 0 90,54 0-90,-60 0 0,45-5 0,-45 3 0,46-9 0,-45 9 0,43-8 0,-44 5 0,43-4 0,-43 4 0,43 0 0,-43 5-153,16 0 1,1 0 242,-7 0-90,23 0 0,1 0 0,-18 0 0,40 0 313,-55-6-43,27-8-180,-23 5-90,9-7 0,0-1 0,-11 8 0,51-23 0,-58 21 0,46-15 0,-48 17 90,38-8-180,-43 14 180,28 0-90,-28 3 0,31 6 0,-29-5 90,38 6-90,-34-7 0,39 0 0,-37 0 219,50 0-129,-49-5-90,46 4 89,-52-4 91,26 5-90,-33 0-90,24 0 0,-27 0 90,26 0-90,-26 0 2233,45-16-2233,-37 13 0,24-18 0,-32 16 0,2-4 3205,-6 2-3115,14-2 565,-15 3-385,15-4-270,-20 5 180,8-4-180,-10 5 90,14-3-180,-13 4 180,12-10-90,-17 5 0,5-20 0,-6 10-90,0-28 90,0 20-90,0-44 90,-5 34-3392,-11-56 3392,2 49 0,-11-48-430,15 45 430,-6-39 0,8 32-90,-4-15 0,-2-5-90,-4-23 135,4 31 0,1 0-45,-5-15 0,5 25 0,2 2 0,-4-18 90,-3-20 0,0 1 0,5 18-252,2 10 0,2 3 252,3 14 0,-8-48 0,7 42 0,-4-8 0,-1 1-90,4 18 45,-8-20 0,0-1-135,2 8 135,-1-18 0,2-2-45,4 13 90,4-8 0,2-1 0,1 11 0,1-4 0,2 2 0,-1 11 0,-3-7 0,0 1 0,1 15 2594,-9-42-2594,5 53 0,-16-49-90,11 41 90,-12-54 0,17 58 0,-3-38 0,7 44 570,1-29-570,1 36 0,0-24 90,0 28 685,-13-24-775,10 23 298,-20-34-298,20 30 0,-14-27 0,13 28 0,-8-25 0,9 22 0,-1-24 0,3 28 0,0-15 0,0 23 0,1-13-90,0 15-90,-6-14 90,5 12-90,-10-11 180,10 11-450,-13-26 270,9 22-179,-9-19 89,9 25-2339,-8-7 1080,8 8 1529,-6-3 0,7 7 0,0 0 0</inkml:trace>
</inkml:ink>
</file>

<file path=ppt/ink/ink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47:49.134"/>
    </inkml:context>
    <inkml:brush xml:id="br0">
      <inkml:brushProperty name="width" value="0.04286" units="cm"/>
      <inkml:brushProperty name="height" value="0.04286" units="cm"/>
      <inkml:brushProperty name="color" value="#E71224"/>
    </inkml:brush>
  </inkml:definitions>
  <inkml:trace contextRef="#ctx0" brushRef="#br0">5 80 12930,'0'-20'809,"0"3"-269,-3 16-540,2 32 90,5-12-90,10 45 0,4-30 90,3 16-90,1 4 0,-4-13 0,2 6 0,1 0 0,-2-5 45,4 11 0,-1-1-45,-11-20-90,9 31-180,-18-46-450,0 2 540,-8-14-179,-15-34 269,3 7 0,-22-65 90,23 41 45,0-9 0,2-1 45,4 7 0,-2-25 0,10 41-1,1 1 91,13-23-180,-3 24 0,22-32 0,-13 44 0,9-9 0,-11 18 0,8-2 0,-5 7 0,5-1 0,-7 6 90,18 29-90,-20-13 0,12 36 0,-25-17 0,-23 37 0,11-29 0,-18 17 0,16-37 0,-1-1-90,1-1-359,-4 2-1,5-6 450,-6 4 0,13-22 0,-3-1 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28:44.752"/>
    </inkml:context>
    <inkml:brush xml:id="br0">
      <inkml:brushProperty name="width" value="0.04286" units="cm"/>
      <inkml:brushProperty name="height" value="0.04286" units="cm"/>
    </inkml:brush>
  </inkml:definitions>
  <inkml:trace contextRef="#ctx0" brushRef="#br0">157 1 16078,'-21'7'180,"4"-1"-180,12-6 90,2 0-90,1 0-90,0 0-90,6 0 360,-1 0-90,-4 0-90,-1 0 0,-10 0 0,-3 0 0,2 0-810,-12 0 270,14 0-1259,-11 0 1799,17 0 0,-2 0 0,7 0 0</inkml:trace>
</inkml:ink>
</file>

<file path=ppt/ink/ink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47:49.405"/>
    </inkml:context>
    <inkml:brush xml:id="br0">
      <inkml:brushProperty name="width" value="0.04286" units="cm"/>
      <inkml:brushProperty name="height" value="0.04286" units="cm"/>
      <inkml:brushProperty name="color" value="#E71224"/>
    </inkml:brush>
  </inkml:definitions>
  <inkml:trace contextRef="#ctx0" brushRef="#br0">109 1 13559,'-26'42'540,"6"-6"-270,-3 16-180,9-14-90,-1 17 90,9 12-90,2 9-90,4 20 90,6-23-90,16 17-90,-3-49-1529,42 37 899,-32-54-1798,46 10 1438,-46-29 1170,16-10 0,-22-4 0,0-8 0</inkml:trace>
</inkml:ink>
</file>

<file path=ppt/ink/ink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47:49.650"/>
    </inkml:context>
    <inkml:brush xml:id="br0">
      <inkml:brushProperty name="width" value="0.04286" units="cm"/>
      <inkml:brushProperty name="height" value="0.04286" units="cm"/>
      <inkml:brushProperty name="color" value="#E71224"/>
    </inkml:brush>
  </inkml:definitions>
  <inkml:trace contextRef="#ctx0" brushRef="#br0">321 83 11760,'15'-27'1350,"-3"1"-1261,-11 16 91,-1-2-180,-6 8 90,0 0-90,-8 4 0,3 8 90,4 1 90,-7 19 360,-6 37-450,-4 0 0,-2 12-90,7-24-3392,-13 31 3392,12-36-555,-4 7 1,1-1 194,5-17-3025,-20 42 2215,25-53 1170,-8 16 0,15-34 0,0-2 0</inkml:trace>
</inkml:ink>
</file>

<file path=ppt/ink/ink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47:49.904"/>
    </inkml:context>
    <inkml:brush xml:id="br0">
      <inkml:brushProperty name="width" value="0.04286" units="cm"/>
      <inkml:brushProperty name="height" value="0.04286" units="cm"/>
      <inkml:brushProperty name="color" value="#E71224"/>
    </inkml:brush>
  </inkml:definitions>
  <inkml:trace contextRef="#ctx0" brushRef="#br0">0 58 12840,'0'-27'270,"0"5"359,0 13-449,7 12-90,0 1 0,8 10 0,0 1-90,14 15 0,-3-5 90,36 36-90,-27-27 0,7 2 0,-1 0 0,-3-6-2056,8 4 0,0 0 1607,-10-9-1800,34 28 2249,-47-32 0,-1-1 0,-12-11 0</inkml:trace>
</inkml:ink>
</file>

<file path=ppt/ink/ink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47:50.301"/>
    </inkml:context>
    <inkml:brush xml:id="br0">
      <inkml:brushProperty name="width" value="0.04286" units="cm"/>
      <inkml:brushProperty name="height" value="0.04286" units="cm"/>
      <inkml:brushProperty name="color" value="#E71224"/>
    </inkml:brush>
  </inkml:definitions>
  <inkml:trace contextRef="#ctx0" brushRef="#br0">297 0 13199,'0'28'270,"-3"-2"-180,-32 16-90,16-16 90,-17 24-90,20-24 0,-2 2-45,-11 12 0,-3 3-135,-4 6 90,-21 30 90,42-57 0,20-15 0,4-6-90,8-1 180,30-17-180,-18 9-359,45-22 89,-44 19-90,17-4-179,-25 8-181,0 0 0,-4 0 1,1 2 809,4-2 0,-6 3 0,3-1 0</inkml:trace>
</inkml:ink>
</file>

<file path=ppt/ink/ink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47:50.488"/>
    </inkml:context>
    <inkml:brush xml:id="br0">
      <inkml:brushProperty name="width" value="0.04286" units="cm"/>
      <inkml:brushProperty name="height" value="0.04286" units="cm"/>
      <inkml:brushProperty name="color" value="#E71224"/>
    </inkml:brush>
  </inkml:definitions>
  <inkml:trace contextRef="#ctx0" brushRef="#br0">1 114 13649,'24'8'450,"-2"-1"-6020,-9-7 5659,2 0-89,1-7 1409,11-4-1409,-4-1-1889,41-16 630,-32 15 906,35-15 1,-40 15 0,6-4 0</inkml:trace>
</inkml:ink>
</file>

<file path=ppt/ink/ink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47:50.883"/>
    </inkml:context>
    <inkml:brush xml:id="br0">
      <inkml:brushProperty name="width" value="0.04286" units="cm"/>
      <inkml:brushProperty name="height" value="0.04286" units="cm"/>
      <inkml:brushProperty name="color" value="#E71224"/>
    </inkml:brush>
  </inkml:definitions>
  <inkml:trace contextRef="#ctx0" brushRef="#br0">49 128 12570,'-24'0'0,"4"0"0,17-5 0,1-2 0,8-4 0,1-2 0,31-14 0,-16 11 0,18-10 0,-23 17 0,-2 3 270,9 1-270,-9 3 180,10 22-180,-17-6 90,2 39-1,-8-27 1,-23 48-90,8-42-90,-24 35 180,18-41-90,-5 6 0,8-14-90,-8 8 90,11-12-89,-5 7 89,21-16 0,4 0 0,6-5 0,2-7 0,0 0-90,10-10-180,-4 4-2249,29-17 2519,-23 13 0,17-12 0,-20 10 0</inkml:trace>
</inkml:ink>
</file>

<file path=ppt/ink/ink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47:51.714"/>
    </inkml:context>
    <inkml:brush xml:id="br0">
      <inkml:brushProperty name="width" value="0.04286" units="cm"/>
      <inkml:brushProperty name="height" value="0.04286" units="cm"/>
      <inkml:brushProperty name="color" value="#E71224"/>
    </inkml:brush>
  </inkml:definitions>
  <inkml:trace contextRef="#ctx0" brushRef="#br0">0 1 14279,'28'18'450,"-1"1"-6021,-5 1 5751,15 13-90,-7-4 1147,10 10-1147,-11-6 0,2 12 0,1 4 0,2 5 135,8 24 0,-5 0-225,-16-22 90,-2 6 0,-4-1-90,-11-20 0,1 29 0,-5-42 985,-6 23-985,5-32-90,-12 10 180,4-26 3190,-7-1-3370,1-2 428,1 0-338,2 0 0,5 0 0,3 0 0</inkml:trace>
</inkml:ink>
</file>

<file path=ppt/ink/ink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39:38.130"/>
    </inkml:context>
    <inkml:brush xml:id="br0">
      <inkml:brushProperty name="width" value="0.04286" units="cm"/>
      <inkml:brushProperty name="height" value="0.04286" units="cm"/>
    </inkml:brush>
  </inkml:definitions>
  <inkml:trace contextRef="#ctx0" brushRef="#br0">0 1 13559,'5'26'270,"0"-4"-270,-5-13 90,0 0-90,0-2 0,0 2 90,0 0-90,0 0 0,0 10 0,0-8 0,0 11 0,0-12 90,0 5-90,0-7 0,0 4 0,0-7 0,0 1 0,5-5 90,1 0 0,4-1 0,0 0-90,0 0 180,7 0-180,-4 0 0,24 0 0,-20 0 90,30 0 0,-28 0 89,29-5-179,-25 3 90,32-8-90,-28 9 0,43-6 0,-40 2 0,43-1 0,-46 1 0,47 0 0,-45 2 0,23 1 0,-29 1 0,1 1 0,22 0 0,-15 0 0,43 0 0,-39 0 0,43 0 0,-43 0 0,53 0 0,-52 0 0,53 0 0,-55 0 0,40 5 0,-43-3 0,35 8 0,-38-5 0,32 4 0,-35-2 0,29 0 0,-31-1 0,38 1 0,-35-3 0,34-1 90,-38-1-90,30-2 0,-30 0 0,30 0 0,-28 0 0,29 0 0,-27 0-3392,49 5 3392,-45-4-265,29 4 265,-37-2 0,23-3 0,-14 3 0,56-3 0,-50 0 0,44 0 0,-55 0 0,29 0 0,-32 0 0,30 0 0,-32 0 180,39 0-90,-35 0 89,42 0-179,-38 0 0,43 0 0,-40 0 0,42 0 0,-44 0 90,35 0-90,-38 0-85,37 0 85,-38 0 180,34 0 0,-36 0-90,13 0 0,-6 0 3128,-7 0-3218,8 0 0,1 0 90,-8 0-90,46 0 0,-40 0 393,29 0-393,-39 0 0,20 0-90,-13 0 180,39 0-90,-35 0 0,46 0 0,-47 0 0,32 0 0,-36 0 0,49-9 0,-39 7 0,55-16 90,-58 13-180,40-10 90,-42 8 0,47-6 0,-48 8 90,43-6-90,-47 8 89,34-8-89,-34 6 90,37-7 0,-36 6-2990,38-6 3080,-37 7-104,51-6-76,-46 7-165,48-4 165,-52 4 90,45-4-90,-50 5-3328,19-2 2338,-43 4-359,-4 1 2496,-8 0-1147,-2 0 0,1 0 0,-2 0 0</inkml:trace>
</inkml:ink>
</file>

<file path=ppt/ink/ink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39:40.383"/>
    </inkml:context>
    <inkml:brush xml:id="br0">
      <inkml:brushProperty name="width" value="0.04286" units="cm"/>
      <inkml:brushProperty name="height" value="0.04286" units="cm"/>
    </inkml:brush>
  </inkml:definitions>
  <inkml:trace contextRef="#ctx0" brushRef="#br0">0 474 12390,'26'8'450,"-4"-2"-450,-12-6 90,0 0-90,0 0 90,7 0-90,-1 0 0,2 0 0,17 0 90,-17 0-90,25 0 0,-21 0 89,42-4-89,-29 2 0,39-5 0,-42 4 0,35-5 0,-32 6 0,19-3 0,-27 5 0,1 0 0,0 0 0,0 0 0,0 0 0,10 0 0,-8 0 0,30 0 0,-29 0 0,37 0 0,-37 0 0,46 0 0,-2-5 0,-8 3-227,0-8 227,-42 8-90,0-7 90,23 4 0,-16-3 0,41 1 0,-41 4 0,38-3 0,-40 4 90,49-1-90,-45 1 0,48 2 0,-50 0 0,46 0 0,-44 0 0,47 0 0,-47 0 0,42-7 0,-43 2 0,36-6 0,-41 8 0,31 1-90,-36 2 180,26 0-90,-29 0 0,29 0 0,-27 0 0,34 0 0,-31 0 0,35 0 0,-14-8 0,8 6 0,-12-8 0,-6 7 0,-16 0 317,22-1-317,-24 4 0,18-2 0,-25 2 0,11 0 0,-16 0 0,8 0 0,-10 0 0,4 0 0,-3 0 0,2 0 0,-3 0 0,7 0 0,-7 0 0,8 0 0,-8 0 0,9 0 0,-6 0 0,22 0 0,-15 0 90,21-6-90,-24 5 1350,6-4-1260,-13 0-1,0-1 1,-10-5 0,5 3 90,-15-2-90,13 3 0,-12-2 0,6-4-90,0 2 0,-6-9 0,8 6 90,-17-23-90,12 20 360,-15-28-360,18 31 270,-11-20-180,12 21 90,-12-11-180,13 16 0,-3-3 0,8 10 0,2-1 0</inkml:trace>
</inkml:ink>
</file>

<file path=ppt/ink/ink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39:46.628"/>
    </inkml:context>
    <inkml:brush xml:id="br0">
      <inkml:brushProperty name="width" value="0.2" units="cm"/>
      <inkml:brushProperty name="height" value="0.4" units="cm"/>
      <inkml:brushProperty name="color" value="#00EF00"/>
      <inkml:brushProperty name="tip" value="rectangle"/>
      <inkml:brushProperty name="rasterOp" value="maskPen"/>
    </inkml:brush>
  </inkml:definitions>
  <inkml:trace contextRef="#ctx0" brushRef="#br0">9 58 12168,'-5'25'983,"1"-5"0,4-18 0,16 4 0,-8-5 0,13 4 0,-3-5 0,-7 0 0,44-5-212,-35 4-591,44-3-180,-47-2 0,27-1 90,-27 0-90,25-7 0,-25 9 0,23-7 0,-23 5 90,24 3-90,-22 2-90,26 2 90,-24 0 90,23 0 90,-18-5 0,25 4-180,-25-4 0,19 5 90,-25 0-180,17 0 90,-19 0 90,14 0-90,-20 0 0,21 0-90,-20 0 180,21 0-180,-23 0 90,13 0 0,-14 0 90,16 0-90,-13 0 0,18 0 0,-17 0 0,19 0 0,-18 0 0,17 0 90,-20 0-90,27 0 0,-21 0 0,30 0 0,-28 0 0,17 0 0,-21 0 0,23-3 0,-22 2 0,14-3 0,-21 4 0,20 0 0,-14 0 0,15 0-90,-19 0 180,14-6-90,-11 5 0,19-10 0,-20 10 0,14-4 0,-16 5 0,18 0 0,-17 0-90,24 0 90,-23 0 0,15 0 0,-19 0 0,3 0 90,2 0-180,-4 0 90,11 0 0,1 0 90,-4 0-90,10 0-90,-17 0 90,19 0 0,-15 0 90,19 0-180,-20 0 180,13 0-90,-18 0 0,7 0-90,-8 0 90,1 0 90,2 0-180,-3 0 90,4 0 90,0 0-90,-1 0 0,9 0-90,-8 0 90,15 0 90,-16 0-180,20 0 90,-21 0 0,16 0 0,-14 0 90,2 0-90,-2 0-90,-4 0 90,4 0 0,-2 0 0,8 0 90,-4 0-180,1 0 180,-2 0-180,-1 0 90,-4 7 0,4-1 90,-4 1-90,6-1 0,-6-1 0,4-3 0,-11 13 0,5-9 0,-7 8 0,5-4 0,-3 0-90,8 0 180,-9 1-90,5-3-90,-6 4 180,6-3-90,-5 1 0,5 3 90,-6-7-180,0 8 90,0-4 0,0 2 0,0-1 0,6 5 0,-4-7 0,4 6 0,-6-7 0,0 15 0,6-12 0,-4 13 90,5-16-180,-7 9 90,0-10 0,0 10 0,0-11 90,0 8-90,0-6 90,0 3-90,-12 0 0,5-6 0,-6 0 0,-6-3 0,10-1 0,-11 1-90,-1-2-90,-4 0 90,0 0 0,-11 0 90,16 0-90,-9 0 0,-2 0 90,0 0-90,-10 0 90,5 0 0,1 0 0,2 0 0,-7 0 0,15 0-90,-9 0 0,21 0-90,-16 0 180,2 0 0,1 0 0,1 0 0,14 0 0,-2 0-90,2 3-179,0 0 179,-4 1 90,-1-2-90,-17-2 180,-2 0-180,2 0 180,-3 5-180,24-4 90,-15 4 90,15-5-180,-15 0 90,14 0 0,-11 0 0,5 5 0,-8-4 0,7 4 0,-13-5 0,12 7 0,-8-6 0,5 6 0,5-7 0,-2 0 0,2 0 0,2 0 0,-8 0 0,12 0 0,-17 0 0,16 5 0,-16-4 0,16 4 0,-21-5 0,22 0 0,-13 0 0,14 0 0,-4 0 0,0 0-90,-1 6 180,0-5-90,-5 8 0,6-8 0,-12 6 0,15-4 0,-15 0 0,11 2 0,-7-5 0,2 4 0,0-3 0,-4 1 0,-1-2 0,0 0 0,-6 0 0,12 0 0,-17 0 0,26 0 0,-13 0 0,14 0 0,-11 0 0,8 0 0,-12 5 0,8-3 0,-7 3 0,-2-5 0,-5 0 0,12 5 0,-10-4 0,19 4 0,-18-5 0,19 0 0,-15 0 0,16 0 0,-8 0 0,9 0 0,-6 0 0,4 0 0,-6 0 0,5 0 0,-7-5 0,9 4 0,-10-3 90,9 4-180,-6 0 180,8 0-90,-5 0 0,5 0 0,-10 0 0,9 0-90,-6 0 90,7 0 90,-2 0-90,-2 0 0,2 0 0,-1 0 0,1 0 0,-2 0 0,1 0-90,0 0 180,0 0-180,2 0 120,-3 0 0,4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28:06.896"/>
    </inkml:context>
    <inkml:brush xml:id="br0">
      <inkml:brushProperty name="width" value="0.04286" units="cm"/>
      <inkml:brushProperty name="height" value="0.04286" units="cm"/>
    </inkml:brush>
  </inkml:definitions>
  <inkml:trace contextRef="#ctx0" brushRef="#br0">1 44 12570,'21'0'899,"-2"0"-629,-12 0-180,0 0 0,1 0 0,1 0-90,9 0 90,-3 0-90,20-8-90,-16 0 180,28-7-180,-25 8-180,23 1 0,-25 6-1799,13 0 2069,-20 0 0,1 0 0,-8 0 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28:45.232"/>
    </inkml:context>
    <inkml:brush xml:id="br0">
      <inkml:brushProperty name="width" value="0.04286" units="cm"/>
      <inkml:brushProperty name="height" value="0.04286" units="cm"/>
    </inkml:brush>
  </inkml:definitions>
  <inkml:trace contextRef="#ctx0" brushRef="#br0">1 158 11580,'0'-26'630,"0"4"-450,5 10 0,-4 1-90,11-2 90,-4 2 179,13-6-179,-5 6 360,16-6-360,-15 10 180,24-1-180,-26 6 719,18 12-809,-24-3 450,3 24-450,-10-14 180,-2 32-180,-5-23-90,-3 19 0,-4-18 89,-2 1-89,0-3 0,-2-1 0,2-1 0,0-2 0,-4 10 0,11-13 0,-4 15 0,22-27 0,-3 8 0,8-14-89,2 0 178,-3-6-178,29-8-1,-20 6-90,17-9-90,-23 12-180,2-3 0,-2 2 1,1 0-91,-3 1 0,0 1-179,-4-1-271,-1 3-539,-4 0-180,-2 2 1709,-2 0 0,-2-8 0,0-2 0</inkml:trace>
</inkml:ink>
</file>

<file path=ppt/ink/ink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40:26.389"/>
    </inkml:context>
    <inkml:brush xml:id="br0">
      <inkml:brushProperty name="width" value="0.04286" units="cm"/>
      <inkml:brushProperty name="height" value="0.04286" units="cm"/>
    </inkml:brush>
  </inkml:definitions>
  <inkml:trace contextRef="#ctx0" brushRef="#br0">1 73 14639,'2'23'180,"0"-3"-5751,-2-15 5571,0 10 1409,0-2-1409,0 10 859,0-4-769,10 30-90,-4-21 0,12 40 0,-13-42-90,9 23 90,-13-31-539,8 10 359,-8-21 3032,3 0-2942,-3-15-270,0-41 271,-1 17 178,0-30-89,0 34 90,0-1-90,5-1 180,-4 3-90,11-1 90,-5 4 90,11-9-90,-6 9 270,12-14-270,-13 23 89,11-6-179,-14 17 0,13 8-90,-12 6 0,15 27 0,-13-11 0,15 41 0,-15-34 0,20 41 0,-17-46 0,8 15 0,-10-28-90,-3-2-90,-1-3 90,-2-2-359,-3 1-721,-1-4 1080,-7 0-89,4-10 89,-8-9 0,8-1 90,-3-28 90,4 20 359,0-38-359,6 33 630,27-48-630,-12 46 90,19-22-90,-24 35 180,16-2-181,-13 9 361,19-1-360,-23 10 180,13 23-180,-16-8-90,12 44 0,-15-28 90,6 19-180,-8-22 90,2 0-180,-2-1-90,0-1-989,5 14 719,-5-15-1439,1 18 630,-6-30 1349,-1 3 0,-1-12 0,0-1 0</inkml:trace>
</inkml:ink>
</file>

<file path=ppt/ink/ink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40:27.198"/>
    </inkml:context>
    <inkml:brush xml:id="br0">
      <inkml:brushProperty name="width" value="0.04286" units="cm"/>
      <inkml:brushProperty name="height" value="0.04286" units="cm"/>
    </inkml:brush>
  </inkml:definitions>
  <inkml:trace contextRef="#ctx0" brushRef="#br0">23 272 13199,'-12'21'540,"2"-4"-450,10-12 180,0-1-180,8-2-90,2-1 90,10-1-90,-1 0 0,2-6 0,2-1-90,38-27 0,-29 15 0,40-30 90,-53 30 0,15-29 0,-25 28-3302,2-32 3392,-8 34-2269,-8-16 2269,4 27 0,-16-1 270,6 7 360,-20 35-540,13-15 179,-9 52-269,17-40 90,-3 49-180,9-48 0,0 21 0,4-35 0,0-1 2269,0-2-2269,23 7 3392,-10-10-3482,17 7-180,8-13 90,-12-2 0,12-1-180,-3-26 270,-18 10 0,17-39 90,-21 27 90,6-14 90,-11 18 0,-1 2 90,-2 2 0,-1 3 539,1-1-719,-3 8-90,1 0 90,-2 7-90,2 5 90,-1-4-90,3 11 90,0 1-90,1 2 0,7 20 0,-5-15-90,10 34 90,-12-33-539,4 28 179,-8-34-900,-1 11-179,-1-20 1349,0-4-90,0-11 90,0-15 90,0 2 180,0-32 0,0 23-90,0-19 180,0 23 450,11-23-451,-3 19 361,14-23-450,-9 33 0,4-3 90,-4 11-180,0 0 270,13 1-360,-11 5 89,16 8-89,-21 0 90,10 34-90,-11-17-179,12 62-1,-13-46-900,6 48 630,-12-53-629,1 20 449,-2-30 630,-1 5 0,1-16 0,-1 1 0</inkml:trace>
</inkml:ink>
</file>

<file path=ppt/ink/ink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40:27.554"/>
    </inkml:context>
    <inkml:brush xml:id="br0">
      <inkml:brushProperty name="width" value="0.04286" units="cm"/>
      <inkml:brushProperty name="height" value="0.04286" units="cm"/>
    </inkml:brush>
  </inkml:definitions>
  <inkml:trace contextRef="#ctx0" brushRef="#br0">243 36 14639,'-30'7'1619,"2"1"-1170,10 6-89,-2 0-90,0-2-90,0 0 0,1-1 0,-5 4-180,8-5 0,-7 8 0,12 2 0,2 13 0,5-8 0,23 20 0,-7-28 90,24 11-180,-15-20-270,33 1 270,-22-6-630,40-1 361,-44-8-451,26-8 360,-31-11-89,-1-23 449,-11 16-360,-38-25 270,11 35-1079,-43-21 719,24 23-179,-6-5-361,14 10-179,12 4 1259,3 0 0,2 2 0,1 0 0</inkml:trace>
</inkml:ink>
</file>

<file path=ppt/ink/ink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40:27.922"/>
    </inkml:context>
    <inkml:brush xml:id="br0">
      <inkml:brushProperty name="width" value="0.04286" units="cm"/>
      <inkml:brushProperty name="height" value="0.04286" units="cm"/>
    </inkml:brush>
  </inkml:definitions>
  <inkml:trace contextRef="#ctx0" brushRef="#br0">231 1 14009,'-37'4'630,"3"0"-361,8-4 1,1 0-90,2 0 0,1 0-180,3 0 90,1 0-90,-2 0 0,16 0 0,2 0 0,14 0 0,9 0 0,-4 5 0,20 6 90,-11-4-90,39 25 0,-29-17 0,43 34 0,-47-25 180,26 28 270,-36-23 179,0 24-539,-20-27 90,-19 10-90,-2-26-450,-45 10-89,32-15-271,-30 4-90,35-9-89,-1 0-180,1-5-541,1-1 1620,-11-9 0,10 3 0,-9-3 0</inkml:trace>
</inkml:ink>
</file>

<file path=ppt/ink/ink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40:25.271"/>
    </inkml:context>
    <inkml:brush xml:id="br0">
      <inkml:brushProperty name="width" value="0.04286" units="cm"/>
      <inkml:brushProperty name="height" value="0.04286" units="cm"/>
    </inkml:brush>
  </inkml:definitions>
  <inkml:trace contextRef="#ctx0" brushRef="#br0">338 54 11400,'-44'-5'1350,"18"2"-1170,-4-3-90,22 2 0,0 0 269,-8 2-269,5 0 0,-5 2-90,7 0 90,0 0-90,0 0 90,-16 22 0,9-9-90,-21 35 90,22-26-90,-14 35 0,18-30 0,-5 46 0,13-43 0,14 35 0,0-43-90,26 21 0,-15-29-90,32 9 0,-26-19-90,34-14 181,-34-2-1,29-35 90,-37 19-3302,16-41 3302,-26 35-32,1-49 212,-10 49 1349,-7-34-1349,-14 29 0,9 8-90,-6 5 0,17 20 89,0 3-89,0 7-90,11 40 0,-4-15 0,9 29 0,-8-34 2975,1 2-2975,3 20 0,-3-19-450,8 32 180,-9-38-899,5 21 719,-9-26 697,2 9 0,-5-19 1,1 2-1</inkml:trace>
</inkml:ink>
</file>

<file path=ppt/ink/ink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40:25.570"/>
    </inkml:context>
    <inkml:brush xml:id="br0">
      <inkml:brushProperty name="width" value="0.04286" units="cm"/>
      <inkml:brushProperty name="height" value="0.04286" units="cm"/>
    </inkml:brush>
  </inkml:definitions>
  <inkml:trace contextRef="#ctx0" brushRef="#br0">16 43 13289,'0'-21'810,"-4"3"-630,3 16 270,-6 1-360,6 44-1,-2-19 1,9 38 0,0-30-3302,10 20 3212,-3-12 90,15 45-90,1 1 0,-3-11-360,4 18 91,-20-62-1081,8 26 631,-12-38-5237,7 12 5956,-8-23 0,2 0 0,-3-7 0</inkml:trace>
</inkml:ink>
</file>

<file path=ppt/ink/ink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40:28.623"/>
    </inkml:context>
    <inkml:brush xml:id="br0">
      <inkml:brushProperty name="width" value="0.04286" units="cm"/>
      <inkml:brushProperty name="height" value="0.04286" units="cm"/>
    </inkml:brush>
  </inkml:definitions>
  <inkml:trace contextRef="#ctx0" brushRef="#br0">0 0 14369,'19'12'90,"-5"2"-90,-9 0 0,1 1 0,0-2 0,4 1 0,-9-1-540,19 19 270,-13-14-1529,24 23 630,-20-27 1169,11 7 0,-15-16 0,2-1 0</inkml:trace>
</inkml:ink>
</file>

<file path=ppt/ink/ink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40:28.822"/>
    </inkml:context>
    <inkml:brush xml:id="br0">
      <inkml:brushProperty name="width" value="0.04286" units="cm"/>
      <inkml:brushProperty name="height" value="0.04286" units="cm"/>
    </inkml:brush>
  </inkml:definitions>
  <inkml:trace contextRef="#ctx0" brushRef="#br0">0 0 15178,'21'28'0,"1"-4"-90,-15-12-90,5 0-539,2 5 179,-3-4-2248,15 13 899,-10-13 1889,8 6 0,-10-10 0,-2-1 0</inkml:trace>
</inkml:ink>
</file>

<file path=ppt/ink/ink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40:29.706"/>
    </inkml:context>
    <inkml:brush xml:id="br0">
      <inkml:brushProperty name="width" value="0.04286" units="cm"/>
      <inkml:brushProperty name="height" value="0.04286" units="cm"/>
    </inkml:brush>
  </inkml:definitions>
  <inkml:trace contextRef="#ctx0" brushRef="#br0">46 1 15988,'14'21'0,"-2"-1"0,-12-12 90,0 3-90,0 2 0,0 0 0,-9 9 0,-3 6 0,-1-5-810,-5 17-269,11-25 449,-2 8 630,6-16 0,8-5 0,3 0 0</inkml:trace>
</inkml:ink>
</file>

<file path=ppt/ink/ink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40:29.977"/>
    </inkml:context>
    <inkml:brush xml:id="br0">
      <inkml:brushProperty name="width" value="0.04286" units="cm"/>
      <inkml:brushProperty name="height" value="0.04286" units="cm"/>
    </inkml:brush>
  </inkml:definitions>
  <inkml:trace contextRef="#ctx0" brushRef="#br0">1 0 17157,'0'27'630,"0"4"-540,0-16 0,0 7 0,0-6-90,0 1 0,0 15 90,0-11-180,0 23 90,0-27-180,0 18 0,0-24-2429,0 14 1800,0-17-1980,0 6 2789,0-11 0,0 1 0,0-4 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28:45.583"/>
    </inkml:context>
    <inkml:brush xml:id="br0">
      <inkml:brushProperty name="width" value="0.04286" units="cm"/>
      <inkml:brushProperty name="height" value="0.04286" units="cm"/>
    </inkml:brush>
  </inkml:definitions>
  <inkml:trace contextRef="#ctx0" brushRef="#br0">0 1 13469,'0'26'810,"0"-3"-6291,0-7 5661,0-1 1319,0 4-1409,0 11 859,8-6-859,12 35-90,0-26 0,4 12 0,0-1 0,-3-7-449,29 45-1,-30-56-1529,24 27 540,-22-34 1439,19 11 0,-19-21 0,6 0 0</inkml:trace>
</inkml:ink>
</file>

<file path=ppt/ink/ink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40:33.268"/>
    </inkml:context>
    <inkml:brush xml:id="br0">
      <inkml:brushProperty name="width" value="0.04286" units="cm"/>
      <inkml:brushProperty name="height" value="0.04286" units="cm"/>
    </inkml:brush>
  </inkml:definitions>
  <inkml:trace contextRef="#ctx0" brushRef="#br0">1 351 12660,'23'2'360,"-5"0"-270,-18 6 179,0 4-269,0-2 270,6 28-270,-5-18 90,5 48-90,-6-41 0,0 42 0,0-47 0,0 21 0,0-32 0,0 7 0,0-14 0,5 0 0,9-8 0,1-1 0,5-2 0,0 1 0,-6 1 0,18-6 0,-16 3 0,10-1 0,-12 5 0,-1 0 0,1 0 0,1 1 0,5-1 0,-3 2 0,43-2 0,-32 4 0,29-2 0,-37 2 0,2 0 0,-1 0 0,1 0 0,1 0 0,19 0 0,-15 0 90,35 0-180,-37 0 180,33 0-90,-34 0 90,41 0-90,-38 0 90,42 0 0,-39 0-90,45-6 0,-38 1 0,53-9 90,-49 5-90,51-5 90,-54 8 270,53-2-270,-57 6 89,45 1-89,-52 1 90,34 0-90,-34 0 0,36 0 0,-35 0-90,35-9 0,-36 6 0,21-9 90,-12 8-90,7 0 0,-8 2 180,4 2-90,-20 0 90,28 0-90,-20 0-90,41 0 90,-36 0 0,55 0-180,-53 0 90,43 0 0,-53 0 90,26 0-90,-31 0 270,36 0-270,-30 0 90,39 0-90,-37 0 0,37 0 89,-35-6-89,39 5 0,-39-9 0,36 6 0,-41-2 0,25 0 0,-32 4 90,26 0-180,-24 2 180,26 0-180,-27 0 90,25 0 0,-15 4 0,15-3 90,-13 6-180,16-6 90,-21 2 90,26-3-180,-30 0 180,20 0-90,-25 0 0,25 0 0,-25 0 0,25 0 0,-24 0 0,26 0 0,-22 0 180,33 0-180,-29 0 90,34 0-90,-34 0 0,42 0 0,-41 0 0,33-5 0,-40 4 90,24-8-90,-26 7 90,37-8-90,-26 7 0,43-7 0,-37 7 0,41-2 0,-45 4 0,23 1 0,-33 0 0,28 0 0,-25 0 90,25 0-90,-31 0 0,19 0 0,-19 0 0,25 0 0,-25 0-90,25 0 180,-25 0-180,22 0 180,-20 0-180,30 0 180,-28 0-90,25 0 0,-30 0 0,14 0 0,-19 0 0,6 0 270,-14-5 180,1-1-540,-4-5 90,0 1 0,0-2-3392,0-7 3392,-4 5-354,-7-33 265,1 25-1,-2-23 90,8 25-90,-3-16 90,2 12 0,-9-27 0,8 30-90,-7-24 90,8 28 0,-6-13 90,6 20-180,-3-2 90,5 15 3306,1 2-3306,6 8 90,5 5-90,1-3 180,12 30-90,-11-22 89,15 38-179,-17-40 0,12 24 0,-13-28 260,6 15-260,-9-18 90,-1 3-90,-3-10 0,-1-3 0,0-4 0</inkml:trace>
</inkml:ink>
</file>

<file path=ppt/ink/ink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40:37.325"/>
    </inkml:context>
    <inkml:brush xml:id="br0">
      <inkml:brushProperty name="width" value="0.04286" units="cm"/>
      <inkml:brushProperty name="height" value="0.04286" units="cm"/>
    </inkml:brush>
  </inkml:definitions>
  <inkml:trace contextRef="#ctx0" brushRef="#br0">0 1 13289,'29'15'360,"-2"-3"-270,-13-12 90,2 0 90,7-4-90,-4 3 90,13-3-180,-11 4 179,31 0-179,-28 0 0,33 0-90,-38 0 90,19 0-90,-23 0 0,14 0 0,-17 0 0,14 0 0,-16 0 0,13 0 0,-8 0 0,1 0-90,-5 0 90,-4 0-90,-1 0-90,-1 0 1,-1 0-6118,0 0 6297,-7-5 0,4 4 0,-6-4 0</inkml:trace>
</inkml:ink>
</file>

<file path=ppt/ink/ink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40:42.131"/>
    </inkml:context>
    <inkml:brush xml:id="br0">
      <inkml:brushProperty name="width" value="0.04286" units="cm"/>
      <inkml:brushProperty name="height" value="0.04286" units="cm"/>
    </inkml:brush>
  </inkml:definitions>
  <inkml:trace contextRef="#ctx0" brushRef="#br0">73 0 7713,'-20'0'90,"2"0"-1,14 0 91,-2 0-90,2 4-90,-1-3 90,2 2 360,-1 3-90,2-5 899,-2 9 3149,3-8-4229,-1 9-89,2-3 0,0 2 0,0-1 0,0-1 450,0-2-540,5-2 90,1-2-90,5-2 90,0 0 0,0 0 90,13 0-180,-8 0 90,27-5-90,-21 4 180,44-4-90,-38 5 89,45 0-179,-46 0 0,22 0 0,-27 0 0,20 0 90,-25 0-7465,11 0 6835,-28 0 270,-2 0 0,-8 0-719,-4 0 989,5 0 0,-4 6 0,3 0 0</inkml:trace>
</inkml:ink>
</file>

<file path=ppt/ink/ink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40:43.180"/>
    </inkml:context>
    <inkml:brush xml:id="br0">
      <inkml:brushProperty name="width" value="0.04286" units="cm"/>
      <inkml:brushProperty name="height" value="0.04286" units="cm"/>
    </inkml:brush>
  </inkml:definitions>
  <inkml:trace contextRef="#ctx0" brushRef="#br0">1 38 15538,'25'2'180,"-3"-1"0,-5-1-90,-4 0-90,6 0 90,-8 0 0,0 0 0,0 0 0,0 0-90,0 0 270,22 0-1,-3 0-179,7 0 0,-11 0-90,-13 0 90,0 0-90,12 0 0,-10 0 0,16 0 0,-22-6 0,12 4 90,-16-4-90,5 6-90,-6 0 90,3 0 0,-3 0 0,5 0 90,-5 0-180,6 0 180,-6 0-90,5 0 0,-6 0-90,3 0 90,0 0 0,-1-6-6566,3 5 6026,-13-5 1,3 6-271,-9 0 810,2-6 0,0 5 0,-1-5 0</inkml:trace>
</inkml:ink>
</file>

<file path=ppt/ink/ink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41:19.709"/>
    </inkml:context>
    <inkml:brush xml:id="br0">
      <inkml:brushProperty name="width" value="0.2" units="cm"/>
      <inkml:brushProperty name="height" value="0.4" units="cm"/>
      <inkml:brushProperty name="color" value="#00EF00"/>
      <inkml:brushProperty name="tip" value="rectangle"/>
      <inkml:brushProperty name="rasterOp" value="maskPen"/>
    </inkml:brush>
  </inkml:definitions>
  <inkml:trace contextRef="#ctx0" brushRef="#br0">0 243 15406,'27'16'983,"-2"-3"0,-10-13-610,2 0-373,2 0 90,2 0-90,11-5 0,-5 4 0,10-8 0,5-2 0,-9 1 0,17-2 0,2 2 0,-5 4 0,42-7 0,-57 13 270,27 0-270,-21 0 45,13 0 0,0 0 45,-9 0 90,48 0-90,-52 0 0,11 0-90,-13 0 0,17 0 0,-13 0 90,45 0-90,-41 0-90,51 0 180,-53 0-90,47 0 0,-50 0 0,48 0 0,-49 0 0,12 0 0,0 0 0,-6 0 0,47 0 0,-51 0 0,22 0 0,4 0 0,-8 0 44,10-2 1,-2 0-45,-19 1 0,6-5 0,0 0 0,-4 4 0,48-5 0,-64 4 0,45 2 0,-43-2 0,37 3 0,-43 0 0,64-5 0,-50 0 0,8 0 0,-1 1 0,-11-4 0,48-2 0,-38 3 0,45-4 0,-48 6 0,33-3 0,-20 3 45,4-2 0,0 0-45,4 0 0,-15 1 0,-4 0 0,-13 1-90,41-1 90,-34 3 0,47 0 90,-60 3-90,27 0 0,-35 0 0,25 0 0,-30 0 0,27 0 0,-27 0 0,23-6 0,-24-1 0,18 0 0,-19 2 0,11 5-90,-11-6 90,1 5-89,-1-5-239,-6 6 0,-1 0 0</inkml:trace>
</inkml:ink>
</file>

<file path=ppt/ink/ink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41:21.641"/>
    </inkml:context>
    <inkml:brush xml:id="br0">
      <inkml:brushProperty name="width" value="0.2" units="cm"/>
      <inkml:brushProperty name="height" value="0.4" units="cm"/>
      <inkml:brushProperty name="color" value="#00EF00"/>
      <inkml:brushProperty name="tip" value="rectangle"/>
      <inkml:brushProperty name="rasterOp" value="maskPen"/>
    </inkml:brush>
  </inkml:definitions>
  <inkml:trace contextRef="#ctx0" brushRef="#br0">86 393 11629,'-29'-18'983,"3"2"0,16 13 0,0 0 0,0 1 0,43 0 0,-22 2 0,37 0-219,-19 0-764,-4 0 0,67 0 90,-16-5-90,-10 2 0,-1 0 0,12-7-90,-8 1 90,-32 4 90,13 0-90,-13 4 0,34-5 0,-37 6 0,46-3 0,-50 3 0,34 0 0,-38 0 0,32 0 0,-26 0 0,59 0 0,-51 0 0,46 0 0,-50 0 0,35 0 0,-38 0 90,41 0-90,-45 0-90,41-7 180,-37 6-90,41-10 0,-40 9-90,36-3 90,-30 5 0,25 0 0,-27 0 0,11-5 0,-28-1 90,19 0-90,-19 2 0,27 4 0,-27 0-90,44 0 180,-38-6-180,33 4 90,-38-9 90,29 10-180,-28-5 90,32 6 90,-35 0-180,38-11 90,-34 8 0,41-9 0,-37 12 0,44 0 0,-37 0 0,40 0 0,-45-5 0,30-2 0,-36 0 90,30-7-90,-32 12 0,21-12 0,-25 12 0,5-7 0,12-2 0,-3-4 0,4 0 0,-4 0 0,-18 8 0,18-5 0,-15 5-90,32-7 90,-30 9 90,27-5-90,-30 9 0,16-1 0,-18 2 0,12 0 0,-16 0 0,12 0 0,-15-6 90,10 4-90,-9-5 180,14 2-180,-12 4 90,19-4-180,-16 5 180,21 0-90,-20 0 90,9 0-418,-18 0 0,-1 0 0</inkml:trace>
</inkml:ink>
</file>

<file path=ppt/ink/ink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41:45.453"/>
    </inkml:context>
    <inkml:brush xml:id="br0">
      <inkml:brushProperty name="width" value="0.04286" units="cm"/>
      <inkml:brushProperty name="height" value="0.04286" units="cm"/>
      <inkml:brushProperty name="color" value="#E71224"/>
    </inkml:brush>
  </inkml:definitions>
  <inkml:trace contextRef="#ctx0" brushRef="#br0">0 621 12210,'34'14'360,"-2"-2"-270,-12-12-90,4-7-1011,20-5 1101,-6-3 209,33-6 1,25-7 0,-5 3-75,0 0 0,1 1-195,0-1 0,7-3 0,-3 3 0,-13 6 0,-2 2 0,-11 2 15,-19 5 0,2 0-45,34-4 0,15-1 0,-14 2 0,-31 6 0,-1 0 0,32-3 0,13-2 0,-15 2 0,-33 4 0,-1 0 30,23-2 0,11-2 0,-11 1-30,-23 2 0,-1 0-30,21-3 0,9-1 0,-11 1 30,24-5 0,-7 1 0,0 1 0,-7 1 45,17-2 0,2 0-45,-6 3 0,-25 3 0,9-1 0,-12 1 0,6 0 0,-17 3 0,-3 0 0,-3 0 0,-3 1 0,24-3 0,-28 2-257,33-3 257,-55 7-5037,10-2 5037,-32 3 0,2 0 0,-4 0 0</inkml:trace>
</inkml:ink>
</file>

<file path=ppt/ink/ink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41:48.267"/>
    </inkml:context>
    <inkml:brush xml:id="br0">
      <inkml:brushProperty name="width" value="0.04286" units="cm"/>
      <inkml:brushProperty name="height" value="0.04286" units="cm"/>
      <inkml:brushProperty name="color" value="#E71224"/>
    </inkml:brush>
  </inkml:definitions>
  <inkml:trace contextRef="#ctx0" brushRef="#br0">506 68 12390,'-16'-20'180,"7"4"-90,2 14 90,2 1-90,3 0 179,-12-2-179,12-1-90,-7 0 0,9 2 90,0-1-90,0 1 0,-6-2 0,5 2 0,-27-1 0,16 2 0,-21 1 0,19 0 0,-2 0 90,3 0-90,-2 0 0,0 0 0,-1 0-90,4 0 90,-4 7 0,5-5 90,-8 15 0,10-14-90,-3 10 0,6-12 90,-4 10-90,-4 2 0,3 2 90,-3 5-90,10-11 270,-10 14-270,8-12 90,-9 14-90,9-15 180,-20 24-90,15-21 0,-17 24-90,21-23 90,-5 20 0,8-16 0,-2 21-90,6-24 90,0 19-1,0-19 1,0 21-90,0-20 0,0 16 0,0-20 90,0 17 0,0-16 0,0 16-90,5-18 0,3 14 0,1-15 0,11 19 0,-12-17 0,14 14 0,-13-16 90,12 10-180,-10-13 180,10 9-90,-12-11 0,9 7 90,-11-7-90,15 5 0,10-3-90,-4-1 180,6-1-90,-19-4-90,-2 1 180,3 0-90,-2-1 0,18 0 0,-13-1 0,22 0 0,-26-5 0,23-4 0,-24 0 0,15-5 0,-17 8 0,20-10 90,-14 8-90,23-10-90,-24 10 180,6-3-90,-12 5 0,-4-1 0,-2 3 0,-2-11 0,3 9 0,6-13 0,-2 12 0,9-7 0,-16 8 0,9-5 0,-8 4 0,7-12 0,-6 9 90,7-13-90,-8 4-90,1 3 90,-3-4 0,-2 5 90,0 3-90,0-13 0,0 12 0,0-15 0,0 15 0,0-13 0,0 13 0,0-8 0,0 11 0,0-10 0,0 10 0,0-15-90,0 14 180,-12-18-90,9 15-90,-15-17 180,10 19-180,-11-15 90,7 20 0,-5-8 0,13 10 0,-1-7 0,5 4 0,-6-9 0,-2 10-90,-10-10 90,4 10 0,-9-7 0,1 5 0,4 3 0,3 0-90,12 3 90,3 0-90,-17 0 90,8 1-90,-28 1 0,21 1-179,-16 0 179,18 0-630,-11 0 540,14 0-719,-11 0 539,12 0-1709,-8 0 630,8 0 1439,-3 0 0,5 0 0,-1 0 0</inkml:trace>
</inkml:ink>
</file>

<file path=ppt/ink/ink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42:00.219"/>
    </inkml:context>
    <inkml:brush xml:id="br0">
      <inkml:brushProperty name="width" value="0.04286" units="cm"/>
      <inkml:brushProperty name="height" value="0.04286" units="cm"/>
      <inkml:brushProperty name="color" value="#E71224"/>
    </inkml:brush>
  </inkml:definitions>
  <inkml:trace contextRef="#ctx0" brushRef="#br0">1 1 12660,'25'0'629,"-4"0"-6109,-14 0 5750,-1 5 0,0 2 2038,5 20-2128,-5-9 0,1 22-90,-5-17 0,-2 37-90,0-30 0,0 43 0,0-50 0,0 15 769,11-22-1848,21-4 539,-4-3-809,27-12 359,-27-6 1504,22-15-514,-23 4 0,8-8 0,-12 8 0</inkml:trace>
</inkml:ink>
</file>

<file path=ppt/ink/ink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42:00.455"/>
    </inkml:context>
    <inkml:brush xml:id="br0">
      <inkml:brushProperty name="width" value="0.04286" units="cm"/>
      <inkml:brushProperty name="height" value="0.04286" units="cm"/>
      <inkml:brushProperty name="color" value="#E71224"/>
    </inkml:brush>
  </inkml:definitions>
  <inkml:trace contextRef="#ctx0" brushRef="#br0">87 53 13020,'-19'-23'719,"0"3"-539,18 16 540,-7 1-451,5 2 91,-3 0-90,3 7 0,-1 4 90,2 7-180,-2 2 629,0 33-539,3 29-180,0-2-90,0-10 0,2-2 0,-1-4 0,0 15 0,0 4 90,0 14-270,0-27 0,0-4-180,0 5-2248,-6-12 2608,5-42 0,-4 4 0,5-18 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28:46.003"/>
    </inkml:context>
    <inkml:brush xml:id="br0">
      <inkml:brushProperty name="width" value="0.04286" units="cm"/>
      <inkml:brushProperty name="height" value="0.04286" units="cm"/>
    </inkml:brush>
  </inkml:definitions>
  <inkml:trace contextRef="#ctx0" brushRef="#br0">0 1 14009,'25'14'810,"-2"-1"-631,-14-8 91,1 1-90,-1-3 90,1 2 360,14 3-360,-7-2 269,28 12-269,-22-6 90,28 31-270,-31-18 45,2 19 0,-3 3-45,-7-6-45,-2 12 0,-1-1-45,-7-16 0,0 36-90,-2-45-1080,-10 23 451,8-35-4948,-8 7 5667,10-29 0,0 0 0,0-10 0</inkml:trace>
</inkml:ink>
</file>

<file path=ppt/ink/ink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41:57.839"/>
    </inkml:context>
    <inkml:brush xml:id="br0">
      <inkml:brushProperty name="width" value="0.04286" units="cm"/>
      <inkml:brushProperty name="height" value="0.04286" units="cm"/>
      <inkml:brushProperty name="color" value="#E71224"/>
    </inkml:brush>
  </inkml:definitions>
  <inkml:trace contextRef="#ctx0" brushRef="#br0">430 200 9691,'27'-8'990,"-4"2"-630,-15 4-1,-1 1 271,-1 1-360,-1 0 719,-1 0-899,-2-6 90,-1 0 0,-1-4 360,0-10-360,0 8 449,0-19-449,0 17 540,-13-19-720,4 21 90,-22-11 90,10 17 90,-30-2-270,21 6 0,-46 15 0,40-3 0,-12 12 0,1 3 0,11-1-90,-34 34 0,53-35 0,-3 23 90,15-30 0,2 7 0,10-14 0,3-3-90,7-1 90,11-4-90,-4-1-180,32-18 180,-23 8 90,13-15 0,1-1 0,-14 8 0,36-22 0,-55 29 0,3-3 0,-11 8 180,1-1-90,-6 11-90,0 0 0,-1 6-90,0-1 90,0-1-5667,6 4 4048,11 23 1619,-4-17 0,7 14 0,-13-28 0</inkml:trace>
</inkml:ink>
</file>

<file path=ppt/ink/ink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41:58.135"/>
    </inkml:context>
    <inkml:brush xml:id="br0">
      <inkml:brushProperty name="width" value="0.04286" units="cm"/>
      <inkml:brushProperty name="height" value="0.04286" units="cm"/>
      <inkml:brushProperty name="color" value="#E71224"/>
    </inkml:brush>
  </inkml:definitions>
  <inkml:trace contextRef="#ctx0" brushRef="#br0">0 7 13559,'22'-3'450,"-5"0"-270,-12 8-180,-1 3-4162,1 7 4162,-1 2 0,1 2 950,1 12-950,0-4 0,0 48 0,-3-38-90,-2 14 0,-2-1-180,1-17-629,6 32 359,2-44 540,14 19 0,-8-24 0,7 8 0</inkml:trace>
</inkml:ink>
</file>

<file path=ppt/ink/ink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41:58.508"/>
    </inkml:context>
    <inkml:brush xml:id="br0">
      <inkml:brushProperty name="width" value="0.04286" units="cm"/>
      <inkml:brushProperty name="height" value="0.04286" units="cm"/>
      <inkml:brushProperty name="color" value="#E71224"/>
    </inkml:brush>
  </inkml:definitions>
  <inkml:trace contextRef="#ctx0" brushRef="#br0">219 0 12750,'-36'0'809,"4"0"-6289,14 0 5570,0 6 1319,0-5-1319,-6 18 769,7-10-769,-11 22-90,16-15 0,-2 19 3392,12-20-3392,12 13 0,-1-18 0,30 9 0,-18-15 0,39 4 0,-32-8-180,38-13 180,-39 5 0,31-26 0,-40 18 0,11-19 0,-25 22 0,-1-5 0,-11 11 0,-1 1 0,-10 2 0,-1 2 0,-1 1-989,-43 8 449,34 0-1169,-33 6 540,50-6 1169,2 2 0,9-8 0,2 3 0</inkml:trace>
</inkml:ink>
</file>

<file path=ppt/ink/ink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41:59.131"/>
    </inkml:context>
    <inkml:brush xml:id="br0">
      <inkml:brushProperty name="width" value="0.04286" units="cm"/>
      <inkml:brushProperty name="height" value="0.04286" units="cm"/>
      <inkml:brushProperty name="color" value="#E71224"/>
    </inkml:brush>
  </inkml:definitions>
  <inkml:trace contextRef="#ctx0" brushRef="#br0">0 61 16528,'15'30'-180,"2"-1"-987,-16-5 987,4-5-311,-5 20 221,0-21 73,0 9-73,7-17 0,-5-2-1349,11 1 2035,-12-13-506,12 0 90,-5-12 0,14-10 0,-6 6 0,30-34 360,-2 11-180,1-2 0,-6 17 0,-24 21 89,0 3 181,9 1-180,-11 3 0,13 23-180,-18-9 0,9 60-90,-11-45 0,2 43 0,-6-52-90,-1 12 90,-1-23-810,0 1 720,6-15-90,-5-1 90,11-9 0,6-24 1,-5 17 89,14-30 0,-16 31 0,4-7 0,1 3 89,-2 8 1,3-5 90,8 3-90,-9 7 0,15-2-90,-17 11 360,12 1-360,-15 2 90,5 5 0,-10 2-90,-1 6-90,5 12-90,-5-8-90,4 11-719,-1-3 179,-1-4 810,12 19 0,-7-19 0,7 10 0</inkml:trace>
</inkml:ink>
</file>

<file path=ppt/ink/ink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41:59.527"/>
    </inkml:context>
    <inkml:brush xml:id="br0">
      <inkml:brushProperty name="width" value="0.04286" units="cm"/>
      <inkml:brushProperty name="height" value="0.04286" units="cm"/>
      <inkml:brushProperty name="color" value="#E71224"/>
    </inkml:brush>
  </inkml:definitions>
  <inkml:trace contextRef="#ctx0" brushRef="#br0">311 3 13289,'-36'-1'900,"2"0"-5821,7 1 5101,1 0 1266,-1 7-1356,0 1 811,1 8-901,-13 15 0,15-9-90,-12 38 90,28-34-180,12 32 90,8-40 3024,14 9-3114,-4-17 0,3-1 0,2-1 90,3-3-719,40-1 719,-32-3 0,27-6 0,-44-2-90,9-12 180,-14 6 180,8-15-90,-19 13 449,1-15-359,-6 18 90,0-7-180,0 13-90,0 8 0,0 5 0,0 8 0,0-1 0,0-1-360,0 9-89,5-6-1800,16 19 540,-1-19 1709,11 9 0,-11-16 0,-1-1 0</inkml:trace>
</inkml:ink>
</file>

<file path=ppt/ink/ink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41:59.906"/>
    </inkml:context>
    <inkml:brush xml:id="br0">
      <inkml:brushProperty name="width" value="0.04286" units="cm"/>
      <inkml:brushProperty name="height" value="0.04286" units="cm"/>
      <inkml:brushProperty name="color" value="#E71224"/>
    </inkml:brush>
  </inkml:definitions>
  <inkml:trace contextRef="#ctx0" brushRef="#br0">270 5 12300,'-34'-2'360,"1"0"-180,8 2-90,-1 0-90,1 0 90,1 0-90,0 0 0,4 0 0,2 0 0,3 0-90,-1 10 90,8-3 0,6 11 0,11-12-3392,21 9 3392,-10-11 0,32 13 0,-26-8 90,38 17-90,-34-12 0,31 22 90,-36-19 3391,13 20-3481,-29-22 270,-4 14-180,-21-14 0,-14 3-90,-12-7 0,-30-5 0,27-4-270,-21-7 1,45-1-1171,-6-16 541,18 9 899,8-14 0,11 13 0,7-5 0</inkml:trace>
</inkml:ink>
</file>

<file path=ppt/ink/ink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42:02.360"/>
    </inkml:context>
    <inkml:brush xml:id="br0">
      <inkml:brushProperty name="width" value="0.04286" units="cm"/>
      <inkml:brushProperty name="height" value="0.04286" units="cm"/>
      <inkml:brushProperty name="color" value="#E71224"/>
    </inkml:brush>
  </inkml:definitions>
  <inkml:trace contextRef="#ctx0" brushRef="#br0">1 89 9512,'21'-24'989,"-3"4"-719,-14 14 0,-1 0 0,1 0 269,0-1-359,0 3 0,-1-2 0,0 4 450,0-1-451,-1 1 2250,0-1-1889,-2 8-360,0 0-90,0 7 0,0 0-90,0 0 0,0 1 90,11 37-90,-3-26 0,4 38 0,-7-46 0,1 14 0,-5-21-90,10 6-3958,-6-12 1619,0-5 2429,-1-4 0,-4-4 0,0 0 0</inkml:trace>
</inkml:ink>
</file>

<file path=ppt/ink/ink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42:03.228"/>
    </inkml:context>
    <inkml:brush xml:id="br0">
      <inkml:brushProperty name="width" value="0.04286" units="cm"/>
      <inkml:brushProperty name="height" value="0.04286" units="cm"/>
      <inkml:brushProperty name="color" value="#E71224"/>
    </inkml:brush>
  </inkml:definitions>
  <inkml:trace contextRef="#ctx0" brushRef="#br0">175 1 12480,'-29'0'630,"2"0"-6201,12 0 5661,-6 0 0,5 0 1409,-8 7-1499,13 1 949,-7 31-949,13-18 0,-3 31 0,8-33 3392,0 10-3302,13-12-90,-4-3 0,12 1 0,7 2 0,-10-10 0,19 3 0,-10-16-90,7-3 0,-6-6-90,5-9 90,-16 6-89,14-25 179,-20 23-90,4-25 90,-14 31-90,-22-14 0,9 20 0,-17-5-90,16 9 180,-5 2 0,-3 0 0,-6 1 0</inkml:trace>
</inkml:ink>
</file>

<file path=ppt/ink/ink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42:03.735"/>
    </inkml:context>
    <inkml:brush xml:id="br0">
      <inkml:brushProperty name="width" value="0.04286" units="cm"/>
      <inkml:brushProperty name="height" value="0.04286" units="cm"/>
      <inkml:brushProperty name="color" value="#E71224"/>
    </inkml:brush>
  </inkml:definitions>
  <inkml:trace contextRef="#ctx0" brushRef="#br0">0 151 11670,'11'-30'90,"1"3"-90,4 13 0,3 3 90,2 0-180,26-8 90,-17 8 90,48-8-90,-49 16 810,32-2-630,-45 12 0,7 4-90,-18 5 269,-3 16-269,-2-14 90,-18 42-180,8-32 0,-14 23 0,11-28 0,1 2 0,-4-3 0,-3 9 0,4-10 0,-19 12 0,21-21-90,-10 1 90,26-11 90,3-2-90,8-6 90,32-9 0,-20 3-90,25-3 0,-28 9 0,23-5 0,-15 2-3392,37-11 3302,-39 12-1242,28-4 882,-36 9-179,8 1-1620,-17 2 2249,-4 0 0,1 0 0,-2 0 0</inkml:trace>
</inkml:ink>
</file>

<file path=ppt/ink/ink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42:04.187"/>
    </inkml:context>
    <inkml:brush xml:id="br0">
      <inkml:brushProperty name="width" value="0.04286" units="cm"/>
      <inkml:brushProperty name="height" value="0.04286" units="cm"/>
      <inkml:brushProperty name="color" value="#E71224"/>
    </inkml:brush>
  </inkml:definitions>
  <inkml:trace contextRef="#ctx0" brushRef="#br0">168 1 12930,'-29'15'359,"3"-1"-269,11 0 0,0-1 90,-5 6-180,5-3 0,-7 11 90,11-10-90,0 19 0,8-17 0,13 32 0,-1-32 0,11 15 0,-5-26 0,2-1 0,3-2 0,27-1 0,-15-2-270,39-6 180,-43-5-359,27-27 269,-42 14-90,7-30 180,-26 32-630,-17-18 450,3 24-1528,-25-10 808,25 17-89,-9-2 1079,16 5 0,2 2 0,2 0 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28:46.882"/>
    </inkml:context>
    <inkml:brush xml:id="br0">
      <inkml:brushProperty name="width" value="0.04286" units="cm"/>
      <inkml:brushProperty name="height" value="0.04286" units="cm"/>
    </inkml:brush>
  </inkml:definitions>
  <inkml:trace contextRef="#ctx0" brushRef="#br0">1 1 13379,'25'9'0,"-3"-1"0,-11-8 0,0 0-4251,0 0 4251,8 0 859,-8 0-769,21 0-90,-21 0 0,10 0-90,-15 0 90,0 0 90,-2 0 3212,2 0-3302,-3 3 90,0 1-90,-3 2-90,-4 2 90,3-1 0,-15 8 0,10-7 0,-15 8 0,16-11 0,-4 4 0,7-5 0,0 0 0,8-2 0,0-1 0,4-1 90,-1 0-90,1 0 0,13 0 90,-10 0 180,19 0-90,-22 0 180,12 6-270,-15 0 180,9 22-270,-10-13 90,1 24-1,-5-24 271,-2 14-270,0-17 0,0 3 90,-4-10-90,2-1 270,-9 4-360,7-4 0,-6 4 90,3-7-90,2 0 0,-8 1 0,4-2-180,-18 1 90,16-1-720,-11 0 361,17 0-1980,-2 7 2429,7 0 0,-2 1 0,2-3 0</inkml:trace>
</inkml:ink>
</file>

<file path=ppt/ink/ink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42:04.813"/>
    </inkml:context>
    <inkml:brush xml:id="br0">
      <inkml:brushProperty name="width" value="0.04286" units="cm"/>
      <inkml:brushProperty name="height" value="0.04286" units="cm"/>
      <inkml:brushProperty name="color" value="#E71224"/>
    </inkml:brush>
  </inkml:definitions>
  <inkml:trace contextRef="#ctx0" brushRef="#br0">0 99 9512,'28'-23'90,"-3"3"-1,-10 13 91,1-1 0,1 1 270,11-3-360,-5 3 0,19-2 0,-19 4 180,30 3-180,-32 1 179,14 12-179,-29-3-90,-2 8 90,-4-7-90,0 0 0,-7 2 0,-8 6 0,-1-4 0,-18 15 0,16-13 0,-18 14 0,22-17 0,-7 10 0,16-13 90,0 5-90,12-10-90,12 0 180,0-4-90,16 0 0,-8 0 0,2 0 0,-2 0 0,6 16 90,-12-6 270,21 34-180,-28-24 0,6 34-90,-18-31 90,-7 26-90,-2-29 269,-18 16-269,8-25 180,-30 11-180,26-17 0,-17 2-90,21-7 90,-16-10-90,12 3 90,-20-12-90,26 13-270,-7-5 0,17 6-629,-1-3 269,6 1-359,0 1 989,0 0 0,0 1 0,0 0 0</inkml:trace>
</inkml:ink>
</file>

<file path=ppt/ink/ink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42:17.656"/>
    </inkml:context>
    <inkml:brush xml:id="br0">
      <inkml:brushProperty name="width" value="0.04286" units="cm"/>
      <inkml:brushProperty name="height" value="0.04286" units="cm"/>
      <inkml:brushProperty name="color" value="#E71224"/>
    </inkml:brush>
  </inkml:definitions>
  <inkml:trace contextRef="#ctx0" brushRef="#br0">186 211 11850,'-5'13'540,"10"-9"-540,-35 40 0,19-21 0,1 0 90,-2 0-180,-5 9 90,0-1 0,-1-2 0,-7 13 0,15-26 0,-8 12 0,21-25 0,2-6-90,6-5 0,24-36 0,-14 17 45,13-13 0,1-2 45,-4 5 0,5-3 0,0 0 0,-6 10 90,20-20-90,-33 36 0,4-4 90,-17 13 0,1-1-90,-5 12 0,0 0 90,-11 15 0,4-6 0,-6 6-90,-2 0 90,8-3-90,-27 32 0,15-22 0,-37 42 0,29-41 0,-30 39 0,37-44-90,-9 24 180,30-39-180,7-6 180,7-11-90,6-12 0,5-5 0,-4 2-90,31-34 90,-24 25 0,6-8 0,0-1 0,-8 9 0,25-29 0,-37 42 90,8-6-90,-23 23 90,-1 0 0,-33 43-90,17-16 90,-15 21-90,20-22 0,-1-1 0,-8 22 0,5-18 90,-18 33-180,19-36-3302,-18 27 3392,18-32-14,-15 29 14,16-32 0,-5 19 0,14-23-90,2 5 90,10-11 3385,9-6-3385,3-9 0,43-41 0,-32 22-45,10-8 0,-1-1 135,-13 9-90,31-29 0,-36 34 0,16-18 0,-25 28 21,3-4-21,-13 22 0,0 3 0,-9 7 0,-27 24 0,11-15 45,-13 14 0,0 2-45,11-7-90,-21 27 90,32-34 0,-11 19 0,15-22 0,-15 15 0,28-37 0,-4-2 0,16-12 0,25-25 0,-13 12 0,42-46 0,-36 38 0,34-35 0,-40 43 0,23-13 0,-35 28 0,5 0 90,-22 16-90,3 3 0,-15 7 0,-6 17 0,1-11 0,-26 35 0,25-29 0,-28 36 0,29-38 0,-19 23 0,25-33 0,-5 6 0,15-16 0,14-6 0,1-5 0,21-12 0,-11 2 0,26-18-90,-23 17 90,27-12 0,-33 23 180,9-1-180,-22 13 0,0 1 0,-12 5 0,0 1 90,-7-1-90,-13 17-90,8-10 180,-30 30-90,25-25-90,-23 23 90,30-28 0,-5 9 0,16-19-90,2 1 180,9-9-180,27-25 0,-7 11 90,48-40 0,-41 31 0,37-27 0,-44 31 0,16-10 0,-38 33 0,-2-3 90,-17 16-90,-3-5 0,-15 11 0,12-10 0,-31 20 0,31-22 0,-30 19 0,31-19-90,-20 12 90,25-15-270,-5 3 180,25-10-180,10-14 180,6 2 0,43-41 90,-30 26 90,34-28-180,-43 34 180,7-13-90,-22 21 90,-5-8 0,-6 15 0,-31 0 0,16 3-90,-53 26 90,39-15-90,-43 25 90,47-26-180,-31 6 90,37-8-540,-19-1 180,29-12 90,6-5 1,13-8-271,18-13 450,-7 7 0,29-52 360,-25 39 179,1-8 1,-2 1-270,-10 16 270,4-29-360,-14 42 360,-36-5-360,16 18 0,-47 10-90,39 0 0,-34 16 0,33-9 0,-32 18 0,35-18 0,-24 23 0,32-25-90,-12 12 90,24-27-90,13-7 90,3-7 0,40-25 0,-22 18-3392,36-42 3392,-42 35-1252,10-34 1342,-27 41-31,-15-19-59,-4 33 0,-11-4 0,4 14 2712,-16 6-2712,-22 19 0,14-10 0,-9 10 90,33-16-90,6-7 1996,0 5-2086,8-13 147,1-19-57,8 4 0,1-35 0,0 28 90,3-21-90,-8 28-90,3-8 180,-4 19-90,0 6 0,-7 11 0,-4 16 0,-3-5-90,-10 20 90,16-18 0,-15 17 0,20-27 0,-2 4 0,11-14-90,15-6 180,-6-2-90,36-28 0,-29 19 0,19-15 0,-30 25 0,4 1 0,-8 4 90,3 6-90,-9 5 0,-8 21 0,5-10 0,-29 43 0,21-37 0,-24 44-90,23-46 180,-1 26-180,7-31 90,2 14 0,3-21 0,10 13 0,-2-16 0,20 5 0,-14-11 629,18-2-629,-24 5 90,6 0-90,-14 5 0,-24 12 0,18-12 0,-27 14 0,28-19-90,-8 3 90,15-5 0,2-1 0,2-9 0,7 0 0,-8-1 0,10-5 0,-7 10 0,4-8 0,-7 10-90,5-3 90,-8 16 0,2-4 0,-10 12 0,-3 1 0,-5-4 0,-12 22 0,12-17-90,-20 30 90,23-35 0,-4 16 0,19-29 0,23-11 0,-4-4 0,45-28 0,-33 16 0,7-5 0,1-1 0,-7 3-3392,38-25 3482,-48 32-90,15 1 0,-38 20 0,-3 8 90,-12 3-90,-10 9 0,6-6 0,-25 25 0,22-23 0,-23 24 0,29-29-90,-5 10 90,13-17 3392,2 2-3392,10-6 0,0-2 0,8-7 0,20-10 0,-9 1 0,38-17 0,-34 18 0,25-8 0,-38 16 90,5 1-90,-24 11 0,-3 1 0,-9 6 0,2 2 0,-1-8 0,-3 10 90,4-12-180,-8 11 90,10-9-180,-9 6 90,21-9-90,8-10 180,13-5-89,30-28 89,-25 19 0,35-29 0,-43 31 0,18-17 89,-31 27-89,6-7 90,-17 13-90,0-2 0,-9 4 0,2 0-90,0 0 180,3 0-90,3-7-90,2 0 90,3-7 0,0-10 0,5 10 0,5-13-89,-3 15-91,9-14 180,-13 12-90,13-26 180,-11 24 179,12-17-179,-23 32-90,-4 8 0,-11 9 90,-26 21-90,22-17 90,-30 22-180,33-27 90,-16 11 0,29-18 0,4-7 0,14-9 0,25-24 0,-13 10-90,31-33 90,-33 28 0,22-31 0,-27 34 0,9-18 0,-17 29 90,0-5-90,-13 15-90,-13 5 90,1 0 90,-24 21-90,24-14 0,-24 21-90,27-18 90,-14 7 0,21-14 0,9-11 0,15-11 0,7-5 0,8-8 0,-12 12 0,19-17 0,-19 18 90,11-13-90,-28 22 0,0 4 0,-14 5 180,-11 21-180,7-10 90,-38 30 0,29-22-90,-38 18 0,43-26-90,-18 8 90,26-14 0,-2 2-90,19-13 90,4-2 0,9-6-180,22-23 270,-17 16-90,24-25-90,-31 31 90,3-8 0,-24 17 0,-13-2 90,-4 15 0,-33 13 0,13 3-90,-30 18 90,30-18-90,-8 8 0,28-17-90,-13 8 90,21-14-90,-4 1 90,23-15-90,4-3 90,8-8-180,21-23 180,-15 16 0,23-26 0,-31 35 0,1-6 0,-21 16 0,-5 2 0,-9 2 90,-24 15-180,-1 4 90,-1 0 0,11-1 0,20-14 0,5 1-90,2 6 90,5-5 0,3 6 0,0-6 0,11 0 0,-3-3 90,17-10-90,-2 8 90,-15 6-90,-2 12 0,-41 41 0,14-23-45,-2 13 0,2-1 45,11-15 0,-7 26 0,17-48 0,5-1 90,2-5-90,14-16 0,-6-2-90,19-30 90,-18 19 0,17-26 0,-19 30 0,9-17 0,-17 24 0,-6-3 0,-8 12 0,-14 9 0,6 2 0,-13 11 0,15-4 0,-11 14 0,11-7 0,2 5 0,4-10-90,8-3 90,0-7 90,8 0-90,0-5 0,17-16 0,-6 4-359,34-35 269,-27 23 0,30-30 90,-39 33 0,12-20 0,-22 24 0,2-3 0,-15 13 0,-20 15 0,6-2 90,-23 16-90,25-12 0,-10 6 0,15-9 90,0 0-180,8-13 90,2-3 90,3-9-180,12-20 90,-5 17 0,10-23 90,-9 27 0,6-14 0,-31 38-90,13-14 0,-28 32 89,17-11-178,1-3 89,-9 13 89,11-12-178,-10 12 89,17-19 0,-2 2 0,13-7 0,0-7 0,6-1 0,18-20 0,-14 11 0,29-16 0,-31 22 89,11-4-89,-27 10 0,4 7 0,-14 4 0,11 5 90,-12-6 90,-6 12-180,2-16 0,-23 21 0,24-19 0,-19 12 0,22-9 0,-6 6-90,11-6 90,3 2 0,3-6 90,8 3-90,1-4 0,19 3 0,-10-4 0,28-8 0,-28 4 0,16-5 0,-26 16 0,-5 1 0,-3 11 0,-10 0 0,-8 42 0,5-27 0,-13 53 0,18-59-90,1 28 90,6-40 0,3 14 0,8-23 0,11 3 0,-1-10 90,20 0-180,-19-7 0,28-11 90,-22 3-179,32-17 89,-25 14 180,15-7-90,-26 12 0,-14 6 0,-12 9 0,-11 4 89,-6 9-89,5-3 0,-19 17 0,23-16-89,-20 20 89,26-24 89,-10 15-178,14-16 89,-2 11 0,10-12 0,21 6 0,-6-9 89,40-7-89,-29-7-89,49-21-1,-42 11-90,44-25 180,-48 24 0,23-20 0,-39 26 0,5-12 90,-32 19-90,3-1 0,-14 7 90,-2 0 89,-3 6-89,-17 7-90,14 0 0,-16 10 0,22-12-90,-20 13 90,22-13 0,-8 9 0,21-15 0,21 1 0,0-12-89,28-8-1,-15-3-360,48-30 360,-39 23 45,7-7 0,-2 0 45,-15 8 180,19-27-90,-34 32 90,-2-10-180,-17 23 270,-24 7-181,10 5 1,-36 16-90,31-10 0,-34 17 0,39-18 0,-19 8-90,30-12 90,-1-2 0,16-10 0,11-11-179,38-35 179,-21 18 0,18-19 0,-34 31 0,-2 1 0,6-10 0,-10 12 0,4-9 0,-13 19 0,-12 1 0,1 4 90,-26 7-90,15-3 0,-33 12 0,26-12 0,-34 14 0,37-12-90,-18 6 90,41-6 0,2-2 0,18-8 0,34-20 0,-24 8 0,50-32 0,-50 31 0,24-26 0,-35 29 0,2-9 90,-24 19-90,-4 1 0,-11 12 0,-40 24 0,29-12 0,-31 15 0,41-23 0,-11 7-90,12-7 90,-7 2 0,27-11 0,4-7 0,11-2 0,17-20 0,-12 9 0,28-23 0,-25 24 0,22-16 0,-30 23 0,7-8 0,-19 15 90,-1-2-90,-8 11-90,-3-5 180,-5 13-180,-3-6 180,-1 8-90,-28 20-90,20-15 90,-33 28 0,41-31 0,-11 13 0,33-24 0,3 2 0,15-9-3392,42-23 3392,-30 12-410,43-27 410,-50 24 0,14-13 0,-25 17 0,3 4 90,-26 13-180,-25 30 90,0-11-585,-8 7 0,0 0-854,1-2 1360,-24 17 1,32-23 0,0-2 0</inkml:trace>
</inkml:ink>
</file>

<file path=ppt/ink/ink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42:27.744"/>
    </inkml:context>
    <inkml:brush xml:id="br0">
      <inkml:brushProperty name="width" value="0.04286" units="cm"/>
      <inkml:brushProperty name="height" value="0.04286" units="cm"/>
      <inkml:brushProperty name="color" value="#E71224"/>
    </inkml:brush>
  </inkml:definitions>
  <inkml:trace contextRef="#ctx0" brushRef="#br0">62 130 9062,'19'-16'540,"-4"3"-361,-13 11-179,-1 0 720,2 0-540,-3-4-90,1-2 0,-1-1 90,0-4-90,0 7 0,0 1 0,0 2 1169,0 0-1259,-6 2 0,0-2 0,-5 9 90,2-2-90,3 6 0,-8 7 90,-2 12-90,0-8 0,1 5 90,13-4-90,0-12 0,7 13 0,-3-18 0,15 5 90,-10-8-90,21 2 0,-16-4 0,22-5 0,-17-2 0,18-8 0,-21 3 0,15-10 0,-19 13 0,8-12 0,-12 14 90,2-11-90,-6 10-90,0-17 180,-2 14-90,0-14 0,0 16 0,-10-8 0,3 12-90,-14-2 90,10 5 0,-14 1 0,12 1 0,-14 10 0,16-3-720,-10 15-1709,15-11 2429,-2 2 0,12-8 0,3-3 0</inkml:trace>
</inkml:ink>
</file>

<file path=ppt/ink/ink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42:28.165"/>
    </inkml:context>
    <inkml:brush xml:id="br0">
      <inkml:brushProperty name="width" value="0.04286" units="cm"/>
      <inkml:brushProperty name="height" value="0.04286" units="cm"/>
      <inkml:brushProperty name="color" value="#E71224"/>
    </inkml:brush>
  </inkml:definitions>
  <inkml:trace contextRef="#ctx0" brushRef="#br0">35 0 14729,'5'24'0,"-8"-4"0,2-13 0,-5 1 0,1 1 0,4-1 0,-7 6 0,4-7 0,-1 4-90,2-7-1799,1 2 989,2-3 900,-2 2 0,2-4 0,0-1 0</inkml:trace>
</inkml:ink>
</file>

<file path=ppt/ink/ink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42:29.077"/>
    </inkml:context>
    <inkml:brush xml:id="br0">
      <inkml:brushProperty name="width" value="0.04286" units="cm"/>
      <inkml:brushProperty name="height" value="0.04286" units="cm"/>
      <inkml:brushProperty name="color" value="#E71224"/>
    </inkml:brush>
  </inkml:definitions>
  <inkml:trace contextRef="#ctx0" brushRef="#br0">224 12 12030,'-21'-6'720,"2"1"-540,13 11-90,-2 1 179,-1 9-179,1-4 270,-11 11-270,-10 7-90,8-6 180,-10 14-180,26-28 0,-2 13 0,7-16 0,0 2 0,8-8 0,9 0 0,1-1 90,6-6-180,-9-1 90,0-6 0,20-11 0,-17 11 0,19-16 0,-30 18 0,3-12 0,-10 12 0,0-3 0,-24-2-90,7 5 180,-16-4-180,2 7 0,16 5 0,-9 0-270,8 3 180,4 0-1169,-14 5 720,15-4-2430,-11 9 3059,17-4 0,-2 0 0,5-2 0</inkml:trace>
</inkml:ink>
</file>

<file path=ppt/ink/ink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42:29.387"/>
    </inkml:context>
    <inkml:brush xml:id="br0">
      <inkml:brushProperty name="width" value="0.04286" units="cm"/>
      <inkml:brushProperty name="height" value="0.04286" units="cm"/>
      <inkml:brushProperty name="color" value="#E71224"/>
    </inkml:brush>
  </inkml:definitions>
  <inkml:trace contextRef="#ctx0" brushRef="#br0">14 0 12750,'0'23'180,"0"-2"-90,0-14-90,0 3 0,0-1 90,0 6-90,-6-4 0,4 11 0,-4-11 0,6 13 0,0-15-180,0 3-90,0-8 270,0-2 0,0 0 0,0-1 0</inkml:trace>
</inkml:ink>
</file>

<file path=ppt/ink/ink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42:31.532"/>
    </inkml:context>
    <inkml:brush xml:id="br0">
      <inkml:brushProperty name="width" value="0.04286" units="cm"/>
      <inkml:brushProperty name="height" value="0.04286" units="cm"/>
      <inkml:brushProperty name="color" value="#E71224"/>
    </inkml:brush>
  </inkml:definitions>
  <inkml:trace contextRef="#ctx0" brushRef="#br0">213 8 12120,'-22'-4'900,"2"0"-721,3 4-89,7 6 0,-14 0 0,12 4 0,-6 0-90,6-1 90,1 0-90,-12 11 90,11-8 90,-11 23-180,19-23 0,-1 13 0,10-19 90,-4 1-90,9-4 0,-3-2 0,5 0 0,5-1 0,-3 0-270,17-15 180,-16 7-90,12-21 180,-21 19-90,4-16 90,-6 17 0,0-9 0,-3 9-180,-21-2 1,9 4-361,-21 2 270,20 4-360,-9 1-1079,11 0 1709,-6 0 0,8 0 0,-1 0 0</inkml:trace>
</inkml:ink>
</file>

<file path=ppt/ink/ink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42:31.831"/>
    </inkml:context>
    <inkml:brush xml:id="br0">
      <inkml:brushProperty name="width" value="0.04286" units="cm"/>
      <inkml:brushProperty name="height" value="0.04286" units="cm"/>
      <inkml:brushProperty name="color" value="#E71224"/>
    </inkml:brush>
  </inkml:definitions>
  <inkml:trace contextRef="#ctx0" brushRef="#br0">31 1 12480,'0'25'90,"0"-3"0,0-13-90,0 0 0,0 6 0,0-3 90,-7 16-90,5-13-90,-5 12 0,7-15-810,-7 8 181,6-12 719,-6 5 0,7-11 0,0 2 0</inkml:trace>
</inkml:ink>
</file>

<file path=ppt/ink/ink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42:30.462"/>
    </inkml:context>
    <inkml:brush xml:id="br0">
      <inkml:brushProperty name="width" value="0.04286" units="cm"/>
      <inkml:brushProperty name="height" value="0.04286" units="cm"/>
      <inkml:brushProperty name="color" value="#E71224"/>
    </inkml:brush>
  </inkml:definitions>
  <inkml:trace contextRef="#ctx0" brushRef="#br0">113 1 12390,'-23'24'270,"8"-4"-270,5-15 90,8 0-90,-14 2 0,13-2 180,-11 6 89,13-3-269,-3 2 90,4-1-90,0-4 0,0 1 180,-7 7-180,5-6 90,-5 12-90,7-10 0,0 5 90,0-7-90,0 4 0,0-3 90,5 6-90,-1-9 0,12 4 0,-6-9 0,18 2 0,-13-7 0,14-2 0,-16-4 90,14-10-180,-16 9 180,7-5-180,-14 8 180,3-7-90,-5 7 0,3-11 0,-5 13 0,0-4 0,0 6 0,-8-6 0,6 4 0,-23-4 0,14 8 0,-21-2-90,2 3-360,-6 1 181,9 0-1530,3 1 269,20 5 901,0 0-541,4 4 1170,0-1 0,0-1 0,0-1 0</inkml:trace>
</inkml:ink>
</file>

<file path=ppt/ink/ink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42:32.416"/>
    </inkml:context>
    <inkml:brush xml:id="br0">
      <inkml:brushProperty name="width" value="0.04286" units="cm"/>
      <inkml:brushProperty name="height" value="0.04286" units="cm"/>
      <inkml:brushProperty name="color" value="#E71224"/>
    </inkml:brush>
  </inkml:definitions>
  <inkml:trace contextRef="#ctx0" brushRef="#br0">16 0 14009,'0'23'180,"0"-3"-180,0-10 0,0 1 0,0 6 0,0-4 0,-7 17 0,5-16 0,-4 11 0,6-17-90,0 4 90,0-8 0,0 2 0,0-5 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28:47.647"/>
    </inkml:context>
    <inkml:brush xml:id="br0">
      <inkml:brushProperty name="width" value="0.04286" units="cm"/>
      <inkml:brushProperty name="height" value="0.04286" units="cm"/>
    </inkml:brush>
  </inkml:definitions>
  <inkml:trace contextRef="#ctx0" brushRef="#br0">77 1 15718,'-22'35'900,"-1"-4"-631,18-10 1,-2 2-792,-1 19 702,4-7 180,-1 63-180,2-51 164,3 36-254,16-4-90,-8-36 0,13 32 0,-4-36 90,-2-11-90,5 6-90,2-8 90,4-3-90,10 5-89,-10-14 446,4-2-717,-18-11-1259,11 0 989,-9-1-1798,12-5 1349,-14-2-91,4-3 1260,-8 4 0,1-3 0,1 2 0</inkml:trace>
</inkml:ink>
</file>

<file path=ppt/ink/ink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42:35.556"/>
    </inkml:context>
    <inkml:brush xml:id="br0">
      <inkml:brushProperty name="width" value="0.04286" units="cm"/>
      <inkml:brushProperty name="height" value="0.04286" units="cm"/>
      <inkml:brushProperty name="color" value="#E71224"/>
    </inkml:brush>
  </inkml:definitions>
  <inkml:trace contextRef="#ctx0" brushRef="#br0">1 1 12660,'25'10'180,"-2"-2"-180,-12-8 90,10 0-90,-6 0 0,15 0-3302,11 6 3212,-11-4 180,11 4-90,-14-6 0,-6 0-360,22 0-90,-23 0 450,19 0 0,-29 0 0,4 0 0</inkml:trace>
</inkml:ink>
</file>

<file path=ppt/ink/ink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43:05.722"/>
    </inkml:context>
    <inkml:brush xml:id="br0">
      <inkml:brushProperty name="width" value="0.04286" units="cm"/>
      <inkml:brushProperty name="height" value="0.04286" units="cm"/>
      <inkml:brushProperty name="color" value="#E71224"/>
    </inkml:brush>
  </inkml:definitions>
  <inkml:trace contextRef="#ctx0" brushRef="#br0">491 0 11760,'0'27'270,"0"-4"-270,-9-12 90,1 0-90,-8 0 0,2 1 90,-13 15-90,8-8 0,-20 26 0,-3 3 0,10-11-311,-5 6 1,1-3 310,15-15 0,-26 27 0,23-24-439,-33 39 349,42-48-1169,-13 15 180,22-26 1079,-3 1 0,7-7 0,0-1 0</inkml:trace>
</inkml:ink>
</file>

<file path=ppt/ink/ink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43:06.048"/>
    </inkml:context>
    <inkml:brush xml:id="br0">
      <inkml:brushProperty name="width" value="0.04286" units="cm"/>
      <inkml:brushProperty name="height" value="0.04286" units="cm"/>
      <inkml:brushProperty name="color" value="#E71224"/>
    </inkml:brush>
  </inkml:definitions>
  <inkml:trace contextRef="#ctx0" brushRef="#br0">0 1 12840,'31'19'449,"-1"-1"-359,-11-2 0,2 1-90,0 2 0,0 1 90,0 2-90,26 40 0,-19-27 0,4 11 0,-1-1 90,-7-13-90,23 35 0,-29-42 0,23 28-180,-25-35-359,16 10 89,-19-24-1979,17-1 1620,-13-3 809,17-11 0,-16 9 0,5-9 0</inkml:trace>
</inkml:ink>
</file>

<file path=ppt/ink/ink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43:06.568"/>
    </inkml:context>
    <inkml:brush xml:id="br0">
      <inkml:brushProperty name="width" value="0.04286" units="cm"/>
      <inkml:brushProperty name="height" value="0.04286" units="cm"/>
      <inkml:brushProperty name="color" value="#E71224"/>
    </inkml:brush>
  </inkml:definitions>
  <inkml:trace contextRef="#ctx0" brushRef="#br0">548 1 13199,'1'23'180,"-3"-1"-180,-8-11 90,-1 3-90,-9 11 0,2-6 45,-23 32 0,-4 4-45,8-11-45,-9 14 0,1-3 45,21-26 0,-24 21-90,15-19-3058,-47 28 2069,48-37 1079,-19 9 0,47-37 0,2-2 0</inkml:trace>
</inkml:ink>
</file>

<file path=ppt/ink/ink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43:06.849"/>
    </inkml:context>
    <inkml:brush xml:id="br0">
      <inkml:brushProperty name="width" value="0.04286" units="cm"/>
      <inkml:brushProperty name="height" value="0.04286" units="cm"/>
      <inkml:brushProperty name="color" value="#E71224"/>
    </inkml:brush>
  </inkml:definitions>
  <inkml:trace contextRef="#ctx0" brushRef="#br0">1 0 13199,'20'23'360,"-2"-1"-5930,-1-4 5750,-4-2 1409,5 6-1500,-3-3 861,2 0-770,28 30-180,-17-22 0,41 37 0,-42-43 0,35 37 0,-31-27-1170,30 31 721,-38-39 1952,11 6-3032,-27-26 1529,2 0 0,-1-3 0,1 0 0</inkml:trace>
</inkml:ink>
</file>

<file path=ppt/ink/ink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43:07.465"/>
    </inkml:context>
    <inkml:brush xml:id="br0">
      <inkml:brushProperty name="width" value="0.04286" units="cm"/>
      <inkml:brushProperty name="height" value="0.04286" units="cm"/>
      <inkml:brushProperty name="color" value="#E71224"/>
    </inkml:brush>
  </inkml:definitions>
  <inkml:trace contextRef="#ctx0" brushRef="#br0">659 1 10411,'0'22'1439,"0"-3"-1169,0-13 0,0 0-90,0 1-90,0-1 0,0 1 90,-14 11 89,-4 0 91,-48 38-1029,28-25 669,-24 19 0,40-27 0,-33 32 0,24-22-1540,-6 8 0,0-2 1540,9-10-438,-35 39 438,37-43 0,-22 24 0,28-34-180,-16 9 0,20-16-3990,-11 2 4170,20-15 0,0-2 0,7-6 0</inkml:trace>
</inkml:ink>
</file>

<file path=ppt/ink/ink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43:08.017"/>
    </inkml:context>
    <inkml:brush xml:id="br0">
      <inkml:brushProperty name="width" value="0.04286" units="cm"/>
      <inkml:brushProperty name="height" value="0.04286" units="cm"/>
      <inkml:brushProperty name="color" value="#E71224"/>
    </inkml:brush>
  </inkml:definitions>
  <inkml:trace contextRef="#ctx0" brushRef="#br0">1 20 12390,'25'-11'360,"-1"3"-270,-15 8 180,2 0-91,-1 0-89,-1 0 360,2 7-180,-1 2-180,2 7-3212,32 34 3122,-21-23-265,8 14 0,-1 1 444,-10-7-769,21 52 590,-24-46-1599,22 46 1599,-22-54 1601,16 29-1601,-20-41 0,9 19 0,-14-28 927,6 6-927,-9-15 793,2-2-703,-6 4 3244,0 1-3334,-1 4 176,6-4-176,-4 2 0,4-4 0,-6 3 0,0-1 0,0-2 0,5-1 0,-4-1 0,4-2 0</inkml:trace>
</inkml:ink>
</file>

<file path=ppt/ink/ink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43:28.619"/>
    </inkml:context>
    <inkml:brush xml:id="br0">
      <inkml:brushProperty name="width" value="0.04286" units="cm"/>
      <inkml:brushProperty name="height" value="0.04286" units="cm"/>
      <inkml:brushProperty name="color" value="#E71224"/>
    </inkml:brush>
  </inkml:definitions>
  <inkml:trace contextRef="#ctx0" brushRef="#br0">1 82 12480,'28'0'0,"0"-6"0,-6 0 0,1-6 0,2 6 0,3-3 0,2 4 0,0-4 0,30-2 90,21 3-90,-14 1 0,12 4 0,-59 3 0,10 0 0,-23 0 0,1 0 0</inkml:trace>
</inkml:ink>
</file>

<file path=ppt/ink/ink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43:29.419"/>
    </inkml:context>
    <inkml:brush xml:id="br0">
      <inkml:brushProperty name="width" value="0.04286" units="cm"/>
      <inkml:brushProperty name="height" value="0.04286" units="cm"/>
      <inkml:brushProperty name="color" value="#E71224"/>
    </inkml:brush>
  </inkml:definitions>
  <inkml:trace contextRef="#ctx0" brushRef="#br0">45 202 12300,'31'-9'0,"-4"0"90,-11 0-180,-2 1 180,1 0-180,-2-1 90,10-7 0,-9 5 0,23-23 0,-26 22 0,10-13-90,-20 19 90,0 1 0,-1-1 0,0-3 0,-7 3 90,-11-6-90,2 9 450,-42-2-360,36 10 90,-42 7-180,48 0 90,-17 12-90,24-13 0,-7 14 0,12-15 0,-1 6 89,5-7-89,0-1 0,0 2 0,6 0-89,26 21-1,-10-14-90,21 14 0,-19-23-180,1 0-809,12-2 179,-7-3 142,18 0 0,-20-3 0,8 0 0</inkml:trace>
</inkml:ink>
</file>

<file path=ppt/ink/ink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43:29.665"/>
    </inkml:context>
    <inkml:brush xml:id="br0">
      <inkml:brushProperty name="width" value="0.04286" units="cm"/>
      <inkml:brushProperty name="height" value="0.04286" units="cm"/>
      <inkml:brushProperty name="color" value="#E71224"/>
    </inkml:brush>
  </inkml:definitions>
  <inkml:trace contextRef="#ctx0" brushRef="#br0">380 1 13199,'-25'18'360,"0"-1"-270,7-5 0,-1 1 0,-3 1-90,-11 8 0,6-4 0,-33 29 0,31-24-450,-26 29 1,39-33-1530,-10 15 899,19-20 1080,-4 3 0,8-11 0,0-1 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28:48.120"/>
    </inkml:context>
    <inkml:brush xml:id="br0">
      <inkml:brushProperty name="width" value="0.04286" units="cm"/>
      <inkml:brushProperty name="height" value="0.04286" units="cm"/>
    </inkml:brush>
  </inkml:definitions>
  <inkml:trace contextRef="#ctx0" brushRef="#br0">97 0 14369,'-26'7'450,"4"-2"-361,16-5 1,0 0 0,0 0 270,-3 0-270,5 7-90,-1 0 0,-1 1 0,5 2 0,-5-4 90,6 8-180,0-4 0,0 2 0,5-7-90,6-2 90,1-3-179,13 0 269,-17-7 89,5 0-89,-19-2 0,-1 4-269,-5 5-181,1 0-4947,3 0 5397,3-8 0,2 7 0,3-6 0</inkml:trace>
</inkml:ink>
</file>

<file path=ppt/ink/ink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43:29.901"/>
    </inkml:context>
    <inkml:brush xml:id="br0">
      <inkml:brushProperty name="width" value="0.04286" units="cm"/>
      <inkml:brushProperty name="height" value="0.04286" units="cm"/>
      <inkml:brushProperty name="color" value="#E71224"/>
    </inkml:brush>
  </inkml:definitions>
  <inkml:trace contextRef="#ctx0" brushRef="#br0">1 0 12750,'2'34'180,"0"-5"-90,-2-12-90,0-1 90,12 20-90,-2-12 0,11 13 0,-4-17 0,-1-2 0,3 1-90,6 4-4022,11 3 3752,-7-7-180,2-2-179,-16-13-1260,3-2 900,-6-2 1079,3-5 0,-8-3 0,1-5 0</inkml:trace>
</inkml:ink>
</file>

<file path=ppt/ink/ink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43:30.054"/>
    </inkml:context>
    <inkml:brush xml:id="br0">
      <inkml:brushProperty name="width" value="0.04286" units="cm"/>
      <inkml:brushProperty name="height" value="0.04286" units="cm"/>
      <inkml:brushProperty name="color" value="#E71224"/>
    </inkml:brush>
  </inkml:definitions>
  <inkml:trace contextRef="#ctx0" brushRef="#br0">0 1 12120,'11'28'540,"-3"-3"-360,-8-11-90,0-2 0,0 0-90,0 0 0,0 3 0,0-4 90,0 8-720,6-9-1169,-5 0 1799,5-6 0,-6-2 0,0-1 0</inkml:trace>
</inkml:ink>
</file>

<file path=ppt/ink/ink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43:30.214"/>
    </inkml:context>
    <inkml:brush xml:id="br0">
      <inkml:brushProperty name="width" value="0.04286" units="cm"/>
      <inkml:brushProperty name="height" value="0.04286" units="cm"/>
      <inkml:brushProperty name="color" value="#E71224"/>
    </inkml:brush>
  </inkml:definitions>
  <inkml:trace contextRef="#ctx0" brushRef="#br0">39 61 11940,'-21'-16'0,"5"2"-5930,15 9 4311,1-2 1589,0 3 30,0-3 0,0 4 0,0-2 0</inkml:trace>
</inkml:ink>
</file>

<file path=ppt/ink/ink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43:30.483"/>
    </inkml:context>
    <inkml:brush xml:id="br0">
      <inkml:brushProperty name="width" value="0.04286" units="cm"/>
      <inkml:brushProperty name="height" value="0.04286" units="cm"/>
      <inkml:brushProperty name="color" value="#E71224"/>
    </inkml:brush>
  </inkml:definitions>
  <inkml:trace contextRef="#ctx0" brushRef="#br0">1 1 13199,'0'37'270,"0"0"-270,0-13 0,0 6 0,0 4 90,6 2-1670,8 23 1580,2-13 45,6 19 0,0 3-45,-4-11-45,1-1 0,-1-4-45,-8-20-1439,-1 25 539,-5-27 990,-1 23 0,-3-40 0,0 2 0</inkml:trace>
</inkml:ink>
</file>

<file path=ppt/ink/ink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43:30.646"/>
    </inkml:context>
    <inkml:brush xml:id="br0">
      <inkml:brushProperty name="width" value="0.04286" units="cm"/>
      <inkml:brushProperty name="height" value="0.04286" units="cm"/>
      <inkml:brushProperty name="color" value="#E71224"/>
    </inkml:brush>
  </inkml:definitions>
  <inkml:trace contextRef="#ctx0" brushRef="#br0">1 42 11850,'31'0'-270,"-2"0"-1756,7-8 857,-4 2 1169,11-6 0,-8 4 0,0 0 0</inkml:trace>
</inkml:ink>
</file>

<file path=ppt/ink/ink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43:30.930"/>
    </inkml:context>
    <inkml:brush xml:id="br0">
      <inkml:brushProperty name="width" value="0.04286" units="cm"/>
      <inkml:brushProperty name="height" value="0.04286" units="cm"/>
      <inkml:brushProperty name="color" value="#E71224"/>
    </inkml:brush>
  </inkml:definitions>
  <inkml:trace contextRef="#ctx0" brushRef="#br0">184 1 12120,'-22'25'810,"1"-5"-541,6-14-89,1 1 0,-1-4 0,2 4-180,-1-1 90,-6 3-90,7-3 0,-7 9 90,13-8-90,0 11 0,5-10-90,24 17 90,-9-16-90,41 12 0,-28-16-90,30 1 0,-16-6 90,41-28-179,-32-11-361,-10-9 180,-41 9-359,-31 24-720,6 8 1529,-6 1 0,-1 2 0,-2 2 0</inkml:trace>
</inkml:ink>
</file>

<file path=ppt/ink/ink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43:31.779"/>
    </inkml:context>
    <inkml:brush xml:id="br0">
      <inkml:brushProperty name="width" value="0.04286" units="cm"/>
      <inkml:brushProperty name="height" value="0.04286" units="cm"/>
      <inkml:brushProperty name="color" value="#E71224"/>
    </inkml:brush>
  </inkml:definitions>
  <inkml:trace contextRef="#ctx0" brushRef="#br0">0 72 13739,'33'-10'0,"-3"5"0,26-8 0,-22 8 0,32-7 0,27 3 0,-41 4 0,27 1 0,0 0-90,-31 2-180,43 0-179,-69 2-3329,7 0 3778,-13 0 0,4 0 0,-14 0 0</inkml:trace>
</inkml:ink>
</file>

<file path=ppt/ink/ink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43:32.131"/>
    </inkml:context>
    <inkml:brush xml:id="br0">
      <inkml:brushProperty name="width" value="0.04286" units="cm"/>
      <inkml:brushProperty name="height" value="0.04286" units="cm"/>
      <inkml:brushProperty name="color" value="#E71224"/>
    </inkml:brush>
  </inkml:definitions>
  <inkml:trace contextRef="#ctx0" brushRef="#br0">1 48 12750,'21'7'180,"-5"-1"-180,-16-5 90,0 1-90,0-1 0,7 0 90,8 0-90,4 0 89,48 1-89,-27-1 0,15 0 0,1-1 0,-5 0 0,15-8 0,1-1 0,-15 1-315,7-5 1,-4 1-136,-23 7-1259,20-4 90,-37 6 1619,2 0 0,-9 1 0,-2 2 0</inkml:trace>
</inkml:ink>
</file>

<file path=ppt/ink/ink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43:32.486"/>
    </inkml:context>
    <inkml:brush xml:id="br0">
      <inkml:brushProperty name="width" value="0.04286" units="cm"/>
      <inkml:brushProperty name="height" value="0.04286" units="cm"/>
      <inkml:brushProperty name="color" value="#E71224"/>
    </inkml:brush>
  </inkml:definitions>
  <inkml:trace contextRef="#ctx0" brushRef="#br0">1 22 12930,'31'3'0,"1"2"0,-6-15 90,5 8-432,16-6 342,-7 5 0,22-1 0,-24 1 0,32 3 0,-36 0 0,16 0 0,-21 0-90,-9 0 85,4 0-535,-11 0 540,-4 0 0,-3 0 0,-4 0 0</inkml:trace>
</inkml:ink>
</file>

<file path=ppt/ink/ink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43:32.871"/>
    </inkml:context>
    <inkml:brush xml:id="br0">
      <inkml:brushProperty name="width" value="0.04286" units="cm"/>
      <inkml:brushProperty name="height" value="0.04286" units="cm"/>
      <inkml:brushProperty name="color" value="#E71224"/>
    </inkml:brush>
  </inkml:definitions>
  <inkml:trace contextRef="#ctx0" brushRef="#br0">1 56 14189,'34'5'0,"1"0"0,-6-10-90,5 3 180,1-8-90,4 5 0,1-4 0,13 1 0,3 1 0,-3 1 0,11 0 0,-4 1-90,-29 4 90,13 0 0,-34 1 0,-3 0 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28:48.720"/>
    </inkml:context>
    <inkml:brush xml:id="br0">
      <inkml:brushProperty name="width" value="0.04286" units="cm"/>
      <inkml:brushProperty name="height" value="0.04286" units="cm"/>
    </inkml:brush>
  </inkml:definitions>
  <inkml:trace contextRef="#ctx0" brushRef="#br0">78 62 12570,'-24'0'989,"3"0"-6379,11 0 5570,1 0 1498,2 0-1588,0 0 770,9 0-860,1 0 0,7 0 450,1 0 3121,17 19-3121,-6-1-180,9 9 180,-7 3-180,-10-12-1,12 17-179,-12-12 90,6 5-180,-7-6 90,0-1-90,0 1 0,-1 0 0,5 5 0,-5-6 0,6 9 90,-7-10-180,0 13 90,-5-16-449,-10 12 269,-5-20-720,-19 11 630,9-15-90,-22 3 271,23-7-181,-23-11 180,25 1 90,-10-25 0,21 14 0,-1-34 0,11 27 0,-3-14 0,9 17 0,-4 0 0,7 0 0,-3-2 0,5-9 0,-5 8 0,13-32 0,-15 33 180,6-28-180,-13 36 0,-7-10-90,-1 16-180,-12 1 180,5 9-360,-17 1 270,14 1-719,-21 0 269,20 5 630,-11 3 0,14 3 0,-2 1 0</inkml:trace>
</inkml:ink>
</file>

<file path=ppt/ink/ink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43:33.557"/>
    </inkml:context>
    <inkml:brush xml:id="br0">
      <inkml:brushProperty name="width" value="0.04286" units="cm"/>
      <inkml:brushProperty name="height" value="0.04286" units="cm"/>
      <inkml:brushProperty name="color" value="#E71224"/>
    </inkml:brush>
  </inkml:definitions>
  <inkml:trace contextRef="#ctx0" brushRef="#br0">41 60 11311,'-20'7'449,"5"-2"-359,12-3 90,2-2-90,0 1-90,0 0 810,1 0-810,37 1 90,-18-1-90,40-6 90,-33-1-90,8 0 0,7-6 0,-9 11 0,41-16 0,-33 12 89,50-10-89,-54 10 0,36-1 0,-47 5-179,16 0-181,-29 1 360,3 0 0,-12 0 0,-2 0 0</inkml:trace>
</inkml:ink>
</file>

<file path=ppt/ink/ink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43:34.747"/>
    </inkml:context>
    <inkml:brush xml:id="br0">
      <inkml:brushProperty name="width" value="0.04286" units="cm"/>
      <inkml:brushProperty name="height" value="0.04286" units="cm"/>
      <inkml:brushProperty name="color" value="#E71224"/>
    </inkml:brush>
  </inkml:definitions>
  <inkml:trace contextRef="#ctx0" brushRef="#br0">0 240 12750,'25'-21'0,"-2"2"0,-11 7 0,0 1 0,1 1-90,-2 2 90,0 1 0,-1 1 0,1 1 0,-2 1 0,14 1 90,-11 2-90,24 1 0,-21-5 0,5 3 0,-8-7 0,-8 8 0,3-13-90,-5 6 180,0-10-90,-2 2 0,-17-6 0,7 7 0,-28-4 0,23 15 180,-41 13-180,37 1 90,-21 11 0,31-7-1,1 9-89,2-5 90,1 18-90,4-16 90,21 23-90,-9-26 0,17 10 0,-14-16 0,7 1 0,-4-3-719,25 5 89,-22-9-2068,21 2 2698,-26-7 0,5 0 0,-6 0 0</inkml:trace>
</inkml:ink>
</file>

<file path=ppt/ink/ink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43:34.999"/>
    </inkml:context>
    <inkml:brush xml:id="br0">
      <inkml:brushProperty name="width" value="0.04286" units="cm"/>
      <inkml:brushProperty name="height" value="0.04286" units="cm"/>
      <inkml:brushProperty name="color" value="#E71224"/>
    </inkml:brush>
  </inkml:definitions>
  <inkml:trace contextRef="#ctx0" brushRef="#br0">393 1 12480,'-27'27'180,"2"-3"0,13-10 0,-2 4-4342,-1 0 4162,-1 4 90,-3 2 693,-12 11-783,6-7 90,-37 36-90,35-36-900,-36 35 361,46-47-1350,-10 10 1889,20-21 0,3-2 0,2-3 0</inkml:trace>
</inkml:ink>
</file>

<file path=ppt/ink/ink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43:35.182"/>
    </inkml:context>
    <inkml:brush xml:id="br0">
      <inkml:brushProperty name="width" value="0.04286" units="cm"/>
      <inkml:brushProperty name="height" value="0.04286" units="cm"/>
      <inkml:brushProperty name="color" value="#E71224"/>
    </inkml:brush>
  </inkml:definitions>
  <inkml:trace contextRef="#ctx0" brushRef="#br0">1 0 12210,'0'30'360,"6"-3"-715,11-9 355,1-4 146,5 4-56,-5-7-16,0 0-74,2 0 0,24 12-2249,-5 0 540,2 0 1765,-17-7 0,-22-13 1,0-2-1</inkml:trace>
</inkml:ink>
</file>

<file path=ppt/ink/ink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43:35.421"/>
    </inkml:context>
    <inkml:brush xml:id="br0">
      <inkml:brushProperty name="width" value="0.04286" units="cm"/>
      <inkml:brushProperty name="height" value="0.04286" units="cm"/>
      <inkml:brushProperty name="color" value="#E71224"/>
    </inkml:brush>
  </inkml:definitions>
  <inkml:trace contextRef="#ctx0" brushRef="#br0">1 0 11400,'23'12'0,"-3"0"-5930,-10-1 4401,4 8 1769,-2-2-240,3 5 0,-3-5 0,-1 0 0</inkml:trace>
</inkml:ink>
</file>

<file path=ppt/ink/ink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43:35.730"/>
    </inkml:context>
    <inkml:brush xml:id="br0">
      <inkml:brushProperty name="width" value="0.04286" units="cm"/>
      <inkml:brushProperty name="height" value="0.04286" units="cm"/>
      <inkml:brushProperty name="color" value="#E71224"/>
    </inkml:brush>
  </inkml:definitions>
  <inkml:trace contextRef="#ctx0" brushRef="#br0">0 0 12930,'0'27'90,"0"-4"-2370,5-5 2280,-4-6 721,11 7-721,7 23 386,-2-13-566,10 25-90,-16-32-1259,-3 0 1083,-5-15 446,-2 0 0,-1-4 0,0-1 0</inkml:trace>
</inkml:ink>
</file>

<file path=ppt/ink/ink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43:35.870"/>
    </inkml:context>
    <inkml:brush xml:id="br0">
      <inkml:brushProperty name="width" value="0.04286" units="cm"/>
      <inkml:brushProperty name="height" value="0.04286" units="cm"/>
      <inkml:brushProperty name="color" value="#E71224"/>
    </inkml:brush>
  </inkml:definitions>
  <inkml:trace contextRef="#ctx0" brushRef="#br0">21 50 11131,'-11'-23'-540,"2"5"0,9 13 1,0 1-1</inkml:trace>
</inkml:ink>
</file>

<file path=ppt/ink/ink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43:36.166"/>
    </inkml:context>
    <inkml:brush xml:id="br0">
      <inkml:brushProperty name="width" value="0.04286" units="cm"/>
      <inkml:brushProperty name="height" value="0.04286" units="cm"/>
      <inkml:brushProperty name="color" value="#E71224"/>
    </inkml:brush>
  </inkml:definitions>
  <inkml:trace contextRef="#ctx0" brushRef="#br0">0 0 12570,'19'28'629,"-2"0"-539,-6-5 180,0 4-4341,1 4 4161,1 4 90,8 22 679,-4-11-814,0 3 0,1 2-45,1 2-1089,6 15 0,0 0 999,-4-14-45,1 0 0,-1-3-796,-4-17 481,3 7 1895,-9-19-1445,1 6 0,-5-15 0,0 4 0</inkml:trace>
</inkml:ink>
</file>

<file path=ppt/ink/ink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43:36.348"/>
    </inkml:context>
    <inkml:brush xml:id="br0">
      <inkml:brushProperty name="width" value="0.04286" units="cm"/>
      <inkml:brushProperty name="height" value="0.04286" units="cm"/>
      <inkml:brushProperty name="color" value="#E71224"/>
    </inkml:brush>
  </inkml:definitions>
  <inkml:trace contextRef="#ctx0" brushRef="#br0">0 56 12030,'29'-7'90,"-3"-4"-5750,-12 6 4940,12-6 870,-4 6-150,7-2 0,-5 4 0,0-4 0</inkml:trace>
</inkml:ink>
</file>

<file path=ppt/ink/ink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43:36.649"/>
    </inkml:context>
    <inkml:brush xml:id="br0">
      <inkml:brushProperty name="width" value="0.04286" units="cm"/>
      <inkml:brushProperty name="height" value="0.04286" units="cm"/>
      <inkml:brushProperty name="color" value="#E71224"/>
    </inkml:brush>
  </inkml:definitions>
  <inkml:trace contextRef="#ctx0" brushRef="#br0">146 0 13020,'-35'16'989,"4"-3"-899,14-6 90,-2 3-90,4-2-90,-1 3 90,9-3-90,3 6 0,2-5 0,22 14 0,-7-13-360,50 9 180,-32-15-90,41 1 180,-40-5 0,41-15 0,-27-5 90,3-4 90,-26 2-180,-38 8 0,1 4-179,-16-2-271,2 5-360,-6 0-719,-3 1 1619,-4 2 0,-3 0 0,0 1 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28:49.188"/>
    </inkml:context>
    <inkml:brush xml:id="br0">
      <inkml:brushProperty name="width" value="0.04286" units="cm"/>
      <inkml:brushProperty name="height" value="0.04286" units="cm"/>
    </inkml:brush>
  </inkml:definitions>
  <inkml:trace contextRef="#ctx0" brushRef="#br0">1 0 16797,'6'22'900,"1"-3"-6381,5-10 5841,10 13 1139,-8-6-1319,37 53-180,-27-37-90,23 39 0,-1 3 0,-18-21 291,5 4 0,-6-2-290,-21-20-361,-1 25 270,-5-24-1169,0 36 719,0-46-899,0 15 629,0-28-701,-12 3 1601,5-11 0,-6 0 0,8-5 0</inkml:trace>
</inkml:ink>
</file>

<file path=ppt/ink/ink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43:50.188"/>
    </inkml:context>
    <inkml:brush xml:id="br0">
      <inkml:brushProperty name="width" value="0.04286" units="cm"/>
      <inkml:brushProperty name="height" value="0.04286" units="cm"/>
      <inkml:brushProperty name="color" value="#E71224"/>
    </inkml:brush>
  </inkml:definitions>
  <inkml:trace contextRef="#ctx0" brushRef="#br0">3666 0 12030,'-16'26'0,"3"-3"-5660,13-11 5660,0 6 1409,0-3-1319,0 19-90,0 22 0,0-17 0,6 34-90,-4-54 949,5 20-859,-7-29 0,0 8-180,5-13 3662,-10 3-3572,3-1 90,-11-6 0,-11 13 0,7-13 0,-25 11 0,21-10-90,-25 7 0,20-4 0,-50 13 90,38-9-3392,-57 15 3392,59-16-2151,-58 10 2151,60-12-240,-28 4 330,43-6-180,-13 5 180,10-3-90,-28 9 0,25-7 0,-46 10 0,39-9 0,-47 8 0,48-11 0,-37 3 0,37-7 0,-32 0 0,35-2 253,-31 0-343,33 0 185,-35 0-95,34 0 0,-52 0 0,44 0 90,-46 0-90,50 6 0,-35-5 0,35 5 90,-42-6-90,41 0 90,-53 0-90,53 0 0,-46 0 0,50 0 0,-59 0 0,53 0 0,-33 0 0,43 0 0,-20-6 0,16-1 0,-37-4 0,36 5 0,-42-2 0,40 4 0,-45-4 0,45 1 0,-58 2 0,51 2 0,-54 2 0,57 6 0,-39-3 0,44 3 90,-39-5-90,44 0-90,-30 0 90,37 0 90,-18 0 0,21 0 2290,-12-5-2380,17 0 0,-9-1-90,12-1 3110,-8 6-3020,9-2 125,-12-3-125,9 4 0,-6-4 0,-10 6 0,0 0 0,-4 0 0,1 0 0,16 0 0,-10 0 0,12-6 0,-9 0 0,10-1 0,-10 2 0,9 5 0,-13-12 0,13 9 0,-16-22 0,16 22 0,-13-19 0,16 16 0,-8-8 0,8 6 0,-5-11 0,7 9 0,-3-10 0,6 12 90,-2-10-90,3 7 0,0-13 0,1 12 0,0-12 0,0 13 0,0-8 0,4 15 0,-3-8 0,3 11 0,-4-5 0</inkml:trace>
</inkml:ink>
</file>

<file path=ppt/ink/ink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44:08.547"/>
    </inkml:context>
    <inkml:brush xml:id="br0">
      <inkml:brushProperty name="width" value="0.04286" units="cm"/>
      <inkml:brushProperty name="height" value="0.04286" units="cm"/>
      <inkml:brushProperty name="color" value="#E71224"/>
    </inkml:brush>
  </inkml:definitions>
  <inkml:trace contextRef="#ctx0" brushRef="#br0">0 44 13020,'0'29'90,"0"-1"-90,0 5 0,0-9 0,0 22 0,0-23 89,0 32-89,0-32 0,0 19 0,0-33-809,0 1 719,0-24-90,0 5 90,0-18-90,6-25 180,-4 20 0,4-45 270,-6 45-270,0-35 90,0 46 90,0-14-90,0 39-90,4 27 0,-3-10 0,4 19 0,-5-26 0,0 1-90,0 11-90,0-12 180,6 11 0,-4-21 0,4 2 0</inkml:trace>
</inkml:ink>
</file>

<file path=ppt/ink/ink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44:12.103"/>
    </inkml:context>
    <inkml:brush xml:id="br0">
      <inkml:brushProperty name="width" value="0.04286" units="cm"/>
      <inkml:brushProperty name="height" value="0.04286" units="cm"/>
      <inkml:brushProperty name="color" value="#E71224"/>
    </inkml:brush>
  </inkml:definitions>
  <inkml:trace contextRef="#ctx0" brushRef="#br0">1 23 12480,'22'6'0,"-3"-1"0,-13-5 0,0 0 0,1 0 0,6 0 0,0 0 0,14 0 0,-9 0 0,38-5 0,-27 1 0,50-4 0,-43 4 0,22 2 0,-21 2 90,14 0-180,-13 0 180,24 0-90,-29 0 0,26 0 0,-23 0-360,19 0-90,-26 0 450,9-5 0,-25 4 0,6-4 0</inkml:trace>
</inkml:ink>
</file>

<file path=ppt/ink/ink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44:12.583"/>
    </inkml:context>
    <inkml:brush xml:id="br0">
      <inkml:brushProperty name="width" value="0.04286" units="cm"/>
      <inkml:brushProperty name="height" value="0.04286" units="cm"/>
      <inkml:brushProperty name="color" value="#E71224"/>
    </inkml:brush>
  </inkml:definitions>
  <inkml:trace contextRef="#ctx0" brushRef="#br0">1 44 11670,'26'11'0,"-2"-3"90,-5-8-90,-3 0 0,5 0 0,-5 0 0,1 0 90,47-4-3482,-31 3 3482,37-4-90,-43 5-104,27 0 104,-20 0 90,58-11-90,-55 3 0,58-12 0,-65 14 90,26-2-90,-39 8-90,3 0-90,-5 0 3250,-5 0-3609,1 0-1734,-2 0 2273,-4 5 0,1-4 0,-4 4 0</inkml:trace>
</inkml:ink>
</file>

<file path=ppt/ink/ink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44:12.948"/>
    </inkml:context>
    <inkml:brush xml:id="br0">
      <inkml:brushProperty name="width" value="0.04286" units="cm"/>
      <inkml:brushProperty name="height" value="0.04286" units="cm"/>
      <inkml:brushProperty name="color" value="#E71224"/>
    </inkml:brush>
  </inkml:definitions>
  <inkml:trace contextRef="#ctx0" brushRef="#br0">1 89 11311,'21'0'449,"-1"0"-359,-7 0-90,0 0 0,7-5 0,-4 4 0,3-10 0,10 2 0,-6-3 90,21-3-90,-16 7 0,34-5 0,-19 8 0,37-2 0,-43 5 90,6 1-90,-33 1-270,5 0-179,-5 0-1350,9 0 629,-11 0 1170,4 0 0,-6 0 0,2 0 0</inkml:trace>
</inkml:ink>
</file>

<file path=ppt/ink/ink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44:13.307"/>
    </inkml:context>
    <inkml:brush xml:id="br0">
      <inkml:brushProperty name="width" value="0.04286" units="cm"/>
      <inkml:brushProperty name="height" value="0.04286" units="cm"/>
      <inkml:brushProperty name="color" value="#E71224"/>
    </inkml:brush>
  </inkml:definitions>
  <inkml:trace contextRef="#ctx0" brushRef="#br0">0 85 11760,'23'6'90,"-1"-2"-90,-11-4 0,3-6-90,3-2 180,6-6-90,2 2 0,38-9 0,-20 10 0,10 2 0,0 1 90,-5 5-90,43 1 0,-51 2 0,45 0 0,-50 0 0,29 0 0,-42 0 90,-3 0-90,-4 0-450,-6 0-89,0 0 539,2 0 0,-6 0 0,0 0 0</inkml:trace>
</inkml:ink>
</file>

<file path=ppt/ink/ink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44:14.137"/>
    </inkml:context>
    <inkml:brush xml:id="br0">
      <inkml:brushProperty name="width" value="0.04286" units="cm"/>
      <inkml:brushProperty name="height" value="0.04286" units="cm"/>
      <inkml:brushProperty name="color" value="#E71224"/>
    </inkml:brush>
  </inkml:definitions>
  <inkml:trace contextRef="#ctx0" brushRef="#br0">1 165 10951,'21'0'180,"-2"-1"-180,-14-6 90,4 0-90,1-1 0,3-4-1743,9-2 1743,-1-1 0,41-15 0,13 6 0,-26 11 0,0 1 90,28-4-90,1 11 0,-45 5 90,34 0-90,-41 0-1079,29 0 179,-36 0-449,12 0 1349,-18 0 0,0 0 0,0 0 0</inkml:trace>
</inkml:ink>
</file>

<file path=ppt/ink/ink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44:14.564"/>
    </inkml:context>
    <inkml:brush xml:id="br0">
      <inkml:brushProperty name="width" value="0.04286" units="cm"/>
      <inkml:brushProperty name="height" value="0.04286" units="cm"/>
      <inkml:brushProperty name="color" value="#E71224"/>
    </inkml:brush>
  </inkml:definitions>
  <inkml:trace contextRef="#ctx0" brushRef="#br0">1 11 11311,'26'0'89,"-2"7"1,9-5 90,-11 5-90,16-7 0,-12 0 0,2 0-90,3 0 225,29-2 0,4-1-1121,-9-2 896,9 3 0,-5-2 0,-29-3-95,19 6 95,-20-2-719,26 3 89,-36 0-989,13 0 450,-22 0 1169,3 0 0,-7 0 0,-1 0 0</inkml:trace>
</inkml:ink>
</file>

<file path=ppt/ink/ink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44:14.899"/>
    </inkml:context>
    <inkml:brush xml:id="br0">
      <inkml:brushProperty name="width" value="0.04286" units="cm"/>
      <inkml:brushProperty name="height" value="0.04286" units="cm"/>
      <inkml:brushProperty name="color" value="#E71224"/>
    </inkml:brush>
  </inkml:definitions>
  <inkml:trace contextRef="#ctx0" brushRef="#br0">0 87 12120,'29'2'180,"-2"3"-180,-11-17 90,1 5-180,3-6 90,1 2 0,27-5 90,-17 6-90,38-6 0,-41 13-90,28-2-90,-39 5-180,11 0-179,-22 0-1,0 0 540,0 0 0,-4 0 0,1 0 0</inkml:trace>
</inkml:ink>
</file>

<file path=ppt/ink/ink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44:15.596"/>
    </inkml:context>
    <inkml:brush xml:id="br0">
      <inkml:brushProperty name="width" value="0.04286" units="cm"/>
      <inkml:brushProperty name="height" value="0.04286" units="cm"/>
      <inkml:brushProperty name="color" value="#E71224"/>
    </inkml:brush>
  </inkml:definitions>
  <inkml:trace contextRef="#ctx0" brushRef="#br0">51 218 11760,'-21'-12'720,"3"2"-6201,13 10 6291,-2-2 599,10 1-1409,9-7 859,6 1-859,47-26 0,-29 14-45,30-6 0,7 0-404,-1 7-2260,11 1 1,-1 2 1179,-14 5 1529,19 1 0,-55 5 0,-1 1 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29:55.582"/>
    </inkml:context>
    <inkml:brush xml:id="br0">
      <inkml:brushProperty name="width" value="0.04286" units="cm"/>
      <inkml:brushProperty name="height" value="0.04286" units="cm"/>
    </inkml:brush>
  </inkml:definitions>
  <inkml:trace contextRef="#ctx0" brushRef="#br0">75 8 15088,'-21'-4'990,"3"1"-6561,13 3 5571,1 0 1499,1 0-1499,0 0 860,0 0-860,-1 0 0,2 5-90,0 0 3032,1 4-2942,6-4 0,-1-2 0,2-8 630,1 4-540,-3-13 0,-3 17-360,-10-2-720,0 6 990,-4 2 0,10-9 0,1 0 0</inkml:trace>
</inkml:ink>
</file>

<file path=ppt/ink/ink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44:15.907"/>
    </inkml:context>
    <inkml:brush xml:id="br0">
      <inkml:brushProperty name="width" value="0.04286" units="cm"/>
      <inkml:brushProperty name="height" value="0.04286" units="cm"/>
      <inkml:brushProperty name="color" value="#E71224"/>
    </inkml:brush>
  </inkml:definitions>
  <inkml:trace contextRef="#ctx0" brushRef="#br0">0 93 12660,'23'3'0,"-3"-5"0,-10 0 0,3-9 0,2 3 0,2-5 0,22-7 0,-12 9 0,36-8 0,-33 14-90,14 0-180,-21 5-180,-2 0-899,6 0 450,-7 6-361,3-5 1260,-8 11 0,-3-7 0,-2 7 0</inkml:trace>
</inkml:ink>
</file>

<file path=ppt/ink/ink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44:16.448"/>
    </inkml:context>
    <inkml:brush xml:id="br0">
      <inkml:brushProperty name="width" value="0.04286" units="cm"/>
      <inkml:brushProperty name="height" value="0.04286" units="cm"/>
      <inkml:brushProperty name="color" value="#E71224"/>
    </inkml:brush>
  </inkml:definitions>
  <inkml:trace contextRef="#ctx0" brushRef="#br0">0 145 11400,'31'-15'180,"-6"3"-180,-3 0 90,-5 3-90,3 1 0,-1-1 0,24-5 0,-15 6 0,17-3 0,-19 6-3482,40-4 3123,-28 4-3259,59-7 3618,-59 8 0,20-3 0,-28 2 0</inkml:trace>
</inkml:ink>
</file>

<file path=ppt/ink/ink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44:17.549"/>
    </inkml:context>
    <inkml:brush xml:id="br0">
      <inkml:brushProperty name="width" value="0.04286" units="cm"/>
      <inkml:brushProperty name="height" value="0.04286" units="cm"/>
      <inkml:brushProperty name="color" value="#E71224"/>
    </inkml:brush>
  </inkml:definitions>
  <inkml:trace contextRef="#ctx0" brushRef="#br0">193 9 8162,'-24'0'1529,"2"0"-1349,7 6 90,0-5-4341,-2 12 4340,-6 0 681,6 1-770,-7 5-90,12-8-90,-2 1 90,9 0-90,1 5 3482,3 0-3123,7 23-359,0-18 90,17 31-90,-8-29 180,29 41-180,-22-38 90,34 33-90,-31-40 90,25 11-90,-25-21 0,35 1 90,-32-14-90,36-20 0,-32-6 0,13-21 0,-19 14 0,-5-1 0,-11 9 0,-4 1 0,-2-3 0,-4-21 0,-7 19-90,-18-33 90,4 40-270,-33-18 90,30 31-809,-51-3 719,42 19-810,-19 7 1,0 5 1079,11 5 0,-34 16 0,43-17 0</inkml:trace>
</inkml:ink>
</file>

<file path=ppt/ink/ink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44:18.149"/>
    </inkml:context>
    <inkml:brush xml:id="br0">
      <inkml:brushProperty name="width" value="0.04286" units="cm"/>
      <inkml:brushProperty name="height" value="0.04286" units="cm"/>
      <inkml:brushProperty name="color" value="#E71224"/>
    </inkml:brush>
  </inkml:definitions>
  <inkml:trace contextRef="#ctx0" brushRef="#br0">377 46 9332,'-30'-5'1529,"2"2"-6920,11 3 5481,0 0 180,-1 0 1499,-9 6-1589,5 2 89,-26 18-269,24-10 1040,-17 17-1040,31-20 90,-4 24-180,12-19 3572,6 19-3482,-3-21 0,26 14 0,-15-16 0,18 5 0,-13-10 0,11-2 0,-4-3 90,28-1-90,-22-3 0,30-17 0,-35 7-90,23-36 90,-34 26-90,5-34 90,-23 32 0,-13-19 0,-38-1-90,14 14 90,-22-8-450,5 27 90,23 4-179,-19 1-811,19 17 541,8-3 809,-7 12 0,11-4 0,-1 2 0</inkml:trace>
</inkml:ink>
</file>

<file path=ppt/ink/ink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44:18.749"/>
    </inkml:context>
    <inkml:brush xml:id="br0">
      <inkml:brushProperty name="width" value="0.04286" units="cm"/>
      <inkml:brushProperty name="height" value="0.04286" units="cm"/>
      <inkml:brushProperty name="color" value="#E71224"/>
    </inkml:brush>
  </inkml:definitions>
  <inkml:trace contextRef="#ctx0" brushRef="#br0">320 219 10771,'-18'24'540,"3"-4"-6021,6-11 5661,-5 4-90,3-4 1499,-9 7-1589,8-6 859,-9 12-859,10-10 90,-6 11-90,12-14 3482,0 9-3572,11-11 90,23 4 90,-7-8-90,34-1 0,-31-2 0,22-10 0,-26 1 0,17-18-90,-20 10-180,15-48 180,-25 34 90,6-41-90,-14 45 90,-35-34 90,16 36 90,-40-24-180,31 37 0,-8-3 0,10 11 90,-9 2-90,9 2 0,-17 6 0,20 2-180,-26 33-90,28-15-89,-14 21-1081,21-10 631,4-8 809,0 10 0,4-13 0,2 1 0</inkml:trace>
</inkml:ink>
</file>

<file path=ppt/ink/ink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44:19.403"/>
    </inkml:context>
    <inkml:brush xml:id="br0">
      <inkml:brushProperty name="width" value="0.04286" units="cm"/>
      <inkml:brushProperty name="height" value="0.04286" units="cm"/>
      <inkml:brushProperty name="color" value="#E71224"/>
    </inkml:brush>
  </inkml:definitions>
  <inkml:trace contextRef="#ctx0" brushRef="#br0">112 190 10231,'-23'10'450,"3"-5"-270,10-1 0,2-4 0,-3 2-180,4-1 269,-4 9-269,6-6 180,-4 13-180,6-7 90,-1 24-90,4-17 0,17 28 0,-5-27 0,33 14 0,-22-21 0,25 0 0,-23-9 0,44-41-90,-32-2 90,14-16-90,-33 13 90,-16 9 0,-1 9 0,-7-8 0,-2 11 0,-7 0 0,-2 2 0,-32-15 0,20 18 0,-44-7 0,47 29 0,-19 13-180,27 2-1978,-9 31 2158,16-20 0,-5 18 0,10-21 0</inkml:trace>
</inkml:ink>
</file>

<file path=ppt/ink/ink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44:19.921"/>
    </inkml:context>
    <inkml:brush xml:id="br0">
      <inkml:brushProperty name="width" value="0.04286" units="cm"/>
      <inkml:brushProperty name="height" value="0.04286" units="cm"/>
      <inkml:brushProperty name="color" value="#E71224"/>
    </inkml:brush>
  </inkml:definitions>
  <inkml:trace contextRef="#ctx0" brushRef="#br0">92 113 11670,'-23'-6'450,"5"1"-270,9 12-180,2 1 90,-1 8-90,2-2 0,1 0 90,-3 15-90,5-11 0,-1 10 0,4-14 0,5 7 0,3-8 0,25 1 0,-12-9 0,32-26 0,-32 10 90,20-26-90,-24 21 0,3-7 0,-9 7 0,0-33 90,-12 26-90,-24-39-90,5 49 90,-34-12-90,34 22-1349,-25-1 269,27 13 1170,-8 0 0,14 8 0,2-1 0</inkml:trace>
</inkml:ink>
</file>

<file path=ppt/ink/ink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44:23.062"/>
    </inkml:context>
    <inkml:brush xml:id="br0">
      <inkml:brushProperty name="width" value="0.04286" units="cm"/>
      <inkml:brushProperty name="height" value="0.04286" units="cm"/>
      <inkml:brushProperty name="color" value="#E71224"/>
    </inkml:brush>
  </inkml:definitions>
  <inkml:trace contextRef="#ctx0" brushRef="#br0">1 149 12390,'26'7'90,"-2"-2"-90,-14-5 90,2-5-4342,9-1 4252,-2-4 950,8 1-1040,9-5 180,-7 3-90,54-19 0,-42 15 0,41-15 0,-53 19-90,22-2-90,-29 10-2788,18 0 2968,-29 3 0,3 0 0,-13 0 0</inkml:trace>
</inkml:ink>
</file>

<file path=ppt/ink/ink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44:23.488"/>
    </inkml:context>
    <inkml:brush xml:id="br0">
      <inkml:brushProperty name="width" value="0.04286" units="cm"/>
      <inkml:brushProperty name="height" value="0.04286" units="cm"/>
      <inkml:brushProperty name="color" value="#E71224"/>
    </inkml:brush>
  </inkml:definitions>
  <inkml:trace contextRef="#ctx0" brushRef="#br0">1 116 12840,'25'9'0,"-3"1"-5661,-11-21 5751,12 1-90,-3-1 1409,22-8-1409,-15 7 0,49-13 0,-39 14 0,50-9 0,-58 15 0,29-1 0,-37 3 590,19 2-950,-26 0-2069,12 1 900,-17 0 2377,3 0 0,-6 0 0,-1 0 0</inkml:trace>
</inkml:ink>
</file>

<file path=ppt/ink/ink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44:23.831"/>
    </inkml:context>
    <inkml:brush xml:id="br0">
      <inkml:brushProperty name="width" value="0.04286" units="cm"/>
      <inkml:brushProperty name="height" value="0.04286" units="cm"/>
      <inkml:brushProperty name="color" value="#E71224"/>
    </inkml:brush>
  </inkml:definitions>
  <inkml:trace contextRef="#ctx0" brushRef="#br0">0 22 12570,'27'15'0,"-1"-3"-5571,-10-12 5571,14 0 0,-5 0 1403,22 0-1403,-18 0 0,44 0 0,-38 0 89,34-5-89,-44-1 0,28-8-89,-31 8 679,24-6-950,-34 11-269,5-3-271,-10 4 1747,5 0 0,-3 0 1,4 0-1</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29:56.085"/>
    </inkml:context>
    <inkml:brush xml:id="br0">
      <inkml:brushProperty name="width" value="0.04286" units="cm"/>
      <inkml:brushProperty name="height" value="0.04286" units="cm"/>
    </inkml:brush>
  </inkml:definitions>
  <inkml:trace contextRef="#ctx0" brushRef="#br0">229 11 14369,'-24'-6'1529,"2"1"-1259,16 5 90,-1 0-91,1 0-89,-1 0 450,-7 14-450,0-5 449,-26 38-539,20-25 270,-22 43-360,32-36 90,-5 52-180,13-45 90,6 27 0,-3-36 0,13 1-90,-6-1 0,18 6-90,-5-7-1169,44 11 1079,-29-25-719,51-11 719,-55-14-90,26-26 270,-37 12-3212,12-50 3482,-22 40-1618,-6-61 1618,-13 63 0,-18-31-90,-3 30-1079,-14-9 449,-16 7-90,22 15-1708,-10 7 899,36 16 2097,0 6-658,8 1 0,3 0 0,0-2 0</inkml:trace>
</inkml:ink>
</file>

<file path=ppt/ink/ink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44:24.187"/>
    </inkml:context>
    <inkml:brush xml:id="br0">
      <inkml:brushProperty name="width" value="0.04286" units="cm"/>
      <inkml:brushProperty name="height" value="0.04286" units="cm"/>
      <inkml:brushProperty name="color" value="#E71224"/>
    </inkml:brush>
  </inkml:definitions>
  <inkml:trace contextRef="#ctx0" brushRef="#br0">0 126 12750,'25'13'90,"-2"-3"0,-12-10-90,5 0-4252,5-6 4432,16-1-90,-4-4-506,28-4 416,-21 4 90,32-5-90,-30 7 0,40-10 0,-42 11-1846,44-12 1846,-60 14 0,17-5 1846,-38 10-1846,-1-2 1365,-2 1-1365,0-1 0,-5 3 0,-1-1 0</inkml:trace>
</inkml:ink>
</file>

<file path=ppt/ink/ink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44:24.897"/>
    </inkml:context>
    <inkml:brush xml:id="br0">
      <inkml:brushProperty name="width" value="0.04286" units="cm"/>
      <inkml:brushProperty name="height" value="0.04286" units="cm"/>
      <inkml:brushProperty name="color" value="#E71224"/>
    </inkml:brush>
  </inkml:definitions>
  <inkml:trace contextRef="#ctx0" brushRef="#br0">364 41 9871,'-36'-2'720,"3"0"-540,14 2 0,-1 6-90,1-5 0,-6 16 90,8-10-1,-9 21-89,15-14 810,-14 31-720,12-23 359,-29 61-539,25-49 90,-16 34-90,24-41 0,-4 24 0,8-18 180,13 46-180,4-49 90,37 33-90,-21-46 0,49 14 0,-39-23-194,25 3 194,-28-10 0,36-7 0,-27-1 0,41-13 0,-47 3 0,38-26 0,-39 17-3388,37-41 3388,-47 34-1925,17-43 1835,-31 43-378,-14-59 468,-9 53-45,-12-9 0,-5 2-45,-3 11-135,-10 0 1,-2 2 44,1 11-495,-8 5 0,-2 4-404,4 8 1079,-46 9 0,46 5 0,-16 6 0</inkml:trace>
</inkml:ink>
</file>

<file path=ppt/ink/ink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44:25.618"/>
    </inkml:context>
    <inkml:brush xml:id="br0">
      <inkml:brushProperty name="width" value="0.04286" units="cm"/>
      <inkml:brushProperty name="height" value="0.04286" units="cm"/>
      <inkml:brushProperty name="color" value="#E71224"/>
    </inkml:brush>
  </inkml:definitions>
  <inkml:trace contextRef="#ctx0" brushRef="#br0">0 223 11041,'25'-16'180,"-5"2"-90,-11 8 89,0 1-89,1-1 0,3-1-90,2-1 180,2 0-90,1-1 90,48-15-180,-29 12 0,13-2 0,2 2 0,-13 6 90,52-7-90,-51 9 0,38-5 0,-39 4-1259,51-10 179,-50 7-269,26-4 1349,-46 8 0,-5 1 0,-1 0 0</inkml:trace>
</inkml:ink>
</file>

<file path=ppt/ink/ink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44:25.984"/>
    </inkml:context>
    <inkml:brush xml:id="br0">
      <inkml:brushProperty name="width" value="0.04286" units="cm"/>
      <inkml:brushProperty name="height" value="0.04286" units="cm"/>
      <inkml:brushProperty name="color" value="#E71224"/>
    </inkml:brush>
  </inkml:definitions>
  <inkml:trace contextRef="#ctx0" brushRef="#br0">1 29 12390,'32'8'450,"-2"-2"-360,-8-10-90,3 3-4252,4-2 4252,22-4 0,-12 5 529,16-9-439,-18 9-90,34-5 0,-34 4-870,42 0 241,-57 3-2699,19 0 3328,-28 0 0,7 0 0,-7 0 0</inkml:trace>
</inkml:ink>
</file>

<file path=ppt/ink/ink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44:26.299"/>
    </inkml:context>
    <inkml:brush xml:id="br0">
      <inkml:brushProperty name="width" value="0.04286" units="cm"/>
      <inkml:brushProperty name="height" value="0.04286" units="cm"/>
      <inkml:brushProperty name="color" value="#E71224"/>
    </inkml:brush>
  </inkml:definitions>
  <inkml:trace contextRef="#ctx0" brushRef="#br0">1 92 13020,'36'-18'90,"-4"3"-5751,0 3 5661,-7 4 1409,11-2-1319,51-3 680,-43 7-3019,52-4 720,-74 10 1529,1 0 0,-17 0 0,0 0 0</inkml:trace>
</inkml:ink>
</file>

<file path=ppt/ink/ink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44:26.691"/>
    </inkml:context>
    <inkml:brush xml:id="br0">
      <inkml:brushProperty name="width" value="0.04286" units="cm"/>
      <inkml:brushProperty name="height" value="0.04286" units="cm"/>
      <inkml:brushProperty name="color" value="#E71224"/>
    </inkml:brush>
  </inkml:definitions>
  <inkml:trace contextRef="#ctx0" brushRef="#br0">0 118 14099,'26'9'90,"-2"-1"-1855,-5-8 1855,-1 0 360,10-4-360,-4 2 301,3-7-301,30 0-90,-20 3 0,14-3 0,0 1 0,-9 4 0,13-4 0,-1 1 0,-13 3 0,26-4 0,-34 4 1104,-2-1-1104,0-2 180,-3 1-180,7-3-180,-6 0-450,0 0 630,-13 4 0,-8 3 0,-6 1 0</inkml:trace>
</inkml:ink>
</file>

<file path=ppt/ink/ink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44:28.139"/>
    </inkml:context>
    <inkml:brush xml:id="br0">
      <inkml:brushProperty name="width" value="0.04286" units="cm"/>
      <inkml:brushProperty name="height" value="0.04286" units="cm"/>
      <inkml:brushProperty name="color" value="#E71224"/>
    </inkml:brush>
  </inkml:definitions>
  <inkml:trace contextRef="#ctx0" brushRef="#br0">1 38 12930,'25'12'180,"-2"3"-180,-5-14 89,1 7 1,18-7-90,-7 2 0,14-3 0,28-4 0,2-1 0,-13 2 45,32-8 0,-8 0-45,-54 8 0,31-14 0,-50 14-539,8-8 539,-14 7 0,1 0 0,-6 3 0</inkml:trace>
</inkml:ink>
</file>

<file path=ppt/ink/ink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44:28.653"/>
    </inkml:context>
    <inkml:brush xml:id="br0">
      <inkml:brushProperty name="width" value="0.04286" units="cm"/>
      <inkml:brushProperty name="height" value="0.04286" units="cm"/>
      <inkml:brushProperty name="color" value="#E71224"/>
    </inkml:brush>
  </inkml:definitions>
  <inkml:trace contextRef="#ctx0" brushRef="#br0">91 132 12930,'-33'21'539,"10"0"-6109,13-2 5750,4 12-180,1-4 1370,-3 23-1370,7-19 180,-3 38-90,11-35 90,21 49-180,-7-53 89,36 31-89,-29-46 90,46 6-90,-36-18 0,16-19 0,0-5 0,-9-2-45,8-18 0,-4-3 45,-15 4-45,-3-7 1,-4-1 44,-9 5 0,5-38 0,-19 45 89,-16-32-89,0 38-359,-59-35 89,36 49-1572,-39-12 1212,41 27-179,-2 1-900,-3 8 1709,-1 2 0,-2 8 0,0 1 0</inkml:trace>
</inkml:ink>
</file>

<file path=ppt/ink/ink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44:29.436"/>
    </inkml:context>
    <inkml:brush xml:id="br0">
      <inkml:brushProperty name="width" value="0.04286" units="cm"/>
      <inkml:brushProperty name="height" value="0.04286" units="cm"/>
      <inkml:brushProperty name="color" value="#E71224"/>
    </inkml:brush>
  </inkml:definitions>
  <inkml:trace contextRef="#ctx0" brushRef="#br0">1 147 10951,'33'6'360,"-2"-2"-271,-11-4 1,2-5-4341,2 4 4341,14-16-90,-7 8 720,23-13-720,-20 9 0,39-13 90,-36 12-135,14-2 0,-1 2-224,-15 6-361,29-3-359,-47 11 989,0 0 0,-2 0 0,-1 0 0</inkml:trace>
</inkml:ink>
</file>

<file path=ppt/ink/ink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44:29.816"/>
    </inkml:context>
    <inkml:brush xml:id="br0">
      <inkml:brushProperty name="width" value="0.04286" units="cm"/>
      <inkml:brushProperty name="height" value="0.04286" units="cm"/>
      <inkml:brushProperty name="color" value="#E71224"/>
    </inkml:brush>
  </inkml:definitions>
  <inkml:trace contextRef="#ctx0" brushRef="#br0">1 120 13559,'43'5'90,"-8"-8"-90,23-19 0,-22 4 0,22-9-634,-23 13 634,1 2-809,53-3 449,-47 9-180,37-2-269,-62 8 860,2 0 1,-9 0 0,1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28:10.533"/>
    </inkml:context>
    <inkml:brush xml:id="br0">
      <inkml:brushProperty name="width" value="0.04286" units="cm"/>
      <inkml:brushProperty name="height" value="0.04286" units="cm"/>
    </inkml:brush>
  </inkml:definitions>
  <inkml:trace contextRef="#ctx0" brushRef="#br0">1 1 14279,'0'25'270,"0"-1"-5841,0-10 5751,0 7 719,0 22-899,0-13 1039,0 15-1039,0-24-90,0 0 180,0 18 3004,0-14-3094,3 21 898,1-26-898,10 28 0,-6-25 0,12 23-90,-11-32 90,14 13-179,-14-20-631,12 10 450,-13-12-2068,9 4 898,-9-7 1530,3 1 0,-5-3 0,0 0 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29:56.518"/>
    </inkml:context>
    <inkml:brush xml:id="br0">
      <inkml:brushProperty name="width" value="0.04286" units="cm"/>
      <inkml:brushProperty name="height" value="0.04286" units="cm"/>
    </inkml:brush>
  </inkml:definitions>
  <inkml:trace contextRef="#ctx0" brushRef="#br0">179 72 14639,'-25'-10'1799,"2"0"-1350,15 9-89,-2-2-90,1 3 90,0-1-90,2 1 269,-4 8-449,2 2 180,-10 29-180,7-15 0,-8 41-180,12-35 90,-1 44 0,40-7 0,-13-8 0,26-2-450,5-29 360,-22-15-449,46-22 449,-48-7-90,17-23 90,-27 14 90,-3-3 0,-2-3-90,-3-1 90,-1-17 0,-4-2 90,-13-11-90,-12-3 0,-1 26-990,-25-9 361,29 37-1440,-25-4 1439,31 15-2518,-14 12 1709,19-3 1439,-2 10 0,9-8 0,2 0 0</inkml:trace>
</inkml:ink>
</file>

<file path=ppt/ink/ink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44:30.213"/>
    </inkml:context>
    <inkml:brush xml:id="br0">
      <inkml:brushProperty name="width" value="0.04286" units="cm"/>
      <inkml:brushProperty name="height" value="0.04286" units="cm"/>
      <inkml:brushProperty name="color" value="#E71224"/>
    </inkml:brush>
  </inkml:definitions>
  <inkml:trace contextRef="#ctx0" brushRef="#br0">46 56 12930,'-23'13'539,"6"-2"-89,11-9-450,10-1 0,33-7 90,-15 5-90,27-10 90,-27 10-90,2-4 0,2 1 180,31-2-180,-19 1 0,56-8 0,-53 9-90,47-8 0,-55 7-1439,28-1 899,-44 5 630,10-1 0,-23 2 0,3 0 0</inkml:trace>
</inkml:ink>
</file>

<file path=ppt/ink/ink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44:30.532"/>
    </inkml:context>
    <inkml:brush xml:id="br0">
      <inkml:brushProperty name="width" value="0.04286" units="cm"/>
      <inkml:brushProperty name="height" value="0.04286" units="cm"/>
      <inkml:brushProperty name="color" value="#E71224"/>
    </inkml:brush>
  </inkml:definitions>
  <inkml:trace contextRef="#ctx0" brushRef="#br0">0 68 13020,'25'0'359,"-5"0"-359,-12 0 90,1 0-4161,2 0 4341,9 0 679,-2-6-949,7 5 0,-4-5 90,17-2-90,10 3 0,17-10 90,4 6-90,10-1 0,-28 5 3302,19 3-3572,-46 2-1079,16 0 359,-29 0 990,1 0 0,-10 0 0,-1 0 0</inkml:trace>
</inkml:ink>
</file>

<file path=ppt/ink/ink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44:31.067"/>
    </inkml:context>
    <inkml:brush xml:id="br0">
      <inkml:brushProperty name="width" value="0.04286" units="cm"/>
      <inkml:brushProperty name="height" value="0.04286" units="cm"/>
      <inkml:brushProperty name="color" value="#E71224"/>
    </inkml:brush>
  </inkml:definitions>
  <inkml:trace contextRef="#ctx0" brushRef="#br0">197 95 11940,'-35'0'360,"3"0"-270,12 0 180,0 0-4432,1 0 4252,1 0 860,2 0-860,0 0 0,6 0 89,0 0-89,20 0-90,-3 0 3482,14 0-3482,14 0 90,-10 0-90,47-10 0,-32 3 45,12-4 0,2-1-45,-3 1 0,7 0 0,0 2 0,-11 1-719,47-3 269,-65 9 450,14-1 0,-37 3 0,-2 0 0</inkml:trace>
</inkml:ink>
</file>

<file path=ppt/ink/ink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44:31.485"/>
    </inkml:context>
    <inkml:brush xml:id="br0">
      <inkml:brushProperty name="width" value="0.04286" units="cm"/>
      <inkml:brushProperty name="height" value="0.04286" units="cm"/>
      <inkml:brushProperty name="color" value="#E71224"/>
    </inkml:brush>
  </inkml:definitions>
  <inkml:trace contextRef="#ctx0" brushRef="#br0">51 139 13379,'-23'5'540,"2"-1"-450,14-4-90,11 0 0,28 0 0,28-8 0,-1 2-553,3-3 553,-26 3 0,1 2 136,17-4-136,-13 2 90,45-7-90,-41 7 0,52-11 0,-57 11 0,40-9-180,-45 7-630,6-1-629,-26 4 957,-9 1-238,-6 1 720,0-2 0,0 2 0,0-3 0</inkml:trace>
</inkml:ink>
</file>

<file path=ppt/ink/ink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44:31.946"/>
    </inkml:context>
    <inkml:brush xml:id="br0">
      <inkml:brushProperty name="width" value="0.04286" units="cm"/>
      <inkml:brushProperty name="height" value="0.04286" units="cm"/>
      <inkml:brushProperty name="color" value="#E71224"/>
    </inkml:brush>
  </inkml:definitions>
  <inkml:trace contextRef="#ctx0" brushRef="#br0">292 32 12840,'-30'-7'359,"2"2"-6019,13 5 5750,-9 12 90,4-1 1589,-14 20-1589,13-8 89,-19 37-179,21-24 225,-1 14 0,3 2-225,8-9 0,-1 8 0,5-2-90,15-15 90,9 23-90,6-35 90,49 9-90,-33-22 0,16-2 0,2-3 90,-8-11 679,31-2-769,-38-7-88,-1-1-2,-2-1 90,23-21 0,-26 12 3303,15-16-3303,-30 6 0,-8-25 0,-12 16 0,-23-27 0,-8 43-495,-18-6 1,-3 1-46,-3 4-584,-5 1 0,-4 5-1336,-13 14 2460,0 2 0,7 9 0,22 0 0</inkml:trace>
</inkml:ink>
</file>

<file path=ppt/ink/ink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44:32.597"/>
    </inkml:context>
    <inkml:brush xml:id="br0">
      <inkml:brushProperty name="width" value="0.04286" units="cm"/>
      <inkml:brushProperty name="height" value="0.04286" units="cm"/>
      <inkml:brushProperty name="color" value="#E71224"/>
    </inkml:brush>
  </inkml:definitions>
  <inkml:trace contextRef="#ctx0" brushRef="#br0">0 1 13379,'19'17'-3148,"1"-4"2249,-14-11 899,6-2 0,1-6 0,1-2 0</inkml:trace>
</inkml:ink>
</file>

<file path=ppt/ink/ink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44:32.771"/>
    </inkml:context>
    <inkml:brush xml:id="br0">
      <inkml:brushProperty name="width" value="0.04286" units="cm"/>
      <inkml:brushProperty name="height" value="0.04286" units="cm"/>
      <inkml:brushProperty name="color" value="#E71224"/>
    </inkml:brush>
  </inkml:definitions>
  <inkml:trace contextRef="#ctx0" brushRef="#br0">1 29 9242,'45'-5'-315,"0"0"0,-11-4 0,3 0 0</inkml:trace>
</inkml:ink>
</file>

<file path=ppt/ink/ink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44:32.966"/>
    </inkml:context>
    <inkml:brush xml:id="br0">
      <inkml:brushProperty name="width" value="0.04286" units="cm"/>
      <inkml:brushProperty name="height" value="0.04286" units="cm"/>
      <inkml:brushProperty name="color" value="#E71224"/>
    </inkml:brush>
  </inkml:definitions>
  <inkml:trace contextRef="#ctx0" brushRef="#br0">0 0 12210,'26'18'-360,"-1"-4"180,-9-14-179,1 0-1,1 5-90,0-3 0,-1 3 1,1-1-91,-3-3-899,5 6 591,-5-6 0,3 2 0,-6-3 0</inkml:trace>
</inkml:ink>
</file>

<file path=ppt/ink/ink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44:33.585"/>
    </inkml:context>
    <inkml:brush xml:id="br0">
      <inkml:brushProperty name="width" value="0.04286" units="cm"/>
      <inkml:brushProperty name="height" value="0.04286" units="cm"/>
      <inkml:brushProperty name="color" value="#E71224"/>
    </inkml:brush>
  </inkml:definitions>
  <inkml:trace contextRef="#ctx0" brushRef="#br0">50 60 12750,'-24'6'270,"4"-2"-5931,17-2 5661,0 1 1409,3-1-1409,0 1 950,0-2-1040,7 2 90,52-2 0,-21 1 0,43-9 0,-18-3 0,-12 1 0,22-3 0,2 0 0,-10 6 1288,-2-2 0,-3 0-1288,-22 6-503,22 1 503,-24 0 0,31 0 0,-46 1 0,16 0 0,-27 0 0,4 0-270,-10 0-2159,1 0 2429,-4-4 0,2 3 0,-3-3 0</inkml:trace>
</inkml:ink>
</file>

<file path=ppt/ink/ink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44:34.087"/>
    </inkml:context>
    <inkml:brush xml:id="br0">
      <inkml:brushProperty name="width" value="0.04286" units="cm"/>
      <inkml:brushProperty name="height" value="0.04286" units="cm"/>
      <inkml:brushProperty name="color" value="#E71224"/>
    </inkml:brush>
  </inkml:definitions>
  <inkml:trace contextRef="#ctx0" brushRef="#br0">293 0 12660,'-29'5'539,"3"-3"-449,13 9-90,0-4-1890,-1 8 1890,-3-2 605,-30 32-515,18-17 180,-26 41-180,36-35 90,-2 41-90,15-36 89,2 44-179,11-48 180,20 37-180,-2-41 0,29 8 0,6-2 90,-7-12-90,22-1 0,1-5-90,-22-13 90,5-12 0,-2-5-90,-13-3 0,32-31 1,-48 15 89,13-48 0,-27 33-45,-28-41 0,-12-3 45,-4 28-180,-9 9 0,-12-7 0,5 16-180,-9 22-1574,-15 4 0,1 4 1934,13 11 0,-24 10 0,38 2 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29:56.967"/>
    </inkml:context>
    <inkml:brush xml:id="br0">
      <inkml:brushProperty name="width" value="0.04286" units="cm"/>
      <inkml:brushProperty name="height" value="0.04286" units="cm"/>
    </inkml:brush>
  </inkml:definitions>
  <inkml:trace contextRef="#ctx0" brushRef="#br0">185 12 13199,'-27'-5'900,"1"1"-630,8 3 0,0 0-90,0 1-91,1 0 1,1 0-90,1 0 90,3 0-90,0 23 0,6-12 0,7 34 0,7-27 0,40 39 0,-19-31 0,42 30 90,-37-32-1741,8 7 0,2 1 1741,-5-2-135,5 9 1,-4 1 134,-20-14 0,8 27-90,-33-39 0,-24 12 0,4-17 90,-18 3-90,14-7 0,0-3 3125,0 0-3215,-9-8 896,10-1-896,-27-47-391,38 27 481,-13-31 0,30 34 0,22-22 0,-9 16-3622,38-38 3442,-26 41-2902,32-30 2723,-34 34-1271,20-21 730,-30 27 943,2-15 1,-12 18 0,-3-5 0</inkml:trace>
</inkml:ink>
</file>

<file path=ppt/ink/ink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44:45.283"/>
    </inkml:context>
    <inkml:brush xml:id="br0">
      <inkml:brushProperty name="width" value="0.04286" units="cm"/>
      <inkml:brushProperty name="height" value="0.04286" units="cm"/>
      <inkml:brushProperty name="color" value="#E71224"/>
    </inkml:brush>
  </inkml:definitions>
  <inkml:trace contextRef="#ctx0" brushRef="#br0">1 4 12480,'20'-2'899,"-3"0"-899,-12 8 90,3 6 0,-2 2-90,7 11 0,-6-7 0,12 30 0,-9-19 0,9 17 0,1 2-90,-4-12-720,7 11 1,0-3 0,-10-23-361,9 12 1170,-19-26 0,-1-4 0,-2-1 0</inkml:trace>
</inkml:ink>
</file>

<file path=ppt/ink/ink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44:45.536"/>
    </inkml:context>
    <inkml:brush xml:id="br0">
      <inkml:brushProperty name="width" value="0.04286" units="cm"/>
      <inkml:brushProperty name="height" value="0.04286" units="cm"/>
      <inkml:brushProperty name="color" value="#E71224"/>
    </inkml:brush>
  </inkml:definitions>
  <inkml:trace contextRef="#ctx0" brushRef="#br0">1 143 11311,'0'-26'269,"6"3"-269,2 11 90,6-2-90,1 0 90,-1 1-90,3 0 0,15-4 0,-10 10 90,28 4-90,-33 13 90,13 28-90,-24-13 180,-8 46-180,-8-42 0,-18 36 0,11-44 0,-13 13 0,17-23 0,-11 8 0,16-19 0,-4 2 0</inkml:trace>
</inkml:ink>
</file>

<file path=ppt/ink/ink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44:45.799"/>
    </inkml:context>
    <inkml:brush xml:id="br0">
      <inkml:brushProperty name="width" value="0.04286" units="cm"/>
      <inkml:brushProperty name="height" value="0.04286" units="cm"/>
      <inkml:brushProperty name="color" value="#E71224"/>
    </inkml:brush>
  </inkml:definitions>
  <inkml:trace contextRef="#ctx0" brushRef="#br0">63 1 13559,'-21'25'90,"8"-1"-5750,3-11 5660,5 0 1499,0 1-1499,0 17 859,4-9-859,-2 34 0,10-28 0,2 16 0,14-11 0,-6-9-180,6 6-449,4-5 179,-6-7 2673,17 7-4472,12-10 2249,5-4 0,3-10 0,-12-8 0</inkml:trace>
</inkml:ink>
</file>

<file path=ppt/ink/ink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44:46.047"/>
    </inkml:context>
    <inkml:brush xml:id="br0">
      <inkml:brushProperty name="width" value="0.04286" units="cm"/>
      <inkml:brushProperty name="height" value="0.04286" units="cm"/>
      <inkml:brushProperty name="color" value="#E71224"/>
    </inkml:brush>
  </inkml:definitions>
  <inkml:trace contextRef="#ctx0" brushRef="#br0">350 1 13829,'-19'28'0,"1"-1"0,4-3 0,-3 4 0,0 1 0,-3 1 0,0 2 90,-12 14-180,8-10-360,-19 33 91,24-36-1171,-18 31 811,24-43-2070,-15 9 2789,18-23 0,-5-2 0,12-5 0</inkml:trace>
</inkml:ink>
</file>

<file path=ppt/ink/ink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44:46.236"/>
    </inkml:context>
    <inkml:brush xml:id="br0">
      <inkml:brushProperty name="width" value="0.04286" units="cm"/>
      <inkml:brushProperty name="height" value="0.04286" units="cm"/>
      <inkml:brushProperty name="color" value="#E71224"/>
    </inkml:brush>
  </inkml:definitions>
  <inkml:trace contextRef="#ctx0" brushRef="#br0">0 0 13110,'26'2'269,"-6"1"-179,-6 16-90,-3-4 0,4 4 0,8 3 0,-5-5-180,37 27-449,-17-18-631,26 16 451,-28-23-91,-3-3-539,-10-6 1439,-1-2 0,-1-1 0,0-2 0</inkml:trace>
</inkml:ink>
</file>

<file path=ppt/ink/ink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44:46.456"/>
    </inkml:context>
    <inkml:brush xml:id="br0">
      <inkml:brushProperty name="width" value="0.04286" units="cm"/>
      <inkml:brushProperty name="height" value="0.04286" units="cm"/>
      <inkml:brushProperty name="color" value="#E71224"/>
    </inkml:brush>
  </inkml:definitions>
  <inkml:trace contextRef="#ctx0" brushRef="#br0">1 124 10861,'31'0'539,"-3"0"-6109,-9-7 5660,13-7 0,-6-2 1122,33-13-1212,-27 15-540,28-9-449,-32 15 1210,29 0 1,-35 6 0,15 0-1</inkml:trace>
</inkml:ink>
</file>

<file path=ppt/ink/ink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44:46.629"/>
    </inkml:context>
    <inkml:brush xml:id="br0">
      <inkml:brushProperty name="width" value="0.04286" units="cm"/>
      <inkml:brushProperty name="height" value="0.04286" units="cm"/>
      <inkml:brushProperty name="color" value="#E71224"/>
    </inkml:brush>
  </inkml:definitions>
  <inkml:trace contextRef="#ctx0" brushRef="#br0">0 148 11580,'28'3'90,"17"-14"-90,-20-4 90,16-7-90,-16 11-90,1 0 0,-1-1-449,2 0-451,0 0-449,0 1 1439,0 0 0,-1 0 0,-1 0 0</inkml:trace>
</inkml:ink>
</file>

<file path=ppt/ink/ink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44:46.890"/>
    </inkml:context>
    <inkml:brush xml:id="br0">
      <inkml:brushProperty name="width" value="0.04286" units="cm"/>
      <inkml:brushProperty name="height" value="0.04286" units="cm"/>
      <inkml:brushProperty name="color" value="#E71224"/>
    </inkml:brush>
  </inkml:definitions>
  <inkml:trace contextRef="#ctx0" brushRef="#br0">4 0 13110,'10'29'449,"-3"5"-359,-11-12-90,-2 2 0,0 0 0,2-9 0,4 0 90,0-2-90,0-2 0,0 2 0,0-6-90,14 6-809,11-9 899,42-28 0,-26 10 0,16-25 0</inkml:trace>
</inkml:ink>
</file>

<file path=ppt/ink/ink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44:47.084"/>
    </inkml:context>
    <inkml:brush xml:id="br0">
      <inkml:brushProperty name="width" value="0.04286" units="cm"/>
      <inkml:brushProperty name="height" value="0.04286" units="cm"/>
      <inkml:brushProperty name="color" value="#E71224"/>
    </inkml:brush>
  </inkml:definitions>
  <inkml:trace contextRef="#ctx0" brushRef="#br0">30 0 13199,'-16'27'180,"2"-1"-180,19-13 0,1 4 0,4 1 90,-2 2-90,8 23 0,-5-15-90,21 43-179,-19-44-541,12 24 90,-18-35 720,5 3 0,-8-12 0,2-1 0</inkml:trace>
</inkml:ink>
</file>

<file path=ppt/ink/ink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44:47.343"/>
    </inkml:context>
    <inkml:brush xml:id="br0">
      <inkml:brushProperty name="width" value="0.04286" units="cm"/>
      <inkml:brushProperty name="height" value="0.04286" units="cm"/>
      <inkml:brushProperty name="color" value="#E71224"/>
    </inkml:brush>
  </inkml:definitions>
  <inkml:trace contextRef="#ctx0" brushRef="#br0">1 2 12120,'28'-1'360,"-2"1"-270,-13 0 270,2 0-4342,1 0 4252,10 18-180,-3-3 685,18 32-685,-15-13-45,2 9 0,-2 3-45,0 6 45,1 10 0,-1 2-45,-9-9-315,2 21 0,-3-1-314,-8-22 629,0 9 0,-2-5 0,-6-28 0,0 12 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29:57.273"/>
    </inkml:context>
    <inkml:brush xml:id="br0">
      <inkml:brushProperty name="width" value="0.04286" units="cm"/>
      <inkml:brushProperty name="height" value="0.04286" units="cm"/>
    </inkml:brush>
  </inkml:definitions>
  <inkml:trace contextRef="#ctx0" brushRef="#br0">42 1 15808,'-7'24'989,"2"-1"-629,5-11-180,-7 3-4251,6 3 4250,-6 5 1,7 4-39,0 19-141,-7-9-526,6 63 526,-6-53-180,12 10 0,4-2-270,2-14-1708,30 44 1348,-20-52-296,15 15-244,-19-30 2539,-1-4-1189,-1-7 0,-2-3 0,0-4 0</inkml:trace>
</inkml:ink>
</file>

<file path=ppt/ink/ink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44:47.938"/>
    </inkml:context>
    <inkml:brush xml:id="br0">
      <inkml:brushProperty name="width" value="0.04286" units="cm"/>
      <inkml:brushProperty name="height" value="0.04286" units="cm"/>
      <inkml:brushProperty name="color" value="#E71224"/>
    </inkml:brush>
  </inkml:definitions>
  <inkml:trace contextRef="#ctx0" brushRef="#br0">15 135 12120,'-7'-26'180,"2"2"0,3 7-90,2 2 0,0 1 0,0 2 359,0-2-179,6 9-180,2-2 0,5 14 90,11 24-90,-11-7 0,13 32-90,-15-26-270,12 38-90,-11-33-3238,18 54 3598,-19-55 0,5 22 0,-11-35 0</inkml:trace>
</inkml:ink>
</file>

<file path=ppt/ink/ink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44:48.182"/>
    </inkml:context>
    <inkml:brush xml:id="br0">
      <inkml:brushProperty name="width" value="0.04286" units="cm"/>
      <inkml:brushProperty name="height" value="0.04286" units="cm"/>
      <inkml:brushProperty name="color" value="#E71224"/>
    </inkml:brush>
  </inkml:definitions>
  <inkml:trace contextRef="#ctx0" brushRef="#br0">1 252 10951,'18'-39'449,"0"4"-6019,-4 10 5660,-1 2 1409,3 1-1499,0 1 0,0 1 270,17-10-180,-12 14 1399,28-5-1399,-33 25 0,11 17-90,-23-1 3392,-2 12-3302,-2-12-90,-8 2 0,-1 1 0,-27 29-90,16-22-270,-21 28 90,25-38-3058,-15 16 3328,19-22 0,-7 4 0,16-15 0</inkml:trace>
</inkml:ink>
</file>

<file path=ppt/ink/ink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44:48.434"/>
    </inkml:context>
    <inkml:brush xml:id="br0">
      <inkml:brushProperty name="width" value="0.04286" units="cm"/>
      <inkml:brushProperty name="height" value="0.04286" units="cm"/>
      <inkml:brushProperty name="color" value="#E71224"/>
    </inkml:brush>
  </inkml:definitions>
  <inkml:trace contextRef="#ctx0" brushRef="#br0">103 24 13379,'-27'-13'270,"3"2"-180,8 19-90,9 1 0,-5 8 0,8 0 0,-2 2 0,2 31 0,2-16 0,2 50 0,0-47-540,28 46 271,-10-53-991,50 23 541,-35-43-129,37 2 0,-32-19 0,13-1 0</inkml:trace>
</inkml:ink>
</file>

<file path=ppt/ink/ink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44:48.636"/>
    </inkml:context>
    <inkml:brush xml:id="br0">
      <inkml:brushProperty name="width" value="0.04286" units="cm"/>
      <inkml:brushProperty name="height" value="0.04286" units="cm"/>
      <inkml:brushProperty name="color" value="#E71224"/>
    </inkml:brush>
  </inkml:definitions>
  <inkml:trace contextRef="#ctx0" brushRef="#br0">385 0 12840,'-27'17'539,"3"-4"-449,7 17-90,3-7 0,-2 4 90,-16 33-90,11-20-45,-5 9 0,-1 0-45,4-4-540,-7 8 1,0 0-270,5-14-451,-15 23 1350,27-45 0,2-5 0,2-4 0</inkml:trace>
</inkml:ink>
</file>

<file path=ppt/ink/ink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44:48.851"/>
    </inkml:context>
    <inkml:brush xml:id="br0">
      <inkml:brushProperty name="width" value="0.04286" units="cm"/>
      <inkml:brushProperty name="height" value="0.04286" units="cm"/>
      <inkml:brushProperty name="color" value="#E71224"/>
    </inkml:brush>
  </inkml:definitions>
  <inkml:trace contextRef="#ctx0" brushRef="#br0">1 0 13469,'26'11'270,"-2"1"-5840,-10 4 5570,2 1 0,1-1 1331,24 22-1331,-15-15 703,37 35-1153,-26-25-629,17 13-90,-21-21-450,-5-7 1619,-10-9 0,-3-3 0,0 0 0</inkml:trace>
</inkml:ink>
</file>

<file path=ppt/ink/ink4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44:51.696"/>
    </inkml:context>
    <inkml:brush xml:id="br0">
      <inkml:brushProperty name="width" value="0.04286" units="cm"/>
      <inkml:brushProperty name="height" value="0.04286" units="cm"/>
      <inkml:brushProperty name="color" value="#E71224"/>
    </inkml:brush>
  </inkml:definitions>
  <inkml:trace contextRef="#ctx0" brushRef="#br0">0 7 11850,'22'-4'180,"-2"1"-180,4 3 90,-4 0-90,11 0-90,28 0 90,-27 0-1259,47 0 539,-57 0 1,10 0-900,-26 5 1619,-3 3 0,-1 5 0,-2 0 0</inkml:trace>
</inkml:ink>
</file>

<file path=ppt/ink/ink4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44:51.868"/>
    </inkml:context>
    <inkml:brush xml:id="br0">
      <inkml:brushProperty name="width" value="0.04286" units="cm"/>
      <inkml:brushProperty name="height" value="0.04286" units="cm"/>
      <inkml:brushProperty name="color" value="#E71224"/>
    </inkml:brush>
  </inkml:definitions>
  <inkml:trace contextRef="#ctx0" brushRef="#br0">0 11 13110,'32'17'269,"-3"-4"-5929,-10-13 5660,16 0 0,-5 0 1336,13-5-1606,-13 4 270,30-14 0,-28 9 0,20-8 0</inkml:trace>
</inkml:ink>
</file>

<file path=ppt/ink/ink4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44:52.167"/>
    </inkml:context>
    <inkml:brush xml:id="br0">
      <inkml:brushProperty name="width" value="0.04286" units="cm"/>
      <inkml:brushProperty name="height" value="0.04286" units="cm"/>
      <inkml:brushProperty name="color" value="#E71224"/>
    </inkml:brush>
  </inkml:definitions>
  <inkml:trace contextRef="#ctx0" brushRef="#br0">0 94 13020,'15'-23'90,"-1"4"-90,3 12 0,1 3 0,10-5 0,-5 5-180,7-5-90,-9 4-180,0 0-90,-2 1-1439,6 2 720,-7 0 1259,3 2 0,-9 0 0,-1 0 0</inkml:trace>
</inkml:ink>
</file>

<file path=ppt/ink/ink4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44:52.566"/>
    </inkml:context>
    <inkml:brush xml:id="br0">
      <inkml:brushProperty name="width" value="0.04286" units="cm"/>
      <inkml:brushProperty name="height" value="0.04286" units="cm"/>
      <inkml:brushProperty name="color" value="#E71224"/>
    </inkml:brush>
  </inkml:definitions>
  <inkml:trace contextRef="#ctx0" brushRef="#br0">23 1 11850,'-13'21'270,"3"-3"-5840,10-14 5660,0 0 1408,0 2-1408,0 7 860,0-2-950,6 20 90,7-1-90,0 4 3392,5-9-3392,-8-12 0,6-7 90,-3-3-90,5 0 0,3-3-90,-5 0-90,7-8 90,-5 1-90,-1-9 90,21-12 90,-15 9 0,28-24-90,-32 27 90,14-15 90,-23 22 180,5-2-270,-13 15 0,2 5 0,-4 18 270,0 6-180,0-1 270,-7 12-271,5-25-3301,-24 17 3302,16-22-90,-17 6 0,13-11 0,0-2-90,0 0-179,0-2-271,2-1-270,2-1 810,-5-1 0,7-8 0,-3-2 0</inkml:trace>
</inkml:ink>
</file>

<file path=ppt/ink/ink4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44:52.819"/>
    </inkml:context>
    <inkml:brush xml:id="br0">
      <inkml:brushProperty name="width" value="0.04286" units="cm"/>
      <inkml:brushProperty name="height" value="0.04286" units="cm"/>
      <inkml:brushProperty name="color" value="#E71224"/>
    </inkml:brush>
  </inkml:definitions>
  <inkml:trace contextRef="#ctx0" brushRef="#br0">0 1 12480,'29'0'360,"-3"7"-270,-10 1 90,2 7 179,13 10-89,30 40-270,-18-17-1582,18 31 1582,-38-36 0,0 3-773,-7 11 1,-2 2 322,0 7-809,-6 14 0,-5-2-91,-11-21 1350,-8 26 0,-2-45 0,-1-3 0</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29:57.587"/>
    </inkml:context>
    <inkml:brush xml:id="br0">
      <inkml:brushProperty name="width" value="0.04286" units="cm"/>
      <inkml:brushProperty name="height" value="0.04286" units="cm"/>
    </inkml:brush>
  </inkml:definitions>
  <inkml:trace contextRef="#ctx0" brushRef="#br0">59 1 16168,'-28'20'270,"9"-2"-180,11-14-180,8 1 90,-4-3-270,4 6 90,0-3-180,0 4 90,5-4-449,4 4 539,0-5-450,8 2 540,-9-5-270,6 0 360,-10-7-180,1-6 1,-5 0 179,0-6 0,-19-4 0,-4-5 0</inkml:trace>
</inkml:ink>
</file>

<file path=ppt/ink/ink4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44:53.988"/>
    </inkml:context>
    <inkml:brush xml:id="br0">
      <inkml:brushProperty name="width" value="0.04286" units="cm"/>
      <inkml:brushProperty name="height" value="0.04286" units="cm"/>
      <inkml:brushProperty name="color" value="#E71224"/>
    </inkml:brush>
  </inkml:definitions>
  <inkml:trace contextRef="#ctx0" brushRef="#br0">0 60 12570,'29'7'0,"-1"-4"0,-8-14 0,2 2-4342,4-1 3803,13-3-91,-7 3 807,32 0 0,-33 6 0,14 2 0</inkml:trace>
</inkml:ink>
</file>

<file path=ppt/ink/ink4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44:54.169"/>
    </inkml:context>
    <inkml:brush xml:id="br0">
      <inkml:brushProperty name="width" value="0.04286" units="cm"/>
      <inkml:brushProperty name="height" value="0.04286" units="cm"/>
      <inkml:brushProperty name="color" value="#E71224"/>
    </inkml:brush>
  </inkml:definitions>
  <inkml:trace contextRef="#ctx0" brushRef="#br0">1 61 12570,'25'10'0,"-1"1"0,-9-24-90,3 5-5061,15-11 4161,-6 7 1052,21-2 0,-21 7 0,10-1 0</inkml:trace>
</inkml:ink>
</file>

<file path=ppt/ink/ink4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44:54.647"/>
    </inkml:context>
    <inkml:brush xml:id="br0">
      <inkml:brushProperty name="width" value="0.04286" units="cm"/>
      <inkml:brushProperty name="height" value="0.04286" units="cm"/>
      <inkml:brushProperty name="color" value="#E71224"/>
    </inkml:brush>
  </inkml:definitions>
  <inkml:trace contextRef="#ctx0" brushRef="#br0">0 145 13379,'0'26'0,"0"-1"0,0-1 0,5 20-301,1-5 301,5 12 0,4-7 0,-3-9-90,13 37 0,-12-36-629,14 38 359,-19-52-1439,5 11 1424,-11-40 15,-2-4 90,0-12-449,-5-34 629,-2 18-90,-7-48 586,3 21 44,0-32-180,6 32 629,2-18-629,3 55 90,17-20-360,-8 35 90,21-12 90,-20 21 0,8-4 0,-10 9-180,-3 9 89,-1 1 1,-4 19 0,0-7 90,-14 28-270,7-23 180,-25 39-90,14-35-270,-7 16-89,12-27-181,5-7 540,3-7 0,3-4 0,0-1 0</inkml:trace>
</inkml:ink>
</file>

<file path=ppt/ink/ink4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44:54.905"/>
    </inkml:context>
    <inkml:brush xml:id="br0">
      <inkml:brushProperty name="width" value="0.04286" units="cm"/>
      <inkml:brushProperty name="height" value="0.04286" units="cm"/>
      <inkml:brushProperty name="color" value="#E71224"/>
    </inkml:brush>
  </inkml:definitions>
  <inkml:trace contextRef="#ctx0" brushRef="#br0">31 1 13379,'0'34'0,"-8"-2"-5660,6-9 5660,-11 17 0,11-8 1273,-4 14-1273,6-12-180,0 45 90,9-35-280,6 10 0,7-3-1069,17-16 1439,38 9 0,-32-42 0,10-14 0</inkml:trace>
</inkml:ink>
</file>

<file path=ppt/ink/ink4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44:55.116"/>
    </inkml:context>
    <inkml:brush xml:id="br0">
      <inkml:brushProperty name="width" value="0.04286" units="cm"/>
      <inkml:brushProperty name="height" value="0.04286" units="cm"/>
      <inkml:brushProperty name="color" value="#E71224"/>
    </inkml:brush>
  </inkml:definitions>
  <inkml:trace contextRef="#ctx0" brushRef="#br0">298 0 13199,'-6'32'270,"-1"-3"-180,-6-11-90,1 1 0,-2 4 0,-1 3 0,-2 2 0,0 3 0,-1 2-90,-23 49-1439,1 6 900,-2-1-2070,7-6 2699,26-66 0,-1 6 0,9-21 0</inkml:trace>
</inkml:ink>
</file>

<file path=ppt/ink/ink4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44:55.332"/>
    </inkml:context>
    <inkml:brush xml:id="br0">
      <inkml:brushProperty name="width" value="0.04286" units="cm"/>
      <inkml:brushProperty name="height" value="0.04286" units="cm"/>
      <inkml:brushProperty name="color" value="#E71224"/>
    </inkml:brush>
  </inkml:definitions>
  <inkml:trace contextRef="#ctx0" brushRef="#br0">0 0 12930,'28'5'90,"-1"1"0,-9 10-90,2-1-2081,16 8 2081,-8-4 135,26 18-135,-22-12 90,38 36-720,-15-5-269,11 9-104,-22-15 284,-17-21 914,-6-5-825,-6-9 725,4 1 1,-6-12 0,0-1 0</inkml:trace>
</inkml:ink>
</file>

<file path=ppt/ink/ink4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44:55.632"/>
    </inkml:context>
    <inkml:brush xml:id="br0">
      <inkml:brushProperty name="width" value="0.04286" units="cm"/>
      <inkml:brushProperty name="height" value="0.04286" units="cm"/>
      <inkml:brushProperty name="color" value="#E71224"/>
    </inkml:brush>
  </inkml:definitions>
  <inkml:trace contextRef="#ctx0" brushRef="#br0">73 0 11400,'-27'12'1170,"5"-2"-990,15-7 0,0-2 0,2 1-1,1-2-179,8 0 0,5 0-90,42 0-539,-4-5 89,15 4-179,-20-5-451,-14 6-269,-2 0 1439,-2 0 0,-3 0 0,-3 0 0</inkml:trace>
</inkml:ink>
</file>

<file path=ppt/ink/ink4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44:55.819"/>
    </inkml:context>
    <inkml:brush xml:id="br0">
      <inkml:brushProperty name="width" value="0.04286" units="cm"/>
      <inkml:brushProperty name="height" value="0.04286" units="cm"/>
      <inkml:brushProperty name="color" value="#E71224"/>
    </inkml:brush>
  </inkml:definitions>
  <inkml:trace contextRef="#ctx0" brushRef="#br0">1 99 12030,'32'2'90,"-2"-1"-5840,-2-14 5840,-4 2 1319,9 1-1409,-9-1 679,1 2-3197,23-6 2518,-19 6 0,20-7 0,-26 8 0</inkml:trace>
</inkml:ink>
</file>

<file path=ppt/ink/ink4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44:56.199"/>
    </inkml:context>
    <inkml:brush xml:id="br0">
      <inkml:brushProperty name="width" value="0.04286" units="cm"/>
      <inkml:brushProperty name="height" value="0.04286" units="cm"/>
      <inkml:brushProperty name="color" value="#E71224"/>
    </inkml:brush>
  </inkml:definitions>
  <inkml:trace contextRef="#ctx0" brushRef="#br0">161 0 12840,'-33'12'719,"8"0"-629,10 0-90,6 0 90,-1 2-90,1 1 0,-1 4 0,1 1 0,0 4 0,0 1 0,2 3 0,0 0 90,2 23-90,2-19 0,22 44 90,-6-47-90,40 32 0,-25-44 90,34 8-180,-27-20 0,14-8 0,2-3 0,-2-4 0,10-8 0,-3-3 0,-20-2 90,18-33 0,-42 30-90,-23-26 180,-4 32-180,-43-12 90,27 25 0,-17-2 0,25 9-809,-17 18 359,20-7-90,-10 15-359,23-14-180,2 1 1079,2 2 0,2-5 0,1 2 0</inkml:trace>
</inkml:ink>
</file>

<file path=ppt/ink/ink4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44:56.531"/>
    </inkml:context>
    <inkml:brush xml:id="br0">
      <inkml:brushProperty name="width" value="0.04286" units="cm"/>
      <inkml:brushProperty name="height" value="0.04286" units="cm"/>
      <inkml:brushProperty name="color" value="#E71224"/>
    </inkml:brush>
  </inkml:definitions>
  <inkml:trace contextRef="#ctx0" brushRef="#br0">0 1 13020,'38'11'629,"0"0"-359,-9 4-90,1 0 0,4 3-4342,-1 2 4252,2 3 598,26 29-598,-23-16 0,3 17 0,-2 2-90,-13-6 0,-1 4 0,-3 0 90,-8-9-180,-4 22 0,-2 3-90,-1-16 45,-3 4 1,-1-5-406,-3-27-989,-12 5-180,9-10 1709,-17 1 0,14-14 0,-7-2 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29:58.168"/>
    </inkml:context>
    <inkml:brush xml:id="br0">
      <inkml:brushProperty name="width" value="0.04286" units="cm"/>
      <inkml:brushProperty name="height" value="0.04286" units="cm"/>
    </inkml:brush>
  </inkml:definitions>
  <inkml:trace contextRef="#ctx0" brushRef="#br0">196 70 14908,'-30'-20'1080,"2"3"-900,12 11-90,-1 1 0,0 0-90,2 1 0,1 1 0,-1 0 0,7 1 90,0 7-180,6 2 90,2 13 0,0-3 0,14 24 0,-1-8 90,22 24-90,-14-22 90,19 23-90,-22-31 0,26 36 0,-24-35 90,32 46-90,-32-46 0,16 33 0,-26-34 0,-2-2-90,-3-6-90,-5-11-180,-21-2 90,8-2 90,-19-3 0,0-12 180,6 3-450,-36-27 271,34 18-541,-25-29 540,43 25-450,5-44 541,16 33-91,33-45 90,-14 46 90,42-37 90,-41 40 90,29-30-1,-40 36-89,7-11 0,-18 19 90,-5 1-90,-1 0 0,-3 1-90,-13-3 90,2 4-180,-45-3 90,26 9-270,-52 6-90,50 1-1259,-37 22 630,43-15 989,-16 19 0,29-17 0,-3 3 0</inkml:trace>
</inkml:ink>
</file>

<file path=ppt/ink/ink4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44:57.064"/>
    </inkml:context>
    <inkml:brush xml:id="br0">
      <inkml:brushProperty name="width" value="0.04286" units="cm"/>
      <inkml:brushProperty name="height" value="0.04286" units="cm"/>
      <inkml:brushProperty name="color" value="#E71224"/>
    </inkml:brush>
  </inkml:definitions>
  <inkml:trace contextRef="#ctx0" brushRef="#br0">1 38 10501,'27'-15'-540,"-1"2"0,-12 3 1</inkml:trace>
</inkml:ink>
</file>

<file path=ppt/ink/ink4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44:57.224"/>
    </inkml:context>
    <inkml:brush xml:id="br0">
      <inkml:brushProperty name="width" value="0.04286" units="cm"/>
      <inkml:brushProperty name="height" value="0.04286" units="cm"/>
      <inkml:brushProperty name="color" value="#E71224"/>
    </inkml:brush>
  </inkml:definitions>
  <inkml:trace contextRef="#ctx0" brushRef="#br0">24 1 13110,'-22'15'0,"20"-5"0,23-7 0</inkml:trace>
</inkml:ink>
</file>

<file path=ppt/ink/ink4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44:57.383"/>
    </inkml:context>
    <inkml:brush xml:id="br0">
      <inkml:brushProperty name="width" value="0.04286" units="cm"/>
      <inkml:brushProperty name="height" value="0.04286" units="cm"/>
      <inkml:brushProperty name="color" value="#E71224"/>
    </inkml:brush>
  </inkml:definitions>
  <inkml:trace contextRef="#ctx0" brushRef="#br0">0 1 11490,'12'20'-179,"-2"-4"-631,-3-14-179,0-1 989,7-1 0,-1 0 0,1 0 0</inkml:trace>
</inkml:ink>
</file>

<file path=ppt/ink/ink4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44:57.547"/>
    </inkml:context>
    <inkml:brush xml:id="br0">
      <inkml:brushProperty name="width" value="0.04286" units="cm"/>
      <inkml:brushProperty name="height" value="0.04286" units="cm"/>
      <inkml:brushProperty name="color" value="#E71224"/>
    </inkml:brush>
  </inkml:definitions>
  <inkml:trace contextRef="#ctx0" brushRef="#br0">38 1 14549,'-13'21'90,"0"-6"-360,6-10-720,2-3 181,5 1-361,0 0-269,0 0 1439,0 0 0,0-1 0,0 1 0</inkml:trace>
</inkml:ink>
</file>

<file path=ppt/ink/ink4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45:59.965"/>
    </inkml:context>
    <inkml:brush xml:id="br0">
      <inkml:brushProperty name="width" value="0.04286" units="cm"/>
      <inkml:brushProperty name="height" value="0.04286" units="cm"/>
      <inkml:brushProperty name="color" value="#E71224"/>
    </inkml:brush>
  </inkml:definitions>
  <inkml:trace contextRef="#ctx0" brushRef="#br0">0 549 14729,'11'-31'0,"-5"1"0,7 7 0,-6-2-4252,7-16 4252,-8 8 860,3-30-860,-8-33 90,3 34 629,-4-37-629,-6 80 360,5-8-180,-5 33-90,6 1-1,0 10 3483,0 19-3662,5-11 180,11 43-180,-7-35-3392,18 36 3392,-20-37 0,11 11 0,-10-13 0,2 9 0,-4 0 90,3 26-90,-6-34-360,5 8-2788,-3-36 3392,2-6-244,-4-6 0,-3-5 0,0-2 0</inkml:trace>
</inkml:ink>
</file>

<file path=ppt/ink/ink4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46:00.373"/>
    </inkml:context>
    <inkml:brush xml:id="br0">
      <inkml:brushProperty name="width" value="0.04286" units="cm"/>
      <inkml:brushProperty name="height" value="0.04286" units="cm"/>
      <inkml:brushProperty name="color" value="#E71224"/>
    </inkml:brush>
  </inkml:definitions>
  <inkml:trace contextRef="#ctx0" brushRef="#br0">43 87 14369,'-22'0'1709,"5"0"-360,14 6-1259,35-5-90,-14 5 0,30-6 0,-26-7 0,1 0 0,2-7 0,-1 7 90,0-4-180,15 0 180,0-3-90,-6 1-5397,-7 3 5397,-28 7 0,3 0 0,-6 3 0</inkml:trace>
</inkml:ink>
</file>

<file path=ppt/ink/ink4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45:24.606"/>
    </inkml:context>
    <inkml:brush xml:id="br0">
      <inkml:brushProperty name="width" value="0.04286" units="cm"/>
      <inkml:brushProperty name="height" value="0.04286" units="cm"/>
      <inkml:brushProperty name="color" value="#E71224"/>
    </inkml:brush>
  </inkml:definitions>
  <inkml:trace contextRef="#ctx0" brushRef="#br0">0 59 15718,'9'38'450,"0"-1"-6021,3-11 5571,4 24 1131,-4-8-1131,3 19 499,-2-9 1,2 7-455,7 18 0,0 2-45,-5-15 0,1 0-90,6 15 0,-3-14 90,-11-39-180,2 7 3325,-8-25-3325,-2-3-154,0-3 65,-1-7-631,-8-25 630,0 1-269,-19-66 449,10 39 0,-3-33 0,1-4 90,4 14 0,2-15 0,2 4 90,7 31-45,4 6 0,2 5 45,4 17 89,14-16-89,-8 36 270,15-3-270,-15 11 270,17 24-180,-19-9 270,9 41-361,-16-27-89,-1 19 180,-9-1-90,-2-10-90,-19 39 90,9-35-180,-22 40-269,18-40-181,-6 8 90,15-27 450,2-11 0,9-8 0,-1 0 0</inkml:trace>
</inkml:ink>
</file>

<file path=ppt/ink/ink4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45:24.886"/>
    </inkml:context>
    <inkml:brush xml:id="br0">
      <inkml:brushProperty name="width" value="0.04286" units="cm"/>
      <inkml:brushProperty name="height" value="0.04286" units="cm"/>
      <inkml:brushProperty name="color" value="#E71224"/>
    </inkml:brush>
  </inkml:definitions>
  <inkml:trace contextRef="#ctx0" brushRef="#br0">150 1 14189,'-24'27'630,"0"-2"-541,7-12 1,0 2 0,-2 11 0,6-5 0,-6 24-90,12-13 90,-2 50-90,9-34 0,0 11 0,0 3-90,6 15-799,0-20 1,2-2 529,9 12-1742,22 15 1561,-16-47 440,44 22 1,-38-45 0,25 2 0</inkml:trace>
</inkml:ink>
</file>

<file path=ppt/ink/ink4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45:25.138"/>
    </inkml:context>
    <inkml:brush xml:id="br0">
      <inkml:brushProperty name="width" value="0.04286" units="cm"/>
      <inkml:brushProperty name="height" value="0.04286" units="cm"/>
      <inkml:brushProperty name="color" value="#E71224"/>
    </inkml:brush>
  </inkml:definitions>
  <inkml:trace contextRef="#ctx0" brushRef="#br0">323 1 14279,'6'26'360,"-6"-1"-5931,-2-9 5751,-16 16 0,8-3 956,-10 14-956,6-5-45,-5 15 0,0 4-135,-3 8-135,-7 16 0,0 2-405,-2-4 90,10-23 1,0-1-181,-3 3-1981,0-2 2611,14-33 0,-2 2 0,8-18 0</inkml:trace>
</inkml:ink>
</file>

<file path=ppt/ink/ink4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45:25.398"/>
    </inkml:context>
    <inkml:brush xml:id="br0">
      <inkml:brushProperty name="width" value="0.04286" units="cm"/>
      <inkml:brushProperty name="height" value="0.04286" units="cm"/>
      <inkml:brushProperty name="color" value="#E71224"/>
    </inkml:brush>
  </inkml:definitions>
  <inkml:trace contextRef="#ctx0" brushRef="#br0">1 1 14998,'25'28'270,"-3"-1"-180,-12-9 0,0 1-4341,2 2 4341,13 12 859,-5-6-949,37 31 90,-10-17-90,-4-6 0,2-1 0,7 1 90,19 12-180,-42-27-90,5 5-450,-9-4-1348,6 9 988,-9-11 2853,0 5-1863,-15-18 0,0-2 0,-1-1 0</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29:59.824"/>
    </inkml:context>
    <inkml:brush xml:id="br0">
      <inkml:brushProperty name="width" value="0.04286" units="cm"/>
      <inkml:brushProperty name="height" value="0.04286" units="cm"/>
    </inkml:brush>
  </inkml:definitions>
  <inkml:trace contextRef="#ctx0" brushRef="#br0">1 0 20845,'26'4'810,"-1"2"-630,-10 10-1,0 2-4430,0 3 4431,6 14-180,-5-5 780,11 23-690,-11-20-45,4 16 0,-1 2-45,-4-5 0,15 42 0,-23-58 0,4 24-180,-6-22-1169,2 32 899,-6-40-1169,-6 16 539,4-26-6385,-14 8 7465,8-14 0,-8 2 0,5-8 0</inkml:trace>
</inkml:ink>
</file>

<file path=ppt/ink/ink4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45:27.319"/>
    </inkml:context>
    <inkml:brush xml:id="br0">
      <inkml:brushProperty name="width" value="0.04286" units="cm"/>
      <inkml:brushProperty name="height" value="0.04286" units="cm"/>
      <inkml:brushProperty name="color" value="#E71224"/>
    </inkml:brush>
  </inkml:definitions>
  <inkml:trace contextRef="#ctx0" brushRef="#br0">226 14 12120,'20'-10'3328,"-5"7"-2878,-14 8-270,-1 5 90,0-1-180,-9 4 0,3-2 0,-13 12-1,-17 25-89,11-13 0,-8 6 0,0-2 0,9-10-89,-25 29 89,37-41-180,-1 9 180,11-18-90,1 1 0,6-6 90,3-2 0,4-1 90,16-10-90,-9 4-90,31-18 90,-25 13-450,45-18 270,-41 18-450,30-9 271,-38 15-901,15-1 811,-18 5-2610,12 11 1980,-21-2 1079,2 18 0,-11-12 0,0 5 0</inkml:trace>
</inkml:ink>
</file>

<file path=ppt/ink/ink4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45:27.553"/>
    </inkml:context>
    <inkml:brush xml:id="br0">
      <inkml:brushProperty name="width" value="0.04286" units="cm"/>
      <inkml:brushProperty name="height" value="0.04286" units="cm"/>
      <inkml:brushProperty name="color" value="#E71224"/>
    </inkml:brush>
  </inkml:definitions>
  <inkml:trace contextRef="#ctx0" brushRef="#br0">0 145 12030,'5'19'1889,"1"-4"-7279,5-15 5659,0 0-89,0 0 1949,20-12-1949,-10 5 0,25-16-91,-22 13 1,41-17-90,-35 16-1259,55-20 719,-59 22 770,21-9-949,-33 13 719,10-5 0,-9 4 0,9-4 0</inkml:trace>
</inkml:ink>
</file>

<file path=ppt/ink/ink4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45:28.170"/>
    </inkml:context>
    <inkml:brush xml:id="br0">
      <inkml:brushProperty name="width" value="0.04286" units="cm"/>
      <inkml:brushProperty name="height" value="0.04286" units="cm"/>
      <inkml:brushProperty name="color" value="#E71224"/>
    </inkml:brush>
  </inkml:definitions>
  <inkml:trace contextRef="#ctx0" brushRef="#br0">0 111 12660,'7'-22'0,"2"2"-2997,17 6 2997,-4 2 0,22-8 0,-15 10 796,10 0-706,-2 7 0,-10 3 843,14 17-843,-24-3 180,2 38-180,-16-22-90,-12 17 0,-1-20 89,-16 9-89,6-8 0,-19 21 0,21-26-269,-19 15 179,26-27 1448,-6 2-1358,21-18 0,3 0 0,9-8 0,8-3 0,-3 5 0,26-10 0,-20 12 269,43-6-269,-44 11 360,38 8-270,-45 5 0,10 7-90,-21-1 90,0 1 180,-6 12 0,0-5 629,-37 55-629,18-43 90,-38 43-270,33-55 0,-8 3 0,10-11 0,-15 4-90,15-8-540,-24 1 180,28-10-899,-17-21 719,19 9-1259,-7-33 900,14 22 899,1-32 0,6 30 0,0-14 0</inkml:trace>
</inkml:ink>
</file>

<file path=ppt/ink/ink4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45:28.582"/>
    </inkml:context>
    <inkml:brush xml:id="br0">
      <inkml:brushProperty name="width" value="0.04286" units="cm"/>
      <inkml:brushProperty name="height" value="0.04286" units="cm"/>
      <inkml:brushProperty name="color" value="#E71224"/>
    </inkml:brush>
  </inkml:definitions>
  <inkml:trace contextRef="#ctx0" brushRef="#br0">0 0 14189,'25'0'450,"-3"8"-3672,-10 9 3672,-1 2 826,4 8-736,12 19-271,-8-15 332,10 24-421,-11-22 90,17 37-180,-13-23-45,6 23 0,-2 2-45,-7-17 0,-1 7 0,-2-3 0,-9-23 0,1 9-270,-4-6 0,-2-10-630,0 15 361,-2-21-1710,-22 21 1529,12-26 436,-21 10-1065,21-24 1349,-3-1 0,5-3 0,-1 0 0</inkml:trace>
</inkml:ink>
</file>

<file path=ppt/ink/ink4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45:28.836"/>
    </inkml:context>
    <inkml:brush xml:id="br0">
      <inkml:brushProperty name="width" value="0.04286" units="cm"/>
      <inkml:brushProperty name="height" value="0.04286" units="cm"/>
      <inkml:brushProperty name="color" value="#E71224"/>
    </inkml:brush>
  </inkml:definitions>
  <inkml:trace contextRef="#ctx0" brushRef="#br0">1 11 13289,'24'3'90,"-2"0"-5750,-14-3 5480,18 0 1097,-8 0-1367,13 0 519,-12-4-69,16 0 0,-14-1 0,12 2 0</inkml:trace>
</inkml:ink>
</file>

<file path=ppt/ink/ink4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45:29.036"/>
    </inkml:context>
    <inkml:brush xml:id="br0">
      <inkml:brushProperty name="width" value="0.04286" units="cm"/>
      <inkml:brushProperty name="height" value="0.04286" units="cm"/>
      <inkml:brushProperty name="color" value="#E71224"/>
    </inkml:brush>
  </inkml:definitions>
  <inkml:trace contextRef="#ctx0" brushRef="#br0">3 50 13469,'-1'23'630,"-1"-5"-450,2-14 180,0-2-270,6-2 0,1 1-1,5-1-89,1 0 0,1 0 90,4-6-180,17-4-89,-5-2-181,12-2-2249,22-3 1350,-22 7 1259,22-5 0,-33 8 0,-1 1 0</inkml:trace>
</inkml:ink>
</file>

<file path=ppt/ink/ink4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45:29.923"/>
    </inkml:context>
    <inkml:brush xml:id="br0">
      <inkml:brushProperty name="width" value="0.04286" units="cm"/>
      <inkml:brushProperty name="height" value="0.04286" units="cm"/>
      <inkml:brushProperty name="color" value="#E71224"/>
    </inkml:brush>
  </inkml:definitions>
  <inkml:trace contextRef="#ctx0" brushRef="#br0">140 1 13649,'-6'25'810,"0"-3"-2886,-5-6 2256,4-2 901,-4 5-991,4-2 528,0 3-78,-3 30-451,6-15-44,0 17 0,1 2 45,3-6-90,4 7 0,3-1 0,0-15 0,22 36-90,-14-46 180,23 17-90,-21-34 0,36-12-180,-28-12-89,20-14-451,-12-10 360,-8 6 1547,8-12-1457,-5-6 90,-9 10 90,2-47 90,-14 39 180,-17-15 0,-6 1 0,-3 13 44,-13-2 1,-4 4-135,3 20 0,-41-4-90,19 41 0,1-1 0,9 19-90,25-7-90,2 4-179,3 2-91,3 2-1799,-4 43 1619,10-32-629,-3 39 719,17-53-308,19 14 0,-3-25 0,14 5 0</inkml:trace>
</inkml:ink>
</file>

<file path=ppt/ink/ink4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45:30.147"/>
    </inkml:context>
    <inkml:brush xml:id="br0">
      <inkml:brushProperty name="width" value="0.04286" units="cm"/>
      <inkml:brushProperty name="height" value="0.04286" units="cm"/>
      <inkml:brushProperty name="color" value="#E71224"/>
    </inkml:brush>
  </inkml:definitions>
  <inkml:trace contextRef="#ctx0" brushRef="#br0">11 0 13469,'-11'22'0</inkml:trace>
</inkml:ink>
</file>

<file path=ppt/ink/ink4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45:35.601"/>
    </inkml:context>
    <inkml:brush xml:id="br0">
      <inkml:brushProperty name="width" value="0.04286" units="cm"/>
      <inkml:brushProperty name="height" value="0.04286" units="cm"/>
      <inkml:brushProperty name="color" value="#E71224"/>
    </inkml:brush>
  </inkml:definitions>
  <inkml:trace contextRef="#ctx0" brushRef="#br0">48 160 6903,'18'-23'450,"-2"2"-5931,-13 12 5751,0-3 1319,-3 3-959,0-4 589,-6 6-1039,0 2 1529,-13 2-1349,5 10 3661,-10 14-4021,15-7 0,-1 8 0,16-19 0,0-1 0,4-2 0,-4-5 90,-2-1 0,-4-6 0,6 3 90,-4-1 270,10-2-360,-11 5 629,5-2 451,-6 4-1260,0 7 90,0 2-90,0 4 90,0-8 0,6 2 0,-5-11 90,11 0-90,-11-1 0,5-5 0,-6 7 719,0-5-539,-6 9 90,1 4-180,-1 6-90,-1 7 90,7-5-90,-3 1-90,3-3-90,0 0 0,0-2 0,0 2 0,0-4 180,0-7 0,0 0 90,0-7-90,0 2 90,6 5 180,-5-4-360,-7 14 90,3-3-180,-15 8-1169,13 2 629,-2-4 720,3 2 0,4-7 0,0-1 0</inkml:trace>
</inkml:ink>
</file>

<file path=ppt/ink/ink4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45:36.323"/>
    </inkml:context>
    <inkml:brush xml:id="br0">
      <inkml:brushProperty name="width" value="0.04286" units="cm"/>
      <inkml:brushProperty name="height" value="0.04286" units="cm"/>
      <inkml:brushProperty name="color" value="#E71224"/>
    </inkml:brush>
  </inkml:definitions>
  <inkml:trace contextRef="#ctx0" brushRef="#br0">293 132 9152,'-15'-27'539,"2"4"361,2 11-450,3 2-91,-1-3 1,2 2 0,-1 1 90,-5 0-180,3 2 89,-15 3-269,11 3 90,-11 2 90,11 13-90,-12 13-90,9 4-90,-16 28 0,19-28 0,-10 42-90,18-46-90,6 26 0,9-39-1079,29 6 989,-16-15-360,35-21 541,-34 6 89,30-45 179,-36 34 1,12-20 4678,-23 28-4768,0 7-90,1 8 89,-3 11-89,5 9 0,-5 3 45,13 40 0,1 6-45,-4-12-855,11 36 1,-1-3 225,-13-52-1170,16 40 1259,-19-65 90,2 3 1,-4-15-361,3-12 360,-1-1-989,15-40 989,-11 17 450,13-42 0,-12 33 0,3-13 0</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29:53.857"/>
    </inkml:context>
    <inkml:brush xml:id="br0">
      <inkml:brushProperty name="width" value="0.04286" units="cm"/>
      <inkml:brushProperty name="height" value="0.04286" units="cm"/>
    </inkml:brush>
  </inkml:definitions>
  <inkml:trace contextRef="#ctx0" brushRef="#br0">0 5 17607,'37'5'90,"-1"-2"-4000,2-8 3371,-9 3-1812,46-3-887,-35 5 3238,16 0 0,-30 0 0,-11 0 0</inkml:trace>
</inkml:ink>
</file>

<file path=ppt/ink/ink4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45:36.808"/>
    </inkml:context>
    <inkml:brush xml:id="br0">
      <inkml:brushProperty name="width" value="0.04286" units="cm"/>
      <inkml:brushProperty name="height" value="0.04286" units="cm"/>
      <inkml:brushProperty name="color" value="#E71224"/>
    </inkml:brush>
  </inkml:definitions>
  <inkml:trace contextRef="#ctx0" brushRef="#br0">310 92 8522,'0'-23'630,"-6"3"89,-1 13 91,-4 1-1,0-1-269,2 2 360,-4-2-451,3 1 451,-12-2-630,8 5 359,-29 7-539,23 7 0,-32 23-180,32-11 0,-21 43 90,28-36-90,-4 38 0,21-44-539,25 31 359,-7-38-270,36 17 360,-33-28-269,33 1 269,-32-14 0,27-14 180,-33 0 180,18-26 0,-26 24 1079,6-36-989,-14 38 0,0-15 89,-4 27-179,0 2 1349,0 2-1439,0 16 0,0-2 0,0 15-90,10 4 0,-8-3 0,20 36 0,-12-15 0,12 19-3662,-6-24 3213,-1-7-1,-2-13-1349,10 10 1079,-9-14-1438,11 6 1708,-14-17-899,13-26 4291,-10 3-2942,31-62 0,-22 39 0,18-34 0</inkml:trace>
</inkml:ink>
</file>

<file path=ppt/ink/ink4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45:37.250"/>
    </inkml:context>
    <inkml:brush xml:id="br0">
      <inkml:brushProperty name="width" value="0.04286" units="cm"/>
      <inkml:brushProperty name="height" value="0.04286" units="cm"/>
      <inkml:brushProperty name="color" value="#E71224"/>
    </inkml:brush>
  </inkml:definitions>
  <inkml:trace contextRef="#ctx0" brushRef="#br0">262 65 8612,'-15'-25'1439,"3"4"990,-14 12-2159,11 4 90,-10 0-91,12 5 91,0 0 0,-6 0-270,2 7 0,-16 7-90,16 1 0,-17 19 0,25-18-90,-4 22 90,13-23 0,33 28 0,-15-24 0,55 31 0,-40-29 45,10 7 0,1 1-45,-11-3 0,28 23 0,-43-30 90,10 14 0,-16-18 0,4 19-90,-13-22 0,-14 21 0,0-22 0,-9 8 0,3-11 0,3-2 0,-2-1-90,-5-4 90,4 1-180,-14-42 180,20 18 0,-6-33 0,17 28 0,20-42 0,-8 30-90,29-51 0,-26 60-90,10-13-90,-20 25-449,5-4 269,-9 7-2698,4-13 2338,-5 17-38,0-8 0,0 13 0,0-1 0</inkml:trace>
</inkml:ink>
</file>

<file path=ppt/ink/ink4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45:37.872"/>
    </inkml:context>
    <inkml:brush xml:id="br0">
      <inkml:brushProperty name="width" value="0.04286" units="cm"/>
      <inkml:brushProperty name="height" value="0.04286" units="cm"/>
      <inkml:brushProperty name="color" value="#E71224"/>
    </inkml:brush>
  </inkml:definitions>
  <inkml:trace contextRef="#ctx0" brushRef="#br0">1 1 13379,'21'0'2249,"-3"0"-1979,-16 6-90,0 3-90,3 6 0,-4 1 180,3 6-270,0-3 90,-3 22-90,2-18 0,-3 33 0,0-38 0,3 23 0,1-32 0,3 10-90,0-11-360,11 5 90,-7-7 0,9 0-90,-8-5-989,11 0 810,-7-1-2250,19-17 2070,-19 8 809,10-18 0,-14 16 0,2-5 0</inkml:trace>
</inkml:ink>
</file>

<file path=ppt/ink/ink4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45:38.133"/>
    </inkml:context>
    <inkml:brush xml:id="br0">
      <inkml:brushProperty name="width" value="0.04286" units="cm"/>
      <inkml:brushProperty name="height" value="0.04286" units="cm"/>
      <inkml:brushProperty name="color" value="#E71224"/>
    </inkml:brush>
  </inkml:definitions>
  <inkml:trace contextRef="#ctx0" brushRef="#br0">22 0 16528,'-12'38'449,"2"-1"-788,16 7 519,1-7 90,5 16-180,-1-15 89,-2 3 1,13 36-180,-8-28 231,10 27-231,-5-24 0,1 7 90,-2-10-989,0 13 179,-13-43-1007,1 13 647,-6-26 1080,0 0 0,0-5 0,0 0 0</inkml:trace>
</inkml:ink>
</file>

<file path=ppt/ink/ink4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45:46.032"/>
    </inkml:context>
    <inkml:brush xml:id="br0">
      <inkml:brushProperty name="width" value="0.04286" units="cm"/>
      <inkml:brushProperty name="height" value="0.04286" units="cm"/>
      <inkml:brushProperty name="color" value="#E71224"/>
    </inkml:brush>
  </inkml:definitions>
  <inkml:trace contextRef="#ctx0" brushRef="#br0">1 185 15988,'16'30'90,"-3"-2"180,-7 11-270,0-10 90,1 15 0,18 47-90,-16-49 45,5 11 0,1-2-45,-7-21 0,10 26 0,-7-25-990,0-7 630,-12-23-359,-8-35 359,-6 4-180,0-36 450,2 22-1741,1-8 0,0-2 1831,-1-2 0,1 4 0,1-2 90,3-19 90,2 4-90,9 13 360,19 12-360,-6 27 0,11-7-90,-14 18 270,28 3-180,-22 8 3392,26 13-3392,-38-1-1,3 26-89,-10-21 0,-6 15 90,-8-6-90,-1-8 0,-6 8 0,-6 4 0,10-13 0,-22 19-179,24-28-361,-11 6 0,17-13-3238,-1 0 3239,13-4 89,-5-8-90,15-2-179,-3-7 719,6 2 0,2-1 0,-1 0 0</inkml:trace>
</inkml:ink>
</file>

<file path=ppt/ink/ink4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45:46.283"/>
    </inkml:context>
    <inkml:brush xml:id="br0">
      <inkml:brushProperty name="width" value="0.04286" units="cm"/>
      <inkml:brushProperty name="height" value="0.04286" units="cm"/>
      <inkml:brushProperty name="color" value="#E71224"/>
    </inkml:brush>
  </inkml:definitions>
  <inkml:trace contextRef="#ctx0" brushRef="#br0">29 1 16258,'-8'32'899,"0"-2"-449,1 6-270,2-7-180,5 13 90,0 4-90,0-9 90,4 58-180,2-50-315,6 12 0,2-3-134,4-18-1800,26 35-360,-8-47 1890,1 0 179,-2-14-809,-6-27 360,-4 3 1079,10-16 0,-9 2 0,2-1 0</inkml:trace>
</inkml:ink>
</file>

<file path=ppt/ink/ink4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45:46.522"/>
    </inkml:context>
    <inkml:brush xml:id="br0">
      <inkml:brushProperty name="width" value="0.04286" units="cm"/>
      <inkml:brushProperty name="height" value="0.04286" units="cm"/>
      <inkml:brushProperty name="color" value="#E71224"/>
    </inkml:brush>
  </inkml:definitions>
  <inkml:trace contextRef="#ctx0" brushRef="#br0">411 1 15358,'-21'26'360,"3"1"-270,3-8-90,-2 4 90,1 5-90,-5 3 0,-12 21 90,-21 26-180,-3 3-902,2-4 902,20-28-1173,6-8 724,14-19-91,-3 5-2878,14-23 2609,3-8-451,0-5 1593,7-8 0,-5-1 0,5-1 0</inkml:trace>
</inkml:ink>
</file>

<file path=ppt/ink/ink4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45:46.720"/>
    </inkml:context>
    <inkml:brush xml:id="br0">
      <inkml:brushProperty name="width" value="0.04286" units="cm"/>
      <inkml:brushProperty name="height" value="0.04286" units="cm"/>
      <inkml:brushProperty name="color" value="#E71224"/>
    </inkml:brush>
  </inkml:definitions>
  <inkml:trace contextRef="#ctx0" brushRef="#br0">0 0 14189,'23'14'899,"-3"-1"-629,-12 0 0,3 2-4431,1 1 4250,13 8 861,-3-3-950,19 15 0,-13-13 90,26 22-90,-27-23-270,29 28-270,-37-33-1798,16 15 1078,-26-23 1,3 1-270,-8-7 2377,-1-2 0,-1-1 0,0 0 0</inkml:trace>
</inkml:ink>
</file>

<file path=ppt/ink/ink4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45:47.085"/>
    </inkml:context>
    <inkml:brush xml:id="br0">
      <inkml:brushProperty name="width" value="0.04286" units="cm"/>
      <inkml:brushProperty name="height" value="0.04286" units="cm"/>
      <inkml:brushProperty name="color" value="#E71224"/>
    </inkml:brush>
  </inkml:definitions>
  <inkml:trace contextRef="#ctx0" brushRef="#br0">1 0 14549,'29'14'0,"0"-4"0,-7-10 0,1 0 0,11 0 0,-8 0 180,18 0-90,-21 0 269,22 0-269,-25 5 540,16 18-450,-27-7 180,3 30-360,-20-24 90,-13 28-90,3-28 0,-24 28-180,27-33-1349,-15 16 899,22-25-90,-1 1 720,6-7 0,10-7 0,2-2 0</inkml:trace>
</inkml:ink>
</file>

<file path=ppt/ink/ink4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45:47.323"/>
    </inkml:context>
    <inkml:brush xml:id="br0">
      <inkml:brushProperty name="width" value="0.04286" units="cm"/>
      <inkml:brushProperty name="height" value="0.04286" units="cm"/>
      <inkml:brushProperty name="color" value="#E71224"/>
    </inkml:brush>
  </inkml:definitions>
  <inkml:trace contextRef="#ctx0" brushRef="#br0">205 1 16887,'6'29'630,"-4"-4"-360,-15-7-90,1-3-90,1 7 0,0-4-90,-1 0 90,-8 11-180,6-7 270,-19 24-270,18-25-1080,-20 23 451,24-31 719,-8 7 0,16-25 0,0-2 0</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29:54.066"/>
    </inkml:context>
    <inkml:brush xml:id="br0">
      <inkml:brushProperty name="width" value="0.04286" units="cm"/>
      <inkml:brushProperty name="height" value="0.04286" units="cm"/>
    </inkml:brush>
  </inkml:definitions>
  <inkml:trace contextRef="#ctx0" brushRef="#br0">1 47 17247,'31'10'-450,"-3"-2"-2883,14-15 1983,-16 5-718,22-13 2126,-23 6 1,2-7 0,0 0 0</inkml:trace>
</inkml:ink>
</file>

<file path=ppt/ink/ink4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45:47.872"/>
    </inkml:context>
    <inkml:brush xml:id="br0">
      <inkml:brushProperty name="width" value="0.04286" units="cm"/>
      <inkml:brushProperty name="height" value="0.04286" units="cm"/>
      <inkml:brushProperty name="color" value="#E71224"/>
    </inkml:brush>
  </inkml:definitions>
  <inkml:trace contextRef="#ctx0" brushRef="#br0">1 66 13289,'32'-8'0,"-3"-2"0,-12-1 0,1 0-4251,0 0 4251,-1 4 949,-1 2-859,-2 3-90,-2 2 90,-1 0 0,-3 0 0,-1 0 3482,-1 0-3302,-3 41-270,-6-22 90,2 34-90,-12-31 0,-5 14 0,1-14 0,-14 20-90,19-26 0,-6 8 90,21-17 0,0-5 0,11-4 0,1-7 0,1 8 0,1-9 0,12 5 0,-7-4 90,30 3 0,-23 3 270,37 1-180,-37 9 629,25 13-359,-37 7 0,3 14-1,-32-3-89,-22 10-180,0-15-3392,-44 14 3122,47-32-2718,-45 5 2268,51-19-89,-13-7-181,20 0-809,-2-11 540,7 3 1908,-1-4-829,5-16 0,5 10 0,0-16 0</inkml:trace>
</inkml:ink>
</file>

<file path=ppt/ink/ink4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45:48.148"/>
    </inkml:context>
    <inkml:brush xml:id="br0">
      <inkml:brushProperty name="width" value="0.04286" units="cm"/>
      <inkml:brushProperty name="height" value="0.04286" units="cm"/>
      <inkml:brushProperty name="color" value="#E71224"/>
    </inkml:brush>
  </inkml:definitions>
  <inkml:trace contextRef="#ctx0" brushRef="#br0">1 0 14279,'27'6'809,"-1"3"-6199,-12 8 5840,2 0 1318,2 2-1228,27 28-450,-15-15 180,35 39 0,-32-31-91,8 12 1,0 3-180,-4-2 45,7 19 0,-3 1-45,-19-22-315,-4 8 1,-3-1-406,-11-19-2698,-19 34 1169,4-49 2249,-15 8 0,10-22 0,-1-3 0</inkml:trace>
</inkml:ink>
</file>

<file path=ppt/ink/ink4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45:40.181"/>
    </inkml:context>
    <inkml:brush xml:id="br0">
      <inkml:brushProperty name="width" value="0.04286" units="cm"/>
      <inkml:brushProperty name="height" value="0.04286" units="cm"/>
      <inkml:brushProperty name="color" value="#E71224"/>
    </inkml:brush>
  </inkml:definitions>
  <inkml:trace contextRef="#ctx0" brushRef="#br0">0 269 14099,'5'20'270,"-2"-4"-5841,-3-13 5751,0 2 1229,0-2-1049,6 3 320,-5-11-770,16-17 0,-10 1 0,9-15 0,-3 0 90,-2 7-90,8-37 90,-11 37 180,3-22 0,-9 38 3571,-2 0-3661,0 17-90,0 4 0,0 9 90,5 36-90,3-22 270,12 57-180,-6-50-90,4 18 90,-5-11-90,-3-12-3302,10 36 3302,-10-34-250,10 35 250,-12-46-270,6 16 0,-9-29-1259,6 2 900,-8-11-151,6 1 780,-5-3 0,2 0 0,-1 0 0</inkml:trace>
</inkml:ink>
</file>

<file path=ppt/ink/ink4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45:40.465"/>
    </inkml:context>
    <inkml:brush xml:id="br0">
      <inkml:brushProperty name="width" value="0.04286" units="cm"/>
      <inkml:brushProperty name="height" value="0.04286" units="cm"/>
      <inkml:brushProperty name="color" value="#E71224"/>
    </inkml:brush>
  </inkml:definitions>
  <inkml:trace contextRef="#ctx0" brushRef="#br0">1 97 14279,'32'3'180,"-2"-6"-5841,-9-2 5661,1 0 0,2-2 1370,16 1-1370,-9-1-1079,48-14 359,-48 13-2158,33-12 2878,-46 14 0,3-1 0,-6 2 0</inkml:trace>
</inkml:ink>
</file>

<file path=ppt/ink/ink4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45:41.085"/>
    </inkml:context>
    <inkml:brush xml:id="br0">
      <inkml:brushProperty name="width" value="0.04286" units="cm"/>
      <inkml:brushProperty name="height" value="0.04286" units="cm"/>
      <inkml:brushProperty name="color" value="#E71224"/>
    </inkml:brush>
  </inkml:definitions>
  <inkml:trace contextRef="#ctx0" brushRef="#br0">0 9 14639,'14'26'269,"-4"-4"1,-10-7-90,0 0-4251,6 5 4430,1 12-269,5-5 801,3 25-891,-4-20 90,13 60-90,-13-48 0,1 7 0,0-2 90,-3-18-95,6 23 95,-9-38-1619,1 3 900,-6-28 3585,-7-1-3226,-1-15-450,-20-25 540,10 16 223,-15-60-43,23 48 0,1-6 0,1-1 97,7 10 442,-3-37-449,10 52 270,4-17-180,-2 31 360,11-4-360,-16 14-90,9 8 0,-7 3-90,0 7 90,1 0-90,0 2 89,-1 0-89,1 1 90,-2 1-90,1 2 0,-3 8 0,-1-8 90,-1 18-180,-8-20 0,0 8-179,-12-10-1,5-5 0,-4 5-450,-1-5 181,6-2-3689,-15 3 4228,18-8 0,-5 1 0,13-5 0</inkml:trace>
</inkml:ink>
</file>

<file path=ppt/ink/ink4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45:41.352"/>
    </inkml:context>
    <inkml:brush xml:id="br0">
      <inkml:brushProperty name="width" value="0.04286" units="cm"/>
      <inkml:brushProperty name="height" value="0.04286" units="cm"/>
      <inkml:brushProperty name="color" value="#E71224"/>
    </inkml:brush>
  </inkml:definitions>
  <inkml:trace contextRef="#ctx0" brushRef="#br0">37 1 14998,'-9'28'90,"4"0"-90,-5-7 90,6 3-4341,-1 3 4341,2 19 769,3-11-859,0 28 0,0-26 0,16 44 0,-6-46-809,27 42 359,-19-54-3328,32 21 2159,-28-33 1052,14 5 0,-20-16 0,0 0 0</inkml:trace>
</inkml:ink>
</file>

<file path=ppt/ink/ink4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45:41.583"/>
    </inkml:context>
    <inkml:brush xml:id="br0">
      <inkml:brushProperty name="width" value="0.04286" units="cm"/>
      <inkml:brushProperty name="height" value="0.04286" units="cm"/>
      <inkml:brushProperty name="color" value="#E71224"/>
    </inkml:brush>
  </inkml:definitions>
  <inkml:trace contextRef="#ctx0" brushRef="#br0">228 1 14009,'17'33'540,"-3"-1"-6021,-20-12 5751,-1 18-180,-8-7 773,3 15-773,-4-11 718,2 2-808,-2 1 90,-6 15-90,3-13-899,-25 45 359,26-50-2878,-21 32 1709,30-54 1709,-3 3 0,7-14 0,1-2 0</inkml:trace>
</inkml:ink>
</file>

<file path=ppt/ink/ink4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45:41.801"/>
    </inkml:context>
    <inkml:brush xml:id="br0">
      <inkml:brushProperty name="width" value="0.04286" units="cm"/>
      <inkml:brushProperty name="height" value="0.04286" units="cm"/>
      <inkml:brushProperty name="color" value="#E71224"/>
    </inkml:brush>
  </inkml:definitions>
  <inkml:trace contextRef="#ctx0" brushRef="#br0">1 1 13739,'29'8'720,"-1"2"-450,-10 4-91,2 1-4250,3 0 4161,3 4-90,1 0 425,27 16-335,-19-11-90,36 26 0,-43-29-360,10 9-179,-22-17-91,-1-3-270,-2-2 900,2 4 0,-7-8 0,3 3 0</inkml:trace>
</inkml:ink>
</file>

<file path=ppt/ink/ink4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45:42.166"/>
    </inkml:context>
    <inkml:brush xml:id="br0">
      <inkml:brushProperty name="width" value="0.04286" units="cm"/>
      <inkml:brushProperty name="height" value="0.04286" units="cm"/>
      <inkml:brushProperty name="color" value="#E71224"/>
    </inkml:brush>
  </inkml:definitions>
  <inkml:trace contextRef="#ctx0" brushRef="#br0">178 1 14639,'12'25'180,"-3"-1"-91,-9-13-89,-7 2-4251,1 4 4251,-8 1 0,1 2 779,-18 20-779,9-15 0,-26 28-90,29-34 90,-7 9-90,19-15 90,3-5 0,2 1-90,8-2 3442,0-3-3352,21 1 211,-11-4-571,38-7 90,-32 0-1529,42-6 810,-43 6-451,15-3-89,-25 8 1529,-2-3 0,0 4 0,-2 0 0</inkml:trace>
</inkml:ink>
</file>

<file path=ppt/ink/ink4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45:42.364"/>
    </inkml:context>
    <inkml:brush xml:id="br0">
      <inkml:brushProperty name="width" value="0.04286" units="cm"/>
      <inkml:brushProperty name="height" value="0.04286" units="cm"/>
      <inkml:brushProperty name="color" value="#E71224"/>
    </inkml:brush>
  </inkml:definitions>
  <inkml:trace contextRef="#ctx0" brushRef="#br0">1 89 13110,'5'19'1259,"2"-4"-6650,4-15 5661,0 0 1319,0 0-1139,11 0 589,-8 0-769,22-6-270,-19 5-450,45-20-269,-34 12-2340,48-19 1260,-48 15 1799,17-6 0,-23 6 0,0 0 0</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30:01.489"/>
    </inkml:context>
    <inkml:brush xml:id="br0">
      <inkml:brushProperty name="width" value="0.04286" units="cm"/>
      <inkml:brushProperty name="height" value="0.04286" units="cm"/>
    </inkml:brush>
  </inkml:definitions>
  <inkml:trace contextRef="#ctx0" brushRef="#br0">1232 391 17157,'-29'0'270,"2"0"-5840,14 0 5660,-3 0 0,0 7 1292,-18 3-1382,10 2 0,-45 2 0,38-9 0,-25-1 90,31-1 876,-2-3-966,-1 3 90,1-3-90,1 0 90,1 0-180,-9 0 90,8 0 0,-37 0 90,32 0-90,-47 0 0,49 0 0,-39 0 90,45 0 3162,-24 0-3252,32 0 150,-5 0-150,8 0 90,2 0-90,-1 0 0,2 0-90,4-5 90,3 0 0,-5-4 0,5 0 0,-4 0-90,0 0 90,5-3 0,-14-9 0,9 2-90,-14-22 90,11 18 0,-4-11 0,8 14 0,1 1 0,2-2 0,2 1 0,5-19 0,-4 16 0,9-26 0,-9 32 0,4-11 90,-5 20-180,-5-1 90,4 12 90,-9 5-90,3 4 0,-4 1 0,-2 5 0,4-5 0,-25 48 90,19-35-90,-17 34 0,20-40 0,1-1-90,2-2 90,2-2 0,1-2 0,0 3 0,1-5-360,-1 2 270,4-16 90,5-1-90,4-11-180,9-15 270,-4 10-90,17-40 90,-15 36 0,22-34 0,-24 40 0,20-18 0,-20 24 360,9-9-180,-15 16 180,6-6-270,-4 9 90,14-5-91,-6 4 91,38 0-180,-29 2 90,44 1-90,-44 4 0,29 2-90,-38 2 0,10-3-89,-22-2 179,-1 1 0,-1-3 0,0 3 0</inkml:trace>
</inkml:ink>
</file>

<file path=ppt/ink/ink4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45:42.915"/>
    </inkml:context>
    <inkml:brush xml:id="br0">
      <inkml:brushProperty name="width" value="0.04286" units="cm"/>
      <inkml:brushProperty name="height" value="0.04286" units="cm"/>
      <inkml:brushProperty name="color" value="#E71224"/>
    </inkml:brush>
  </inkml:definitions>
  <inkml:trace contextRef="#ctx0" brushRef="#br0">0 93 13199,'16'-27'270,"1"4"-180,-3 15 90,0 0-4341,1 2 4251,5-2 769,-4 3-859,8 0 90,-9 3-90,2 2 0,-5 0 90,-1 6 3302,-2 0-3302,3 19-90,-8-8 90,2 16-90,-6-15 0,-6 5 0,-2-7 0,-6 0 0,1-2 0,0 0 0,0-2 0,0-1 0,2 0-90,2-3 90,1 0-90,0-4 90,5 1 0,0-1-90,9-1 180,12-1-180,-3-1 180,22-1-90,-18 0 270,15 0 180,8 0-181,-5 0-269,3 8 360,-8 25-270,-22-9 450,6 36-270,-23-35 89,0 16 271,-14-9-450,5-7 0,-7 3 0,-9 0-90,10-14-180,-11 7 90,15-18-270,-1-1-1349,-12-2 809,10-7-5820,-17-15 4741,22 2 1889,-7-11 0,12 10 0,0-1 0</inkml:trace>
</inkml:ink>
</file>

<file path=ppt/ink/ink4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45:43.253"/>
    </inkml:context>
    <inkml:brush xml:id="br0">
      <inkml:brushProperty name="width" value="0.04286" units="cm"/>
      <inkml:brushProperty name="height" value="0.04286" units="cm"/>
      <inkml:brushProperty name="color" value="#E71224"/>
    </inkml:brush>
  </inkml:definitions>
  <inkml:trace contextRef="#ctx0" brushRef="#br0">0 0 14099,'23'0'720,"-4"0"-271,-12 0 1,0 0-90,3 6-180,1 1 359,3 7 181,12 10-540,-4-2 629,31 35-719,-23-20-1696,9 19 0,1 3 1606,-8-6 45,1 5 0,-2 2-45,-3 6 0,-8-10 0,-1 1 0,3 10-204,0 13 115,-16-52 89,-1 5-180,-2-12 458,-8 10-1448,-3-23-1708,-12 4 1349,3-12 1638,-3-7 1,6-2 0,0-7 0</inkml:trace>
</inkml:ink>
</file>

<file path=ppt/ink/ink4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45:43.704"/>
    </inkml:context>
    <inkml:brush xml:id="br0">
      <inkml:brushProperty name="width" value="0.04286" units="cm"/>
      <inkml:brushProperty name="height" value="0.04286" units="cm"/>
      <inkml:brushProperty name="color" value="#E71224"/>
    </inkml:brush>
  </inkml:definitions>
  <inkml:trace contextRef="#ctx0" brushRef="#br0">36 1 13199,'-20'21'990,"6"-4"-720,12-14 0,2-1-1,0 0 271,0 1-360,0-2 90,0 2 0,0-2 809,26 1-989,-13-1-180,34 0 180,-23-7-90,12 5-3302,-6-10 3302,3 10 0,0-10 0,51 10 0,-40-3-720,55 4 181,-70 0-811,14 0 631,-31 0-3779,0 0 3689,-15 0 1657,-2 0 0,-8 0 0,1 0 0</inkml:trace>
</inkml:ink>
</file>

<file path=ppt/ink/ink4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45:44.278"/>
    </inkml:context>
    <inkml:brush xml:id="br0">
      <inkml:brushProperty name="width" value="0.04286" units="cm"/>
      <inkml:brushProperty name="height" value="0.04286" units="cm"/>
      <inkml:brushProperty name="color" value="#E71224"/>
    </inkml:brush>
  </inkml:definitions>
  <inkml:trace contextRef="#ctx0" brushRef="#br0">56 7 12660,'-23'23'809,"4"-4"-629,13-14-90,1-1 1709,2 0-1439,10-2-180,3 0 0,7-2 0,0 0-90,0 0 359,21-6-179,-12-1-90,47-9-90,-40 8-90,36-4 0,-40 11 0,35-2 0,-36 3 0,28 0 90,-43 0 270,5 0 449,-20 0-809,2-5 0,-5 3 0,5-3 0</inkml:trace>
</inkml:ink>
</file>

<file path=ppt/ink/ink4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45:50.650"/>
    </inkml:context>
    <inkml:brush xml:id="br0">
      <inkml:brushProperty name="width" value="0.04286" units="cm"/>
      <inkml:brushProperty name="height" value="0.04286" units="cm"/>
      <inkml:brushProperty name="color" value="#E71224"/>
    </inkml:brush>
  </inkml:definitions>
  <inkml:trace contextRef="#ctx0" brushRef="#br0">86 166 15268,'42'-11'0,"-3"4"-5660,3-9 5660,-9 9 0,12-9 1387,-14 5-1387,-1 1 863,-2 0-863,-3 1 90,10-4-90,-15 8 0,6-3 90,-20 8 3293,-8 0-3383,-5 0 27,-7 0-27,-2 5 0,-1-4 0,-12 16 0,-5-7 0,-33 14 0,24-11 180,-27 6 0,42-11 90,-38 10-270,38-10 0,-25 3 90,43-14-180,7-3 90,13-5 90,9 4-180,1-4 90,13-2 0,8-6-3392,37-11 3392,-28 13-531,27-3 621,-56 16-90,6 1 0,-21 3 90,-9 0-90,-4 0 3129,-9 6-3129,-12 7 794,3 1-794,-36 13 180,28-15 0,-20 7-180,3-7-90,28-7 0,-15 2 0,55-19-90,5-4 90,12-6-90,9-6 90,-16 13 0,28-10 0,-27 17 90,25-6 0,-38 12 90,8-1-90,-29 1 0,-2 2 0,-10 8 0,-24 13 0,18-3 0,-31 14 0,36-22-360,-14 7 180,32-13 0,0 1 90,18-11-89,0 4-1,22-21 90,-15 14 0,42-20 90,-42 19 0,22 0 90,-36 8-90,1 8 0,-17-5 180,-10 20-90,-1-12 539,-33 24-449,26-20 180,-29 11-180,31-17-90,-15 5-90,19-6-180,-7 2 90,25-6 0,1-7 0,12 3 90,6-9-90,-5 5 90,15-4 0,-17 5 450,6 1-360,-21 4 0,-2 0-90,-6 0 0,4 0 0,2 0 0</inkml:trace>
</inkml:ink>
</file>

<file path=ppt/ink/ink4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45:51.852"/>
    </inkml:context>
    <inkml:brush xml:id="br0">
      <inkml:brushProperty name="width" value="0.04286" units="cm"/>
      <inkml:brushProperty name="height" value="0.04286" units="cm"/>
      <inkml:brushProperty name="color" value="#E71224"/>
    </inkml:brush>
  </inkml:definitions>
  <inkml:trace contextRef="#ctx0" brushRef="#br0">52 70 14279,'-23'13'180,"3"-3"-180,17-6 0,0-1 0,3-1 0,0 0 0,-2 0-90,2-1 180,23 2-90,-10-2 0,62-24 0,-44 11 0,25-8 0,3 0 0,-16 7 0,37-3 0,-50 12 0,-3 2 0,-6 2 270,5 0-270,-15 5 0,-5-3 0,-16 9 0,-53 15 90,28-10-1,-13 5 1,-3 0-90,-11 0-428,2 2 428,14-6 0,26-7 0,7-5 0,1 0 0,14-3-90,5-2 90,16-7 0,-3 1 428,8-7-428,29-10 90,-21 8-90,13-3 0,0 2 0,-5 1 0,49-13 180,-57 20 540,23-6-450,-43 11-180,-10-1-180,-15 3 180,-25 14-90,8-4 0,-52 27 0,35-18-45,-7 2 0,2 0 45,13-4 0,-25 12-90,42-19-2609,-6 3 1890,27-10-91,1-6-359,14-2 1259,17-13 0,-7 6 0,14-5 0</inkml:trace>
</inkml:ink>
</file>

<file path=ppt/ink/ink4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46:49.266"/>
    </inkml:context>
    <inkml:brush xml:id="br0">
      <inkml:brushProperty name="width" value="0.04286" units="cm"/>
      <inkml:brushProperty name="height" value="0.04286" units="cm"/>
      <inkml:brushProperty name="color" value="#E71224"/>
    </inkml:brush>
  </inkml:definitions>
  <inkml:trace contextRef="#ctx0" brushRef="#br0">525 2244 9062,'0'31'90,"0"-4"0,0-7-90,0-3 90,0 2-90,0-2 180,13 11-180,-6-9 90,21 16-90,-16-23 539,25 11-449,-22-19 0,19 3-90,-21-7 0,28-5 90,-18 4 0,40-12 0,-34 9 0,45-11-90,-37 8 45,16-2 0,3 0-45,-6 1 45,4 0 0,-1 0-135,-9 1 135,12 0 0,1 2-45,-5-1-45,5 1 0,-1 1 45,-10 2 90,49-2-180,-45 3 90,15 0 0,1 1 0,-11 0 45,4 0 0,-1 0-45,-10 0 0,6-5 0,2-1 0,4-1-1696,11-4 0,2-1 1696,-8 2-1135,7-1 1,0 0 1134,-12 3-275,5-1 0,-1-1 275,-11 1-201,25-4 201,-40 6 90,26-8-90,-24 5-90,50-18 90,-51 14 0,23-9 0,-10 5-89,-12 6 89,14-4 89,4 2-89,-12 4-45,10-2 1,2 0 44,-2 3 0,11-3 0,-2 1 0,-15 4 44,4 0 1,-2 0-45,-8 2 0,53-4 0,-57 6 0,59-6 0,-53 5 948,17 0 1,6-1-949,30-4 0,-33 5 0,1 1 938,-10 1 1,-3-1-939,15-4-90,-3 5 8,14-22-188,-28 15 180,6-7 0,-1-1 0,-7 5 90,17-4 0,2-1 0,-14 4 45,5 0 0,-1 2-45,-12 2 0,12-2 0,2 1-90,-3 2 90,13-3 0,0 1 0,-19 4 0,8 2 0,0 0 0,-11 3 45,15 0 0,-1 1-45,-13 0-91,50 0 91,-62 0 0,48 0 0,-46 0-381,44-5 471,-49 1-180,14-6 0,2-1 90,0 0 0,23-3 0,1 1 90,-18 4-90,3 3 0,0 0 0,-10 5-45,9-1 0,2 3 135,-3 6-90,0-5 0,-3 3 0,-13 9 90,35 1-90,-38-5 0,39 4 0,-46-7 0,56 1 0,-50-6 0,62 0 0,-60-2 0,17 0 0,1 0 0,-10 0 0,3-2 0,0 0 0,-10 1-45,8-4 0,2 0 45,-4 3-45,12-1 0,-2 1 45,-16 2 90,49 0-90,-53 0-989,62 0 449,-57 0 0,48 0 360,-53 0 0,39-7 180,-39 1-90,43-6 90,-48 2 90,41-5-90,-45 6 360,45-13-270,-47 14 1119,34-9-1209,-34 11 180,37-6-270,-30 8 360,57-11 0,-55 9 629,42-12-539,-53 11 1164,16-15-1344,-27 13 863,7-17-953,-14 14 648,12-18-648,-9 17 117,18-28-207,-15 22 90,19-31-90,-19 28 180,19-43-90,-21 36 270,7-35-270,-16 37 90,0-29-180,-7 25 0,-15-48 0,5 46 0,-19-49 0,23 50 0,-14-39 0,17 40 0,-9-50 0,13 48 0,-5-24 0,0-1-90,3 19 45,-4-12 0,0 2-45,6 21-90,-11-45 180,9 43-90,-7-30 90,7 40 0,-12-14 0,6 21 90,-22-9 0,14 15 0,-34-2-90,29 6 0,-39 0 0,36 2 0,-49 1 0,43 0 0,-58 0 0,51 0 0,-9 0 0,-2 0 0,4 0 0,-9 5 0,-1 1 0,7-4 90,-10 9 0,1 0-90,7-4 45,-8 5 0,0 0-45,7-2 0,-35 5 0,-2 2 0,23-5 0,-2 0 0,-2 0 0,-10-1 0,31-5 0,-17 0 0,0-1 0,13-1 0,-3-1 0,0-1 0,10 0 0,-14-2 0,-2 0 0,2 0-1696,-16 0 0,-1 0 1696,16 0-1135,-13 0 1,0 0 1134,4 0-523,-21 0 1,-1 0 522,15 0 0,-12-2 0,3 0 0,24 1-353,-5-1 0,1 0 353,12 2 0,-9 0 0,0 0 0,9 0 0,-25 3 0,-2 0 0,12 3 0,-21 0 0,-1 0 0,20 4 0,-10-3 0,0 0 0,13 1 0,-9 0 0,2-1 0,11-1 0,4 0 0,0-1 1401,-17 2-1401,17-1 0,0-1 2095,-22 3-2095,11-2 0,2 0-90,5-1 90,-10-2 0,-2 0 0,9-1-422,-10-2 0,-1 1 422,12-1-45,-9 0 0,0 0 1503,9 0-1503,-19 0 0,-1 0 45,14 0-1135,-18 0 1,1 0 1134,19 0 0,-13 2 0,0 2-15,9 3 15,-9 4 0,0 2 0,14 0 45,-8 1 0,1-2-45,14-3-756,-8-2 0,1 0 756,12-1 298,-13 1 0,2 0-298,15 0 0,-7 1 0,3 0 0,16-2-1201,-53 3 1201,56-5 443,-15 2 0,-1-1-443,11-1 1651,-35 5-1651,1 4 0,20-4-90,-23 8 180,4 4-90,37-7 0,-7 3 0,0 1 0,4-2 0,-5 1 0,-1 1 0,7-4 0,-6 0 0,0-1 0,9 0-814,-54 16 814,54-15 699,-10 4 1,-1 0-700,10-5 0,-7 4 0,1 0 0,13-4 90,-40 19-90,43-16-90,-39 21 90,40-19 170,-44 29-170,45-28 0,-40 26 0,46-29 0,-28 17 0,32-20-205,-18 15 205,26-17 2786,-12 16-2786,16-15 0,-7 16 0,10-13 947,-1 27-947,5-21 0,1 28 0,0-26 0,12 31 0,-3-25 0,27 55 0,-18-47 0,23 53 0,-27-56 0,14 36 0,-19-42 90,8 20-270,-13-32-2715,1 12 2895,-5-22 0,0 4 0,0-7 0</inkml:trace>
</inkml:ink>
</file>

<file path=ppt/ink/ink4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46:59.736"/>
    </inkml:context>
    <inkml:brush xml:id="br0">
      <inkml:brushProperty name="width" value="0.04286" units="cm"/>
      <inkml:brushProperty name="height" value="0.04286" units="cm"/>
      <inkml:brushProperty name="color" value="#E71224"/>
    </inkml:brush>
  </inkml:definitions>
  <inkml:trace contextRef="#ctx0" brushRef="#br0">0 12 12480,'20'21'630,"-4"-5"-6201,-11-14 5661,0-2 1409,4 0-1409,8 0 859,-2 0-859,28-5 0,-17 3-2358,43-12 2268,-36 7 0,45-7 0,-44 8-884,36 3 435,-46 3 449,13 0 0,-31 0 0,1 0 0</inkml:trace>
</inkml:ink>
</file>

<file path=ppt/ink/ink4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46:51.931"/>
    </inkml:context>
    <inkml:brush xml:id="br0">
      <inkml:brushProperty name="width" value="0.04286" units="cm"/>
      <inkml:brushProperty name="height" value="0.04286" units="cm"/>
      <inkml:brushProperty name="color" value="#E71224"/>
    </inkml:brush>
  </inkml:definitions>
  <inkml:trace contextRef="#ctx0" brushRef="#br0">0 178 15628,'4'28'180,"-1"9"-180,4-17 0,-6 10 0,12-6 0,0 27 0,0-18 0,6 19 180,5 10-180,-9-28 0,9 51-90,-19-62 0,0 17 0,-5-33-1169,0-2 989,0-11 90,0-3 90,0-11-180,0-16 180,0 4 0,-8-17 0,-1-3 90,5-1 0,-6-14 0,0 1 0,9 17 0,-1-3 0,1 1 0,1 14 180,17-28-180,-7 46 0,15-7 0,-11 18 0,0 2 180,4 2-90,-8 3 180,8 19-180,-14-5-90,2 24 90,0-19 0,-4 38-90,4-32 90,-12 23-90,-1-31 0,-15 9 0,7-9-90,-31 16 0,26-19-810,-35 13 361,37-16-990,-17 10 1079,26-12-1349,4 9 1439,13-13-1439,33-9 1799,-10-6 0,21-11 0,-18 5 0</inkml:trace>
</inkml:ink>
</file>

<file path=ppt/ink/ink4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46:52.233"/>
    </inkml:context>
    <inkml:brush xml:id="br0">
      <inkml:brushProperty name="width" value="0.04286" units="cm"/>
      <inkml:brushProperty name="height" value="0.04286" units="cm"/>
      <inkml:brushProperty name="color" value="#E71224"/>
    </inkml:brush>
  </inkml:definitions>
  <inkml:trace contextRef="#ctx0" brushRef="#br0">148 0 15448,'-25'30'450,"5"-5"-360,6-6 0,4-2 0,0 4-90,0 1 90,-8 23-90,8-15 0,-10 34 0,16-38-90,-3 42 90,7-37-540,15 42 90,-6-43-1259,27 31 990,-16-37-1800,45 17 1979,-32-31-539,60-7 719,-51-15-809,45-25 923,-40 7 1,14-12-1,-15 9 1</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30:15.372"/>
    </inkml:context>
    <inkml:brush xml:id="br0">
      <inkml:brushProperty name="width" value="0.04286" units="cm"/>
      <inkml:brushProperty name="height" value="0.04286" units="cm"/>
    </inkml:brush>
  </inkml:definitions>
  <inkml:trace contextRef="#ctx0" brushRef="#br0">18 324 17607,'-10'26'0,"3"-4"-4183,7-11 4183,6-4 1177,-5 3-1177,5-1 673,1 2-673,-5-2 0,4 2 0,-6-8 2423,7 3-2423,1-6 0,5 1 0,0-1 0,5 0 0,-4 0 90,6 0-90,-3 0 0,2 0-90,1-5 180,26 3-180,-16-3 90,42 0 0,-40 4 90,50-5-90,-39 6 0,28 0 0,-33-6 0,13 5 0,-20-10-90,12 9 90,-15-3 90,1 5-90,-2 0-90,0 0 90,20-3 0,-15-1 0,49 1 90,-48 0-180,35-1 90,-43 2 0,25-6 0,-22 6 0,41-6 0,-37 6 0,43-4 0,-45 5 90,39-2-90,-39 3 0,40 0 0,-39 0-3392,38 0 3392,-40 0-182,40 0 182,-39 0 90,44 0-90,-43 0 0,36 0 0,-40 0 0,32 0 0,-34 0 90,44 0-90,-39 0-90,31 0 90,-35 0 90,25 0-90,-24 0 0,33 0 0,-33 0 90,44 0-90,-39 0 90,42 0-90,-46 0 0,36 0 0,-36 0 0,38 0 0,-35 0-2208,40-8 2208,-39 6-1477,38-12 1477,-42 12 1209,46-7-1209,-47 7-61,46-2 61,-46 3 0,33 1 0,-33 0 1956,32 0-1956,-35 0 90,33 0-90,-34 0 0,26 0 0,-21 0-1612,48 0 1612,-39 0 51,39 0 39,-48 0-180,38 0 90,-35 0 90,41 0-90,-46 0 0,27 0-90,-32 0 2331,29 0-2241,-33 0 149,22 0-149,-27 0 3201,19 5-3201,-15-4 90,26 4-90,-21-5 0,41 0 0,-36 0-90,39 0 180,-40 0 214,22 0-304,-30 0 270,6 0-270,-17-4 0,-1-2 0,-5-15 90,0 8-90,0-11 180,0-10-180,0 14 90,-6-30 0,4 34-90,-14-22 0,14 26 0,-12-14 0,13 14 0,-10-6 90,9 10-90,-4-4 0,6 10 0,0-2 0</inkml:trace>
</inkml:ink>
</file>

<file path=ppt/ink/ink4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46:52.472"/>
    </inkml:context>
    <inkml:brush xml:id="br0">
      <inkml:brushProperty name="width" value="0.04286" units="cm"/>
      <inkml:brushProperty name="height" value="0.04286" units="cm"/>
      <inkml:brushProperty name="color" value="#E71224"/>
    </inkml:brush>
  </inkml:definitions>
  <inkml:trace contextRef="#ctx0" brushRef="#br0">378 0 14279,'0'32'360,"-6"-7"-360,5-5 90,-11-3-90,4 3 179,-19 32 1,9-13-90,-4 12 0,0 1 0,3 0-90,-7 7 0,-1-1-90,3-8-315,-4 0 1,-1-1-46,6-12-2338,-24 35 1978,33-52-1439,-7 10 1350,19-34 899,0-6 0,2-9 0,0-1 0</inkml:trace>
</inkml:ink>
</file>

<file path=ppt/ink/ink4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46:52.691"/>
    </inkml:context>
    <inkml:brush xml:id="br0">
      <inkml:brushProperty name="width" value="0.04286" units="cm"/>
      <inkml:brushProperty name="height" value="0.04286" units="cm"/>
      <inkml:brushProperty name="color" value="#E71224"/>
    </inkml:brush>
  </inkml:definitions>
  <inkml:trace contextRef="#ctx0" brushRef="#br0">0 0 14369,'31'9'90,"-2"3"-90,-13 7 45,18 17 0,3 4-45,-2-5-273,3 6 1,-2-3 272,-11-15 0,-3 0 155,-1-1-65,0-1-270,4 5-90,-7-5-1349,14 14 630,-19-19-1680,10 12 2669,-15-22 0,2 4 0,-5-10 0</inkml:trace>
</inkml:ink>
</file>

<file path=ppt/ink/ink4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46:53.142"/>
    </inkml:context>
    <inkml:brush xml:id="br0">
      <inkml:brushProperty name="width" value="0.04286" units="cm"/>
      <inkml:brushProperty name="height" value="0.04286" units="cm"/>
      <inkml:brushProperty name="color" value="#E71224"/>
    </inkml:brush>
  </inkml:definitions>
  <inkml:trace contextRef="#ctx0" brushRef="#br0">176 0 14009,'13'26'360,"-3"-2"-180,-16-10-90,-1 1-839,-1 1 839,-2 1 293,-6 20-383,3-12 0,-22 29 0,20-33-90,-26 26 90,26-32-90,-10 13 90,21-21 0,1 0-90,3-3 90,6-2 0,16 0 0,-2-2-90,33-21-90,-24 11-719,47-26 449,-41 22-4375,43-10 3925,-48 14-359,19 1 1259,-31 6 0,-3 3 0,-9 0 0</inkml:trace>
</inkml:ink>
</file>

<file path=ppt/ink/ink4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46:53.319"/>
    </inkml:context>
    <inkml:brush xml:id="br0">
      <inkml:brushProperty name="width" value="0.04286" units="cm"/>
      <inkml:brushProperty name="height" value="0.04286" units="cm"/>
      <inkml:brushProperty name="color" value="#E71224"/>
    </inkml:brush>
  </inkml:definitions>
  <inkml:trace contextRef="#ctx0" brushRef="#br0">1 79 14279,'25'14'1079,"-5"-2"-899,-13-12 0,0 0-90,2 0 0,2 0-90,2 0 0,2 0 0,1 0-3302,2 0 3302,0-5-3259,40-17 2090,-27 6 1169,44-15 0,-44 17 0,10-2 0</inkml:trace>
</inkml:ink>
</file>

<file path=ppt/ink/ink4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46:53.885"/>
    </inkml:context>
    <inkml:brush xml:id="br0">
      <inkml:brushProperty name="width" value="0.04286" units="cm"/>
      <inkml:brushProperty name="height" value="0.04286" units="cm"/>
      <inkml:brushProperty name="color" value="#E71224"/>
    </inkml:brush>
  </inkml:definitions>
  <inkml:trace contextRef="#ctx0" brushRef="#br0">66 153 11311,'-22'0'1079,"3"0"-899,12 0-90,1-7-4252,1 0 4252,1-10 770,2 5-860,8-14 0,23 1 0,-1-2 0,8 6 0,-15 14 0,-8 3 3482,-1 4-3482,0 0 90,-1 0-90,-2 6 0,0 1 90,-1 5-90,2 21 89,-5-15-89,-5 46 0,-7-40 0,-6 29 0,1-35 0,0 3 0,2-10 0,5-2 0,-6-2 0,21-10 0,-9 5 0,17-13 0,-6 9 0,5-9 0,-3 6 90,18-1 90,-15 2 90,36 15-270,-31-3 90,30 24-90,-36-14 90,7 12-90,-18-13 90,-2 10 0,-2-5 360,-27 29-360,12-28 0,-30 22-90,24-31 0,-21 7 0,22-14-3482,-23 1 3212,28-8-1078,-11-14 718,16 5-1978,-2-28 1708,8 16 900,0-20 0,8 17 0,1-6 0</inkml:trace>
</inkml:ink>
</file>

<file path=ppt/ink/ink4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46:54.201"/>
    </inkml:context>
    <inkml:brush xml:id="br0">
      <inkml:brushProperty name="width" value="0.04286" units="cm"/>
      <inkml:brushProperty name="height" value="0.04286" units="cm"/>
      <inkml:brushProperty name="color" value="#E71224"/>
    </inkml:brush>
  </inkml:definitions>
  <inkml:trace contextRef="#ctx0" brushRef="#br0">1 1 12210,'24'0'630,"-3"0"-450,-10 6 89,0 2-89,3 6-90,1 2 0,3 1 360,16 11-360,-3-3 0,14 14 0,2 2 0,-1 2 0,2 4 0,-3 2-662,-15-7 662,4 15-90,-16-17 0,-5 0 0,-3 0 0,-1 1 0,-5-3 0,-1 0 90,-3-2-270,-6 26 0,5-25-2068,-27 47 898,18-58 1350,-20 21 0,18-39 0,-2 0 0</inkml:trace>
</inkml:ink>
</file>

<file path=ppt/ink/ink4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46:54.651"/>
    </inkml:context>
    <inkml:brush xml:id="br0">
      <inkml:brushProperty name="width" value="0.04286" units="cm"/>
      <inkml:brushProperty name="height" value="0.04286" units="cm"/>
      <inkml:brushProperty name="color" value="#E71224"/>
    </inkml:brush>
  </inkml:definitions>
  <inkml:trace contextRef="#ctx0" brushRef="#br0">0 0 12210,'31'18'90,"-2"-5"-90,9-13-90,-11 0-180,18-5-180,-18 3-539,1-7 989,9 8 0,-9-2 0,8 3 0</inkml:trace>
</inkml:ink>
</file>

<file path=ppt/ink/ink4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46:54.888"/>
    </inkml:context>
    <inkml:brush xml:id="br0">
      <inkml:brushProperty name="width" value="0.04286" units="cm"/>
      <inkml:brushProperty name="height" value="0.04286" units="cm"/>
      <inkml:brushProperty name="color" value="#E71224"/>
    </inkml:brush>
  </inkml:definitions>
  <inkml:trace contextRef="#ctx0" brushRef="#br0">7 0 13020,'-4'23'809,"2"-3"-539,2-13 90,5 1-90,-4-1-1,12 1-89,-4 1 0,26 5-180,-11-6 90,56 3-270,-42-8-989,19-7 0,1-1-181,-15 3-718,33-13 2068,-45 8 0,-1-4 0,1 0 0</inkml:trace>
</inkml:ink>
</file>

<file path=ppt/ink/ink4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46:55.504"/>
    </inkml:context>
    <inkml:brush xml:id="br0">
      <inkml:brushProperty name="width" value="0.04286" units="cm"/>
      <inkml:brushProperty name="height" value="0.04286" units="cm"/>
      <inkml:brushProperty name="color" value="#E71224"/>
    </inkml:brush>
  </inkml:definitions>
  <inkml:trace contextRef="#ctx0" brushRef="#br0">59 0 14009,'4'20'270,"-1"-4"-270,-3-14 90,0 1-90,0 4 0,0-2 0,0 6 0,0-4 0,5 10 0,-4-9 0,5 5 0,-3-9 0,-2 1 0,7-1-90,0-1 90,3-1 0,9-7 0,-9-2 90,7-20-90,-13 12 90,1-13 0,-6 17 90,-28-6-630,16 11 90,-50 3 0,47 4-89,-22 7-181,32-7 630,0 6 0,2-6 0,1 2 0</inkml:trace>
</inkml:ink>
</file>

<file path=ppt/ink/ink4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46:55.967"/>
    </inkml:context>
    <inkml:brush xml:id="br0">
      <inkml:brushProperty name="width" value="0.04286" units="cm"/>
      <inkml:brushProperty name="height" value="0.04286" units="cm"/>
      <inkml:brushProperty name="color" value="#E71224"/>
    </inkml:brush>
  </inkml:definitions>
  <inkml:trace contextRef="#ctx0" brushRef="#br0">231 7 12840,'-27'-3'629,"4"0"-1456,10 3 917,-1 0 324,1 0-414,-1 0 166,0 8-76,-17 17-90,14-4 0,-20 25 517,27-27-697,-4 29 0,11-29-539,20 20 359,-6-27-720,34 5 631,-23-13-361,33-9 720,-28-4 450,30-21 450,-29 3 179,8-10-449,-19 13-91,-8 4 1,-5 8-90,0 2-90,-2 2-90,-1 3 449,0 1-539,-1 16-90,0-2 180,0 15-180,0-5 90,0 3-3392,0 24 3302,0-15 0,0 29 0,0-19-809,5 33 359,-4-33-1529,18 25 540,-11-49 1439,17 7 0,-13-20 0,4-2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28:11.001"/>
    </inkml:context>
    <inkml:brush xml:id="br0">
      <inkml:brushProperty name="width" value="0.04286" units="cm"/>
      <inkml:brushProperty name="height" value="0.04286" units="cm"/>
    </inkml:brush>
  </inkml:definitions>
  <inkml:trace contextRef="#ctx0" brushRef="#br0">61 313 12750,'0'-30'0,"0"5"-5661,0 13 5661,-2-12 0,0 8 1409,-12-37-1409,7 33 90,-12-41 0,14 44 860,-3-14-771,7 22-89,0 3 0,0 1 4202,1 1-4202,0 9 0,0 1 0,0 8 90,0 4-90,5-2 89,4 21-179,2-15 90,15 47-90,-15-43 0,13 33 0,-17-43 0,2 12 0,-4-15-269,1 12-1,-3-14-1709,1 9-270,-2-15 2249,2 1 0,-2-12 0,2-1 0</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30:19.496"/>
    </inkml:context>
    <inkml:brush xml:id="br0">
      <inkml:brushProperty name="width" value="0.04286" units="cm"/>
      <inkml:brushProperty name="height" value="0.04286" units="cm"/>
    </inkml:brush>
  </inkml:definitions>
  <inkml:trace contextRef="#ctx0" brushRef="#br0">0 413 13379,'9'26'180,"4"-5"-90,-11-11-90,4-1 90,-6 1 0,5 3-90,-4-4 180,4 8-180,-5-8 90,0 7 0,0-9 0,0 5-90,0-3 90,0 1-90,0 2 0,0-1 90,0 4-90,0-5-90,0 7 90,0-11 0,6 2 90,-5-5-90,7 1 0,-3-2 0,2 0 0,0-2 0,7 0 90,-5 0-90,14 0 0,-13 0 0,19 0 0,-14-6 0,9 0 0,-1-8 0,-4 7 0,5-5 0,2 4 0,-7-1 0,20-5 0,-3 4-3392,0 2 3392,-3-1-498,2 1 498,-12 1 90,30-7-90,-30 8 0,31-9 0,-31 9 0,39-10 0,-36 10 0,31-11 0,-36 11 0,21-9 0,-24 9 0,32-2 0,-27 4 0,41 0 0,-35 2 0,45 0 0,-38 2 0,50-10 0,-48 7 0,51-16 0,-52 13 0,50-7 0,-56 9 0,33 1 0,-45 3 3146,15 0-3146,-19 0 744,17 0-744,-8 0 0,15 0 0,-9 0 0,25-13 0,-25 10 90,43-19-90,-38 20-90,62-8 180,-56 10-90,11-3 0,-2 0 0,-11 2-90,51-5 180,-50 6-90,47 0 0,-50 0-90,36 0 180,-46 0-90,38-7 0,-41 5 0,39-4 0,-40 6 0,23 0 0,-25 0 0,27 0 0,-25 0 0,25 0 0,-31-8 0,8 6 0,-11-5 0,-2 7 0,2 0 0,15-8 0,-13 7 0,23-13 0,-22 12 0,7-10 0,-12 10 0,-2-4 0,-6 6 809,2 0-809,-9 0 0,1 0 0,-5 0 0,1-6 0,0 4-90,-14-37 180,9 26-90,-20-48 0,22 45 0,-12-26 0,14 31 90,-8-12-90,8 15 180,-5-3-90,8 8-90,-3 0 0,4 3 90,0 0-90,2 8 0,0 0 0,1 8 90,5-2 0,-3 0 0,17 23-90,-13-15 0,19 35 0,-16-35 90,8 24-90,-10-27 0,2 14 0,-6-21 0,1 3 0,-10-5 0,-2 1 0</inkml:trace>
</inkml:ink>
</file>

<file path=ppt/ink/ink5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46:56.453"/>
    </inkml:context>
    <inkml:brush xml:id="br0">
      <inkml:brushProperty name="width" value="0.04286" units="cm"/>
      <inkml:brushProperty name="height" value="0.04286" units="cm"/>
      <inkml:brushProperty name="color" value="#E71224"/>
    </inkml:brush>
  </inkml:definitions>
  <inkml:trace contextRef="#ctx0" brushRef="#br0">218 36 12390,'-25'-19'630,"3"5"-451,15 12 1,-2 2 0,2 0-90,-4 7 0,1 0 0,-2 8 0,-1-2-90,-1 3 0,-7 9 0,1 1 90,-4 19-180,11-2 0,4-7-360,23 3 1,4-22-811,32 6 990,-19-14-269,18-12 449,-29-6-180,18-24 360,-18 13 630,17-30-361,-25 29 901,6-23-811,-14 24 361,-1-2-630,1 20 0,-3 9 179,7 29-269,-7-12-90,3 17 0,-4-17 90,0 1-90,5 29 0,3-18-3392,5 44 3392,0-45 0,-2 14 0,-6-27-359,3 3-1,-5-8-3238,15 10 3598,-9-19 0,11 3 0,-10-11 0</inkml:trace>
</inkml:ink>
</file>

<file path=ppt/ink/ink5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46:56.915"/>
    </inkml:context>
    <inkml:brush xml:id="br0">
      <inkml:brushProperty name="width" value="0.04286" units="cm"/>
      <inkml:brushProperty name="height" value="0.04286" units="cm"/>
      <inkml:brushProperty name="color" value="#E71224"/>
    </inkml:brush>
  </inkml:definitions>
  <inkml:trace contextRef="#ctx0" brushRef="#br0">180 0 13469,'-29'0'450,"-16"0"-450,27 0 0,-13 0 0,14 5 0,5 2 0,0 4 0,6 3 0,2-1 0,1 2 90,1 7-90,1-3 0,1 13 0,7-12 0,17 22 0,-4-19 0,39 36 0,-33-34 0,32 35 0,-39-37 0,9 30 0,-21-32 0,-8 23 0,-8-26 90,-21 13-90,11-20-90,-22 2 90,24-11-90,-15-15 90,17-7 0,0-32 0,9 13 0,20-41 0,-4 42-90,22-50 90,-16 53 0,5-11 0,0 1-450,-5 13 450,12-27 0,-22 47 0,-3 1 0</inkml:trace>
</inkml:ink>
</file>

<file path=ppt/ink/ink5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46:57.167"/>
    </inkml:context>
    <inkml:brush xml:id="br0">
      <inkml:brushProperty name="width" value="0.04286" units="cm"/>
      <inkml:brushProperty name="height" value="0.04286" units="cm"/>
      <inkml:brushProperty name="color" value="#E71224"/>
    </inkml:brush>
  </inkml:definitions>
  <inkml:trace contextRef="#ctx0" brushRef="#br0">1 1 14729,'13'28'269,"-2"-2"-5929,-11-11 5750,0 10 1319,0-6-1409,0 18 859,0-13-769,0 32-90,0-30-809,20 35-3958,36-48 4767,-10 3 0,21-25 0,-39-7 0</inkml:trace>
</inkml:ink>
</file>

<file path=ppt/ink/ink5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46:57.399"/>
    </inkml:context>
    <inkml:brush xml:id="br0">
      <inkml:brushProperty name="width" value="0.04286" units="cm"/>
      <inkml:brushProperty name="height" value="0.04286" units="cm"/>
      <inkml:brushProperty name="color" value="#E71224"/>
    </inkml:brush>
  </inkml:definitions>
  <inkml:trace contextRef="#ctx0" brushRef="#br0">10 0 14549,'-5'28'719,"0"-1"-994,18 8 635,-4-4-91,17 31-179,-11-20 90,4 15 0,-6-16-90,0 1-91,0 1 1,-1-3 0,-2-2 0,-1-3 199,-2-1-379,0-2-180,-1-1-989,-1 5-89,0-3-91,-2-3 1587,0-4 1,-3-15 0,0 2 0</inkml:trace>
</inkml:ink>
</file>

<file path=ppt/ink/ink5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47:05.803"/>
    </inkml:context>
    <inkml:brush xml:id="br0">
      <inkml:brushProperty name="width" value="0.04286" units="cm"/>
      <inkml:brushProperty name="height" value="0.04286" units="cm"/>
      <inkml:brushProperty name="color" value="#E71224"/>
    </inkml:brush>
  </inkml:definitions>
  <inkml:trace contextRef="#ctx0" brushRef="#br0">1 17 13020,'25'12'449,"-3"-2"-449,-12-10 90,0 0-4341,2 0 4251,5-5 52,9-1-52,-8-1 0,5 3 0,-16 4 0,1 0 0,-2 0 2948,0 0-2948,0 0 1161,4 0-1341,-5 0-179,4 0-181,-4 0-270,1 0-359,0 0 1169,11 0 0,-6-8 0,7 0 0</inkml:trace>
</inkml:ink>
</file>

<file path=ppt/ink/ink5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47:06.336"/>
    </inkml:context>
    <inkml:brush xml:id="br0">
      <inkml:brushProperty name="width" value="0.04286" units="cm"/>
      <inkml:brushProperty name="height" value="0.04286" units="cm"/>
      <inkml:brushProperty name="color" value="#E71224"/>
    </inkml:brush>
  </inkml:definitions>
  <inkml:trace contextRef="#ctx0" brushRef="#br0">121 1 14639,'-23'0'269,"2"0"-269,10 0-89,0 4 178,3 2-89,-3 3-89,10-1 89,-5-1 0,6-1 0,0 1-90,0 3-180,0-5 270,0-2 0,0-7 360,0-10-271,0 7-89,0-4-269,-6 8 269,-2 2 0,0 1 0,2 0 0</inkml:trace>
</inkml:ink>
</file>

<file path=ppt/ink/ink5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47:06.733"/>
    </inkml:context>
    <inkml:brush xml:id="br0">
      <inkml:brushProperty name="width" value="0.04286" units="cm"/>
      <inkml:brushProperty name="height" value="0.04286" units="cm"/>
      <inkml:brushProperty name="color" value="#E71224"/>
    </inkml:brush>
  </inkml:definitions>
  <inkml:trace contextRef="#ctx0" brushRef="#br0">82 0 13829,'-25'6'1349,"6"-2"-1349,9-4 0,5 0-90,1 0 90,1 7 0,2 0 0,1 6 0,0-2 0,0 16 0,-6-9 0,4 22 0,-5-20-90,7 24 0,8-25 1,0 11 89,8-21 0,1-1-90,-1-3 90,2-2 0,10-1 0,-5-2-90,25-18 0,-23 8 90,24-31 0,-32 25 0,6-27 0,-19 26 0,-2-13-90,-9 21-90,-17 0 0,2 8-1169,-23 6-810,21 1 2159,-3 5 0,16-5 0,7-2 0</inkml:trace>
</inkml:ink>
</file>

<file path=ppt/ink/ink5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47:07.137"/>
    </inkml:context>
    <inkml:brush xml:id="br0">
      <inkml:brushProperty name="width" value="0.04286" units="cm"/>
      <inkml:brushProperty name="height" value="0.04286" units="cm"/>
      <inkml:brushProperty name="color" value="#E71224"/>
    </inkml:brush>
  </inkml:definitions>
  <inkml:trace contextRef="#ctx0" brushRef="#br0">152 1 13379,'-26'7'450,"2"-1"-5930,15-6 5570,-7 14-90,6-4 1408,-10 17-1408,10-10 950,-7 22-950,9-17-90,-1 34 180,7-34-180,7 25 0,3-32 3392,29 15-3392,-15-20 90,26 3-90,-25-10-90,23-9 180,-21-2-90,26-20 180,-31 9 540,12-25-540,-25 29 0,-8-11-90,-9 23 0,-8 0 0,-2 3 0,-13 16 0,5-5-270,-32 31 0,30-20-1439,-20 22 450,37-26 1259,-2 8 0,21-18 0,1 1 0</inkml:trace>
</inkml:ink>
</file>

<file path=ppt/ink/ink5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47:07.673"/>
    </inkml:context>
    <inkml:brush xml:id="br0">
      <inkml:brushProperty name="width" value="0.04286" units="cm"/>
      <inkml:brushProperty name="height" value="0.04286" units="cm"/>
      <inkml:brushProperty name="color" value="#E71224"/>
    </inkml:brush>
  </inkml:definitions>
  <inkml:trace contextRef="#ctx0" brushRef="#br0">152 1 13469,'-24'15'270,"2"2"-5930,12-11 5660,-7 5 1499,5 0-1499,-4-1 769,5 1-679,0 6-180,-1 3 90,4 9 3392,1 1-3302,6 0-90,14-3 0,2-3 0,15-4-90,22 0 0,-18-8 90,29-3 0,-40-8 180,14-7 0,-26 0 360,0-8-540,-16 7 0,-2 0 0,-6 7 0,3 0 0,-2 0 0,1 0 0,-2 6-540,-18 6 360,15 0-1889,-13 9 1080,23-11 989,2 3 0,10-10 0,3 0 0</inkml:trace>
</inkml:ink>
</file>

<file path=ppt/ink/ink5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47:07.971"/>
    </inkml:context>
    <inkml:brush xml:id="br0">
      <inkml:brushProperty name="width" value="0.04286" units="cm"/>
      <inkml:brushProperty name="height" value="0.04286" units="cm"/>
      <inkml:brushProperty name="color" value="#E71224"/>
    </inkml:brush>
  </inkml:definitions>
  <inkml:trace contextRef="#ctx0" brushRef="#br0">24 1 13469,'-7'26'0,"-3"-8"0,9-5 0,-4-5-364,5 8 364,0-4 111,0 9-111,0-11-90,10 10 90,-3-13-90,22 3-89,-13-7-1457,38 0 556,-31-3 1080,28-6 0,-32-3 0,4-7 0</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30:24.174"/>
    </inkml:context>
    <inkml:brush xml:id="br0">
      <inkml:brushProperty name="width" value="0.2" units="cm"/>
      <inkml:brushProperty name="height" value="0.4" units="cm"/>
      <inkml:brushProperty name="color" value="#00EF00"/>
      <inkml:brushProperty name="tip" value="rectangle"/>
      <inkml:brushProperty name="rasterOp" value="maskPen"/>
    </inkml:brush>
  </inkml:definitions>
  <inkml:trace contextRef="#ctx0" brushRef="#br0">1 0 10279,'0'0'0</inkml:trace>
</inkml:ink>
</file>

<file path=ppt/ink/ink5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47:08.219"/>
    </inkml:context>
    <inkml:brush xml:id="br0">
      <inkml:brushProperty name="width" value="0.04286" units="cm"/>
      <inkml:brushProperty name="height" value="0.04286" units="cm"/>
      <inkml:brushProperty name="color" value="#E71224"/>
    </inkml:brush>
  </inkml:definitions>
  <inkml:trace contextRef="#ctx0" brushRef="#br0">38 1 13469,'-18'25'0,"3"-4"-1984,12-3 1984,1-3-3016,2 23 3016,0-9 0,6 15 802,1 11-802,5-11 0,3 48 0,-6-46 90,3 22-90,-7-36 0,3 4 0,-3-8 613,11 14-793,-11-24 993,5 10 0,-10-23 0,0 2 0</inkml:trace>
</inkml:ink>
</file>

<file path=ppt/ink/ink5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47:10.123"/>
    </inkml:context>
    <inkml:brush xml:id="br0">
      <inkml:brushProperty name="width" value="0.04286" units="cm"/>
      <inkml:brushProperty name="height" value="0.04286" units="cm"/>
      <inkml:brushProperty name="color" value="#E71224"/>
    </inkml:brush>
  </inkml:definitions>
  <inkml:trace contextRef="#ctx0" brushRef="#br0">133 1 13289,'-15'26'0,"0"-3"0,10-12 0,-8 15 0,6-12 0,-4 11 0,9-16 0,0 15 90,2-11-90,0 34 0,0-20-90,4 30 90,-4-35 90,4 6-90,-4-24 0,6 3 90,-4-4-90,8 2 0,-9-3 90,9 1-90,-4-1 90,7-1-90,-3-1 90,8 0-90,-7 6 90,19 0-90,-14 6 90,25-6-90,-21-2 90,30-11-90,-27 0 90,26-16-90,-31 8 90,15-14-90,-21 17 0,8-16 90,-13 16-90,2-17 0,-7 17 0,-1-21 0,-1 20 0,-6-18 0,5 19 90,-24-19 0,15 17-90,-21-14 0,16 17 0,-16-6-90,14 10 90,-29-5 0,25 9 0,-30 0 0,30 2-630,-11 1 90,-16 0 181,25 0-271,-22 4 630,20 2 0,9-1 0,-9-1 0</inkml:trace>
</inkml:ink>
</file>

<file path=ppt/ink/ink5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47:12.765"/>
    </inkml:context>
    <inkml:brush xml:id="br0">
      <inkml:brushProperty name="width" value="0.04286" units="cm"/>
      <inkml:brushProperty name="height" value="0.04286" units="cm"/>
      <inkml:brushProperty name="color" value="#E71224"/>
    </inkml:brush>
  </inkml:definitions>
  <inkml:trace contextRef="#ctx0" brushRef="#br0">0 111 9602,'3'22'629,"-1"-4"-539,-2-13 90,0 2-90,4-1-90,-3 1 90,4-1 450,-1 0 89,-3 8-539,3-4 0,-4 25-90,0-18 90,0 33-180,0-30 180,0 19-90,0-25 0,5 11-90,-4-15 90,4 7 0,1-14 90,1 1-90,6-4 0,0 0 0,-1 0 0,0 0 90,19 0 0,-12 0-90,16 0 0,-18-5 0,13-3 90,-6-5-90,34-6 0,-26 11 90,41-12-90,-42 16 0,18-6 0,-25 6 0,0 1 0,-2 0 0,1 1 90,10-1 0,-6 1 0,8 0 0,1-4-90,-9 2 90,46-13-90,-37 9 0,29-8 90,-34 10-90,1 0 0,29-3 0,-19 4 179,48-6-179,-49 7 90,49-6-90,-53 7 0,46-6 0,-51 6 90,40-4-90,-41 4 0,60-6 90,-50 5-436,32-2 436,-41 3-90,13-2 0,-11 1 0,47-4 0,-42 5 0,53-2 0,-57 5 0,41 0 0,-44 0 0,36 0 0,-38 0 0,37 0 0,-37 0 0,40 0 0,-39 0 89,46 0-89,-40 0 0,14 0 0,1 0 90,-9 0-135,7 0 0,3 0 45,20 0 0,-9 0 0,0 0 0,-27 0 0,-11 0 0,26 0 0,-27 0 0,33 7 0,-30-6 0,35 6 0,-34-7 0,32 0 0,-35 5 0,38 7 0,-38-3 257,26 9-257,-32-14 0,25 13 0,-23-11 0,37 10 0,-38-11 0,30 8 0,-31-7 90,27 5-90,-23-5-90,24 4 90,-24-4 90,42 4-90,-37-5 0,54 8 0,-55-8-90,25 6 90,-36-7 90,21 4-90,-21-5 0,23 1 0,-21-3 0,28 0 0,-18-1 0,41 0 0,-36 0 0,20 0 0,-27 0 0,0 0 0,-2 0 0,23 0 0,-22 0 90,29 0-90,-38 0 0,31 0 0,-28 0 90,37 0-90,-34 0 0,36 0 0,-33 0 0,35 0 0,-36 0 0,39 0 0,-39 0 0,24 5 0,-31-4 0,28 5 0,-23-6 0,29 0 0,-28 0 0,47 0 0,-1-7 0,2 6 0,-11-5 0,-32 3 0,-6 3 90,24-5-180,-20 3 90,38-4 0,-34 3 0,56-6 0,-50 7 0,39-6 0,-47 6 0,37-3 0,-36 2 0,31 1 90,-38 2-90,54 0 0,-42 0 0,48 0 0,-55 0 0,38 8 0,-36-6 0,39 9 0,-43-10 0,30 2 0,-32-3 0,34 0 0,-31 0 0,41 0 0,-36 0 0,55 0 0,-22 0 0,2 0 0,-14 0 0,-30 0 0,-7 0 0,2 0 0,-8 0 90,6 0-90,-8-5 0,5-3 0,-10-1 90,0-7-180,-3 9 90,0-6 90,0 7-90,0-11 0,0 8 0,0-15-90,0 14 180,0-17-90,0 14 90,0-27 0,0 21 90,0-17-90,-6 24 0,-6-10-90,4 13 90,-2-10-90,10 14 0,0-4 0,0 6-180,0-4 180,-7 5 0,5-8 0,-6 4 0</inkml:trace>
</inkml:ink>
</file>

<file path=ppt/ink/ink5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43:27.333"/>
    </inkml:context>
    <inkml:brush xml:id="br0">
      <inkml:brushProperty name="width" value="0.04286" units="cm"/>
      <inkml:brushProperty name="height" value="0.04286" units="cm"/>
      <inkml:brushProperty name="color" value="#E71224"/>
    </inkml:brush>
  </inkml:definitions>
  <inkml:trace contextRef="#ctx0" brushRef="#br0">0 1 13469,'25'0'0,"-4"0"0,-5 0 0,0 0 90,27 0-90,-2 0 0,12 0 0,-1 0 0,0 0 0,-4 0 0,28 0 0,-1 0 0,-30 0 0,13 0 0,-3 0 0,-29 0-360,26 0 1,-43 0 359,6 0 0,-12 0 0,1 0 0</inkml:trace>
</inkml:ink>
</file>

<file path=ppt/ink/ink5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43:27.805"/>
    </inkml:context>
    <inkml:brush xml:id="br0">
      <inkml:brushProperty name="width" value="0.04286" units="cm"/>
      <inkml:brushProperty name="height" value="0.04286" units="cm"/>
      <inkml:brushProperty name="color" value="#E71224"/>
    </inkml:brush>
  </inkml:definitions>
  <inkml:trace contextRef="#ctx0" brushRef="#br0">1 42 12570,'35'3'90,"-2"0"-90,-13-3 0,3 0 0,4-6 0,1 5-643,19-10 643,-9 6 0,50-4 0,-41 1 0,44 4 0,-51 1-303,35 3 303,-41 0-106,34 0 16,-46 0-629,15 0 269,-29 0 602,0 4 0,-6-3 0,-2 3 1</inkml:trace>
</inkml:ink>
</file>

<file path=ppt/ink/ink5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43:28.207"/>
    </inkml:context>
    <inkml:brush xml:id="br0">
      <inkml:brushProperty name="width" value="0.04286" units="cm"/>
      <inkml:brushProperty name="height" value="0.04286" units="cm"/>
      <inkml:brushProperty name="color" value="#E71224"/>
    </inkml:brush>
  </inkml:definitions>
  <inkml:trace contextRef="#ctx0" brushRef="#br0">0 18 12120,'27'-1'0,"0"0"-2808,5-2 2808,-4 3 861,9-3-861,4 3-90,-10 0 180,23 0-90,-23 0 0,42 0 0,-41 0 468,23 0-468,-38 0 0,-2 0 0,-3 0 1569,6 0-1569,-8 0-810,11 0 181,-12 0-1170,13 0 540,-11 0 411,5-4 0,-4 3 0,0-4 0</inkml:trace>
</inkml:ink>
</file>

<file path=ppt/ink/ink5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43:43.112"/>
    </inkml:context>
    <inkml:brush xml:id="br0">
      <inkml:brushProperty name="width" value="0.04286" units="cm"/>
      <inkml:brushProperty name="height" value="0.04286" units="cm"/>
      <inkml:brushProperty name="color" value="#E71224"/>
    </inkml:brush>
  </inkml:definitions>
  <inkml:trace contextRef="#ctx0" brushRef="#br0">0 1 11580,'3'28'0,"-1"-1"90,-2-15-90,0 3 0,0 18 0,0-11 0,0 29-359,20 29-1,-12-34-2339,19 38 2699,-21-71 0,1 7 0,-3-14 0</inkml:trace>
</inkml:ink>
</file>

<file path=ppt/ink/ink5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43:43.387"/>
    </inkml:context>
    <inkml:brush xml:id="br0">
      <inkml:brushProperty name="width" value="0.04286" units="cm"/>
      <inkml:brushProperty name="height" value="0.04286" units="cm"/>
      <inkml:brushProperty name="color" value="#E71224"/>
    </inkml:brush>
  </inkml:definitions>
  <inkml:trace contextRef="#ctx0" brushRef="#br0">15 54 9512,'27'-20'0,"-4"5"90,-10 8-180,-3 4 90,2-2 90,-3 3-90,-2 1 269,10 0 91,-8 7 360,10 21-630,-14-8 0,-4 29-90,-8-29 90,-26 26 0,15-28-90,-26 19 0,29-25-270,-13 8 270,19-12 0,-1-1 0,8-5 0</inkml:trace>
</inkml:ink>
</file>

<file path=ppt/ink/ink5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43:43.644"/>
    </inkml:context>
    <inkml:brush xml:id="br0">
      <inkml:brushProperty name="width" value="0.04286" units="cm"/>
      <inkml:brushProperty name="height" value="0.04286" units="cm"/>
      <inkml:brushProperty name="color" value="#E71224"/>
    </inkml:brush>
  </inkml:definitions>
  <inkml:trace contextRef="#ctx0" brushRef="#br0">75 0 11221,'0'26'449,"-5"-3"-269,-8-6-90,-1-3-90,-5 7 90,7-4 0,5 1 0,2 11-180,5-6 90,0 32 90,0-26-90,7 36 0,0-37-270,22 35-90,-12-42-2428,29 20 2788,-26-32 0,14 2 0,-14-10 0</inkml:trace>
</inkml:ink>
</file>

<file path=ppt/ink/ink5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43:43.870"/>
    </inkml:context>
    <inkml:brush xml:id="br0">
      <inkml:brushProperty name="width" value="0.04286" units="cm"/>
      <inkml:brushProperty name="height" value="0.04286" units="cm"/>
      <inkml:brushProperty name="color" value="#E71224"/>
    </inkml:brush>
  </inkml:definitions>
  <inkml:trace contextRef="#ctx0" brushRef="#br0">278 1 13199,'3'29'90,"-7"-2"-90,-3-12 0,-6 2-1102,1 3 1102,-1 4 264,-6 12-264,2-6-360,-27 40 0,23-37-1888,-34 47 988,37-56 481,-14 17 1,19-28-1,1-2 1</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30:25.323"/>
    </inkml:context>
    <inkml:brush xml:id="br0">
      <inkml:brushProperty name="width" value="0.2" units="cm"/>
      <inkml:brushProperty name="height" value="0.4" units="cm"/>
      <inkml:brushProperty name="color" value="#00EF00"/>
      <inkml:brushProperty name="tip" value="rectangle"/>
      <inkml:brushProperty name="rasterOp" value="maskPen"/>
    </inkml:brush>
  </inkml:definitions>
  <inkml:trace contextRef="#ctx0" brushRef="#br0">0 29 13338,'27'16'983,"-5"-3"0,-11-13 0,-1 0 0,1 0 0,-1 0 0,3 0 0,45-5-219,-30 4-764,42-7 90,-52 7-90,16-6 0,-17 7 0,6-3 0,-8 2 0,-1 0 0,2 1 90,8-2-90,-3 0 0,33-5 0,-30 3 0,28-2 0,-36 4 0,22-2 0,-21 3 0,19-2 0,-22 3 0,24 0 90,-20 0-90,26 0-90,-26 0 180,22 0-90,-20 0 0,10 0 0,-13 0 0,-1 0-90,1 0 180,0 0-90,-1 0 0,1 0 0,-1 0-90,16 0 180,-12 0-180,21 0 90,-24 0 0,22 0 0,-24 0 90,25 0-90,-25 0 0,26 6 0,-24-5-90,32 5 90,-29-6 0,28 0 0,-32 0 0,20 0 0,-23 0 90,18 0-90,-18 0-90,7 0 180,-8 0-180,25 0 90,-13 0 90,37 7-90,-37-6 0,13 6 0,-18-2 0,-1-4 0,1 4 0,6-5-90,-2 4 180,32-3-180,-28 3 90,31-1 0,-40 0 0,13 1 0,-17 0 0,1-4 90,0 3-90,0-1 0,5 0 0,3 1 0,21-1-90,4 0 90,-5-1 90,1-1-90,-32 0-90,9 0 90,-16 0 0,8 0-328,-4 0 0,6 0 0</inkml:trace>
</inkml:ink>
</file>

<file path=ppt/ink/ink5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43:44.091"/>
    </inkml:context>
    <inkml:brush xml:id="br0">
      <inkml:brushProperty name="width" value="0.04286" units="cm"/>
      <inkml:brushProperty name="height" value="0.04286" units="cm"/>
      <inkml:brushProperty name="color" value="#E71224"/>
    </inkml:brush>
  </inkml:definitions>
  <inkml:trace contextRef="#ctx0" brushRef="#br0">0 0 12390,'25'27'0,"-3"-2"0,-9-11 0,2 2-4162,1 0 4162,0 1 860,3 0-1310,43 20-90,-30-18-269,32 14-450,-42-24 1259,-2-2 0,-2-2 0,-2 0 0</inkml:trace>
</inkml:ink>
</file>

<file path=ppt/ink/ink5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43:44.479"/>
    </inkml:context>
    <inkml:brush xml:id="br0">
      <inkml:brushProperty name="width" value="0.04286" units="cm"/>
      <inkml:brushProperty name="height" value="0.04286" units="cm"/>
      <inkml:brushProperty name="color" value="#E71224"/>
    </inkml:brush>
  </inkml:definitions>
  <inkml:trace contextRef="#ctx0" brushRef="#br0">138 0 12120,'15'26'0,"-2"-4"90,-20-6-90,1-4 0,-11 13 0,4-11 0,-2 9 0,-2-2 0,4-5 0,-19 19 0,18-20 0,-9 10-90,18-17 90,2-1 0,8-5 0,5 0 0,3-2 0,3 0 90,-3 0-180,1 0 90,2-6-809,17-1 89,-13-5-269,13 6 989,-15-2 0,-4 8 0,2-3 0</inkml:trace>
</inkml:ink>
</file>

<file path=ppt/ink/ink5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43:44.684"/>
    </inkml:context>
    <inkml:brush xml:id="br0">
      <inkml:brushProperty name="width" value="0.04286" units="cm"/>
      <inkml:brushProperty name="height" value="0.04286" units="cm"/>
      <inkml:brushProperty name="color" value="#E71224"/>
    </inkml:brush>
  </inkml:definitions>
  <inkml:trace contextRef="#ctx0" brushRef="#br0">1 80 11131,'25'9'90,"-3"-2"-90,-13-7 0,2 0-4252,0-5 4252,4 4 90,-2-8 680,9 4-680,-6-3-270,23-9-540,-20 7-629,13-6 1349,-17 9 0,-1-2 0,1 1 0</inkml:trace>
</inkml:ink>
</file>

<file path=ppt/ink/ink5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43:45.231"/>
    </inkml:context>
    <inkml:brush xml:id="br0">
      <inkml:brushProperty name="width" value="0.04286" units="cm"/>
      <inkml:brushProperty name="height" value="0.04286" units="cm"/>
      <inkml:brushProperty name="color" value="#E71224"/>
    </inkml:brush>
  </inkml:definitions>
  <inkml:trace contextRef="#ctx0" brushRef="#br0">15 111 10051,'6'-23'90,"2"4"-5750,6 10 5660,1 2 0,2-1 1409,2 0-1319,1 1 769,0 0-679,14-4 90,-13 6 539,13-2 2763,-24 7-3392,1 8-90,-10 0 0,1 7 0,-2-1 0,0 13 0,0-11-90,-7 22 0,0-24 0,-18 24 0,15-25 0,-11 10 0,20-16 0,-4-1 0,5-3-90,0 1 90,0 0 0,22-2 0,-10 0 0,34-13 0,-27 9 0,31-8 0,-31 10 180,16 5-90,-24 2 0,1 5 0,-6 0 270,0 17-270,-4-10 269,-15 43-269,2-34 90,-33 38-180,19-45 0,-16 13 90,16-20-90,-1-1-180,-32 3-180,27-8-809,-30 0 0,43-8 1169,-10-7 0,16-1 0,-5-6 0</inkml:trace>
</inkml:ink>
</file>

<file path=ppt/ink/ink5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43:46.195"/>
    </inkml:context>
    <inkml:brush xml:id="br0">
      <inkml:brushProperty name="width" value="0.04286" units="cm"/>
      <inkml:brushProperty name="height" value="0.04286" units="cm"/>
      <inkml:brushProperty name="color" value="#E71224"/>
    </inkml:brush>
  </inkml:definitions>
  <inkml:trace contextRef="#ctx0" brushRef="#br0">1 1 12660,'12'24'629,"-1"-2"-449,-3-12 0,1 3-90,1 1-90,2 2-3302,1 4 3302,1 1-422,28 61 422,-21-39 0,4 8 0,-3-2 0,-8-13-229,10 26 319,-15-32-62,2 34 62,-9-41 2994,-2 25-3084,0-32 731,0 7-731,-4-14 456,-3 13-546,0-13 194,-2 13-104,9-17-180,-3 1 0,3-3-450,0-1 630,0 0 0,0-2 0,0 1 0</inkml:trace>
</inkml:ink>
</file>

<file path=ppt/ink/ink5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48:04.588"/>
    </inkml:context>
    <inkml:brush xml:id="br0">
      <inkml:brushProperty name="width" value="0.04286" units="cm"/>
      <inkml:brushProperty name="height" value="0.04286" units="cm"/>
      <inkml:brushProperty name="color" value="#E71224"/>
    </inkml:brush>
  </inkml:definitions>
  <inkml:trace contextRef="#ctx0" brushRef="#br0">35 218 12030,'-11'28'90,"1"0"0,4-6 0,2 2-4342,1 2 4252,2 2 740,1 29-740,0-19 45,10 11 0,2 0-45,-1-10-90,29 51 90,-29-64 90,10 23-90,-18-46 0,0 1 0,-9-42 0,-10-13 0,6-3 0,-16-34-90,21 44 90,-2-6 0,0-1 0,1 7 3378,3-26-3378,1 8 90,17 3-90,-5 1 180,27 1-180,-20 41 314,18-11-224,-23 23 180,12 0-181,-15 9 181,11 18-270,-13-7 90,3 20-90,-7-20 0,-2 5 90,-1 3-90,-7-5 0,-2 6 0,-12 1 0,5-7 0,-3 6 0,0-4 0,5-5 0,-5 2 0,3-4 0,5-6-4047,-10 2 2158,15-13 1889,2-2 0,9-9 0,6 0 0</inkml:trace>
</inkml:ink>
</file>

<file path=ppt/ink/ink5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48:04.884"/>
    </inkml:context>
    <inkml:brush xml:id="br0">
      <inkml:brushProperty name="width" value="0.04286" units="cm"/>
      <inkml:brushProperty name="height" value="0.04286" units="cm"/>
      <inkml:brushProperty name="color" value="#E71224"/>
    </inkml:brush>
  </inkml:definitions>
  <inkml:trace contextRef="#ctx0" brushRef="#br0">106 1 15718,'-12'24'180,"2"1"-5750,5-10 5570,-2 18 89,2-7 1240,-5 14-1329,5-7 0,-6 16 0,0 4 0,1 1 0,0 7 0,2-2-90,6-21 511,10 34-1230,5-31-990,12 20 899,-5-33-1259,11-4 720,-12-19 1439,7-2 0,-4-3 0,-1 0 0</inkml:trace>
</inkml:ink>
</file>

<file path=ppt/ink/ink5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48:05.125"/>
    </inkml:context>
    <inkml:brush xml:id="br0">
      <inkml:brushProperty name="width" value="0.04286" units="cm"/>
      <inkml:brushProperty name="height" value="0.04286" units="cm"/>
      <inkml:brushProperty name="color" value="#E71224"/>
    </inkml:brush>
  </inkml:definitions>
  <inkml:trace contextRef="#ctx0" brushRef="#br0">285 0 14549,'-25'18'270,"2"-1"-270,12 0 89,0 2-89,0 3 0,-1 4 0,0 5 0,0 1 0,-1 4 0,-5 19 0,3-10 0,-13 48-89,13-45-518,-8 24 248,13-37-151,-1-5-29,2-3-1,3-7-180,1-3 720,-2-2 0,3-16 0,0-2 0</inkml:trace>
</inkml:ink>
</file>

<file path=ppt/ink/ink5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48:05.341"/>
    </inkml:context>
    <inkml:brush xml:id="br0">
      <inkml:brushProperty name="width" value="0.04286" units="cm"/>
      <inkml:brushProperty name="height" value="0.04286" units="cm"/>
      <inkml:brushProperty name="color" value="#E71224"/>
    </inkml:brush>
  </inkml:definitions>
  <inkml:trace contextRef="#ctx0" brushRef="#br0">1 1 14279,'0'29'360,"0"-2"-6021,4-12 5661,6 9 1499,3-2-1499,4 8 860,-2-7-860,20 24 0,-12-17-180,35 44-90,-34-46-1619,26 30 1079,-35-43 810,9 8 0,-18-20 0,0 1 0</inkml:trace>
</inkml:ink>
</file>

<file path=ppt/ink/ink5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48:05.665"/>
    </inkml:context>
    <inkml:brush xml:id="br0">
      <inkml:brushProperty name="width" value="0.04286" units="cm"/>
      <inkml:brushProperty name="height" value="0.04286" units="cm"/>
      <inkml:brushProperty name="color" value="#E71224"/>
    </inkml:brush>
  </inkml:definitions>
  <inkml:trace contextRef="#ctx0" brushRef="#br0">137 0 15448,'-12'33'180,"-4"6"-180,0-8 0,-1 1 0,2 0-90,4-11 90,0-1 0,0 1 0,2-4 0,0 3 90,5-6-90,-1 5 0,16-13 0,-3 2 0,10-8-90,-4 0-90,0 0-90,2 0-449,7 0 269,-4 0-2338,26 0 1618,-25 0 1170,21 0 0,-28 0 0,4 0 0</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32:17.641"/>
    </inkml:context>
    <inkml:brush xml:id="br0">
      <inkml:brushProperty name="width" value="0.04286" units="cm"/>
      <inkml:brushProperty name="height" value="0.04286" units="cm"/>
    </inkml:brush>
  </inkml:definitions>
  <inkml:trace contextRef="#ctx0" brushRef="#br0">0 1 13649,'24'7'90,"-3"4"-90,-9-9 0,2 9-302,8-6 302,-5 5 75,31 0-75,-24-6 0,20 4 0,11-5 0,-23-1 90,47 0-90,-49-2-3407,32 0 3407,-38 0 0,27 0 90,-34 0-28,13 0-62,-20 0 0,7 0 0,-9 0 3392,14 0-3572,-14 0 90,7 0-1619,1 0 810,-7 0-450,7 0 1349,-10 0 0,-1 0 0,-1 0 0</inkml:trace>
</inkml:ink>
</file>

<file path=ppt/ink/ink5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48:05.872"/>
    </inkml:context>
    <inkml:brush xml:id="br0">
      <inkml:brushProperty name="width" value="0.04286" units="cm"/>
      <inkml:brushProperty name="height" value="0.04286" units="cm"/>
      <inkml:brushProperty name="color" value="#E71224"/>
    </inkml:brush>
  </inkml:definitions>
  <inkml:trace contextRef="#ctx0" brushRef="#br0">39 16 12480,'-14'23'540,"3"-4"-361,6-10-89,1-3 90,2 2 90,0 0-180,2-2 0,6 1-90,1-4 90,30 0-90,-5-8-630,21-3-89,-18-6-361,-3 0 1080,0-9 0,-7 5 0,6-8 0</inkml:trace>
</inkml:ink>
</file>

<file path=ppt/ink/ink5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48:06.314"/>
    </inkml:context>
    <inkml:brush xml:id="br0">
      <inkml:brushProperty name="width" value="0.04286" units="cm"/>
      <inkml:brushProperty name="height" value="0.04286" units="cm"/>
      <inkml:brushProperty name="color" value="#E71224"/>
    </inkml:brush>
  </inkml:definitions>
  <inkml:trace contextRef="#ctx0" brushRef="#br0">45 133 11400,'-24'-23'0,"6"3"-5660,16 11 5660,8-4 1409,2 4-1409,16-8 949,-5 9-499,30-10-270,-27 12 450,23-3 2942,-31 15-3303,0 6 271,-10 27-450,-4-3-90,0 8 0,-6-13 90,4-9-90,-12 0 0,4 0 0,-8-2 0,1 1 0,-21 20 0,18-17-90,-26 26 180,33-35-90,-4 7 0,15-14 0,7-3 0,3-2 0,7-3 0,1-5 0,3 4 0,2-10 0,1 5 0,0-6 0,1 2-180,12-6-90,-8 3-89,7-6-811,-4-3 1,-8 6-90,7-6 1259,-11 6 0,-3 0 0,-1-1 0</inkml:trace>
</inkml:ink>
</file>

<file path=ppt/ink/ink5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48:06.587"/>
    </inkml:context>
    <inkml:brush xml:id="br0">
      <inkml:brushProperty name="width" value="0.04286" units="cm"/>
      <inkml:brushProperty name="height" value="0.04286" units="cm"/>
      <inkml:brushProperty name="color" value="#E71224"/>
    </inkml:brush>
  </inkml:definitions>
  <inkml:trace contextRef="#ctx0" brushRef="#br0">0 1 15808,'14'33'899,"-2"-1"-539,0-11-180,1 4 0,0 2-90,1 3-90,0 2-3302,16 38 3302,-12-24-424,4 15 0,-1 1 514,-7-11-388,9 35 298,-19-52-41,-2-1 41,-2-1-1169,0 39 359,0-32-3957,-17 49 2788,8-65 1979,-13 13 0,11-32 0,2-1 0</inkml:trace>
</inkml:ink>
</file>

<file path=ppt/ink/ink5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45:09.451"/>
    </inkml:context>
    <inkml:brush xml:id="br0">
      <inkml:brushProperty name="width" value="0.04286" units="cm"/>
      <inkml:brushProperty name="height" value="0.04286" units="cm"/>
      <inkml:brushProperty name="color" value="#E71224"/>
    </inkml:brush>
  </inkml:definitions>
  <inkml:trace contextRef="#ctx0" brushRef="#br0">1 256 13559,'24'37'90,"-2"-3"-90,-10-10 0,0 2-345,5 16 345,-3-9 197,4 13-197,17 30 0,-14-33-1597,4 7 1,0-2 1596,-7-15 0,8 15 0,-16-28-90,3 8 129,-6-14-758,1 3 539,-13-22 0,-8-14 3392,-5-4-3572,-17-38 270,17 23 90,-1-24 0,3-3 90,3 6 0,4-16 0,1-1 0,4 18 135,7-4 0,4 2-135,2 13 89,13-1 1,4 3-90,-3 17-90,25-11 90,-30 34-90,2 5 90,-8 7-90,0 2 90,5 15-90,1 15 90,-5-6 0,-3 27-90,-10-32 90,-16 25-90,5-28 0,-45 34 0,30-33 0,-22 17 0,30-29 0,-1-2-90,1-2-1079,-16 5 629,17-8 540,-12 4 0,24-9 0,1-1 0</inkml:trace>
</inkml:ink>
</file>

<file path=ppt/ink/ink5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45:09.750"/>
    </inkml:context>
    <inkml:brush xml:id="br0">
      <inkml:brushProperty name="width" value="0.04286" units="cm"/>
      <inkml:brushProperty name="height" value="0.04286" units="cm"/>
      <inkml:brushProperty name="color" value="#E71224"/>
    </inkml:brush>
  </inkml:definitions>
  <inkml:trace contextRef="#ctx0" brushRef="#br0">63 0 14819,'-22'15'449,"3"0"-2332,14 11 1973,1-3 625,-2 10-715,5-2 449,-2 2-449,2 35 90,-1-23-90,7 10 0,1-1 0,1-12-180,21 52 0,-14-61-989,23 37 629,-20-41-1889,24 31 1080,-23-37 597,16 16 1,-18-25 0,5 2 0</inkml:trace>
</inkml:ink>
</file>

<file path=ppt/ink/ink5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45:10.601"/>
    </inkml:context>
    <inkml:brush xml:id="br0">
      <inkml:brushProperty name="width" value="0.04286" units="cm"/>
      <inkml:brushProperty name="height" value="0.04286" units="cm"/>
      <inkml:brushProperty name="color" value="#E71224"/>
    </inkml:brush>
  </inkml:definitions>
  <inkml:trace contextRef="#ctx0" brushRef="#br0">367 0 14549,'-8'26'359,"0"-1"-359,1-6 90,-3 4-90,2 3 90,-4 5-3392,-2 1 3482,-5 21-2268,-20 36 2088,13-23-263,1-8 0,1-3 263,5-15-234,-19 44 54,20-51 945,-14 33-1125,20-43 2131,-5 14-2311,11-26-2067,-5 6 1528,6-13 1223,-1 3 0,4-7 1,2 0-1</inkml:trace>
</inkml:ink>
</file>

<file path=ppt/ink/ink5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45:11.642"/>
    </inkml:context>
    <inkml:brush xml:id="br0">
      <inkml:brushProperty name="width" value="0.04286" units="cm"/>
      <inkml:brushProperty name="height" value="0.04286" units="cm"/>
      <inkml:brushProperty name="color" value="#E71224"/>
    </inkml:brush>
  </inkml:definitions>
  <inkml:trace contextRef="#ctx0" brushRef="#br0">0 0 14549,'26'13'629,"-3"-1"-5929,-11 1 5929,8 5-449,-4-5 1589,10 12-1679,-11-11 270,23 23-360,-20-18 90,25 28 0,-25-27-90,27 29 90,-22-28 0,36 27-90,-34-28 0,26 17 89,-34-24 771,9 7-860,-18-16 90,4 3-90,-8-6 4291,3 1-4291,-11-2 0,4 0 0,-7 0 0</inkml:trace>
</inkml:ink>
</file>

<file path=ppt/ink/ink5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45:12.476"/>
    </inkml:context>
    <inkml:brush xml:id="br0">
      <inkml:brushProperty name="width" value="0.04286" units="cm"/>
      <inkml:brushProperty name="height" value="0.04286" units="cm"/>
      <inkml:brushProperty name="color" value="#E71224"/>
    </inkml:brush>
  </inkml:definitions>
  <inkml:trace contextRef="#ctx0" brushRef="#br0">1 1 14998,'26'12'0,"-2"-2"0,-9-10 0,3 0-4251,0 0 4251,13 0-631,41 0 631,-31 0 135,35 6-45,-65 1 0,6 18 0,-16-9 2631,-13 25-2721,4-22 719,-30 35-629,18-31 360,-30 35-360,30-36 0,-18 19-90,21-23 2210,-5 5-2210,8-9 176,-3 3-176,4-4 0,-2 1 0,4-3-90,3-5 90,0 4-180,3-5-89,2 0-6568,2 0 6837,1-10 0,8 0 0,2-7 0</inkml:trace>
</inkml:ink>
</file>

<file path=ppt/ink/ink5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45:12.810"/>
    </inkml:context>
    <inkml:brush xml:id="br0">
      <inkml:brushProperty name="width" value="0.04286" units="cm"/>
      <inkml:brushProperty name="height" value="0.04286" units="cm"/>
      <inkml:brushProperty name="color" value="#E71224"/>
    </inkml:brush>
  </inkml:definitions>
  <inkml:trace contextRef="#ctx0" brushRef="#br0">350 0 16977,'-32'34'720,"3"-3"-540,11-14 0,-1 3-4252,-1 2 4252,-9 12-180,6-7 941,-6 8-941,9-10 0,-25 26 90,23-26-180,-19 22 90,33-38-540,-1 2-4856,6-7 4046,0-6 1350,9-11 0,1-3 0,7-4 0</inkml:trace>
</inkml:ink>
</file>

<file path=ppt/ink/ink5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45:13.540"/>
    </inkml:context>
    <inkml:brush xml:id="br0">
      <inkml:brushProperty name="width" value="0.04286" units="cm"/>
      <inkml:brushProperty name="height" value="0.04286" units="cm"/>
      <inkml:brushProperty name="color" value="#E71224"/>
    </inkml:brush>
  </inkml:definitions>
  <inkml:trace contextRef="#ctx0" brushRef="#br0">75 104 12930,'-28'5'269,"3"0"-179,14-5-90,1 0 0,9-6 0,4-2 0,10-6 0,-1 2-3392,-1 0 3482,1 3-90,10-6 90,-4 5 0,28-6-90,-21 11 90,32-2 0,-34 13 3392,19 12-3392,-29 5 0,6 17-90,-15-16 180,0 23-180,-4-25 90,-15 36 0,5-32-90,-24 30 0,18-32 0,-18 18-90,20-24 90,-3 3 0,12-13 0,8-5 0,29-25 0,-12 12 0,29-21 0,-19 17 0,1 3 0,-2 1 180,-1 9-90,1-1 180,12 2-91,-16 7 1,9 15-90,-23-2 270,9 28-180,-13-24 540,2 33-451,-7-31 451,-6 39-450,-4-36 180,-17 36-271,9-39 1,-25 23-180,23-32 0,-38 15 0,33-24-90,-33 6-89,34-14-181,-10 1-90,17-1-719,-5-5 539,8-3-899,-8-6 719,12 2 810,-5-13 0,10 11 0,-2-10 0</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32:18.222"/>
    </inkml:context>
    <inkml:brush xml:id="br0">
      <inkml:brushProperty name="width" value="0.04286" units="cm"/>
      <inkml:brushProperty name="height" value="0.04286" units="cm"/>
    </inkml:brush>
  </inkml:definitions>
  <inkml:trace contextRef="#ctx0" brushRef="#br0">125 163 10051,'-24'7'720,"3"-1"-450,12-2-90,0 1 179,-2 2-269,3-2 90,-2 0 0,4-4 360,-6 0-450,7-1 0,-5 0-90,15 0 0,1 0 0,6 0 0,2-5 0,9-2 0,36-24 0,-15 14 0,5-4 0,0-1 0,-7 7-1696,7-2 0,0 1 1696,-5 4-197,20-1 0,0 2 197,-21 5 0,40-4 0,-71 10 0,-3 0 0,-4 0 0,-3 0 0</inkml:trace>
</inkml:ink>
</file>

<file path=ppt/ink/ink5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45:14.085"/>
    </inkml:context>
    <inkml:brush xml:id="br0">
      <inkml:brushProperty name="width" value="0.04286" units="cm"/>
      <inkml:brushProperty name="height" value="0.04286" units="cm"/>
      <inkml:brushProperty name="color" value="#E71224"/>
    </inkml:brush>
  </inkml:definitions>
  <inkml:trace contextRef="#ctx0" brushRef="#br0">1 1 15268,'31'26'270,"-2"-1"-270,-12-10 90,3 3-4251,0 2 4610,12 15-269,-7-7 821,17 27-911,-20-19 719,19 53-539,-21-16-135,-6-7 0,-2 0-135,-4 15 45,-6-25 0,-1-3 45,-1-6 45,-3 6 0,-1-1-135,-1-6 90,-3 47-90,4-67 180,4 21-180,0-33 90,0 15-90,-7-21 3239,-1 7-3239,-1-8 371,3 1-371,6-3 0,0 1 0,0-9 0,0 0 0</inkml:trace>
</inkml:ink>
</file>

<file path=ppt/ink/ink5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45:57.969"/>
    </inkml:context>
    <inkml:brush xml:id="br0">
      <inkml:brushProperty name="width" value="0.04286" units="cm"/>
      <inkml:brushProperty name="height" value="0.04286" units="cm"/>
      <inkml:brushProperty name="color" value="#E71224"/>
    </inkml:brush>
  </inkml:definitions>
  <inkml:trace contextRef="#ctx0" brushRef="#br0">0 71 12480,'25'0'809,"-3"0"-6289,-14 0 5840,3 0-180,-3 0 1318,2 0-1408,-3 0 90,16-10-180,-9 4 0,24-12 0,-22 13-90,19-5-90,-19 8-1259,17-6 540,-20 3 1113,9 0 1,-17 4 0,2 1 0</inkml:trace>
</inkml:ink>
</file>

<file path=ppt/ink/ink5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45:58.199"/>
    </inkml:context>
    <inkml:brush xml:id="br0">
      <inkml:brushProperty name="width" value="0.04286" units="cm"/>
      <inkml:brushProperty name="height" value="0.04286" units="cm"/>
      <inkml:brushProperty name="color" value="#E71224"/>
    </inkml:brush>
  </inkml:definitions>
  <inkml:trace contextRef="#ctx0" brushRef="#br0">5 37 12930,'-4'19'1079,"6"-4"-989,5-15 180,6 0-180,0 0 0,0 0 0,2 0 0,8 0-90,-1 0-3302,25-14 3302,-22 6 0,19-10-270,-26 5-1439,2 6 1709,-10-1 0,-5 5 0,-5 3 0</inkml:trace>
</inkml:ink>
</file>

<file path=ppt/ink/ink5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48:12.201"/>
    </inkml:context>
    <inkml:brush xml:id="br0">
      <inkml:brushProperty name="width" value="0.04286" units="cm"/>
      <inkml:brushProperty name="height" value="0.04286" units="cm"/>
      <inkml:brushProperty name="color" value="#E71224"/>
    </inkml:brush>
  </inkml:definitions>
  <inkml:trace contextRef="#ctx0" brushRef="#br0">379 2004 12750,'16'31'449,"-3"-2"-6019,-13 11 5570,0-11 0,0 17 202,0 39-202,0-46-968,0 54 968,0-75 0,0 9 0,8-23 1889,10 0-1889,1-4 1145,7-6-1145,-8-2 0,2-4 3392,3 0-3392,37-11 0,-26 10 0,43-9 0,-52 18 0,29 0 0,-32 4 0,33 7 0,-27-5 0,15 12 0,-19-8 0,0 2 0,1 0-90,27-3 180,-17 4-90,17-6 0,2-2 0,-8 2 0,12-4 0,0-3 0,-13-1 0,7 2 0,0 0 0,-7-1 0,7 3 0,0 2 0,-8-1 0,54 0 0,-41 0 0,38 5 0,-39-4 0,20 4 0,-39-5 0,40 0 0,-34 0 0,18 1 0,2-2 0,-6-4 0,13 0 0,0-1 0,-14-5 0,7 2 0,1 2 0,-8-1 0,16 5 0,1 0 0,-14 1 0,12 2 0,-2 0 0,-18 0 0,7 0 0,-1 0 0,-8 0 0,5 0 0,0 0 0,-8-5 0,13 1 0,1-1 0,-12-5 0,2 2 0,0 1 0,-7-1 0,8-3 0,2 1 0,-2 2 0,7-3 0,-1 0 0,-16 3 0,46-7 0,-51 9 0,42-6 0,-15-6 0,-7 3 0,-1-6 0,-18 4 0,-9 5 0,34-11 0,-29 12 0,42-13 0,-42 15 0,40-13 0,-40 13 0,51-15 0,-49 16 0,38-9 0,-44 12 0,51-6 0,-48 6 0,36-2 0,-53 5 0,12-2 0,-17 2 0,9-2 0,-13 2 0,10-3 0,-7 3 0,17-6 0,-17 4 0,11-6 90,-15 6-90,5-7 0,-7 7 0,2-9 0,-3-2 0,-1 3 0,0-4 0,-1 8 0,0-1 0,0-15-90,0 8-89,6-43 89,2 30 0,7-50 90,-2 44 0,1-42 0,-8 43 0,0-45 0,-6 47 0,-11-39 0,8 43 0,-15-38 0,13 36-90,-6-59 90,7 54-90,1-46 90,3 49 0,0-32 0,0 32 0,0-32 0,0 40 0,-7-29-90,6 32 90,-16-35 0,11 33-90,-5-48-270,7 23-59,4-6 419,0 10-200,-7 10 200,-1 6 0,-7-29 0,7 26 0,-6-45 0,7 48 0,-12-29 90,9 42-90,-14-7 0,13 16 238,-8 0-238,9 5 21,-1 1-21,0 0 0,-19 6 0,11-5 0,-26 12 0,27-11 0,-14 10 0,20-8-90,-17 2-90,14-2 0,-30 0 180,22-4 0,-54 2 0,39-2-90,-60 0 180,57 0-180,-58 5 90,54 1 45,-6 1 0,-1 0-45,6 2 0,-14 0 0,-1 0 0,12-2-45,-4 1 0,2-1 45,10-2 0,-49 6 0,43-6 45,-6 0 0,1 0-45,7-1 0,-54 2 0,57-3-45,-18 2 0,-2 2 135,7-2-90,-14 4 0,0 1-90,12-2 135,-18 5 0,-2 0 45,14-1-641,-6 1 1,2-1 550,11-2 90,-15-1 0,-2-1-90,2 0 45,-5-1 0,1-1-45,10-1 0,-6 1 0,-1-1 0,-3 1 0,11 0 0,-10 1 0,11 0 0,-9 0-511,-11 2 1,5 1 510,35-6-386,-44 8 386,53-8-178,-29 6 178,34-5 0,-24 10 0,-2 1 0,9-2 0,-29 12 0,0-1 0,31-11 0,-9 5 0,1 0 0,15-7 0,-17 8 0,9-4 0,11-3 0,-13 3 0,1 1 0,10-5 0,-12 2 0,-2 1 0,2-1 0,-14 2 0,1 0 0,14-4 0,-3-1 0,1 1 0,10-4 0,-38 8 0,48-10 0,-36 11-90,41-9 1306,-26 14-1216,34-11 1094,-16 15-1094,19-15 491,-12 17-491,15-16 245,-8 15-155,12-14-180,-6 18 180,8-17-90,0 25 0,3-21 0,15 65 0,-8-49 0,19 62 90,-17-64-90,10 39 0,-12-40 0,3 41 0,-6-46 0,-2 24-90,-1-36 90,0 12 0,0-19 0,0 4 0</inkml:trace>
</inkml:ink>
</file>

<file path=ppt/ink/ink5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9-20T23:48:23.773"/>
    </inkml:context>
    <inkml:brush xml:id="br0">
      <inkml:brushProperty name="width" value="0.1" units="cm"/>
      <inkml:brushProperty name="height" value="0.6" units="cm"/>
      <inkml:brushProperty name="color" value="#33CCFF"/>
      <inkml:brushProperty name="inkEffects" value="pencil"/>
    </inkml:brush>
  </inkml:definitions>
  <inkml:trace contextRef="#ctx0" brushRef="#br0">346 57 13967 225000 62116,'-24'-20'2609'0'0,"1"1"-2429"0"0,14 13-90 0 0,0 0 0 0 0,1 3-1 0 0,0 2 1 0 0,1 0 90 0 0,-2 1 0 0 0,0 0-90 0 0,-1 0 90 0 0,-1 0-90 0 0,-1 0 90 0 0,-1 6-90 0 0,0-4 90 0 0,-2 11 0 0 0,1-6 0 0 0,-1 8-90 0 0,1 0-1 0 0,0 2 91 0 0,0 2 0 0 0,1 3-90 0 0,0 4-90 0 0,1 2 180 0 0,1 3 0 0 0,0 3-90 0 0,2 1 0 0 0,0 1-90 0 0,2 1 90 0 0,2 0-90 0 0,3-1 90 0 0,0 0 0 0 0,2-2 0 0 0,0-1 0 0 0,5 0-90 0 0,2-3 90 0 0,5-2-90 0 0,2-3 0 0 0,-1-1 0 0 0,2-3 90 0 0,0-3-90 0 0,1-2 89 0 0,19 0-89 0 0,-13-7 90 0 0,28-1-90 0 0,-23-14 0 0 0,11-4-90 0 0,-9-6 90 0 0,3-4 0 0 0,0-3-89 0 0,0-3 89 0 0,-1-2-90 0 0,0-3 90 0 0,-3-1 0 0 0,-2-3 0 0 0,-2-1 0 0 0,-4-2 0 0 0,-4 0 0 0 0,-3 1 0 0 0,-7 0 0 0 0,-3 0 0 0 0,-3 1 0 0 0,-6 2 0 0 0,-3 2 0 0 0,-7 4 0 0 0,-2 1-90 0 0,-3 2 180 0 0,-2 4-180 0 0,-3 3 90 0 0,-1 4 0 0 0,0 4 0 0 0,-30 0 0 0 0,20 6 0 0 0,-20 0-90 0 0,27 4-90 0 0,3 8-180 0 0,1 1 90 0 0,3 6-180 0 0,2 0 1 0 0,2-2-1 0 0,3 2-90 0 0,4 1 90 0 0,1 1-179 0 0,4 3-1 0 0,3-1-359 0 0,1 2-1 0 0,3 0-449 0 0,0 2 1439 0 0,8-2 0 0 0,-1 1 0 0 0,8-1 0 0 0</inkml:trace>
</inkml:ink>
</file>

<file path=ppt/ink/ink5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9-20T23:48:24.654"/>
    </inkml:context>
    <inkml:brush xml:id="br0">
      <inkml:brushProperty name="width" value="0.1" units="cm"/>
      <inkml:brushProperty name="height" value="0.6" units="cm"/>
      <inkml:brushProperty name="color" value="#33CCFF"/>
      <inkml:brushProperty name="inkEffects" value="pencil"/>
    </inkml:brush>
  </inkml:definitions>
  <inkml:trace contextRef="#ctx0" brushRef="#br0">456 9 15316 225000 62116,'-25'-4'1260'0'0,"-1"1"-990"0"0,12 2-91 0 0,-2 1 1 0 0,0 0-90 0 0,-1 0 0 0 0,-1 0 0 0 0,1 0 0 0 0,3 0-90 0 0,1 0 90 0 0,4 0 810 0 0,1 0-720 0 0,4 7-91 0 0,-5-5 91 0 0,0 13-90 0 0,-6-5 0 0 0,-1 6 90 0 0,-2 1-90 0 0,-1-2 0 0 0,-2 3 0 0 0,2 2-90 0 0,-1 2 0 0 0,2 4 90 0 0,0 1-90 0 0,1 2 450 0 0,-4 32-450 0 0,4-7 90 0 0,3 9-90 0 0,8-20 90 0 0,5-17 0 0 0,1 0-90 0 0,0-2 0 0 0,0-1 89 0 0,7-2-89 0 0,2-2 0 0 0,6-1 90 0 0,-1-2-90 0 0,-3-3 0 0 0,0-2 90 0 0,0-3-90 0 0,0-1 0 0 0,3-1 90 0 0,0-1-90 0 0,0 0 0 0 0,2-3 0 0 0,4 0 0 0 0,5-2 90 0 0,2 0-180 0 0,3 0 180 0 0,-1-6-90 0 0,2-1 0 0 0,-1-6 0 0 0,2 0 0 0 0,-3 1 0 0 0,0-2 0 0 0,-4 1 0 0 0,-1-2 0 0 0,-3 1 0 0 0,-2-2 0 0 0,-1 0 0 0 0,-4-1 0 0 0,-1 0 0 0 0,-4-1 0 0 0,1-1 0 0 0,-4-1 0 0 0,-1-1 0 0 0,-2-1 90 0 0,-2 0-180 0 0,0 0 90 0 0,-1-2 0 0 0,0 0 0 0 0,-8 2 0 0 0,-1-1 0 0 0,-8 1-90 0 0,0 1 90 0 0,-1-1 0 0 0,-2 1-90 0 0,-3 1 90 0 0,0 2 0 0 0,-1 0 0 0 0,-1 3 0 0 0,-2 2-90 0 0,1 1-89 0 0,2 3-1 0 0,0 1-270 0 0,2 4-90 0 0,0 1 1 0 0,-2 3-181 0 0,-1 0-2698 0 0,-28 20 3418 0 0,17-8 0 0 0,-17 17 0 0 0,24-13 0 0 0</inkml:trace>
</inkml:ink>
</file>

<file path=ppt/ink/ink5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9-20T23:48:26.033"/>
    </inkml:context>
    <inkml:brush xml:id="br0">
      <inkml:brushProperty name="width" value="0.1" units="cm"/>
      <inkml:brushProperty name="height" value="0.6" units="cm"/>
      <inkml:brushProperty name="color" value="#33CCFF"/>
      <inkml:brushProperty name="inkEffects" value="pencil"/>
    </inkml:brush>
  </inkml:definitions>
  <inkml:trace contextRef="#ctx0" brushRef="#br0">22 253 15406 225000 62116,'-10'-25'450'0'0,"1"2"-360"0"0,8 10-90 0 0,-1-7 0 0 0,2 3 0 0 0,0-4 90 0 0,9 6-90 0 0,-1 0 0 0 0,9 0 0 0 0,-1 0 0 0 0,2 2 0 0 0,0 1 0 0 0,0 1 0 0 0,4 2 0 0 0,-1 1 0 0 0,2 2 0 0 0,0 0 0 0 0,-3 2 180 0 0,-1 1 0 0 0,-3 2 180 0 0,-4 1-91 0 0,-1 0 1 0 0,-4 0 0 0 0,-1 0 0 0 0,-3 8 0 0 0,-1 3 0 0 0,-1 7 90 0 0,-1 1-91 0 0,0 1 1 0 0,0 2-180 0 0,-6 3 90 0 0,-2 2-180 0 0,-6 1 90 0 0,1 1-90 0 0,-2 1 0 0 0,1-1 0 0 0,-1 2-180 0 0,-12 27-180 0 0,12-25 1 0 0,-8 19-181 0 0,18-35 0 0 0,3-2 0 0 0,2-1-179 0 0,0-1-271 0 0,0-2-89 0 0,0 0-450 0 0,0-2 1529 0 0,7 0 0 0 0,0 0 0 0 0,6 0 0 0 0</inkml:trace>
</inkml:ink>
</file>

<file path=ppt/ink/ink5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9-20T23:48:26.325"/>
    </inkml:context>
    <inkml:brush xml:id="br0">
      <inkml:brushProperty name="width" value="0.1" units="cm"/>
      <inkml:brushProperty name="height" value="0.6" units="cm"/>
      <inkml:brushProperty name="color" value="#33CCFF"/>
      <inkml:brushProperty name="inkEffects" value="pencil"/>
    </inkml:brush>
  </inkml:definitions>
  <inkml:trace contextRef="#ctx0" brushRef="#br0">14 51 15766 225000 62116,'13'-13'1439'0'0,"-9"17"-1439"0"0,18-35 0 0 0,-16 26 90 0 0,0 4 225 0 0,-4-4 0 0 0,-31 31 0 0 0,-9 4 0 0 0</inkml:trace>
</inkml:ink>
</file>

<file path=ppt/ink/ink5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9-20T23:48:26.849"/>
    </inkml:context>
    <inkml:brush xml:id="br0">
      <inkml:brushProperty name="width" value="0.1" units="cm"/>
      <inkml:brushProperty name="height" value="0.6" units="cm"/>
      <inkml:brushProperty name="color" value="#33CCFF"/>
      <inkml:brushProperty name="inkEffects" value="pencil"/>
    </inkml:brush>
  </inkml:definitions>
  <inkml:trace contextRef="#ctx0" brushRef="#br0">32 0 16846 225000 62116,'-17'37'989'0'0,"3"-3"-989"0"0,14-11 0 0 0,0 2 0 0 0,0 2 90 0 0,0 2-90 0 0,0-1 0 0 0,6 2 0 0 0,2 32 0 0 0,4-28 0 0 0,-6 25 0 0 0,-2-40 0 0 0,-4-3 0 0 0,0-2-270 0 0,0 0-90 0 0,0-6-1079 0 0,6 0 90 0 0,1-7-360 0 0,6-1 1709 0 0,-1-6 0 0 0,1-3 0 0 0,0-6 0 0 0</inkml:trace>
</inkml:ink>
</file>

<file path=ppt/ink/ink5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9-20T23:48:27.093"/>
    </inkml:context>
    <inkml:brush xml:id="br0">
      <inkml:brushProperty name="width" value="0.1" units="cm"/>
      <inkml:brushProperty name="height" value="0.6" units="cm"/>
      <inkml:brushProperty name="color" value="#33CCFF"/>
      <inkml:brushProperty name="inkEffects" value="pencil"/>
    </inkml:brush>
  </inkml:definitions>
  <inkml:trace contextRef="#ctx0" brushRef="#br0">33 0 16306 225000 62116,'-18'37'1799'0'0,"4"1"-1799"0"0,14-8 90 0 0,0 5 90 0 0,0 1-90 0 0,0 2-90 0 0,0 0 90 0 0,0 1-90 0 0,0 0 0 0 0,0 0 90 0 0,0-1-90 0 0,0-2 0 0 0,0-1 0 0 0,0 11 0 0 0,0-12-90 0 0,0 7-90 0 0,0-17-180 0 0,0-3-90 0 0,5-2-179 0 0,-4-4-361 0 0,9-2 990 0 0,-9-4 0 0 0,3-4 0 0 0,-4-2 0 0 0</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32:18.677"/>
    </inkml:context>
    <inkml:brush xml:id="br0">
      <inkml:brushProperty name="width" value="0.04286" units="cm"/>
      <inkml:brushProperty name="height" value="0.04286" units="cm"/>
    </inkml:brush>
  </inkml:definitions>
  <inkml:trace contextRef="#ctx0" brushRef="#br0">1 42 12480,'29'7'180,"-1"0"-2738,1-7 2558,-4 0-2686,9 0 2775,-7 0 902,2 0-991,42-15 0,-31 12 0,41-16 0,-51 18 0,19-7 0,-26 5 862,18-1-862,-29 2 848,5 2 0,-14 0 0,-2 0 0</inkml:trace>
</inkml:ink>
</file>

<file path=ppt/ink/ink5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9-20T23:48:27.337"/>
    </inkml:context>
    <inkml:brush xml:id="br0">
      <inkml:brushProperty name="width" value="0.1" units="cm"/>
      <inkml:brushProperty name="height" value="0.6" units="cm"/>
      <inkml:brushProperty name="color" value="#33CCFF"/>
      <inkml:brushProperty name="inkEffects" value="pencil"/>
    </inkml:brush>
  </inkml:definitions>
  <inkml:trace contextRef="#ctx0" brushRef="#br0">0 101 15676 225000 62116,'29'15'1349'0'0,"-1"-4"-1259"0"0,-5-17-90 0 0,4 0 90 0 0,2-7-90 0 0,2 2 0 0 0,2-1 0 0 0,-1 1 0 0 0,1-1 0 0 0,1 1-90 0 0,-1 1 0 0 0,-1 0-179 0 0,-1 3-181 0 0,-3 0-719 0 0,8 2 89 0 0,-11 1-269 0 0,3 2 1349 0 0,-13 2 0 0 0,-4 0 0 0 0,-2 0 0 0 0</inkml:trace>
</inkml:ink>
</file>

<file path=ppt/ink/ink5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9-20T23:48:27.632"/>
    </inkml:context>
    <inkml:brush xml:id="br0">
      <inkml:brushProperty name="width" value="0.1" units="cm"/>
      <inkml:brushProperty name="height" value="0.6" units="cm"/>
      <inkml:brushProperty name="color" value="#33CCFF"/>
      <inkml:brushProperty name="inkEffects" value="pencil"/>
    </inkml:brush>
  </inkml:definitions>
  <inkml:trace contextRef="#ctx0" brushRef="#br0">1 47 15676 225000 62116,'29'10'2519'0'0,"0"-6"-2339"0"0,-7-5-90 0 0,3-4 0 0 0,2 0-90 0 0,3 4 0 0 0,2-7 90 0 0,1 5-90 0 0,2-4 0 0 0,-1 2 0 0 0,2 1 0 0 0,1 0 90 0 0,-1 0-90 0 0,1 2 0 0 0,-1-1 0 0 0,-3 1 0 0 0,0 0 0 0 0,9-1-90 0 0,-12 3 90 0 0,6-2-180 0 0,-14 2-90 0 0,-2 0-90 0 0,-3 0-90 0 0,-2 0 450 0 0,-5 0 0 0 0,-4 0 0 0 0,-2 0 0 0 0</inkml:trace>
</inkml:ink>
</file>

<file path=ppt/ink/ink5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9-20T23:48:20.201"/>
    </inkml:context>
    <inkml:brush xml:id="br0">
      <inkml:brushProperty name="width" value="0.1" units="cm"/>
      <inkml:brushProperty name="height" value="0.6" units="cm"/>
      <inkml:brushProperty name="color" value="#33CCFF"/>
      <inkml:brushProperty name="inkEffects" value="pencil"/>
    </inkml:brush>
  </inkml:definitions>
  <inkml:trace contextRef="#ctx0" brushRef="#br0">295 149 14147 225000 62116,'6'-20'1709'0'0,"-1"4"-1619"0"0,-5 11 270 0 0,0 0-270 0 0,0 0 0 0 0,0-1 0 0 0,0 3 90 0 0,0-2-90 0 0,0 0 0 0 0,0-2-90 0 0,0 2 89 0 0,-6-1-89 0 0,0 3 90 0 0,-1 0 0 0 0,-2 1-90 0 0,3 0 90 0 0,-3 0-90 0 0,-1 0 0 0 0,-1 1 0 0 0,1 1 0 0 0,0 0 0 0 0,-1 0 0 0 0,1 0 0 0 0,1 0 0 0 0,-2 0 0 0 0,-5 0 0 0 0,3 0 90 0 0,-13 12-90 0 0,10-3 0 0 0,-5 11 0 0 0,7-6 0 0 0,1 1 0 0 0,1 2 0 0 0,1 1 0 0 0,1 2 0 0 0,1 2 0 0 0,2 2 0 0 0,0 3 0 0 0,4 1 0 0 0,1 1 0 0 0,2 2 0 0 0,0-2-90 0 0,0 2 90 0 0,0-1 0 0 0,0-1 0 0 0,0-2 0 0 0,6-1 0 0 0,3-3 0 0 0,5-1 0 0 0,1-1 0 0 0,0-2 0 0 0,1 0 0 0 0,3-1 0 0 0,0-1 0 0 0,0-1 0 0 0,3-2 0 0 0,1-2 0 0 0,3-3 0 0 0,1-2 0 0 0,2-1 0 0 0,0-2 0 0 0,1-1 0 0 0,0-1 0 0 0,13-1 0 0 0,-11-1 0 0 0,9-6 90 0 0,-4-8-90 0 0,-9-2 0 0 0,7-6 0 0 0,-14 3 0 0 0,0-2 0 0 0,-2-2 0 0 0,-2 1 0 0 0,-2-3 0 0 0,-2 0 0 0 0,-2-4 0 0 0,-4 0 0 0 0,-3-4 0 0 0,-3 0 0 0 0,-1-2 0 0 0,0-2 0 0 0,-8-1 0 0 0,-1 0 0 0 0,-6 1 0 0 0,-1 1 90 0 0,2 3-90 0 0,-2 2 0 0 0,0 4 0 0 0,-17-10 180 0 0,9 17-90 0 0,-13-4 0 0 0,16 19 0 0 0,-1 4-90 0 0,-10 1 0 0 0,7 6 0 0 0,-8 1 0 0 0,10 6 0 0 0,-1 0 0 0 0,1-2 0 0 0,0 2 0 0 0,2-1 0 0 0,-1 2 0 0 0,2 1 0 0 0,1 2-180 0 0,3 2-90 0 0,0 3 0 0 0,5 0-89 0 0,0 2-1 0 0,1 2-270 0 0,3-1-269 0 0,0 1-361 0 0,5-1 1260 0 0,0-2 0 0 0,2 1 0 0 0,0-2 0 0 0</inkml:trace>
</inkml:ink>
</file>

<file path=ppt/ink/ink5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9-20T23:48:21.285"/>
    </inkml:context>
    <inkml:brush xml:id="br0">
      <inkml:brushProperty name="width" value="0.1" units="cm"/>
      <inkml:brushProperty name="height" value="0.6" units="cm"/>
      <inkml:brushProperty name="color" value="#33CCFF"/>
      <inkml:brushProperty name="inkEffects" value="pencil"/>
    </inkml:brush>
  </inkml:definitions>
  <inkml:trace contextRef="#ctx0" brushRef="#br0">489 0 15137 225000 62116,'-36'0'1079'0'0,"-4"0"-899"0"0,17 0 0 0 0,-5 0 0 0 0,7 0 0 0 0,-1 7-1 0 0,1 1-89 0 0,-1 6 90 0 0,0 0-90 0 0,0 0 0 0 0,1 2 180 0 0,-13 12-180 0 0,12-7 0 0 0,-9 8 0 0 0,14-7 0 0 0,1 1 0 0 0,3 2 0 0 0,0 2-90 0 0,2 1 0 0 0,3 1 90 0 0,3 1 0 0 0,2 3 0 0 0,2-1-90 0 0,-1 1 0 0 0,2 0 0 0 0,7-1 90 0 0,1 1-90 0 0,6 0 0 0 0,3-1 0 0 0,-1-2 0 0 0,4-1 0 0 0,3-1 0 0 0,1-1 0 0 0,3-1 0 0 0,-1-3 0 0 0,0-2 0 0 0,-1-4 0 0 0,0-1 89 0 0,0-2-89 0 0,-2-4 0 0 0,-1-3 0 0 0,0-3 0 0 0,-1-2 0 0 0,4-2 0 0 0,1 0 0 0 0,0-8 0 0 0,2-2 0 0 0,-1-9 0 0 0,3-3 0 0 0,-1-2 0 0 0,2-4 90 0 0,-3-1-90 0 0,-1-4 0 0 0,-2 0 0 0 0,-1-3 0 0 0,-3 0 0 0 0,-2-2 90 0 0,-5 0-90 0 0,-3 0 0 0 0,-4-1 0 0 0,-2 4 0 0 0,-3 0 0 0 0,-1 3 0 0 0,-1 0 0 0 0,-8 3 0 0 0,-1 0 0 0 0,-8 3 90 0 0,-2 0 0 0 0,-2 1 0 0 0,-1 2-90 0 0,-4 1 90 0 0,0 4-90 0 0,-2 0 180 0 0,-3 4 180 0 0,-1 1 90 0 0,-66 1-360 0 0,43 7-46 0 0,2 1 1 0 0,3 1 45 0 0,10 3-90 0 0,5 0 0 0 0,2 7 0 0 0,4 0 0 0 0,0 6-90 0 0,5-1 90 0 0,2 3 0 0 0,4 2 0 0 0,1 4 0 0 0,2 3 0 0 0,1 6 0 0 0,1 4 0 0 0,3 4-179 0 0,2 2-91 0 0,2 1-90 0 0,4 3-90 0 0,1 0 0 0 0,1-2-89 0 0,7-1-91 0 0,2-1-89 0 0,9-1-91 0 0,2-1-269 0 0,4-2-451 0 0,4-4 1530 0 0,4-3 0 0 0,5-4 0 0 0,2-3 0 0 0</inkml:trace>
</inkml:ink>
</file>

<file path=ppt/ink/ink5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9-20T23:48:22.153"/>
    </inkml:context>
    <inkml:brush xml:id="br0">
      <inkml:brushProperty name="width" value="0.1" units="cm"/>
      <inkml:brushProperty name="height" value="0.6" units="cm"/>
      <inkml:brushProperty name="color" value="#33CCFF"/>
      <inkml:brushProperty name="inkEffects" value="pencil"/>
    </inkml:brush>
  </inkml:definitions>
  <inkml:trace contextRef="#ctx0" brushRef="#br0">482 114 14777 225000 62116,'-16'-25'1619'0'0,"3"5"-1349"0"0,6 10 89 0 0,1 2-89 0 0,-1 0-90 0 0,0 1 0 0 0,-2 1-90 0 0,2 2 90 0 0,-2 0 0 0 0,1 2 0 0 0,-2 0 0 0 0,0 1-90 0 0,-1 1 0 0 0,-1 0 0 0 0,1 0-1 0 0,-2 0 1 0 0,0 7 0 0 0,-2 1 90 0 0,1 7 0 0 0,-3-1 0 0 0,0 0 0 0 0,-2 0-180 0 0,0 2 270 0 0,-1 1-90 0 0,1 1-90 0 0,0 4 0 0 0,-1-1-90 0 0,1 4 90 0 0,0 1 89 0 0,2 0-89 0 0,1 1 0 0 0,1 0-90 0 0,2 1 0 0 0,2-1 90 0 0,2 1-90 0 0,3-1-90 0 0,0 0 90 0 0,5-1 0 0 0,-1 1 0 0 0,2-1 0 0 0,0 1 0 0 0,0-1 0 0 0,7-1 0 0 0,1 0 0 0 0,7-1 0 0 0,-2 1 0 0 0,4-3 0 0 0,1 0 0 0 0,3-4 0 0 0,3-2 0 0 0,2-3 0 0 0,4-4 0 0 0,2-5 0 0 0,4-1 0 0 0,1-3 0 0 0,1 0 0 0 0,1-8 0 0 0,-1-1 0 0 0,1-9-90 0 0,10-16 0 0 0,2-3 90 0 0,-2-3-45 0 0,0 0 0 0 0,-6-2 45 0 0,-21 5 0 0 0,-6-3 0 0 0,-8-1 0 0 0,-4-2 0 0 0,-4-1 0 0 0,0 0 0 0 0,0 0 90 0 0,-7 1-180 0 0,-3 5 180 0 0,-7 3-90 0 0,-1 4 0 0 0,-2 3 90 0 0,-3 5-90 0 0,-5 3 0 0 0,-5 4 0 0 0,-3 3 0 0 0,0 3 0 0 0,-3 4 0 0 0,0 3 0 0 0,-2 2 0 0 0,0 1 0 0 0,2 6 0 0 0,2 2 0 0 0,3 5 0 0 0,3 1 0 0 0,2 0-90 0 0,3 2 90 0 0,3 2-269 0 0,3 1-91 0 0,6 3-90 0 0,1 2 0 0 0,5 1-89 0 0,1 2 89 0 0,4 1-90 0 0,2 0 0 0 0,1 0-89 0 0,9 2-91 0 0,1-2-359 0 0,11 1-360 0 0,1 0 1439 0 0,4 1 0 0 0,3-1 0 0 0,3 0 0 0 0</inkml:trace>
</inkml:ink>
</file>

<file path=ppt/ink/ink5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9-20T23:48:22.941"/>
    </inkml:context>
    <inkml:brush xml:id="br0">
      <inkml:brushProperty name="width" value="0.1" units="cm"/>
      <inkml:brushProperty name="height" value="0.6" units="cm"/>
      <inkml:brushProperty name="color" value="#33CCFF"/>
      <inkml:brushProperty name="inkEffects" value="pencil"/>
    </inkml:brush>
  </inkml:definitions>
  <inkml:trace contextRef="#ctx0" brushRef="#br0">335 61 14057 225000 62116,'-18'-20'2789'0'0,"3"2"-2610"0"0,11 14-89 0 0,-1-1 0 0 0,0 1 0 0 0,-1-1 90 0 0,-2 3 0 0 0,0 0-90 0 0,-2 2 90 0 0,0 0-90 0 0,-2 0 0 0 0,0 0 0 0 0,-2 6 0 0 0,-1 2 0 0 0,-2 6 0 0 0,-1 0 0 0 0,-1 2 0 0 0,1 1 0 0 0,-1 1 89 0 0,1 3-89 0 0,0 3 0 0 0,3 4-90 0 0,2 3 90 0 0,1 4 0 0 0,2-1 0 0 0,1 4-90 0 0,5 0 0 0 0,1 3 0 0 0,3-1 90 0 0,0 1-90 0 0,7-2 0 0 0,1-2 0 0 0,8 0 0 0 0,0-3 0 0 0,0-2 0 0 0,1-3 0 0 0,-1-4 90 0 0,1-4-90 0 0,-1-3 0 0 0,1-4 0 0 0,-1-5 0 0 0,2-2 0 0 0,0-4 0 0 0,1-1 0 0 0,2-2 90 0 0,2-6-90 0 0,1-4-180 0 0,2-6-450 0 0,39-44 541 0 0,-28 23-1 0 0,28-33 0 0 0,-40 33 90 0 0,-1 0-90 0 0,-3-2 90 0 0,-3 1 0 0 0,-3-1 0 0 0,-3 4 90 0 0,-4 0-90 0 0,-4 2 0 0 0,-2 0 0 0 0,-2 3 0 0 0,0 2 0 0 0,-7 3 90 0 0,-2 0 0 0 0,-7 4-90 0 0,-3 0 0 0 0,1 4 0 0 0,-4 2 89 0 0,-1 1-89 0 0,-1 4 90 0 0,-2 2-90 0 0,0 4 0 0 0,-2 2 0 0 0,0 2 0 0 0,-1 0 0 0 0,1 0 0 0 0,0 7 0 0 0,-1 1 0 0 0,3 6-179 0 0,0-1-1 0 0,2 1-180 0 0,2 1-90 0 0,0 1-180 0 0,4 3-89 0 0,1 0-361 0 0,4 5 1 0 0,1 1 0 0 0,5 3 1079 0 0,3 0 0 0 0,2 0 0 0 0,2-1 0 0 0</inkml:trace>
</inkml:ink>
</file>

<file path=ppt/ink/ink5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9-20T23:48:45.105"/>
    </inkml:context>
    <inkml:brush xml:id="br0">
      <inkml:brushProperty name="width" value="0.1" units="cm"/>
      <inkml:brushProperty name="height" value="0.6" units="cm"/>
      <inkml:brushProperty name="color" value="#33CCFF"/>
      <inkml:brushProperty name="inkEffects" value="pencil"/>
    </inkml:brush>
  </inkml:definitions>
  <inkml:trace contextRef="#ctx0" brushRef="#br0">404 339 12168 225000 62116,'18'-24'1709'0'0,"-5"3"-1529"0"0,-7 15 0 0 0,-2-1 0 0 0,1 1-180 0 0,0 0 90 0 0,-2 1 0 0 0,2-1 0 0 0,-3 1 90 0 0,1 0-180 0 0,-1 1 90 0 0,2 0-90 0 0,-3-2 0 0 0,2 2 0 0 0,-3-2 90 0 0,1 2-90 0 0,-1-1 90 0 0,0-1 0 0 0,0 1-1 0 0,0 0-89 0 0,0 0 90 0 0,0 0 90 0 0,0 1-180 0 0,0 1 180 0 0,0 0-180 0 0,0 0 0 0 0,0 0 90 0 0,0 0-90 0 0,0 0 0 0 0,0 1 0 0 0,0-2 0 0 0,-6 3 0 0 0,5-2 0 0 0,-9 1 0 0 0,9 1 0 0 0,-9-1-90 0 0,6 0 180 0 0,-5 0 0 0 0,0-1 0 0 0,0-1 0 0 0,-2 1-90 0 0,2-3 90 0 0,-3 3-90 0 0,3-2 0 0 0,-3 0 0 0 0,1-1 0 0 0,0 1 0 0 0,-1 1 0 0 0,1 0 90 0 0,-2 0 0 0 0,1 1 0 0 0,-2 0 0 0 0,1 0-90 0 0,1 1 90 0 0,-2 1-90 0 0,2 1 0 0 0,-3 0 0 0 0,2 0 90 0 0,0 0 0 0 0,0 0 0 0 0,3 6 89 0 0,-3 1-179 0 0,1 7 90 0 0,0-2 0 0 0,0 2-90 0 0,2 0 0 0 0,-2 0 90 0 0,2 2 0 0 0,-3 0 0 0 0,2 3-90 0 0,0 1 0 0 0,0 1 0 0 0,2 2 90 0 0,-1-1-90 0 0,2 2 90 0 0,3 1-90 0 0,1 2 90 0 0,2-1 0 0 0,1 1-90 0 0,-1-1 90 0 0,2 1-90 0 0,0 0 180 0 0,5 1-90 0 0,-3 1 90 0 0,19 33-90 0 0,-12-27-90 0 0,14 22 90 0 0,-11-38-90 0 0,1-3 0 0 0,0-2 0 0 0,-1-3 0 0 0,2-1 0 0 0,1-2 0 0 0,1-3 0 0 0,2-2 0 0 0,1-2 0 0 0,2 0 0 0 0,0-1 0 0 0,3 0 0 0 0,0 0 0 0 0,0-5 0 0 0,1 4 90 0 0,-1-10-90 0 0,-1 6 0 0 0,-1-6 0 0 0,1 1 0 0 0,-1-1 0 0 0,0 0 0 0 0,0-1 0 0 0,-4 0 0 0 0,0-1 0 0 0,-2 2 0 0 0,-1-2 0 0 0,-1-2 0 0 0,-1-1 0 0 0,-1-3 0 0 0,-1 1 0 0 0,0-1 0 0 0,-1 0 0 0 0,1-1 0 0 0,-1 1 0 0 0,-1 0 89 0 0,-1 0-89 0 0,-2 0 0 0 0,-2-1 0 0 0,0 0 0 0 0,-2 0 0 0 0,0-12 0 0 0,-2 9 0 0 0,0-9 0 0 0,0 10-89 0 0,0-1 89 0 0,0 0 0 0 0,-6-1 0 0 0,0 0 0 0 0,-5 1 0 0 0,1 0-90 0 0,-1 1 90 0 0,-1 1 0 0 0,0 2 0 0 0,-1 1 0 0 0,-1 2 0 0 0,-1 1 0 0 0,-8-3 0 0 0,6 6 0 0 0,-7-1 0 0 0,-21 3 0 0 0,-3 6 0 0 0,-7-1 0 0 0,9 5 0 0 0,21 7 0 0 0,0 2 0 0 0,1 6 90 0 0,2 0-90 0 0,0 1 0 0 0,4 3 0 0 0,-2 2 89 0 0,2 3 1 0 0,1 1-90 0 0,3 2 0 0 0,-1 2 90 0 0,3 2-90 0 0,1 2 0 0 0,3 2 0 0 0,4 0 0 0 0,2-1 90 0 0,1 0-90 0 0,1-3 0 0 0,0-2 0 0 0,0-1 0 0 0,6-4 0 0 0,2-1 90 0 0,6-3-90 0 0,1-1 0 0 0,1 0 0 0 0,3-1 0 0 0,2-2 0 0 0,4-3 0 0 0,2-1 0 0 0,2-2 0 0 0,3-2 0 0 0,0-2 0 0 0,0-1 0 0 0,1-1 90 0 0,1-2-90 0 0,-2-2 0 0 0,0 0 0 0 0,-1-7 0 0 0,-1-2 0 0 0,0-6 0 0 0,-3-2 0 0 0,-2 1 0 0 0,-3-1 0 0 0,0 0 0 0 0,-4-1 90 0 0,2-12-90 0 0,-8 6 0 0 0,1-9 0 0 0,-8 7 0 0 0,-3-2 0 0 0,0-1 0 0 0,-2-1 0 0 0,0-2-90 0 0,-9 1 90 0 0,0 0 0 0 0,-8 2 0 0 0,0 0 0 0 0,-19-11 0 0 0,11 16 180 0 0,-28-11-90 0 0,25 24 0 0 0,-10 3 0 0 0,14 6 0 0 0,0 2 0 0 0,2 0 0 0 0,-1 7 0 0 0,3 2 0 0 0,0 8 90 0 0,0 1-1 0 0,1 1 1 0 0,-2 3-90 0 0,3 2-90 0 0,-1 1 180 0 0,1 4-180 0 0,1-1 90 0 0,1 3-90 0 0,2-1 0 0 0,0 2 90 0 0,3-1-90 0 0,2-1 0 0 0,2-1 0 0 0,1-1 0 0 0,2-1 0 0 0,2-2 0 0 0,1-2 0 0 0,9-2 90 0 0,1-1-90 0 0,8-3 0 0 0,-1-2 0 0 0,0-2 90 0 0,1-4-180 0 0,9-2 180 0 0,-3-3-180 0 0,8-2 90 0 0,-5-2 0 0 0,2-10-90 0 0,2-1 0 0 0,0-10 0 0 0,1-1 90 0 0,-1 0-90 0 0,-1-1 0 0 0,-3 0 90 0 0,-3-1 0 0 0,-2-1-90 0 0,-3 0 180 0 0,-3 0-90 0 0,-3-1-90 0 0,-4-1 90 0 0,-4 1 0 0 0,-2 1 0 0 0,-2 0 0 0 0,-7 3 0 0 0,-2 4 0 0 0,-9 2 0 0 0,-1 5 0 0 0,-12 2 0 0 0,5 6 90 0 0,-10-1-90 0 0,8 4 90 0 0,-2 0-90 0 0,-14 12 0 0 0,11-3 90 0 0,-19 18-90 0 0,26-10 0 0 0,-6 8 90 0 0,15-5-90 0 0,2 0 0 0 0,1 0-90 0 0,2 1 90 0 0,1-1 0 0 0,3 1 0 0 0,3 0 0 0 0,0 0 0 0 0,3-1-90 0 0,0 1 180 0 0,9-1-90 0 0,2 0 0 0 0,7 0 0 0 0,3-2 90 0 0,2-3-180 0 0,3-2 90 0 0,4-4 0 0 0,2-2 0 0 0,3-4 0 0 0,0 0 0 0 0,1-3 0 0 0,-3-6 0 0 0,0-2 0 0 0,-4-5 0 0 0,-2-3 90 0 0,-4 1-180 0 0,-5-3 90 0 0,-5 1 0 0 0,-3 0 0 0 0,-3 2 0 0 0,-2 0 0 0 0,-2 2-90 0 0,-1 0 90 0 0,-9 2 0 0 0,-1 1 90 0 0,-8 4-90 0 0,-1 2 0 0 0,-3-1 0 0 0,-2 4 90 0 0,-2-1-90 0 0,0 2 0 0 0,0 0 0 0 0,1 7 0 0 0,2 1 0 0 0,1 6 0 0 0,2-1 0 0 0,2 0-90 0 0,6-1 90 0 0,2-1 0 0 0,4 1 0 0 0,0-2 0 0 0,1 0 0 0 0,2-1 0 0 0,2 0-90 0 0,1 0 180 0 0,0 2-90 0 0,0-2 0 0 0,6 1-90 0 0,2-3 180 0 0,6-2-90 0 0,5-1-90 0 0,-2-2 90 0 0,14-1-90 0 0,-10-1 0 0 0,7 0 90 0 0,-7-7 90 0 0,-2-1-180 0 0,-1-6 180 0 0,-4 1-90 0 0,0 0-90 0 0,-4 1 90 0 0,-2 0 0 0 0,-3 1 0 0 0,-3 3 0 0 0,-2 1 0 0 0,-8 2 0 0 0,-1 0 0 0 0,-9 3 0 0 0,0-1 0 0 0,-2 2 0 0 0,-1 0 90 0 0,-1 1-90 0 0,-1 0 0 0 0,0 0 0 0 0,0 6 90 0 0,1 2-90 0 0,1 6-90 0 0,2-1 180 0 0,0 0-180 0 0,3-2 0 0 0,2 0 90 0 0,2-5-90 0 0,4 3 90 0 0,1-8 0 0 0,4 6 0 0 0,2-2-90 0 0,1 2 180 0 0,6 0-90 0 0,2-3 0 0 0,5 2 0 0 0,1-4 0 0 0,2 2-90 0 0,0-3 1 0 0,2-1-1 0 0,2 0-90 0 0,10-12 90 0 0,-5 3 90 0 0,7-10 0 0 0,-1 2 0 0 0,-9 3 0 0 0,5-1 0 0 0,-14 6 0 0 0,-4 1 90 0 0,-1 2-90 0 0,-5 0 90 0 0,-6 3-90 0 0,-6 1 0 0 0,-7 2 0 0 0,-1 0 0 0 0,-3 0 0 0 0,-11 10 0 0 0,-5-2 0 0 0,2 3 0 0 0,6-2 0 0 0,14-8-180 0 0,4 6 90 0 0,10-6 90 0 0,7 2-90 0 0,9-3 90 0 0,2 0 0 0 0,-1 0 90 0 0,-3 0-90 0 0,0-7 90 0 0,-3 6-90 0 0,-1-11 90 0 0,-2 10 0 0 0,-10-3-90 0 0,-3 5 0 0 0,-9 0 0 0 0,1 0 90 0 0,0 0 0 0 0,0 0-1 0 0,0 0-89 0 0,-1 0 90 0 0,-1 0-90 0 0,0 5 0 0 0,0-3 0 0 0,-1 9 0 0 0,2-5 0 0 0,0 5 0 0 0,1-1 0 0 0,3-6 0 0 0,0 3 0 0 0,3-6-179 0 0,0 6 448 0 0,9-6 901 0 0,-3 8-6207 0 0,0-8 2518 0 0,-1 0 2519 0 0,-4-7 0 0 0,6-4 0 0 0,0 0 0 0 0</inkml:trace>
</inkml:ink>
</file>

<file path=ppt/ink/ink5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9-20T23:48:50.912"/>
    </inkml:context>
    <inkml:brush xml:id="br0">
      <inkml:brushProperty name="width" value="0.1" units="cm"/>
      <inkml:brushProperty name="height" value="0.6" units="cm"/>
      <inkml:brushProperty name="color" value="#33CCFF"/>
      <inkml:brushProperty name="inkEffects" value="pencil"/>
    </inkml:brush>
  </inkml:definitions>
  <inkml:trace contextRef="#ctx0" brushRef="#br0">28 95 11988 180000 90000,'-16'-22'630'0'0,"4"3"-630"0"0,12 15 0 0 0,0-1-90 0 0,0 3 180 0 0,0-1-180 0 0,0-1 180 0 0,0-1-90 0 0,0 0 0 0 0,0 1 0 0 0,0 1 360 0 0,0 1 1889 0 0,0-1-1440 0 0,6-3-809 0 0,0 3 0 0 0,0-2 0 0 0,-1 5 0 0 0</inkml:trace>
</inkml:ink>
</file>

<file path=ppt/ink/ink5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40:45.342"/>
    </inkml:context>
    <inkml:brush xml:id="br0">
      <inkml:brushProperty name="width" value="0.04286" units="cm"/>
      <inkml:brushProperty name="height" value="0.04286" units="cm"/>
    </inkml:brush>
  </inkml:definitions>
  <inkml:trace contextRef="#ctx0" brushRef="#br0">11 118 8072,'0'-24'0,"0"3"990,-5 17-1,4-3 3149,-3 4-3958,4 5 180,0 2-360,21 29 90,-13-17-90,17 17 0,-17-22 0,0 1 0,0 0-540,5 10-1169,-4 1 1079,1-1-1349,-5-2 1530,-4-15 179,2 0-90,-2-5 90,1-6 90,0-2 90,1-6-90,1-8 180,0 3-180,5-34 270,-4 28 0,5-34-90,-7 41 630,3-8 1439,-3 14-1260,0 7-269,-1-2 270,1 5-451,-2 1 1170,2 0-1529,-2 7 90,0 2-90,6 7 0,0-1 0,4 0 0,4 8-90,-5-3-1259,16 26 900,-13-22-991,10 18 541,-15-27-1620,7 6 1800,-8-11 719,4 3 0,-5-7 0,0-1 0</inkml:trace>
</inkml:ink>
</file>

<file path=ppt/ink/ink5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40:46.211"/>
    </inkml:context>
    <inkml:brush xml:id="br0">
      <inkml:brushProperty name="width" value="0.04286" units="cm"/>
      <inkml:brushProperty name="height" value="0.04286" units="cm"/>
    </inkml:brush>
  </inkml:definitions>
  <inkml:trace contextRef="#ctx0" brushRef="#br0">1 131 10861,'25'-27'1979,"-3"3"-1620,-12 15 1,-2 1-4341,0 3 5780,-1 0-760,-4 9-949,-1 2 90,-2 8-90,6 2-90,1 10 90,11 24-90,-6-13 90,10 32-90,-16-44 0,11 21 0,-15-28 2402,7 13-3121,-8-21 449,1-2 90,4-15 0,-4-7 0,5-3 180,-7-3-90,0-3 90,0-17 0,0 8 90,14-35 90,-6 35 360,13-30-270,-15 43 1529,-1-7-1710,2 29-89,1 3 90,5 12 0,12 16-90,-9-12 0,22 25 0,-21-29-90,8 12 0,-14-18-179,2 8-1,-7-7 0,1 2-270,-7-4 180,0-4-629,0 1 899,0-11 90,0-3 0,0-9 90,0-16 90,0 10 539,0-30-539,0 29 90,0-14-90,0 21 450,17-9-450,-6 8 179,30-18-269,-22 21-90,10-6 0,-15 13 0,-1 3 0,-1 1 90,10 8-90,-8-4 0,15 26 0,-17-18-359,13 32 89,-14-24-1169,8 31 989,-13-29-1439,4 20 899,-9-30 990,2 9 0,-3-14 0,0 2 0</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32:19.241"/>
    </inkml:context>
    <inkml:brush xml:id="br0">
      <inkml:brushProperty name="width" value="0.04286" units="cm"/>
      <inkml:brushProperty name="height" value="0.04286" units="cm"/>
    </inkml:brush>
  </inkml:definitions>
  <inkml:trace contextRef="#ctx0" brushRef="#br0">38 16 11580,'-21'12'630,"5"-2"-630,52-8 0,-16-1-4251,31-1 4251,-22 0 0,0 0 584,67 0-584,-48 0 0,48 0 0,-63 0-2177,12 0 2177,-13-6-162,31-2 162,-38-6 2187,20 7-2187,-34 1 174,1 6-174,-5 0 3267,1 0-3267,1 0 378,0 0-468,-1 0 0,1 0 0,-3 0-629,5 0 269,-7 0 450,1 0 0,-3 0 0,-2 0 0</inkml:trace>
</inkml:ink>
</file>

<file path=ppt/ink/ink5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40:46.519"/>
    </inkml:context>
    <inkml:brush xml:id="br0">
      <inkml:brushProperty name="width" value="0.04286" units="cm"/>
      <inkml:brushProperty name="height" value="0.04286" units="cm"/>
    </inkml:brush>
  </inkml:definitions>
  <inkml:trace contextRef="#ctx0" brushRef="#br0">0 0 16348,'13'18'1889,"-5"-16"-1889,9 46 0,-8-27 0,-2 0 0,-2 0 0,-2 0 0,1-1-90,0 5-990,-2 4 541,1-7-1260,-3 3 989,0-18 810,0 2 0,0-13 0,0-1 0</inkml:trace>
</inkml:ink>
</file>

<file path=ppt/ink/ink5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40:46.810"/>
    </inkml:context>
    <inkml:brush xml:id="br0">
      <inkml:brushProperty name="width" value="0.04286" units="cm"/>
      <inkml:brushProperty name="height" value="0.04286" units="cm"/>
    </inkml:brush>
  </inkml:definitions>
  <inkml:trace contextRef="#ctx0" brushRef="#br0">1 160 14279,'12'-29'180,"1"3"-180,3 14 0,0-1 0,7-4 0,-6 4-90,12-6 0,-15 9-630,15-2 360,-16 8-1349,13 0 630,-17 4 1079,6 7 0,-9 1 0,1 6 0</inkml:trace>
</inkml:ink>
</file>

<file path=ppt/ink/ink5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40:47.359"/>
    </inkml:context>
    <inkml:brush xml:id="br0">
      <inkml:brushProperty name="width" value="0.04286" units="cm"/>
      <inkml:brushProperty name="height" value="0.04286" units="cm"/>
    </inkml:brush>
  </inkml:definitions>
  <inkml:trace contextRef="#ctx0" brushRef="#br0">21 172 12660,'-11'-23'809,"2"2"1440,9 15-1260,0 10-719,0 31-180,0-10 0,0 20 0,5-24 0,1-1 90,13 34-270,-8-24 0,7 44-90,-10-53-629,-2 19 449,-4-33-720,-2 3 901,0-17 89,0 0-180,0-19 270,0 5-90,0-21 90,0 14 0,0-34 0,0 29 360,12-36-180,-9 41-1,13-13 1,-14 23 90,9 2-180,-6 3 90,6 1 270,9-5-450,-6 7 90,22-15-90,-17 16 0,7-5 0,-11 9 0,-2 2 90,1 1 0,-1 2 0,7 15 0,-6-4-90,8 14 0,-9-3 0,5 13 0,-6-6 0,1 10 89,-8-12-178,-2 0 89,-3-1 89,0-1-178,0-2-1,0-3-90,0-2-180,0-4 360,0 2 0,0-14 0,0 1 0</inkml:trace>
</inkml:ink>
</file>

<file path=ppt/ink/ink5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40:47.627"/>
    </inkml:context>
    <inkml:brush xml:id="br0">
      <inkml:brushProperty name="width" value="0.04286" units="cm"/>
      <inkml:brushProperty name="height" value="0.04286" units="cm"/>
    </inkml:brush>
  </inkml:definitions>
  <inkml:trace contextRef="#ctx0" brushRef="#br0">0 0 16618,'22'21'809,"-4"0"-359,-10 2-360,0-5 0,3 10 0,-1-10-90,0 3 90,4 8-180,-5-7 90,6 16-360,-6-11-1979,2 18 1530,-6-21-1170,-2 6 90,-3-23 1889,0 0 0,0-4 0,0-1 0</inkml:trace>
</inkml:ink>
</file>

<file path=ppt/ink/ink5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40:48.359"/>
    </inkml:context>
    <inkml:brush xml:id="br0">
      <inkml:brushProperty name="width" value="0.04286" units="cm"/>
      <inkml:brushProperty name="height" value="0.04286" units="cm"/>
    </inkml:brush>
  </inkml:definitions>
  <inkml:trace contextRef="#ctx0" brushRef="#br0">1 63 15628,'14'30'630,"-2"-3"-540,-5-11 0,-1 1-4252,-1 1 4162,0 3 90,0 0 458,1 11-548,-1-8-30,4 30 120,-5-30-180,2 23 0,-4-36 1514,0 4-1784,-1-26 733,-1 3-462,0-13 136,0 4-137,0-12 180,0-4 0,6-1 360,8-17-181,1 27 541,10-25-630,-13 32-2853,16-15 2853,-14 21 180,21-8-360,-18 14 180,32 8-90,-29 8 0,26 23-90,-30-12 0,9 26 0,-16-27 0,3 27-90,-8-28-270,-1 22 90,-3-28-1259,0 5 1349,0-22 3482,0-5-3392,0-7 90,0-1 0,0 1 0,0-23 180,0 17 180,23-31-180,-10 34 360,36-25 179,6 5-539,-10 8-90,8 1 0,-34 23 0,0 1 360,15 2-360,-12 7-90,21 12 0,-28 2 90,8 25-90,-17-18-3662,9 30 3392,-9-30-1799,10 27 1529,-11-34-1079,3 15 1080,-8-26-1710,14 3 1529,-5-9-1528,29-6 2248,-17-1 0,16-6 0,-14 1 0</inkml:trace>
</inkml:ink>
</file>

<file path=ppt/ink/ink5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40:48.693"/>
    </inkml:context>
    <inkml:brush xml:id="br0">
      <inkml:brushProperty name="width" value="0.04286" units="cm"/>
      <inkml:brushProperty name="height" value="0.04286" units="cm"/>
    </inkml:brush>
  </inkml:definitions>
  <inkml:trace contextRef="#ctx0" brushRef="#br0">230 82 13469,'-20'-19'1979,"0"4"-1349,8 14-1,-3 1 91,-4 0-450,2 0-90,-4 0-90,6 5 90,0-4 0,-13 33-180,12-19 89,-10 42-89,20-35 0,8 26-89,5-30 89,6 13 0,2-18 0,18 10 0,-11-15-90,23 4-180,-16-17-720,20-20 810,-20 6-449,8-31 359,-31 27-270,2-32 270,-15 30-3841,-15-29 3751,4 33-3168,-23-16 2899,22 29-990,-17-4-360,16 12 1979,0 0 0,6 0 0,7 0 0</inkml:trace>
</inkml:ink>
</file>

<file path=ppt/ink/ink5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40:49.074"/>
    </inkml:context>
    <inkml:brush xml:id="br0">
      <inkml:brushProperty name="width" value="0.04286" units="cm"/>
      <inkml:brushProperty name="height" value="0.04286" units="cm"/>
    </inkml:brush>
  </inkml:definitions>
  <inkml:trace contextRef="#ctx0" brushRef="#br0">1 0 15448,'7'28'540,"-2"-1"-270,-5 21-270,0-23 0,0 26 0,0-19-180,0-14-2159,0 15 1530,0-24 809,0 1 0,6-7 0,1-3 0</inkml:trace>
</inkml:ink>
</file>

<file path=ppt/ink/ink5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40:49.319"/>
    </inkml:context>
    <inkml:brush xml:id="br0">
      <inkml:brushProperty name="width" value="0.04286" units="cm"/>
      <inkml:brushProperty name="height" value="0.04286" units="cm"/>
    </inkml:brush>
  </inkml:definitions>
  <inkml:trace contextRef="#ctx0" brushRef="#br0">1 0 17067,'3'31'270,"-1"-3"-180,-2-11-90,4-1 0,0 8 0,1 0-720,-2 20 181,-3-21-1890,0 12 1260,0-29 1169,0 4 0,0-8 0,0 0 0</inkml:trace>
</inkml:ink>
</file>

<file path=ppt/ink/ink5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40:55.911"/>
    </inkml:context>
    <inkml:brush xml:id="br0">
      <inkml:brushProperty name="width" value="0.04286" units="cm"/>
      <inkml:brushProperty name="height" value="0.04286" units="cm"/>
    </inkml:brush>
  </inkml:definitions>
  <inkml:trace contextRef="#ctx0" brushRef="#br0">0 393 12660,'0'25'450,"0"-6"-6021,0-14 5751,0 1 1319,0 0-959,0 5 679,5-8-1219,4-5-270,-3-8 180,8-16-90,-2-21 180,-2 9-90,7-42 90,-11 41 0,2-46 0,-5 50 180,-3-27-90,0 42 540,0-3-540,0 25 3392,0 3-3393,0 9 1,0 1 0,0 1-90,0 4 180,6 28-180,2-14 90,4 21-90,1-24 0,-1 1 0,0-1 0,-1-1 0,9 26 0,-8-20 0,4 43-180,-9-47-719,-2 28 539,-2-40-719,-1 12 359,-2-22 720,0 3 0,0-10 0,0 0 0</inkml:trace>
</inkml:ink>
</file>

<file path=ppt/ink/ink5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40:56.160"/>
    </inkml:context>
    <inkml:brush xml:id="br0">
      <inkml:brushProperty name="width" value="0.04286" units="cm"/>
      <inkml:brushProperty name="height" value="0.04286" units="cm"/>
    </inkml:brush>
  </inkml:definitions>
  <inkml:trace contextRef="#ctx0" brushRef="#br0">1 75 13469,'37'-16'0,"0"3"-5660,-11 5 5660,14-2-90,-9 3 994,8-2-1084,-12 6-2698,31-2 1619,-29 5 1259,24-3 0,-39 3 0,0 0 0</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32:20.873"/>
    </inkml:context>
    <inkml:brush xml:id="br0">
      <inkml:brushProperty name="width" value="0.04286" units="cm"/>
      <inkml:brushProperty name="height" value="0.04286" units="cm"/>
    </inkml:brush>
  </inkml:definitions>
  <inkml:trace contextRef="#ctx0" brushRef="#br0">0 37 10951,'19'25'539,"-4"-2"-449,-5-9 0,-3 1-4341,1 0 4341,5 9-90,-4-6 926,9 15-746,-8-13-90,10 28 0,-9-26-90,7 23 0,-11-27 179,3 27-179,-5-22 0,0 15 0,-4-22 0,0-1 3381,-1 1-3381,0 15-55,0-5 145,0 6-450,0-16 180,0-16 0,0-6 0,0-10-89,0 0-451,0-14 450,0 5-629,-6-52 809,-3 39 0,-5-30 180,5 41 0,-3 0 90,6 1 719,-19-15-629,11 15 360,-18-19-451,20 30 91,-11-10-180,16 18-90,-8-7 0,12 9 0,17-15 0,-3 12 0,17-8 0,-6 9 0,-3 2 0,37-5 0,-26 6 0,49-3 90,-13 6-557,-8-1 377,-1 1 90,-36 1 0,-1 0 0,13 0 90,-12 0 0,32 0-90,-32 0 90,25 0-90,-31 0 90,16 0-1,-20 0 1,10 11-90,-14-9 0,9 21 0,-10-18 90,6 14 0,-8-12 828,3 10-739,-4-8 271,6 19-270,-6-12 270,7 38-360,-6-29 0,6 46-90,-7-42 90,5 36-90,-4-39 0,2 27 0,-3-34 0,2 13 0,-4-24-5307,2 5 5307,-2-16 0,-5 5 0,-2-7 0</inkml:trace>
</inkml:ink>
</file>

<file path=ppt/ink/ink5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40:56.432"/>
    </inkml:context>
    <inkml:brush xml:id="br0">
      <inkml:brushProperty name="width" value="0.04286" units="cm"/>
      <inkml:brushProperty name="height" value="0.04286" units="cm"/>
    </inkml:brush>
  </inkml:definitions>
  <inkml:trace contextRef="#ctx0" brushRef="#br0">0 6 14099,'0'-5'0</inkml:trace>
</inkml:ink>
</file>

<file path=ppt/ink/ink5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40:57.043"/>
    </inkml:context>
    <inkml:brush xml:id="br0">
      <inkml:brushProperty name="width" value="0.04286" units="cm"/>
      <inkml:brushProperty name="height" value="0.04286" units="cm"/>
    </inkml:brush>
  </inkml:definitions>
  <inkml:trace contextRef="#ctx0" brushRef="#br0">158 41 12480,'-29'-16'360,"4"4"-270,16 7-90,0 2 90,1 0-90,2 2-90,-1 1 90,2 0 0,0 11 0,2-2 269,1 27-179,2-18 270,5 29-180,2-25 180,23 52-270,-12-37 90,14 33-90,-15-34-277,0 3 277,2 0-3211,16 35 3211,-4-12-90,6 10 0,-12-26 90,0-2-90,-11-18-180,6 22 0,-17-30-354,-8 15 444,-4-20 3122,-27 10-3122,13-17-90,-38 2 90,34-6 90,-33-14 0,38 2 0,-11-42 0,26 25 0,23-58 0,0 46 0,13-12 0,4-1 0,-1 5 0,9-9 0,-1 0 0,-4 9-629,19-24 629,-29 38 0,-4 2 0,-2 3 90,-6 1 0,0-4-90,-7 9 0,-15-16 0,-2 23 0,-26-8 0,11 20 539,-40 8-988,-2 17-136,20-3 0,-1 2-404,-20 17 989,0 14 0,41-27 0,-6 10 0</inkml:trace>
</inkml:ink>
</file>

<file path=ppt/ink/ink5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40:59.578"/>
    </inkml:context>
    <inkml:brush xml:id="br0">
      <inkml:brushProperty name="width" value="0.04286" units="cm"/>
      <inkml:brushProperty name="height" value="0.04286" units="cm"/>
    </inkml:brush>
  </inkml:definitions>
  <inkml:trace contextRef="#ctx0" brushRef="#br0">24 74 11670,'-7'-24'900,"-4"3"-6381,10 15 5661,-4-2-180,5 4 1499,0-1-1409,0 2 2479,0 0-2569,6 8 269,0 1 271,6 8-270,34 55-180,-20-32 3111,26 46-3201,-28-45 90,-3 4 0,18 46 0,-16-29-1650,2 12 1,-2 1 1559,-6-7-698,1 18 1,-1 2 697,-6-21 0,-1 11 0,-3-4 0,-4-24-540,0 42 90,-3-56-2004,0 21 1734,-5-37-3687,-10 8 4407,1-20 0,-8 2 0,8-6 0</inkml:trace>
</inkml:ink>
</file>

<file path=ppt/ink/ink5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41:00.394"/>
    </inkml:context>
    <inkml:brush xml:id="br0">
      <inkml:brushProperty name="width" value="0.04286" units="cm"/>
      <inkml:brushProperty name="height" value="0.04286" units="cm"/>
    </inkml:brush>
  </inkml:definitions>
  <inkml:trace contextRef="#ctx0" brushRef="#br0">152 1 11670,'6'23'720,"-1"-1"-630,-5-11 0,-6 5 629,-13 44-539,4-22-664,-8 35 574,13-34-2838,-8 50 2838,6-27-45,3-12 0,1-1-585,-1 12 540,2 1 0,0 3-1964,-1 32 1964,3-23 45,2-12 0,1 1-499,0 34 454,11-3 1271,0-13-1181,9-31 179,-1-4-269,1-4 0,18 23 0,-9-26 90,38 29-90,-32-47 2322,31 5-2412,-33-21-3125,45-8 2585,-40-3-1216,36-12 1846,-45 4 0,7-6 0,-11 5 0</inkml:trace>
</inkml:ink>
</file>

<file path=ppt/ink/ink5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41:01.284"/>
    </inkml:context>
    <inkml:brush xml:id="br0">
      <inkml:brushProperty name="width" value="0.04286" units="cm"/>
      <inkml:brushProperty name="height" value="0.04286" units="cm"/>
    </inkml:brush>
  </inkml:definitions>
  <inkml:trace contextRef="#ctx0" brushRef="#br0">211 1 10501,'-19'25'1079,"3"-2"-449,3 1-540,4-6 0,-6 11-90,5-10 90,0 2 0,-1-2 0,0 1 0,-1-1-90,0-2 90,-14 13-90,13-15 0,-8 8 0,16-17 0,1 1-90,2-4 90,0 1 0,8-3 0,1-1 90,4 0-90,6 0 0,-5 0 0,20-5 0,-15 4 0,27-16 0,-24 14 0,11-13 0,-16 11-180,0-4 0,-2 2-90,-1 0-540,2 3 361,-6 2 449,2 2 0,-7-5 0,0-2 0</inkml:trace>
</inkml:ink>
</file>

<file path=ppt/ink/ink5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41:01.527"/>
    </inkml:context>
    <inkml:brush xml:id="br0">
      <inkml:brushProperty name="width" value="0.04286" units="cm"/>
      <inkml:brushProperty name="height" value="0.04286" units="cm"/>
    </inkml:brush>
  </inkml:definitions>
  <inkml:trace contextRef="#ctx0" brushRef="#br0">0 0 14819,'0'27'269,"0"0"-179,0-6 0,0 2-4251,0 2 4161,0 1 856,0 24-856,0-18 0,0 34 0,0-40-539,0 19 179,0-28-2249,0 21 1800,0-21-2070,6 19 2879,-1-26 0,5 4 0,-2-8 0</inkml:trace>
</inkml:ink>
</file>

<file path=ppt/ink/ink5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41:08.462"/>
    </inkml:context>
    <inkml:brush xml:id="br0">
      <inkml:brushProperty name="width" value="0.04286" units="cm"/>
      <inkml:brushProperty name="height" value="0.04286" units="cm"/>
    </inkml:brush>
  </inkml:definitions>
  <inkml:trace contextRef="#ctx0" brushRef="#br0">186 42 11760,'0'-21'720,"0"4"-540,0 15 1889,-6 0-1979,-2 42 179,-6-13-89,1 29 90,-6-2 0,-1-1-180,2 0-1741,-4 24 0,1 1 1651,10-19 0,2-1 0,0-1 0,2-5 45,3-1 0,1 0-45,1-4 0,9 44 0,-1-58 90,12 27-90,-7-37 0,18 32 0,-14-33-270,21 26 90,-20-33-719,13 6 449,-17-16-90,4 0 0,-5-5 1,-1 0-91,2 0-1529,16-11 1440,-14 3 719,16-16 0,-22 11 0,4-5 0</inkml:trace>
</inkml:ink>
</file>

<file path=ppt/ink/ink5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41:08.961"/>
    </inkml:context>
    <inkml:brush xml:id="br0">
      <inkml:brushProperty name="width" value="0.04286" units="cm"/>
      <inkml:brushProperty name="height" value="0.04286" units="cm"/>
    </inkml:brush>
  </inkml:definitions>
  <inkml:trace contextRef="#ctx0" brushRef="#br0">180 50 13199,'-23'0'360,"3"0"-180,6 0-180,2 5 0,-1-3 0,6 3 0,1 1 0,0-1 0,1 4-90,1-4 90,8-2 0,2-3 0,6 0-90,-2 0 90,1 0 0,6 0-180,-4 0 180,10-34 0,-30 23 0,9-25 0,-22 31 0,8 3 0,0 1 0,0 1 0,-1 0 0,1 0 0,0 0-90,0 5 0,1-3-359,-4 13-1,5-13-1439,-2 12 1889,8-13 0,1 3 0,2-4 0</inkml:trace>
</inkml:ink>
</file>

<file path=ppt/ink/ink5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41:09.548"/>
    </inkml:context>
    <inkml:brush xml:id="br0">
      <inkml:brushProperty name="width" value="0.04286" units="cm"/>
      <inkml:brushProperty name="height" value="0.04286" units="cm"/>
    </inkml:brush>
  </inkml:definitions>
  <inkml:trace contextRef="#ctx0" brushRef="#br0">177 24 12390,'-24'-8'540,"-6"-1"-540,14 7 0,-7-2 90,8 4-90,2-1 0,0 1 0,3 0 0,0 0 0,3 0 0,1 0 0,2 6 0,1-5 90,2 22-90,0-14 179,16 30-179,-6-23 0,13 15 270,-6-4-180,-2-3 0,5 11 0,-5-4-90,1 5 0,4 12 0,1 2 90,2 5-90,1 3 0,0 0 0,-3-3 90,2 17 0,-10-30-90,-5 4-90,-6-34-90,-20 3 90,8-13-90,-41-22 90,29 7 90,-29-40-90,37 26 90,-6-52 0,17 38 0,19-16 0,4-2 0,0 11 0,31-36 0,-25 53 0,-1 1 0,1 3 90,15-16-90,-16 16 0,14-16 90,-24 29-180,0-10-180,-9 17-629,-26-4 359,7 10-269,-21 1-361,15 0-89,0 0 1259,-2 0 0,-1 5 0,0 1 0</inkml:trace>
</inkml:ink>
</file>

<file path=ppt/ink/ink5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41:10.062"/>
    </inkml:context>
    <inkml:brush xml:id="br0">
      <inkml:brushProperty name="width" value="0.04286" units="cm"/>
      <inkml:brushProperty name="height" value="0.04286" units="cm"/>
    </inkml:brush>
  </inkml:definitions>
  <inkml:trace contextRef="#ctx0" brushRef="#br0">1 0 12930,'24'12'539,"-7"-1"-6019,-9 1 5930,1 6 1138,2-2-1138,6 19-270,-5-8-869,18 67 779,-15-41-45,-1-4 0,0 1-45,-1 4 134,3 17 1,1 3-45,0 9-90,-5-18 0,0 10 0,-3-11 2269,-3 11-2224,-2 2 0,-2-1-45,-2-17 0,-5-2 0,-2-3-90,-2-15-900,-16 29 541,15-46-2250,-10 14 1440,13-28 1259,-5 3 0,8-10 0,-1-1 0</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32:22.021"/>
    </inkml:context>
    <inkml:brush xml:id="br0">
      <inkml:brushProperty name="width" value="0.04286" units="cm"/>
      <inkml:brushProperty name="height" value="0.04286" units="cm"/>
    </inkml:brush>
  </inkml:definitions>
  <inkml:trace contextRef="#ctx0" brushRef="#br0">35 152 11580,'23'12'90,"3"0"-574,-10-26 484,0 12 0,5-11 0,-10 9 159,1-4-249,17-10 170,-11 7-80,11-7 90,-20 10-90,-2 2 245,-4 1-155,0-7 0,-3 7 90,-10-10 0,3 9 90,-23-7-180,15 7 270,-24-1-270,21 4 89,-22 2-89,23 7-90,-15 17 90,20-6-90,-7 17 0,13-20 0,-2 14 0,6-13-90,0 17 90,9-17 0,12 14 0,-2-17-989,27 10 539,-23-17-269,14 4-91,-18-8-89,-1-1-271,2 0 1170,0-7 0,-1 0 0,0-6 0</inkml:trace>
</inkml:ink>
</file>

<file path=ppt/ink/ink5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41:27.095"/>
    </inkml:context>
    <inkml:brush xml:id="br0">
      <inkml:brushProperty name="width" value="0.04286" units="cm"/>
      <inkml:brushProperty name="height" value="0.04286" units="cm"/>
    </inkml:brush>
  </inkml:definitions>
  <inkml:trace contextRef="#ctx0" brushRef="#br0">62 1 12390,'-30'2'450,"8"6"-270,18-2 269,-2 1-449,12-3 0,-3-4 0,37 0 0,-16 0 0,20 0 0,-2 0 0,-13 0 0,55 0 90,-46 0-90,12 0 0,1 0-90,7 0 90,26 0 90,-30 0-180,8 0 180,-24 0-90,58 0-90,-49 0 135,11 0 0,1 0-45,-13 0-45,7 1 0,0-2 45,-5-4-422,25 3 422,-34-3-3252,-2 5 3252,2 0 0,-1-6-426,36 4 426,-26-4 0,28 6 0,-18 0 0,-14 0 0,12 0 0,0 0 0,-13 0-2034,52 0 2124,-43 0-756,6 0 0,1 0 666,-5 0 415,15 0 0,1 0-325,-12 0-90,13 0 0,0 0 0,-17 0 0,8 3 0,0 0-90,-9-1 135,7 1 0,-1 0-135,-9-3 260,5 0 1,3 0-260,24 0 89,16 0 1954,-21 0-1954,-8 0 90,-27 0-180,41 0 90,-39 0 0,54 0 0,-54 0-212,15 0 0,2 0 212,-10 0-860,12 0 0,0 0 770,-14 0-77,14 0 1,0 0 166,-12 0 0,11 0 0,0 0 0,-15 0 528,5 0 0,0 0-438,-8 0-180,44 0 90,-54 0 740,38 0-650,-41 0-90,41 0 0,-40 0 0,48 0 0,-43 0 0,13 0 0,1 0 180,-7 0-90,10 0 0,1 0-90,-11 0 1360,4 0 0,5 0-1270,30 0 0,17 0-90,-17 0 0,-4 0 1002,-31 0-1002,44 0 0,-47 0 0,44 0 0,-56 0 0,26 0-90,-37 0-81,18 0-548,-26 0 884,9-6 0,-17 4 0,1-4 0</inkml:trace>
</inkml:ink>
</file>

<file path=ppt/ink/ink5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41:28.070"/>
    </inkml:context>
    <inkml:brush xml:id="br0">
      <inkml:brushProperty name="width" value="0.04286" units="cm"/>
      <inkml:brushProperty name="height" value="0.04286" units="cm"/>
    </inkml:brush>
  </inkml:definitions>
  <inkml:trace contextRef="#ctx0" brushRef="#br0">0 0 14369,'10'25'90,"-1"-3"-5751,-9-10 5931,0 16 1229,0-8-1499,0 13 949,0-12-949,0 2 0,0-2 90,0 23-90,0-18 3392,0 16-3392,0-24-629,0 10 179,0-11-2608,0 18 3058,0-20 0,5 6 0,1-11 0</inkml:trace>
</inkml:ink>
</file>

<file path=ppt/ink/ink5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41:28.549"/>
    </inkml:context>
    <inkml:brush xml:id="br0">
      <inkml:brushProperty name="width" value="0.04286" units="cm"/>
      <inkml:brushProperty name="height" value="0.04286" units="cm"/>
    </inkml:brush>
  </inkml:definitions>
  <inkml:trace contextRef="#ctx0" brushRef="#br0">0 0 14189,'7'23'360,"-2"-4"-270,-5-12-90,5 1 90,-4-1 0,4 2-1,-5-1 181,0 12-270,0-7 90,0 22-90,0-22-90,0 14 90,0-18-359,0 4-3329,0-7 2428,0-5 1260,6-10 0,3-5 0,7-4 0</inkml:trace>
</inkml:ink>
</file>

<file path=ppt/ink/ink5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41:29.160"/>
    </inkml:context>
    <inkml:brush xml:id="br0">
      <inkml:brushProperty name="width" value="0.04286" units="cm"/>
      <inkml:brushProperty name="height" value="0.04286" units="cm"/>
    </inkml:brush>
  </inkml:definitions>
  <inkml:trace contextRef="#ctx0" brushRef="#br0">0 1 14819,'6'26'629,"0"-3"-539,-6-9-90,0 3 90,0 13-90,0-4-4251,0 10 4341,5-7-1143,4 49 1053,-1-42 0,0 35-540,-8-43 180,0-14-2248,0 26 1528,0-29 91,0 13-181,0-15 1781,-4 0 0,3 2 1,-4-1-1</inkml:trace>
</inkml:ink>
</file>

<file path=ppt/ink/ink5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41:29.730"/>
    </inkml:context>
    <inkml:brush xml:id="br0">
      <inkml:brushProperty name="width" value="0.04286" units="cm"/>
      <inkml:brushProperty name="height" value="0.04286" units="cm"/>
    </inkml:brush>
  </inkml:definitions>
  <inkml:trace contextRef="#ctx0" brushRef="#br0">1 78 12120,'11'-21'0,"1"3"-90,-1 12 180,2 0-90,5-4 90,-3 5 270,14-3-180,-15 6-90,7 1 0,-13 1 0,0 0 89,3 15-89,-6-6 0,2 25-90,-6-18 90,0 17-90,-1-18-3392,-9 24 3392,7-21 90,-23 25-90,18-30 0,-23 13-90,18-20 180,-15 9-90,15-12 3302,-9 6-3302,13-7 0,0 2 0,6-3 0,2 2 90,13-2 0,-4 0-90,12-1 0,2 0 0,-3-5 0,41-8 0,-32 3 0,24-5-360,-20 4 91,-17 4-1351,19-8 541,-27 9 1079,8-5 0,-10 5 0,2-2 0</inkml:trace>
</inkml:ink>
</file>

<file path=ppt/ink/ink5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41:30.310"/>
    </inkml:context>
    <inkml:brush xml:id="br0">
      <inkml:brushProperty name="width" value="0.04286" units="cm"/>
      <inkml:brushProperty name="height" value="0.04286" units="cm"/>
    </inkml:brush>
  </inkml:definitions>
  <inkml:trace contextRef="#ctx0" brushRef="#br0">1 0 13469,'0'25'450,"0"-3"-270,0-14-90,0 0 270,0 4-90,0-3 179,0 24-449,0-16 90,0 28-90,0-24 0,0 19 90,0-15-90,0 29 0,0-26 0,0 36 0,0-37 0,0 11-180,0-20-629,0 1 269,0-5-269,0 0-181,0-6-629,0-2 1619,0-1 0,0-3 0,0-1 0</inkml:trace>
</inkml:ink>
</file>

<file path=ppt/ink/ink5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41:31.014"/>
    </inkml:context>
    <inkml:brush xml:id="br0">
      <inkml:brushProperty name="width" value="0.04286" units="cm"/>
      <inkml:brushProperty name="height" value="0.04286" units="cm"/>
    </inkml:brush>
  </inkml:definitions>
  <inkml:trace contextRef="#ctx0" brushRef="#br0">0 22 11490,'19'-11'90,"0"5"-5660,-12 1 5750,8 5 1319,-3 0-1499,3 0 859,-5 0-859,0 0 90,0 0 270,7 0-270,-11 5 3302,6 0-3392,-12 6 0,0 9 0,0-7 90,0 15-90,0-16 0,0 17 0,-5-17 0,-1 11 0,0-15 0,-6 6 0,10-9 0,-10 4-90,18-8 180,-4-4-90,12 2 0,-1-8 0,3 8 0,-2-3 90,11 4 0,-15 0 90,10 0-180,-15 0 180,5 17-180,-8-7 0,3 14 0,-5-11 89,0 0 1,0 0 0,0 1 270,0 15-180,-6-10 90,-10 24-90,0-24-90,-5 8 0,8-14 0,0-3-90,2-1 269,-10 1-269,9-6 0,-12 1 0,15-5-449,-8-20 179,10 10-360,-8-28 360,10 23-719,-2-18 449,6 18-2608,1-11 3148,5 16 0,2-4 0,5 6 0</inkml:trace>
</inkml:ink>
</file>

<file path=ppt/ink/ink5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41:31.577"/>
    </inkml:context>
    <inkml:brush xml:id="br0">
      <inkml:brushProperty name="width" value="0.04286" units="cm"/>
      <inkml:brushProperty name="height" value="0.04286" units="cm"/>
    </inkml:brush>
  </inkml:definitions>
  <inkml:trace contextRef="#ctx0" brushRef="#br0">0 1 13020,'10'26'539,"-5"-3"-359,2-12 0,-4 2-90,5 8 0,-2-3 0,4 20-90,-6-13 90,3 65-90,-6-50-487,1 41 487,-2-55 0,0-1 119,0-2-119,0-2 0,0 0-360,0 2-269,0-3 269,0-1-450,0-2 91,0-7 719,0 11 0,0-11 0,0 8 0</inkml:trace>
</inkml:ink>
</file>

<file path=ppt/ink/ink5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41:31.997"/>
    </inkml:context>
    <inkml:brush xml:id="br0">
      <inkml:brushProperty name="width" value="0.04286" units="cm"/>
      <inkml:brushProperty name="height" value="0.04286" units="cm"/>
    </inkml:brush>
  </inkml:definitions>
  <inkml:trace contextRef="#ctx0" brushRef="#br0">104 1 14459,'14'23'270,"-3"-3"-91,-22-5-89,8-3-90,-8 2 0,4-3 90,0 0-90,-19 19 0,12-14 0,-8 15 0,14-19 90,-2 11-90,6-12 90,-2 9-90,12-16-90,10 0 90,1-4 0,29 0-90,-24 0-719,25 0 359,-32-5-1529,13-5 810,-17 0 1169,10-7 0,-13 8 0,3-3 0</inkml:trace>
</inkml:ink>
</file>

<file path=ppt/ink/ink5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41:32.230"/>
    </inkml:context>
    <inkml:brush xml:id="br0">
      <inkml:brushProperty name="width" value="0.04286" units="cm"/>
      <inkml:brushProperty name="height" value="0.04286" units="cm"/>
    </inkml:brush>
  </inkml:definitions>
  <inkml:trace contextRef="#ctx0" brushRef="#br0">1 0 14819,'7'30'179,"-2"-2"-89,-5-9-90,0 1-4251,0 1 4251,0-1 0,0 0 517,0 8-517,0-8-450,0 24 0,0-28 0,0 11-269,0-23 1524,0-2 1,0-1-1,0 0 1</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32:22.389"/>
    </inkml:context>
    <inkml:brush xml:id="br0">
      <inkml:brushProperty name="width" value="0.04286" units="cm"/>
      <inkml:brushProperty name="height" value="0.04286" units="cm"/>
    </inkml:brush>
  </inkml:definitions>
  <inkml:trace contextRef="#ctx0" brushRef="#br0">26 0 13020,'-14'29'0,"2"-3"0,12-6 0,0-6-90,0 5 0,0-9-180,0 0-2968,5 10 1978,-4-10 1260,9 8 0,-4-14 0,5 0 0</inkml:trace>
</inkml:ink>
</file>

<file path=ppt/ink/ink5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41:33.044"/>
    </inkml:context>
    <inkml:brush xml:id="br0">
      <inkml:brushProperty name="width" value="0.04286" units="cm"/>
      <inkml:brushProperty name="height" value="0.04286" units="cm"/>
    </inkml:brush>
  </inkml:definitions>
  <inkml:trace contextRef="#ctx0" brushRef="#br0">1 1 13469,'0'25'360,"0"-2"-5840,0-13 5749,0 11 1230,0-7-1499,0 9 860,0-8-770,0 0-90,0 12 0,0-5 3392,0 9-3392,0 2 0,0-8-90,0 31-270,0-26-1889,0 35 360,0-38 1889,0 13 0,0-23 0,0 0 0</inkml:trace>
</inkml:ink>
</file>

<file path=ppt/ink/ink5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41:33.381"/>
    </inkml:context>
    <inkml:brush xml:id="br0">
      <inkml:brushProperty name="width" value="0.04286" units="cm"/>
      <inkml:brushProperty name="height" value="0.04286" units="cm"/>
    </inkml:brush>
  </inkml:definitions>
  <inkml:trace contextRef="#ctx0" brushRef="#br0">1 40 14099,'28'-14'0,"-3"3"-5660,-15 8 5660,14-1 594,-8 0-774,11 1 853,-10 2-1933,14 1 631,-13 0 629,16 0 0,-27 0 0,4 0 0</inkml:trace>
</inkml:ink>
</file>

<file path=ppt/ink/ink5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41:33.848"/>
    </inkml:context>
    <inkml:brush xml:id="br0">
      <inkml:brushProperty name="width" value="0.04286" units="cm"/>
      <inkml:brushProperty name="height" value="0.04286" units="cm"/>
    </inkml:brush>
  </inkml:definitions>
  <inkml:trace contextRef="#ctx0" brushRef="#br0">48 1 12030,'-13'22'270,"3"-4"-180,10-14-90,0 1 0,0-1 0,0 0 0,0 2 0,0-3 180,0 6-270,0-5 90,17 13 0,-9-9 0,21 9 0,-17-11 0,17 5 0,-12-7 0,24 3 0,-23-6 0,26 6 0,-28-4 0,8 3 0,-13-2 0,-2 1 0,-1 1 90,2 4-90,-4-2 90,-1 14-90,-3-10 270,-8 17-180,4-17-2943,-27 12 2943,16-14 540,-40 6-540,31-10 0,-28 1-90,31-6-90,-31-17-180,30 12-989,-20-20 449,29 18 810,-1-10 0,9 7 0,3-3 0</inkml:trace>
</inkml:ink>
</file>

<file path=ppt/ink/ink5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41:35.567"/>
    </inkml:context>
    <inkml:brush xml:id="br0">
      <inkml:brushProperty name="width" value="0.04286" units="cm"/>
      <inkml:brushProperty name="height" value="0.04286" units="cm"/>
    </inkml:brush>
  </inkml:definitions>
  <inkml:trace contextRef="#ctx0" brushRef="#br0">0 76 13829,'24'-2'90,"-1"1"-5750,-14 1 5570,9 0 180,-4 0 1395,29 0-1485,-23 0 862,18 0-862,-24 0 90,16 0-180,-11 0 180,28 0-90,-25 0 0,40 0 0,-34 0 0,39 0 0,-39 0 0,15 0 3386,10 0-3386,-2 0 0,8 0 0,-5 0 0,-28 0 0,31 0 0,-25 0 17,16 0-17,-21 0 0,-2 0 90,3 0-90,-3 0-90,15 0 90,-9 0 0,44 0 0,-38 0 0,45 0 0,-51 0 0,32 0 0,-35 0 90,37 0-90,-35 0-90,50 0 90,-48 0 90,47 0-180,-50-5 180,36 0-90,-38-5-90,30-4 90,-35 7 90,20-1-90,-27 8-90,13-6-90,-19 0 180,4-1 0,-11 3 0,1 4 0</inkml:trace>
</inkml:ink>
</file>

<file path=ppt/ink/ink5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41:36.429"/>
    </inkml:context>
    <inkml:brush xml:id="br0">
      <inkml:brushProperty name="width" value="0.04286" units="cm"/>
      <inkml:brushProperty name="height" value="0.04286" units="cm"/>
    </inkml:brush>
  </inkml:definitions>
  <inkml:trace contextRef="#ctx0" brushRef="#br0">20 1 16438,'-10'28'449,"1"-5"-269,9-13 0,0-1 0,0 1-90,0 2 0,0-1-90,0 1 0,0 2 90,0 1-90,6 22 0,0-16 0,1 15 0,1-19-270,1 0 90,-1-4-449,0 0 179,-3-8-1349,-3 7 1259,0-7 90,0 5-179,-2-6-1,0 2-90,0 2-359,0 1 1079,0 8 0,0-4 0,0 7 0</inkml:trace>
</inkml:ink>
</file>

<file path=ppt/ink/ink5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41:37.778"/>
    </inkml:context>
    <inkml:brush xml:id="br0">
      <inkml:brushProperty name="width" value="0.04286" units="cm"/>
      <inkml:brushProperty name="height" value="0.04286" units="cm"/>
    </inkml:brush>
  </inkml:definitions>
  <inkml:trace contextRef="#ctx0" brushRef="#br0">0 1 14189,'3'29'270,"-1"-3"-180,-2-14 0,0 1 0,0 4-90,0-2 90,0 22-90,0-19 0,0 22 0,4-26 0,-3 7 0,4-8 0,-5 0-810,6 9 270,-4-9-1888,11 13 1078,-10-14 1350,7 10 0,-5-11 0,0 2 0</inkml:trace>
</inkml:ink>
</file>

<file path=ppt/ink/ink5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41:39.458"/>
    </inkml:context>
    <inkml:brush xml:id="br0">
      <inkml:brushProperty name="width" value="0.04286" units="cm"/>
      <inkml:brushProperty name="height" value="0.04286" units="cm"/>
    </inkml:brush>
  </inkml:definitions>
  <inkml:trace contextRef="#ctx0" brushRef="#br0">41 0 10951,'-19'21'270,"4"-4"-5931,11-17 5841,1 0 1229,8 0-1319,-1 0 769,8 0-499,9 0-360,-8 0 270,16 0 3122,-16 0-3392,5 0 0,-6 0 0,2 0 0,0 0 0,2 0 0,9 0 0,-5 0 0,30 0 0,-20 0 180,61 0-180,-49-4 90,10 3 0,0 1-90,-12-4 90,22 4 0,3 0-90,-21 5 0,39 2 0,-43 0 0,41 3 90,-41-9-180,22 3 90,-29-4 0,-1 0 0,1 0 0,0 0 90,15 0-90,-12 0-90,45-12 90,-46 9 90,38-13-180,-53 15 180,13-2-90,-24 3 0,1 0 0,-8 0 0</inkml:trace>
</inkml:ink>
</file>

<file path=ppt/ink/ink5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41:39.944"/>
    </inkml:context>
    <inkml:brush xml:id="br0">
      <inkml:brushProperty name="width" value="0.04286" units="cm"/>
      <inkml:brushProperty name="height" value="0.04286" units="cm"/>
    </inkml:brush>
  </inkml:definitions>
  <inkml:trace contextRef="#ctx0" brushRef="#br0">0 0 12390,'0'26'899,"5"-3"-809,-4-12 0,3 0-90,-4-1 0,0 0 0,0 5-180,0 21-179,0-14-2880,0 20 1890,0-32 1349,7 5 0,-5-13 0,5-1 0</inkml:trace>
</inkml:ink>
</file>

<file path=ppt/ink/ink5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41:36.929"/>
    </inkml:context>
    <inkml:brush xml:id="br0">
      <inkml:brushProperty name="width" value="0.04286" units="cm"/>
      <inkml:brushProperty name="height" value="0.04286" units="cm"/>
    </inkml:brush>
  </inkml:definitions>
  <inkml:trace contextRef="#ctx0" brushRef="#br0">110 0 15088,'-23'5'450,"2"1"-360,5 13 0,5-8-90,-3 7 0,7-9 90,2 1 0,-1 14-90,3-10 90,0 10-180,3-12 180,7 0-90,0 0 0,8 1 0,-2-1 0,1-1 90,17 7-90,-10-7-180,30 7 0,-27-13-180,28 0 270,-29-5-90,23-12 90,-29 4 90,15-17-90,-22 14 90,1-15 0,-9 15 0,-10-5 0,-10 7-89,0 5 89,-6-1 0,4 4-90,-3 1-180,2 0-360,-2 5-809,5 6 719,5 1 720,3 9 0,15-12 0,2 4 0</inkml:trace>
</inkml:ink>
</file>

<file path=ppt/ink/ink5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41:38.257"/>
    </inkml:context>
    <inkml:brush xml:id="br0">
      <inkml:brushProperty name="width" value="0.04286" units="cm"/>
      <inkml:brushProperty name="height" value="0.04286" units="cm"/>
    </inkml:brush>
  </inkml:definitions>
  <inkml:trace contextRef="#ctx0" brushRef="#br0">1 32 12660,'30'-15'0,"-2"2"0,-14 12-90,2-1-4072,-1 2 4072,0 0 1040,9 0-950,-10 0 270,15 16-180,-22-9 0,6 14-1,-12-11 3483,-1 20-3482,1-12 90,-1 32-180,0-29 90,-6 27-90,0-27 0,0 24 0,1-20 0,5-1 0,0-12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28:11.224"/>
    </inkml:context>
    <inkml:brush xml:id="br0">
      <inkml:brushProperty name="width" value="0.04286" units="cm"/>
      <inkml:brushProperty name="height" value="0.04286" units="cm"/>
    </inkml:brush>
  </inkml:definitions>
  <inkml:trace contextRef="#ctx0" brushRef="#br0">1 88 12930,'31'-17'0,"-6"10"-1440,10-15 181,-18 15 1259,18-11 0,-21 11 0,5-2 0</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32:22.685"/>
    </inkml:context>
    <inkml:brush xml:id="br0">
      <inkml:brushProperty name="width" value="0.04286" units="cm"/>
      <inkml:brushProperty name="height" value="0.04286" units="cm"/>
    </inkml:brush>
  </inkml:definitions>
  <inkml:trace contextRef="#ctx0" brushRef="#br0">220 0 12030,'0'22'630,"0"-3"-450,-14-9 0,6-3-1,-11 5-89,10-3 90,0 1 0,-1-1-90,-1 3-90,-1-1 90,2 2-90,-3 0 0,3 1 0,-17 11-180,13-11-719,-14 12 359,20-18-2068,-2 3 1708,8-9 900,-1 1 0,1-3 0,1 0 0</inkml:trace>
</inkml:ink>
</file>

<file path=ppt/ink/ink6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41:38.477"/>
    </inkml:context>
    <inkml:brush xml:id="br0">
      <inkml:brushProperty name="width" value="0.04286" units="cm"/>
      <inkml:brushProperty name="height" value="0.04286" units="cm"/>
    </inkml:brush>
  </inkml:definitions>
  <inkml:trace contextRef="#ctx0" brushRef="#br0">1 63 12930,'26'0'180,"-1"0"-180,-1 0 0,-5 0 0,8 0 0,-6 0-90,0-5-720,11-3-89,-8 0 899,26-9 0,-26 8 0,12-6 0</inkml:trace>
</inkml:ink>
</file>

<file path=ppt/ink/ink6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41:40.645"/>
    </inkml:context>
    <inkml:brush xml:id="br0">
      <inkml:brushProperty name="width" value="0.04286" units="cm"/>
      <inkml:brushProperty name="height" value="0.04286" units="cm"/>
    </inkml:brush>
  </inkml:definitions>
  <inkml:trace contextRef="#ctx0" brushRef="#br0">142 26 12300,'-23'-14'270,"4"4"-5931,11 9 5661,0 1 1409,-2 0-1409,1 0 860,-1 0-860,-15 5 0,15 1 90,-10 9 3302,20-7-3302,0 11-90,0-10 0,0 5 90,0-3-90,8 8 0,-2-5 0,3 6 0,15 4 0,-3 2 0,6 4 0,-7-4 0,-12-11 0,-1-1 90,0 2-90,-3-1 0,3-1 0,-4 1 0,0-2 0,-2 5 0,-1-6 90,0 10-90,0-13-90,-11 5 0,3-11 0,-9 0-180,6-3 180,3-8-90,3-2 90,-2-6-180,6-2 90,-2 0-90,3-1 181,0-1-1,0-1 0,0-2 0,-6-10 180,5 6 269,-5-22-89,12 25-270,8-24 0,-8 17 0,3-13 0</inkml:trace>
</inkml:ink>
</file>

<file path=ppt/ink/ink6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49:48.504"/>
    </inkml:context>
    <inkml:brush xml:id="br0">
      <inkml:brushProperty name="width" value="0.04286" units="cm"/>
      <inkml:brushProperty name="height" value="0.04286" units="cm"/>
    </inkml:brush>
  </inkml:definitions>
  <inkml:trace contextRef="#ctx0" brushRef="#br0">451 2081 10951,'0'-26'1529,"0"2"-1439,0 20-90,0 3 0,0 8 180,0-2-90,9 33-90,-6-22 90,6 26-90,-9-29 0,0 0 0,0 1 90,0 6-90,0-4 0,0 3 0,0-7 0,0 0 0,0-1 0,0 0 0,0 0 0,0 0 0,0 0 0,5-2 0,-3 1 0,3-1 0,0-1 0,0 2 0,1-2 0,5 12 0,-6-9 0,4 8 0,-4-8 0,0-2 0,-2 2 0,2 0 0,-2 0 0,1-1 0,-1 0 0,-1-1 0,0 0 0,-1-4 0,0 1 0,-1-3 0,0 2 0,0-1 0,0 0 0,0-2 0,0 6 0,0-4 0,0 4 0,5 0 0,-4 1 0,7 3 0,-3-6 0,4-1 0,2-5 0,3 0 0,-2 0 0,4 0 0,-1 0 0,-5 0 0,6 0 0,-6 0 0,1-5 0,0 3 0,0-10 0,2 11 0,0-6 0,4 7 0,-1 0 0,28 0 0,-19 0 0,19 0 0,-26-6 0,-1 4 0,0-4 0,-1 6 0,2 0 0,0 0 0,0 0 0,2 0 0,0 0 0,0 0 0,0 0 0,-3 0 0,0 0 0,-1 0 0,-2 0 0,0 0 0,-1 0 0,1 0 0,1 0 0,0 0 0,2 0 0,-1 0 0,1 0 0,-1 0 0,2 0 0,-1 0 0,0 0 0,0 0 0,7 0 0,-4 0 0,5 0 0,-6 0 0,1 0 0,0 0 0,1 0 0,0 0 0,1 0 0,0 0 0,0 0 0,-1 0 0,0 0 0,-1 0 0,0 0 0,-1 0 0,8 0 0,-7 0 0,6 0 0,-9 0 0,1 0 0,1 0 0,-2 0 90,7 0-90,-6 0 0,6 0 0,3 0-90,-6 0 90,8 0 90,10-10-90,-13 8 0,14-13 0,-18 14 0,0-6 0,1 3-90,3-5 180,0 3-180,1 1 180,-1 3-90,-2 2 0,0 0 0,-3-3 0,0 3 0,-2-2 0,6 2 0,-7 0 0,6 0 0,-7 0 0,1 0 0,0 0 0,1 0 0,0 5 0,0-4 0,2 4 0,-1-5 0,1 0 0,3 0 0,-1 0 0,2 0 0,1-6 0,0 4 0,0-4 0,0 0 0,-1 1 0,12-4 0,-10 2 0,9 2 0,-1 2 0,-9 3 0,8 0 0,-2 0 0,-8 0 0,7 0 0,-12 0 0,2 0 0,-2 0 0,2 0 0,0-5 0,0 3 89,-1-3-89,0-1 0,1 4 0,0-8 90,1 9-90,0-6 0,2 6 0,-2-7 0,2 7 0,-1-3 0,32 4 0,-25 0 0,25 0 0,-29 0 0,0 0 0,2 0 0,-1 0 0,0 0 0,-2 0 0,1-7 90,-1 6-90,0-11 0,0 11 0,-2-10 0,3 10 0,15-13 0,-8 8 0,12-7 0,3 5 0,-12 1 0,12 1 0,-2-2-90,-13 3 180,8-1-90,-14 4 0,-2-1 0,-1 1 0,-2-1 0,-1 1 0,-1-1 0,-1 2 0,-1 0 0,-1-1 0,0 1 0,-1-1 0,0 0 0,1 0 0,0 0 0,0-1 0,1 1 0,0-1 0,10-1 0,-5-1 90,8 1-90,3-5 0,-6 3 0,7-3 0,0-2 0,-9 4 0,6-2 0,-11 3 0,-1 1 90,0 1-90,0 0 90,1 0-90,-1 1 90,3 0-90,-1 1 90,38-1-90,-27 2 0,29 0 0,-37 1 0,1 0 0,-2 0 0,1 0 0,-1 0 0,0 0 0,1 0 0,1 0 0,1 0 0,-1 0 0,3-5 0,0 3 0,0-3 0,-2 1 90,0 3-90,-1-7 0,1 8 0,-2-3-90,0 0 180,-2 0-90,0 0 0,0-1 0,-2 3 0,0-2 0,9-1 0,-9 1 0,8-2 0,-4 3 0,-6-1 0,8 2 90,0-1-90,-4 2 0,7 0 90,-8 0-90,3 0 90,-2 0 0,3 0-90,-1 0 90,3 0-90,1-5 0,1 4 0,2-6 90,16 3-90,-10-3 0,14 3 0,-2-5 0,-9 7 0,9-4 0,-6 3 0,-11 1 0,4 1 0,-2 1 0,-11 0 0,10 0 90,23 0-90,-26 0 0,28 0 90,-34 0-90,-1-5 90,2 4-90,0-4 0,5 5 0,2-3 0,2 2 0,0-3 0,1 1 0,1 2 0,-2-4 0,2 2 0,-3-1 0,2 0 0,-3 1 0,2 0 0,-1 1 0,-1 0 90,0 1-1,-2 0-89,-2 1 0,-1 0 90,-1 0-90,0 0 0,-1 0 90,0 0-90,0 0 0,0 0 90,0 5-90,0-4 0,1 4 0,1-5 90,13 0-90,-8 0 0,11 0 0,7 0 0,-12 0 0,15 0 0,-18 0 0,2 0 0,-1-5 0,-2 1 0,-2-2 0,-2 0 0,0 2 0,-2-2 0,0-1 0,-1 3 0,-1 0 0,1 0 0,-3 1 90,1 0-90,-1 1 0,0 1 0,-2 1 0,0-1 90,-1 0-180,-1-1 180,1-1-90,28-5 0,-20 3-90,21-3 180,-26 4-90,2 0 0,0 1 0,2-1 0,-1-1 0,1 0 0,-1-1 0,1-2 0,-2 2 0,0-1 0,0 1 0,1 2 0,-1-1 90,0 3-90,-1-2 0,-1 2 0,0-2 0,-2 1 0,-3 0 90,4-3-180,-5 2 180,4-2-90,-8 4 90,1 0 0,1 0-90,0 0 0,0 0 0,0 1 90,2 0-90,-3 0 0,1-1 0,1 1 0,-2-1 0,2 0 0,-1 1 0,6 0 0,-5 0 0,3 1 0,0 0 0,-4 0 0,5 0 0,4 0 0,-6 0 90,9 0-180,-8 0 90,1 0 90,-1 0-90,-2 0-90,0 0 90,0 0 90,-1 0-90,1 0-90,-2 0 90,-2 0 0,0 0 0,1 0 0,-1 0 0,16 0 0,-15 0 0,11 0 90,-18 0-90,0 0 0,-1 0 0,-1 0-90,-1 0 90,0 0 90,-1 0-90,-1 0 0,1 0 0,-1 0-90,0 0 180,0-4-180,0 2 180,2-2-180,0 0 90,1 3 0,0-5 0,0 6 0,-1-3 0,0 1 0,1 0 0,-2-1 0,1-1 0,0 2 0,-1 1 0,1 0 0,-3 0 0,0 0 0,0 0 90,-1 1-90,0-4 0,-2-1 0,0-3 0,0 0 0,5-3 0,0 4 0,4-3 0,-1 3 0,-4-3 0,2 2 0,-3-3 0,6-8-90,0-10 90,-1 4 0,-2-3 0,-4 15 0,-1 0 0,-1 0 0,1-2 0,0-1 0,0 1 0,0-3 0,-1 0 0,0-2-90,0 0 90,0-3-3392,0 1 3392,0-2-90,0-2 90,0 2 0,0-2 0,0 2 0,0 1 0,0-2 0,0 0 0,0 1-90,0-2 3392,0 3-3482,0-2 90,0-1-90,0-1 90,0 0 90,0 2-3482,0 0 3482,0 0-89,0 0 89,0 0-90,0-10 90,0 8 0,0-7 0,0 3 0,-5 7 3392,3-5-3392,-9 9 0,6 0 0,-6 2 0,2 0 0,0 1 0,0 0 0,2 1 0,1 1 0,0 0 0,1 1 0,0-1 0,0 0 0,0 0 0,-3-9 0,4 7 0,-4-7 0,2 1 0,0 7 0,-1-7 0,-3-8-90,4 11 90,-6-16 0,6 21 0,-2-3-90,2 6 90,0-1 0,0 0-90,2 1 90,-1 0-90,0 0 90,-2 1-90,1 1 0,-1 0 0,-2 1 0,2 0 0,-3 1 0,0 0 90,-2 0 0,-1 0 0,-2 0-90,-6-2 90,3 3 0,-6-2 0,5 5 0,1 0 0,2 1 90,-1 0-90,0 2 0,-2 0 0,-1 1 0,-1 0 0,0 0 0,0 0 0,-3 0 0,0 0 0,-1 0 0,1 0 0,0 6 0,1-5 0,-4 10 0,-13-10 0,6 7 0,-10-3 0,-3 1 0,11 0 0,-12-4 0,2 4 0,10-5 0,-10 4 0,13-5 0,0 0 0,0 0 0,1 0 0,1 0 0,0 0 0,1 0-90,0 0 0,2 5 0,-42-4 0,17 4-330,-22-5 420,29 0-3253,13 7 3253,-1-6 0,1 5 0,-2-1 0,0-3 90,-2 3-90,0-1 0,-2-3 0,1 4 0,-2-1 0,0-1 0,-3 4 0,-2-1 0,1 0 0,-3-1 70,-2 0-70,0 0 0,-3 1 0,3 0 0,-2 0 0,3-2 0,-22 2 0,19-2 3288,-14 1-3288,6-1 0,14-2 0,-12 1 0,1-2 0,15-1-248,-14 0 248,17 0 0,-2 0 0,0 0 0,-2 0 0,1 0 0,-3 0 0,-1 0-90,-3 0 180,0 0-90,-22 0 0,15 0 307,-16 5-307,-2 2 0,17 3 0,-16 1-90,-1-2 180,19 0-90,-18-1-90,5-2 90,17-3-105,-16-1 105,22-1 0,0 0 0,-17 0 0,14-1 0,-32 0 0,31 0 0,-14-5 0,19 4-221,-1-10 221,1 10 0,0-9 0,-1 9 0,1-7 0,-1 7 0,1-6-3199,-2 7 3289,-1-3-90,-1 3-36,-3 0 36,0 0 0,-1 0 0,-1 7 0,1 0 0,1 5 0,2-1 0,1-4 0,2 3 0,1-3 0,3 5 0,0-1 0,1-2-90,0 1 180,1-2-90,2 0 0,-1 0-90,2-2 90,-17 4 0,11-2 147,-13 1-147,-2 0 0,13-4 3254,-16 4-3254,0-4 0,13 0 34,-14 0-34,19-4 0,-2 0 0,1-1 0,0 0 0,1 0-3355,-1 0 3355,0 0 0,0 0 0,3-4 0,2 3 0,2-8 0,0 9 0,3-8 0,-16 5 0,12-1 255,-11-1-255,-2 5 0,-25-2 0,12 2 2848,-11 0-2848,32 0 0,0 8 0,-1 0 0,-2 8 0,-1-3 0,-1 1 0,-1 0 0,0 0 0,0 1 0,1-2 0,2-1 0,0 0-232,2-1 232,0-1 0,1-1 0,0-2 0,1 0 0,-1 0 0,-20 3 0,14-4 0,-15 2 0,2-1 0,14-1 129,-14 1-129,20-3 0,0 1 0,2 0 0,1 1 0,0 1 0,0-1 0,0 2 0,1 1 0,1 1-3049,0-1 3049,2 0 90,1 0-180,1-1 90,-14 4 0,11-5 0,-10 3 0,2-2 0,10-1 0,-9 3 304,12-4-304,1 2-90,1-1 90,0 0 3392,0 1-3392,0 0 0,1 1 0,1-1 0,0 0 0,2-1 90,1-1-90,1 0 0,1 0-90,2 0 90,2 0 0,-6 1 90,4 2-90,-1 0-90,6 0 90,4-3 0,-1 0 0,0 0 0,-2 2 0,0-1 0,-3 2 0,-1 0 0,-2 0 0,0 2 0,0-1 0,-2 2 0,1 0 0,-1 0 0,0 0 0,0 0 0,0 0 0,0 0 0,1-2 0,-1 1 0,1-2 0,0 0 0,-8 2 0,7-1 0,-5 0 90,0 0-90,7-4 0,-7 2 0,8-4 0,0 0 0,0 1 0,2-1 0,0 1 0,1-1 0,1 1 0,0-2 0,3 1 90,0 0-90,1-2 0,1 1 0,0-2 0,0 1 0,2-2 0,0 2 0,1 0 0,-2 2 0,2 0 0,0 1 0,0 0 0,3-1 0,-2 0 0,0-3 0,1-1 0,-3 0 0,4 0 0,-2 6 0,-3 2 0,2 4 0,-4-1 0,4-1 0,0-1 0,2 0 0,2-1 0,0 0 0,2 1 0,-1 0 0,1 2 0,0 1 0,0 2 0,0 7 0,0-4 0,0 4 0,0-5-90,0 0 0,6 0 0,0-2-179,0 1-1,4-1-270,-4 0-180,5-1-629,-2-1 1349,-1-2 0,-2 0 0,1 0 0</inkml:trace>
</inkml:ink>
</file>

<file path=ppt/ink/ink6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50:33.185"/>
    </inkml:context>
    <inkml:brush xml:id="br0">
      <inkml:brushProperty name="width" value="0.04286" units="cm"/>
      <inkml:brushProperty name="height" value="0.04286" units="cm"/>
    </inkml:brush>
  </inkml:definitions>
  <inkml:trace contextRef="#ctx0" brushRef="#br0">3284 389 13919,'-21'-22'270,"7"4"-90,4 13 0,8 0-90,-13-3 90,8 2-1,-9-3 1,6 3 0,-1-2-90,0 1 90,-19-10-180,13 6 0,-15-6 0,15 8 90,1 1-90,-3-2 0,-1 1 0,1 0 0,0-1 90,0 1-90,0 0 90,0 2-90,0 0 90,-15-5-90,12 6 90,-10-4-90,13 5 90,2 2-90,-2-3 0,1 3 90,1-1-90,-3 1 0,2 0 0,-1-1 0,0-1 0,0-1 0,-1 1 0,-1 0 0,-2 0 0,0-1-90,0 0 90,-1 0 0,0 0 0,-2 0 0,-1 1 0,-1 1 0,0 0 0,-1 0 0,-2 2 0,1-1 0,-1 2 0,-2-1 0,1-1 0,-1-1 0,-1 0-3392,1 1 3392,-2 1 0,1 0 0,0 0 90,-12 0-90,12 1 0,-9 1 0,1 0 0,11 0 0,-10 0 0,12 0 0,1 0-90,-2 0 3482,1 0-3392,-2 0 90,2 0-90,-1 0-90,0 0 90,0 0 90,1 5-180,1-4 90,1 7 0,0-7-3302,2 7 3212,0-5 90,2 4 0,1-1-2269,0 1 2269,-1 0 0,1 1 0,-2 0 0,-37 17 0,25-11 0,-41 19 0,44-19 0,-10 6 0,11-5 0,1 0 2269,1-1-2269,0 0 0,0-2 0,1 1 3392,-1-2-3392,2 0 0,2 0 0,0-1 0,1 0 0,-2 2 0,0 0-90,0 2 90,1 0 0,-1 0 0,-7 7 0,8-5 0,-4 3 90,11-6-180,1-1 90,1 1 0,0 1 0,1 0 0,-1 1 0,0-1 0,0 1 0,0 2 0,2 1 0,0 1 0,2 1 0,-1 0 0,2 2 0,0 1 0,-1 2 0,0-2 0,-6 10 0,6-8 0,-5 7 0,2-1 0,6-7 0,-4 6 0,6-1 0,2-7 0,-1 8 0,4-11-90,1 0 90,0 0 0,1 1 0,0 1-3392,1 1 3392,0 3 0,0-1 0,0 2 90,20 43-180,-5-16 90,11 21 0,-9-30 0,-6-16 0,1-1 3392,1 0-3392,0-2 0,1 1 0,2-1 0,1 0 0,1-1 0,3 0 0,0-1 0,4 0 0,-2-2 0,2-2 0,1 0 0,1-1 0,1 1 0,1-2-3392,1-1 3392,-1-1 0,3-1 0,0 0 0,15 3 0,-9-2 0,11 2 0,5 2 0,-12-4-238,16 5 238,-19-6 0,1-1 0,-2-1 0,-2 0 3275,-1-1-3275,-2-1 0,-2 1 0,-1-3 0,-1 1 0,1-2 0,-1 0 0,2-1 90,0-1-90,18 0-90,-9-4 535,14 2-535,6-3 90,-12 1 0,17-1 0,5 0 0,-16 0 90,18 0-90,1 0-90,-19 0-268,16 0 358,-24 0 0,-2 0-90,15 0 180,-14 0-90,29 0 0,-32 0 0,13 0 0,-20-5 0,0 0 0,-1-2 0,-1-1 0,0 3 0,-1-4 0,-1 1 0,-1 2 0,1-1 0,-1 1 0,0 1 0,0 0 448,0 0-448,0-2 0,-1 0 0,0 0 0,0 0 0,0 0 0,-1-1 90,1 0-90,-1-3 0,0 1 0,-1-1 0,-1-1 0,0-1 0,0-2 0,-1 0 0,-3-2 0,1 0 0,8-8 0,-8 5 0,7-5 0,1 1 0,-9 5 0,9-5 0,-11 8 0,-3 0 0,-1-1 0,-3-2 0,0 0 0,-1-2 0,-1-1 0,1-1 0,-1-2 0,1 0 0,0-2 0,0 0 0,-1-3-3392,0 0 3482,-4-2-90,0 1 0,1-1 0,-1 2 90,1 0-90,1 1 0,1 2 0,4-7 180,1-25 2935,-4 19-3205,-3-14 180,-8 33-90,0 1 0,0 0 0,0-1 0,0 0 0,0 0 277,0-2-277,0 1 0,0-1 0,5-1 90,-3 0-180,3 1 90,-5 0 0,7-5 0,-6 6 90,6-4 179,-7 3-179,0 7 0,0-4 0,0 7-90,0 1 90,-7 0-90,1 1-90,-2 0 90,-4-2 0,4 1 0,-5 0 90,-1-1-90,3 0 0,0-1 0,0 2 90,1 0-90,1 1 0,2 1 90,0 0-180,2 1 180,-2 0-90,1 2 90,-2-1-180,1 2 90,-7-3 90,1 3-90,-4-2-90,2 5 90,1-2 0,-1 1 90,1 0-90,-2-1 0,1 1 0,-2 0 0,2 1 0,-2 0 0,0 0 0,0 2 0,-3-1 0,1 0 0,-14-2-90,-4-1 90,-13-3 0,11 3 0,2 0 0,14 3 0,0-1 0,1 1 0,1 0 0,1 2 0,1 0 0,1 0 90,1 0-180,1 0 180,0 0-90,0 0-90,1 0-90,1 0-90,1-6-179,-1 4-181,3-4-90,0 6-89,1 0-271,2 0-629,-1 0 1709,1 0 0,-1 0 0,1 0 0</inkml:trace>
</inkml:ink>
</file>

<file path=ppt/ink/ink6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50:01.070"/>
    </inkml:context>
    <inkml:brush xml:id="br0">
      <inkml:brushProperty name="width" value="0.04286" units="cm"/>
      <inkml:brushProperty name="height" value="0.04286" units="cm"/>
    </inkml:brush>
  </inkml:definitions>
  <inkml:trace contextRef="#ctx0" brushRef="#br0">172 355 10231,'-25'8'450,"-5"-2"-180,15-3 269,-10 0-89,8-1-270,0 0-90,3-1 90,6-1-180,0 0 90,3 0 0,0 0 90,3 0-90,6 0-90,4 0 0,6 0 0,1 0 0,1 0 0,0 0 90,2 0-90,2 0 0,28 0 0,-14 0 0,22 0 0,-19-6 0,0 0 0,5-6 0,0 2 0,2 0-364,1 1 364,3-1 0,2 1 0,26-4 90,-15 2-180,21-2 90,4 1 90,-20 3-90,22-2 0,-3 3 0,-21 3-690,20 1 690,-28 2 0,1 0 90,0 0-90,1-1 0,1 1-3043,-1-2 3043,2 0 0,2 0 70,1-2-70,3 0 0,2 0 0,-17 2 0,3-2 0,3 1 0,1-1-462,0-1 1,0 1 461,-2 0 0,-2 0 0,22-3 0,2 0 0,-1 2-179,-1-2 179,-1 2 0,1 1 0,-2 2 0,1 0 0,-3 2 0,0 0 0,0 1 0,-1 1 0,1 0 0,0 0 0,0 0 0,1 0 0,1 0 0,2 0 0,-1 0 0,1 0 0,-2 0 0,-21 0 0,1 0 0,27 0 0,-29 0 0,0 0 0,16 0 0,-2 0 0,-3 0 2487,0 0-2487,22 0 0,-19 0-410,18 0 410,-26 0 0,0 0 683,1 0-683,0 0 0,2 5 0,27-4 0,-17 4 0,22-5 0,0 0 0,-22 0 0,18 0 0,0 0 0,-23 0 0,19 0 0,0 0 0,-20 0 0,20 0 0,-28 0 0,0 0 0,-2 0 0,-1 0 884,-1 0-884,0 0 0,-1 0-1435,9 0 0,3 0 1435,8 0 0,-7 0 0,-3 0-436,-7 0 436,-1 0 74,0 0-74,-3-7 0,1 6 0,-2-10 0,0 10 0,1-7-1800,-2 7 1800,1-3 0,-3 0 1640,1 3-1640,-2-3 0,1 4 0,-1 0 0,0 0 0,-1 0 0,0 0 0,1 0 0,-1 0 0,1 0-1077,-2 0 1166,3 0-89,-1 0 249,1 0-249,2 0 2001,-1 0-1911,0 0-90,-2 0 0,19 0 0,-16 0 285,13-5-285,-21 3 0,-1-7 0,-1 8 0,-1-3 0,1 4 0,-2 0 0,-1 0 0,-2 0 3290,1 0-3290,-3 0 0,0 0 0,-1 0 399,-2 0-399,-1 0 90,1 0-90,-2 0 90,0 0-3482,-2 0 3482,-1 0 0,1 0-90,-2 0 180,10 0-180,-8 0 90,6 0-90,-2-5 0,-9 3 3482,20-8-3572,-26 9 180,9-4-270,-21 5 90,5 0-270,5 0 90,1 0-89,1 0-901,-2 0 181,-3 0 1079,2 0 0,-7 0 0,-1 0 0</inkml:trace>
</inkml:ink>
</file>

<file path=ppt/ink/ink6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50:01.618"/>
    </inkml:context>
    <inkml:brush xml:id="br0">
      <inkml:brushProperty name="width" value="0.04286" units="cm"/>
      <inkml:brushProperty name="height" value="0.04286" units="cm"/>
    </inkml:brush>
  </inkml:definitions>
  <inkml:trace contextRef="#ctx0" brushRef="#br0">359 0 15628,'-32'26'0,"3"-3"90,11-10-180,-1 1-4071,0 1 4161,-8 7 769,8-5-679,-7 5-180,10-7 180,0-1-180,0 0 90,0-2 2942,-8 7-3301,9-8-1,-7 4-180,14-9 0,0-1-89,3-2-181,0 0-449,0-2 1259,-1-1 0,2 0 0,1 0 0</inkml:trace>
</inkml:ink>
</file>

<file path=ppt/ink/ink6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50:01.880"/>
    </inkml:context>
    <inkml:brush xml:id="br0">
      <inkml:brushProperty name="width" value="0.04286" units="cm"/>
      <inkml:brushProperty name="height" value="0.04286" units="cm"/>
    </inkml:brush>
  </inkml:definitions>
  <inkml:trace contextRef="#ctx0" brushRef="#br0">0 1 14819,'32'25'179,"-2"-1"-179,-9-9 90,20 14-90,-16-10 0,21 18 0,-27-20 0,3 4 0,-9-6 0,-1-3 0,-3-1 0,0-1-180,-2-2 1,0 0-91,-1-2-90,-1 0 0,-1-1-90,-1-1 1,-1-1 449,0-2 0,-1 0 0,0 0 0</inkml:trace>
</inkml:ink>
</file>

<file path=ppt/ink/ink6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50:02.673"/>
    </inkml:context>
    <inkml:brush xml:id="br0">
      <inkml:brushProperty name="width" value="0.04286" units="cm"/>
      <inkml:brushProperty name="height" value="0.04286" units="cm"/>
    </inkml:brush>
  </inkml:definitions>
  <inkml:trace contextRef="#ctx0" brushRef="#br0">1 1 13289,'5'20'630,"2"-3"-630,5-12 0,0-4 0,-3 4 0,0-5 90,-1 0-180,1 0-3212,-1 0 3302,5 0 0,-3 0-79,4 0 79,-4 7 0,2-6 0,-1 11 0,3-6 0,-4 0 3353,2 3-3353,-5-5 118,-2 2-118,-1-1 0,-1-2 0,2 6 0,0-2 90,0 0-90,0-2 0,-2-2 90,1 1 540,-3-1-451,0 5 1,-1 0-90,0 5 0,-6-1 90,4 0 0,-17 5-180,10-3 90,-10 3 90,2 1-90,4-3 0,-3 5 90,-9 22-180,13-21 0,-11 19 90,17-28-90,-1 0-90,2-1 180,0 1-90,1-1 0,0-2 0,2 0-90,0-1-90,0-3-90,1 0-450,0-1 271,1-1-1,0 0 450,0-1 0,0-1 0,0 0 0</inkml:trace>
</inkml:ink>
</file>

<file path=ppt/ink/ink6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50:04.837"/>
    </inkml:context>
    <inkml:brush xml:id="br0">
      <inkml:brushProperty name="width" value="0.04286" units="cm"/>
      <inkml:brushProperty name="height" value="0.04286" units="cm"/>
    </inkml:brush>
  </inkml:definitions>
  <inkml:trace contextRef="#ctx0" brushRef="#br0">12 20 12480,'2'-20'989,"-1"43"-899,-1 6 0,0 25-90,0-20 90,0-8-90,6 0-4251,1 13 4251,6-9 90,0 9-794,2 8 704,-4-18-642,2 13 642,-9-23 0,-1-3 0,-3-4 2299,0 2-2299,0-5 2054,0 0-2594,0-4 1605,0-18-1245,0 4 0,0-17-90,0 7 180,0-2 0,0-2 0,-6-2 90,-1-1 0,0 0 0,-6-10 0,7 8 0,-7-6 90,5 3 0,1 10 0,1-5 180,-1 3-180,3 8 0,-1-4 0,1 9 179,1 2-269,1 17 90,0-3-90,9 16 0,-1-6 0,2 3 90,2 12-90,-4-6 90,4 9-90,0-10-3392,2 11 3392,-3-9-79,1 7 79,-3-14 0,-2 0 0,-1-4 0,0-1 0,-3-3 3352,0-1-3352,-1-2 209,0-1-299,0-3 180,0 0-180,0-2 0,0-6 90,0-2-180,0-7 90,0-1-89,0-2 89,0-2 0,0-2 90,0-2-90,0-1 90,0 0 0,0-2 0,0 1 0,0-10 0,0 8 0,0-6 180,0 6-90,0 6 0,0-1 179,0 3-89,0 6-90,0-2 90,0 7-180,0 2 90,0 1 0,0 0-90,0 9 90,0 7-180,0 14 90,0 0 0,0 2 90,0-5-90,0 2 0,5 3 0,-3 1 0,8 2 0,-8-1 0,7 0 0,-8-1 0,3-2 0,-4-2 0,0-4 0,0-1 0,0-4 0,0-2 0,0-1 0,0-2 0,0-1-90,0-3 0,0-1-3778,0-1 3868,0-8 0,0-3 0,0-7 0</inkml:trace>
</inkml:ink>
</file>

<file path=ppt/ink/ink6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50:05.569"/>
    </inkml:context>
    <inkml:brush xml:id="br0">
      <inkml:brushProperty name="width" value="0.04286" units="cm"/>
      <inkml:brushProperty name="height" value="0.04286" units="cm"/>
    </inkml:brush>
  </inkml:definitions>
  <inkml:trace contextRef="#ctx0" brushRef="#br0">7 196 12120,'-4'-30'0,"1"3"0,3 14 0,6-1-90,7-4 90,2 3 0,5-3 90,-5 7-90,1 1 0,1 0 0,15-3 0,-12 7 0,11-3 0,-15 8 0,-2 0 0,0 1 0,-2 0 0,0 0 0,-3 0 0,-2 8 0,0 0 90,-1 8-90,0-1 90,-3 2-90,0 1 0,-2 2 0,-1 1 0,-6 45 0,-1-32 0,0 33 0,-3-44-90,6-3-90,-2-1-180,3-1-179,-1-3-541,1 0-269,-1-2 1349,1-2 0,3-1 0,0-2 0</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32:22.919"/>
    </inkml:context>
    <inkml:brush xml:id="br0">
      <inkml:brushProperty name="width" value="0.04286" units="cm"/>
      <inkml:brushProperty name="height" value="0.04286" units="cm"/>
    </inkml:brush>
  </inkml:definitions>
  <inkml:trace contextRef="#ctx0" brushRef="#br0">1 1 12930,'6'25'180,"-1"-2"-91,0-11-89,-4 0-3982,11 3 3982,-5 1 820,5 1-820,-1 1 0,-2-2 0,1 1-450,9 16 90,-7-15-179,7 11-91,-12-20-1799,7 3 1620,-6-6 1599,7 4 1,-10-10 0,1 1-1</inkml:trace>
</inkml:ink>
</file>

<file path=ppt/ink/ink6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50:05.852"/>
    </inkml:context>
    <inkml:brush xml:id="br0">
      <inkml:brushProperty name="width" value="0.04286" units="cm"/>
      <inkml:brushProperty name="height" value="0.04286" units="cm"/>
    </inkml:brush>
  </inkml:definitions>
  <inkml:trace contextRef="#ctx0" brushRef="#br0">49 1 12390,'0'20'450,"0"-4"-630,0-13 180,4-3-90,1 1 90,4-1 0,-1 0 0,3 0 0,-5 0 0,-5 0-180,-8 0-180,-6 0-270,-1 0-449,2 0-450,-1 0 1529,2 0 0,0 0 0,0 0 0</inkml:trace>
</inkml:ink>
</file>

<file path=ppt/ink/ink6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50:06.445"/>
    </inkml:context>
    <inkml:brush xml:id="br0">
      <inkml:brushProperty name="width" value="0.04286" units="cm"/>
      <inkml:brushProperty name="height" value="0.04286" units="cm"/>
    </inkml:brush>
  </inkml:definitions>
  <inkml:trace contextRef="#ctx0" brushRef="#br0">207 0 12750,'-8'24'90,"6"-3"-90,3-8 0,9-1-2435,-5 3 2435,6 0 548,-2 0-548,1 1 0,-1 2 0,-1-1 0,1 0 90,-3-1-180,4-1 90,-3 0 0,3 1 0,-1-2-90,1-1 1797,1 0-1797,-1-1-90,4 3 90,-4-3 90,-1 0-360,-6-4 360,-3-10 0,-7-1-90,-1-3 90,-7-3 0,0 3 90,2 0 0,-9-3 0,5 8 540,-48 15-540,34 0-203,-32 16 203,41-8-1,1 0 1,4 1 0,1 0-90,2 0 0,3 0 0,2-1 90,3 0-90,2-2 0,2-1 203,2-1-203,0 0 0,0-3 0,6 0 0,1-1 0,7-2 0,1-2 0,2-1 0,2-3-90,3-3-89,3-1-1,1-2-270,-1 0-1619,10-13 2069,-9 3 0,4-14 0,-10 5 0</inkml:trace>
</inkml:ink>
</file>

<file path=ppt/ink/ink6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50:06.828"/>
    </inkml:context>
    <inkml:brush xml:id="br0">
      <inkml:brushProperty name="width" value="0.04286" units="cm"/>
      <inkml:brushProperty name="height" value="0.04286" units="cm"/>
    </inkml:brush>
  </inkml:definitions>
  <inkml:trace contextRef="#ctx0" brushRef="#br0">80 24 11400,'28'5'-89,"-4"0"89,-15-5 0,-2 0 0,3 0 0,-4 0 89,2-5 1,-4 4 90,-2-8 0,0 4 0,-1-2-90,-9 3-90,-1 2 0,-7 2-180,0 0-360,-26 22-89,21-11-540,-20 20 1169,31-17 0,1 0 0,1-1 0</inkml:trace>
</inkml:ink>
</file>

<file path=ppt/ink/ink6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50:12.671"/>
    </inkml:context>
    <inkml:brush xml:id="br0">
      <inkml:brushProperty name="width" value="0.04286" units="cm"/>
      <inkml:brushProperty name="height" value="0.04286" units="cm"/>
    </inkml:brush>
  </inkml:definitions>
  <inkml:trace contextRef="#ctx0" brushRef="#br0">0 1 13110,'13'27'0,"-7"-3"0,4-14 0,-5 1-4252,2 0 4252,1 1 860,-2 1-860,1-1 89,-2 0-89,1-1 0,-1 0 90,2 1-90,1 6 90,-1-3-90,0 4 90,-1-5-90,-1-1 0,0 1 0,0-2 0,-2-1 0,1-1 3392,-1-2-3392,0-1 0,-1-1 0,-1-2 0,1 0 0,-1-2 0,0 0 0,-1-1 0,0 0 0</inkml:trace>
</inkml:ink>
</file>

<file path=ppt/ink/ink6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50:13.131"/>
    </inkml:context>
    <inkml:brush xml:id="br0">
      <inkml:brushProperty name="width" value="0.04286" units="cm"/>
      <inkml:brushProperty name="height" value="0.04286" units="cm"/>
    </inkml:brush>
  </inkml:definitions>
  <inkml:trace contextRef="#ctx0" brushRef="#br0">1 1 13379,'3'27'180,"-1"-4"-180,-2-3 0,0-6 0,0 7 0,0-7 0,0 1 0,0 1 0,0-2 0,5 0 0,-3-1 0,3 2 0,-1-1 0,-3-1 0,3-1-90,-1-2-269,0 2 359,1-5 0,-2-5 0,-2-6 0</inkml:trace>
</inkml:ink>
</file>

<file path=ppt/ink/ink6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50:13.887"/>
    </inkml:context>
    <inkml:brush xml:id="br0">
      <inkml:brushProperty name="width" value="0.04286" units="cm"/>
      <inkml:brushProperty name="height" value="0.04286" units="cm"/>
    </inkml:brush>
  </inkml:definitions>
  <inkml:trace contextRef="#ctx0" brushRef="#br0">0 0 13110,'18'28'89,"-4"-4"-89,-9-8 0,-1-2 0,1 2 90,0 8-90,-2-6 0,2 6 0,-3-3 0,0-5 0,0 4 0,-1-7 0,0-1 0,1 1 0,-1-2 0,1 0-90,-1-1-179,1 1-91,-1-1-360,0-1-269,2-1-91,-2-2-269,1 0 1349,-1-1 0,0 0 0,1 0 0</inkml:trace>
</inkml:ink>
</file>

<file path=ppt/ink/ink6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50:14.410"/>
    </inkml:context>
    <inkml:brush xml:id="br0">
      <inkml:brushProperty name="width" value="0.04286" units="cm"/>
      <inkml:brushProperty name="height" value="0.04286" units="cm"/>
    </inkml:brush>
  </inkml:definitions>
  <inkml:trace contextRef="#ctx0" brushRef="#br0">24 108 10681,'12'-26'180,"-1"3"-180,-5 14 0,0-1 0,1 1 0,1 1 90,1 1 0,0 1-90,-1 1 90,2 2 0,-1 1-90,0 2 90,0 0-1,-1 0-89,-2 6 90,0-5-90,-2 11 90,0 7 0,-1 0-90,-2 8 90,-1-8 0,0-1-90,0 1 0,0 0 90,-6-1-90,4-1 0,-11-1 0,5 0 0,-7 0 0,2 1 0,0 0 0,2 0 0,-2-2 0,2-1 0,0-1 0,1-3 0,0 0 0,-2-2 0,5-4 0,-2-1 270,5-3-270,7 0 90,1 0 0,6 0 0,4-12-90,-1 4-3392,4-9 3482,-3 6-90,2 1 0,-1-1 0,2 2 0,-1 0 0,2 0-180,-1 0-90,1 0-180,-2 3 3123,1 1-3483,-1-1-89,0-1-91,-1-3 990,-1 2 0,-3-3 0,-1 1 0</inkml:trace>
</inkml:ink>
</file>

<file path=ppt/ink/ink6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50:14.770"/>
    </inkml:context>
    <inkml:brush xml:id="br0">
      <inkml:brushProperty name="width" value="0.04286" units="cm"/>
      <inkml:brushProperty name="height" value="0.04286" units="cm"/>
    </inkml:brush>
  </inkml:definitions>
  <inkml:trace contextRef="#ctx0" brushRef="#br0">1 1 13020,'7'29'0,"-2"-3"0,-5-13 0,5-1-693,-4 0 693,9-2 168,-9 1-348,8 0-179,-5 0-91,3 1-270,-3 1 1,1 2 523,-2 1-433,3 2-91,-1 1 720,0 1 0,-2 2 0,2-1 0</inkml:trace>
</inkml:ink>
</file>

<file path=ppt/ink/ink6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50:15.462"/>
    </inkml:context>
    <inkml:brush xml:id="br0">
      <inkml:brushProperty name="width" value="0.04286" units="cm"/>
      <inkml:brushProperty name="height" value="0.04286" units="cm"/>
    </inkml:brush>
  </inkml:definitions>
  <inkml:trace contextRef="#ctx0" brushRef="#br0">1 96 9961,'17'-29'0,"0"3"-90,-4 17 180,1 0-4251,0 0 4431,6 2 491,9 3-671,-9 2 0,1 2 0,-15 0 0,-3 7 0,0 0 3121,-2 8-3121,0-2 818,-1-1-908,0 1 90,0 4-90,0-2 0,-5 0 0,3-5 0,-8-2 0,9-1 0,-9-2 0,9-1 0,-7-1 0,8-1-269,-3 0 358,8-1 1,1-5 90,3 3-90,0-4 180,-1 2-180,-1 2 0,1-2-90,-2 3 90,1 0-90,0 0 90,-1 0-90,1 6 90,3 5-90,-3 3 90,3 3-90,-4-2 0,0-1 90,0 4 0,-2-1 90,1 13 0,-3-7-91,0 8 91,-2 0 0,-28 21-180,13-19-180,-23 9-89,20-33-91,0-1-180,-1-4-180,-2-1-539,0-3-360,1 0 1619,-1 0 0,0 0 0,0 0 0</inkml:trace>
</inkml:ink>
</file>

<file path=ppt/ink/ink6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50:16.259"/>
    </inkml:context>
    <inkml:brush xml:id="br0">
      <inkml:brushProperty name="width" value="0.04286" units="cm"/>
      <inkml:brushProperty name="height" value="0.04286" units="cm"/>
    </inkml:brush>
  </inkml:definitions>
  <inkml:trace contextRef="#ctx0" brushRef="#br0">0 1 13199,'0'27'0,"0"-4"0,0-9 0,0 0-179,0 24-1,5-15-180,-3 17-90,6-24-180,-4 0-359,3 0 141,-2 4 0,-2-4 0,-1 3 0</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32:23.105"/>
    </inkml:context>
    <inkml:brush xml:id="br0">
      <inkml:brushProperty name="width" value="0.04286" units="cm"/>
      <inkml:brushProperty name="height" value="0.04286" units="cm"/>
    </inkml:brush>
  </inkml:definitions>
  <inkml:trace contextRef="#ctx0" brushRef="#br0">0 0 12300,'10'23'90,"-2"-1"-5750,-5-14 5660,-1 6 1408,0-4-1408,0 1 860,0-3-1939,-1 2 449,0-5 630,-1 4 0,-6-7 0,-1 0 0</inkml:trace>
</inkml:ink>
</file>

<file path=ppt/ink/ink6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50:16.678"/>
    </inkml:context>
    <inkml:brush xml:id="br0">
      <inkml:brushProperty name="width" value="0.04286" units="cm"/>
      <inkml:brushProperty name="height" value="0.04286" units="cm"/>
    </inkml:brush>
  </inkml:definitions>
  <inkml:trace contextRef="#ctx0" brushRef="#br0">38 39 11580,'0'22'630,"0"-1"-540,0-13 90,-5 10-180,4-6 90,-3 7-90,4-8 0,0 0 0,0-1-90,0 0 90,0-2 0,0 0 0,4-2 0,-3 2 0,10-2 0,-4 1 0,6-3 0,-1-2-90,0-2 180,0 0-90,0 0 0,0 0-90,1 0 0,-2 0 0,0-5 0,-2-3 0,0-3 0,0-10 90,-4 7 0,-1-9 90,-2-2-90,-1 5 90,0-5 0,-8 8 0,-1 2 0,-6 2-90,-1 4 90,1-1-90,-1 4 0,-1 1 0,0 3-1529,1 2 90,-20 36 1439,21-21 0,-13 27 0,24-29 0</inkml:trace>
</inkml:ink>
</file>

<file path=ppt/ink/ink6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50:17.794"/>
    </inkml:context>
    <inkml:brush xml:id="br0">
      <inkml:brushProperty name="width" value="0.04286" units="cm"/>
      <inkml:brushProperty name="height" value="0.04286" units="cm"/>
    </inkml:brush>
  </inkml:definitions>
  <inkml:trace contextRef="#ctx0" brushRef="#br0">93 41 10681,'-24'0'1169,"3"0"-539,14 0-360,3 0 0,-2 0-1,3 0 361,0-4 180,2 0-91,1-5-449,0 2 180,-6 0-270,0 4-90,-1-1-90,2 2 0,5 5 0,0 3 0,0 7 0,0-1 0,0 0 0,0 1 0,0-1 0,0 0-90,0 5-180,0-4 90,0 4 0,0-5-180,0 0 0,0 0-89,0 1-1,5 2-90,-4 0 1,7 1-271,-3 0-539,3 1-540,0 0 1889,0 0 0,-1-1 0,-1-1 0</inkml:trace>
</inkml:ink>
</file>

<file path=ppt/ink/ink6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50:18.486"/>
    </inkml:context>
    <inkml:brush xml:id="br0">
      <inkml:brushProperty name="width" value="0.04286" units="cm"/>
      <inkml:brushProperty name="height" value="0.04286" units="cm"/>
    </inkml:brush>
  </inkml:definitions>
  <inkml:trace contextRef="#ctx0" brushRef="#br0">1 0 12750,'4'21'180,"-1"-3"-180,-3-11 90,0 0-90,0 1 0,0 0 0,0 0 0,0-1 0,0 0 0,0 1 0,0-2 0,0-1-90,0 0 90,0 0 0,0 0 0,0 0 0,0-1 0,5 0 0,2-1 0,4 0 0,1 0-90,-2 0 0,1 0-270,2-2-90,2-1-359,2 0-271,1 0-269,0 0 1349,0 0 0,-1 0 0,1 0 0</inkml:trace>
</inkml:ink>
</file>

<file path=ppt/ink/ink6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50:18.722"/>
    </inkml:context>
    <inkml:brush xml:id="br0">
      <inkml:brushProperty name="width" value="0.04286" units="cm"/>
      <inkml:brushProperty name="height" value="0.04286" units="cm"/>
    </inkml:brush>
  </inkml:definitions>
  <inkml:trace contextRef="#ctx0" brushRef="#br0">1 0 13469,'26'22'90,"-2"-1"-1171,-11-5 1081,-1 2 375,0 1-375,0 3 193,0 2-103,0 2-90,-1-1-90,0 2 0,0 0 423,0 0-602,-3-1-451,3 8 0,-5-11-269,2 5-360,-4-13 1349,1-3 0,0-3 0,-1-2 0</inkml:trace>
</inkml:ink>
</file>

<file path=ppt/ink/ink6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50:19.038"/>
    </inkml:context>
    <inkml:brush xml:id="br0">
      <inkml:brushProperty name="width" value="0.04286" units="cm"/>
      <inkml:brushProperty name="height" value="0.04286" units="cm"/>
    </inkml:brush>
  </inkml:definitions>
  <inkml:trace contextRef="#ctx0" brushRef="#br0">1 1 12930,'3'26'359,"0"-2"-5929,-3-13 5570,0 1 90,0-1 1319,0 1-1409,0 4 859,0-4-769,7 5-90,0 0-90,2-3 3302,3 4-3571,-5-5-271,5 0-270,-6 0-269,3 1-180,-4-2 1349,0 1 0,2 0 0,-3 0 0</inkml:trace>
</inkml:ink>
</file>

<file path=ppt/ink/ink6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50:19.254"/>
    </inkml:context>
    <inkml:brush xml:id="br0">
      <inkml:brushProperty name="width" value="0.04286" units="cm"/>
      <inkml:brushProperty name="height" value="0.04286" units="cm"/>
    </inkml:brush>
  </inkml:definitions>
  <inkml:trace contextRef="#ctx0" brushRef="#br0">0 95 11490,'25'-10'-90,"-2"1"-5930,-10-3 4311,9-3 2129,-5 4-420,8-5 0,-9 6 0,0-1 0</inkml:trace>
</inkml:ink>
</file>

<file path=ppt/ink/ink6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50:19.638"/>
    </inkml:context>
    <inkml:brush xml:id="br0">
      <inkml:brushProperty name="width" value="0.04286" units="cm"/>
      <inkml:brushProperty name="height" value="0.04286" units="cm"/>
    </inkml:brush>
  </inkml:definitions>
  <inkml:trace contextRef="#ctx0" brushRef="#br0">55 0 11940,'-21'19'90,"3"-2"-5750,14-12 5660,1 0 944,1-3-944,0 2 922,0-1-922,0 2 0,2 0 0,-1 1 3192,1-1-3282,0 0 692,0 1-602,0-1 0,7 0 0,1-1 0,5 0 0,0 0 0,0-1 0,3 1 0,2-1 0,2 1 0,1-1 0,-1 2 90,0-1-90,-1 1 0,0 2 0,-2 2 0,0 0 90,-2 1-90,-2 0 0,-1 2 90,-3 0-90,-2-2 90,-2 0-90,-2-1 90,-1 1 0,-2 2 0,0-1 0,0 8-90,-7-6 0,0 6 90,-6-7-90,2 0 0,-2-2 0,-1 1 0,-7 3 0,4-3-180,-5 2 0,6-5-90,1-2-270,0-2-629,1-1-270,1-2 1439,4 0 0,-1-1 0,2 0 0</inkml:trace>
</inkml:ink>
</file>

<file path=ppt/ink/ink6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50:26.007"/>
    </inkml:context>
    <inkml:brush xml:id="br0">
      <inkml:brushProperty name="width" value="0.04286" units="cm"/>
      <inkml:brushProperty name="height" value="0.04286" units="cm"/>
    </inkml:brush>
  </inkml:definitions>
  <inkml:trace contextRef="#ctx0" brushRef="#br0">280 146 14279,'-21'-19'270,"3"3"-270,13 15 90,2 0 0,-1 1-90,0 0 179,-3-1-179,1 1 90,-2 0-90,1 0 0,1 0 0,-9 16 0,7-7 0,-8 14 0,9-11 0,-1 0 0,2 1 0,0-2-90,1 1 90,0-1 0,1 1 0,2-2 0,1 2 0,1-3 0,0 1-89,0-1 89,0 0 89,13 3-89,2-2 0,8-1 0,-3-2 0,-5-5 0,1-1 0,-1-1 0,1 0-89,0-7-1,0 0-90,0-7 90,0 0 0,0-1 90,-1-2-90,-1 1 90,-3-1 0,-1-1 0,-3 1 0,-2-1 0,-2 1 0,-3 1 0,0 0 90,0 1-90,-7 1 90,0 1 0,-13-3-90,7 7 0,-6-2 90,-1 7-90,2 1 90,-4 2 0,4 1-90,-1 0 0,0 0 0,0 0 89,0 0-89,2 6 0,1-4 0,2 10 0,0-5 0,2 7 0,1-2 0,0 0 0,1-2 0,-1 1-89,3-1 89,-1 1 0,2-1 0,0 1 0,2-2 0,-1 1 0,2 0 0,2 7 0,1-4 0,1 6 0,6-2 0,2-4 0,6 4 0,-1-7 0,0-2 0,-1-1 89,16-4-89,-9-2 0,11-7 0,-15-2 0,0-8 0,2 0 0,-1-3-89,2 0 89,-3-1-90,-1-2 90,4-23 0,-11 19 0,3-16 0,-10 27 0,0 1 0,-8 1 90,-1 1-1,-7 2 1,0 2-90,0 2 0,-1 1 90,0 3-180,0 1 90,-1 1 90,1 0-90,0 0 0,1 8-90,2 0 90,0 9 0,-4 3 0,6-3 0,-4 5 0,7 1-90,3-5 90,1 5 0,4-3 0,1-7 0,0 4 0,0-8 0,0 0 0,5-2 0,1-1 90,5 1-90,0-1 0,0 0 0,-1-3 0,2-1 90,6-2-180,-3-6 90,6-1-179,4-15 89,-6 6 90,5-7-90,-2-2 180,-5-13-90,-3 12 0,-7-4 90,-15 24-90,-2 1 89,-8 3-89,1 0 90,1 2-90,-1 0 0,-1 7 0,1 0 0,-1 6 0,1 0 0,2-2 0,0 1 0,-3 3 0,6-3 0,-2 2-90,6 1 90,4-4 0,-1 1 90,5-3-90,0-2 0,0 1-90,0-2 90,5 1 90,3-2-90,4 0 0,1 0 0,-1-4 0,3 1 0,-1-2 90,1 0-180,2 0 90,6-13-90,-4 4 1,6-12-1,-3 2 90,-6 4 0,10-17 0,-18 15 90,3-7-1,-11 8 1,0 7-90,-6-1 0,-1 7 90,-5 1 0,-1 2 0,1 0-90,-4 7 0,1 2 90,-1 6-90,0-1 0,2 1 0,-2-1 0,4 0 0,0 1-90,1 10 90,5-10 0,-1 6 0,7-15 0,6-2 0,0 0 0,6-3 0,2 1-90,-1-2 0,3 0-90,1-6 1,1-1-1,1-6-180,-1 1 360,26-25 0,-24 20 0,18-17 0,-32 24 0,-1 1 90,-3-2 0,0 3 0,-8 0 0,-4 1 0,-5 3-90,-2 0 180,-4 4-180,5 0 89,-4 0-89,5 8 0,3 0 0,-1 6 0,3 0 0,0-2-89,2 2 89,1-1 0,3-1 0,0 0 0,2 3 0,1-4 0,0 1 0,6-2 0,2-5 0,5 3 0,9-6 0,-3-1-180,7 0 90,-5-8 0,3 0-90,0-8 90,-1 2 0,-1-1 90,-1 0-90,-2-1 90,-2 0 90,0-15 0,-8 15-90,0-10 90,-8 19-90,-9 3 0,0 0 90,-9 2 0,1 1 0,-1 0-90,0 8 0,0 1 0,0 7 90,1-1-180,-7 4 90,8-6 0,-3 4 0,9-9 0,3 0 0,3-2 0,1 0 0,2-1 0,1 0 0,0 0-90,5 0 0,-3 1-180,9 0-90,-4-1 0,5 1-89,-1-2-91,-1 0-90,0-2-269,1 0-91,1-1-179,-1 0 321,1-1 0,-2 0 0,2 0 0</inkml:trace>
</inkml:ink>
</file>

<file path=ppt/ink/ink6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50:28.336"/>
    </inkml:context>
    <inkml:brush xml:id="br0">
      <inkml:brushProperty name="width" value="0.04286" units="cm"/>
      <inkml:brushProperty name="height" value="0.04286" units="cm"/>
    </inkml:brush>
  </inkml:definitions>
  <inkml:trace contextRef="#ctx0" brushRef="#br0">34 1460 11850,'-15'-20'540,"1"5"-360,13 13 0,0 2 449,-1 0-629,2 7 90,-1 2-90,12 20-3302,-2-9 3302,8 10-2178,-5-11 2178,-2-2 90,0 3 0,0-2-90,0 2 0,-2 0 2268,1-1-2178,-1 0 3392,0-3-3392,0 1 0,0 1-90,-1-1 0,0 0 0,-1-3 0,0 1 90,0-2-90,-1-1 0,-1-1 0,-1-3 0,-1-1 0,0-3 0,1-1 90,-1-2-90,0 0 0,0-6 0,-2-2 0,0-6-90,0-2 0,0-1 0,0-3 0,0-3 90,-7-2-90,1-4 90,-1 0 0,-4 0 0,0-10 0,-1 9 0,-1-6 0,0 7 0,4 8 0,-3-2 0,3 10 0,-5-4 0,3 7 0,-2-3 0,4 7 0,3 1 0,-1 0 0,1 1 0,2-1 0,0 1 0,1 1 90,-4 0-90,11 2 0,0-7 0,12 5 0,-1-10 0,-1 5 0,3-5 0,-1 0 0,5 0 90,1-1 180,47-21-180,-13 8-765,23-9 675,-28 14 0,1 1 0,-12 5 0,11-5 0,-18 7 0,-1 2 0,1-1 0,-1 2 0,-1-1 0,1 1 0,0 2 0,0 0 0,1 0-2717,0 0 2717,1 1 0,2-1 0,2 3 0,18-5 0,-10 2 0,15-4 0,2 1 0,-13 2 0,13-2 45,-6 2 0,-1-1-45,2 1 1363,-3-1 1,-3 2-1364,-16 2 0,-2 0-110,1 0 110,-1 1 0,-1 0 0,0 0 0,-1-1 0,1 1 0,0 0 0,0 0 0,1 0 0,0 1 658,0 0-658,1 2 0,17-3 0,-10 1-168,13-2 168,-14 2 0,1-2 90,0 0-90,0 0 0,-2-2 0,2 3 0,-1 0-90,0-1 180,-1 1-90,-1-1 0,2 0 0,1 0 0,2 1-3298,1 1 3298,-1-1 0,1 1 0,0 0 0,20-3 0,-14 1 90,13-2-90,2-2 0,-16 1 101,15-1-11,0-2-90,-16 5 2998,14-4-2998,-20 4 0,-1-1 0,0 1 0,-1-1 0,0-1 0,0 0 0,0-2-155,1 1 155,0 0 0,21-5 0,-17 4 0,15-3 0,27-8 0,-38 9-201,36-10 201,-52 13 0,1-1 0,0 1 0,-2 1 239,0 0-239,0 1 0,-1 0 0,0 2 0,0 0 601,0 1-601,1 1 0,1-1 0,0 0 0,3-1 0,1 0 0,0 0 0,0-1 0,1 0 0,-2 1 0,17-2 0,-15 0 0,12 0 0,-5 1 0,-11 1 0,9 0 0,-15 0 0,-2 1 0,0 2 0,1-2 0,0 2 0,2-1 0,0 0 0,1 2 89,-2-1-178,1 1 89,0-1 89,1 0-89,1 0-3392,1-1 3392,-1 0 0,3-2 0,0 1-89,15-2 89,-12 3 89,9-2-89,-3 4 0,-11 1 0,10 0 0,-15 1-89,1 0 89,-1 0 3392,0 0-3392,-2 0 89,0 0-89,-1 0 0,0 0 0,1 0 0,20 0 0,-17 0 0,26-6 0,-31 4 0,7-4 0,-12 6 0,0 0 0,-4 0 0,-1 0 0,-3 0 0,-1 0 0,-2 0 0,-1 0 0,-2 0 0,-2 0 0,0 0 0,-1 0 0,1 0 0,0 0 0,0 0 0,1 0 0,1 0 0,0 0 0,1 0 90,-1 0-180,2 0 90,2 0 0,-2 0 90,1 0 270,-4 0-360,-1 5 0,-2 0 90,-1 3-90,0 1 0,0 0 0,0-1 0,0 0 90,0 0-90,0-1 0,0 0 0,0-1 0,0-2 90,5 1-360,-4-1 90,-11-19 180,-1 5-90,-29-34 180,19 22-90,-11-12 90,18 14 0,0 2 90,2-1 0,2 3 90,1 0-90,1 0 0,1 0-90,2 2 0,1 2-90,0 2 90,2 0-180,0 2 0,1 10 90,1 4 0,7 8 90,1 0-90,7-1 0,1 0 0,-1 1 0,8 4 0,-4-3 0,4 2 0,-1 1 0,-7-6 0,3 4 90,-4-2-180,-3-3 90,-1 1 0,-4-4 0,-2-2 0,-1-1 90,-2-1-90,0-1 0,-1-1 0,0 1 0,0-1 89,0 1-89,0 0 0,0 0 0,-5-1 0,4 1 0,-16-3 0,0 1 0,-2-1 0,-1 0 0,8 0 0,1-5 0,-8-4 0,4-3 0,-6-2 0,6 5 0,2-1 0,0 1 0,2 1 90,1-1-90,1 2 0,2 0 90,1 2-90,3-1 0,1 1 0,1 0 0,1 2 0,0 0 0,0 1 0,0 0 0,0-1 0,5-2-90,-4 0 90,10-1 0,-4 0 0,4 0 0,0 0 0,-1 1-90,0 0 90,2 3 0,-1 1-89,1 1 89,-2 0 0,0 0 89,-1 0-178,0 0 89,-1 6 89,4 5-89,-5 3 0,4 2 0,-1 0 0,-3-4 0,4 4 0,-6-5 0,0-1 0,1 1 0,-1-2 90,0 1-90,-1-1 0,1-1 0,-1-1 90,-2-1-90,0-2 90,-2-1-90,0 0 0,-6-1 90,-14 4-90,-3 4 0,-4 0 90,7 0-90,5-3 0,0 0-90,0-2 90,1-1 0,1-1-270,3-1-179,1 0-271,2-1-89,3 1 809,0-1 0,3 1 0,0-2 0</inkml:trace>
</inkml:ink>
</file>

<file path=ppt/ink/ink6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50:46.886"/>
    </inkml:context>
    <inkml:brush xml:id="br0">
      <inkml:brushProperty name="width" value="0.04286" units="cm"/>
      <inkml:brushProperty name="height" value="0.04286" units="cm"/>
    </inkml:brush>
  </inkml:definitions>
  <inkml:trace contextRef="#ctx0" brushRef="#br0">0 1434 10771,'19'25'270,"-2"-3"-270,-8-8 90,0 0-701,2 13 701,-2-5-90,10 40 0,-12-34 239,7 21-239,-10-32 0,0-3-90,-1-1 180,0-2-90,0-1 462,0-2-462,-2-1 0,1-2 0,-2-1-90,0-8-360,0-7 180,0-5 0,0-2-359,-5-6 449,4 4 0,-8-9 0,3-5 180,1 9 0,-6-21-90,7 13 90,-2-1 0,2 7 0,3 10 90,-2 1 0,2 2 0,-2 2 90,1 1 0,0 1-1,0 0 91,-1 2-180,0 1 90,-1 3-90,1 1-90,0 1 90,1 1-90,-1 0 270,1 1-270,6 0 0,3-4 0,5-1 0,-1-4 0,7-1 0,-2 2 0,6-2-90,6 0 180,-4 1-180,7-1 180,4-1-180,-7 2 90,9-4 0,-9 4 90,1-1-90,1 0-90,3-2 180,-1 1-3482,3-2 3392,1 1 0,1-1 0,0-1 0,1-1 0,0 1 0,1-1 0,1 0-2269,1 0 2269,0 2 90,2-1-90,0 1 0,21-5 0,-12 4 0,10-2 0,2 0 90,-3 1-135,-8 3 0,-2 0-116,-8 1 251,0 0-90,0-1 90,1 1-90,0 0 90,-1-1-90,1 1 89,-2-1 1,1-1-90,-1 1 90,0 1-90,-2-2 0,1 1 0,-2 0-90,2 1 2369,-1 0-2279,17-4 0,-14 5 0,15-4 0,1 2 0,-12 4 3362,13-4-3362,2 1 0,-15 2-32,16-4 32,-18 3-90,0-1 90,0 0 0,0-1 0,0-2 0,-1 2 0,0-3 0,-2 3 0,0-2-3262,-2 1 3262,0 0 0,-2 2 0,0 2 0,14-2 0,-13 3 0,10-1 0,-2 3 0,-12 1 0,11-1 0,-2-1 90,-10 2-180,10-1 90,-13 1 263,1 0-263,0-2 3392,0 0-3392,2-2-3392,-1 0 3392,0-2 0,-1 0 0,41-12 0,-32 11 0,29-8 90,-43 16-90,-1-1 0,-2 3-90,-2 0 90,-1 1 0,-2 1 90,-2 0 3212,-2 0-3302,1 0 90,0 0-90,-2 0 90,1 0-90,0 0 0,2-7 90,3 1-90,2-4 0,5 0 0,3 2 0,5-1 0,3 2 0,4 3 90,0 2-90,0-1-90,-1 0 180,15-1-180,-15 1 180,9 2-90,-12-3-90,-11 3 90,3-3 90,-11 4-90,-1 0 0,-1 0 90,0 0-90,1 0 0,2 0 0,0 0 0,1 0 0,2 0 0,1-6 0,1 4 0,4-9 0,1 10 0,1-4 90,4 0-180,1 4 180,2-4-180,16 5 180,-10 0-180,12 0 180,1 0-90,-14 0 0,11 0 0,-20 0 0,-2 0 0,-4 0 0,-1 0 270,20 0-270,-20 0 0,19 0 90,-29-5-90,1 4 0,-2-4 0,-1 5 0,-1-4 0,-1 3 0,0-2 0,-1 3 0,0 0 0,-1 0 0,-3 0 0,4 0 0,-5 0 0,3 0 0,-5 0 0,1 0 0,0 0 0,0 0 0,1 0 0,3 0 0,-1 0 0,2 0 0,0 0 0,0 0 0,2 0 0,-1-6 0,1 4-3392,-2-4 3392,0 6 0,-1 0 0,-1 0 0,2 0 0,-5 0 0,1 0-90,-5 0 3482,-10 0-3392,3 7 0,-5 1 0,3 6 0,3 3 0,-4-4 0,3 3 0,-7 9 90,5-14-90,-3 11 0,5-19 0,3-1 90,-1-1-90,2-1-450,-1 1 450,-4-6-180,5-2 90,-12-5 90,7-1-90,-1-1 0,-5-8 90,10 4 0,-9-8 90,7-1 0,-2 5 0,-1-5 0,3 11 0,-1 2 90,1 3-90,0 2 0,1 2 0,1 2-90,2 2 0,-1-1 0,1 12 0,0-4 90,14 10-90,-10-6-90,18 0 90,-7-1 0,2-1 0,5 2 90,-8-3-90,-1-1 0,-1-2 0,-1-2 0,13 11 0,-11-8 0,11 13 0,-15-14 0,1 3 0,3-5 0,-4 0 0,4 0 0,-5 0 0,0 0 0,-1 0 0,1 0 0,-2 0 0,-1 7 0,-2-5-90,0 5 540,-3-2-360,1 5 0,-7 3 0,-2-3-1,-10 10-89,3-12 0,-3 11 0,-4-7-89,5 0-91,-5 1-90,6-1-270,3-3-449,-1 1-630,1-2 1619,2 0 0,0-1 0,1 0 0</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32:23.245"/>
    </inkml:context>
    <inkml:brush xml:id="br0">
      <inkml:brushProperty name="width" value="0.04286" units="cm"/>
      <inkml:brushProperty name="height" value="0.04286" units="cm"/>
    </inkml:brush>
  </inkml:definitions>
  <inkml:trace contextRef="#ctx0" brushRef="#br0">11 46 9152,'-6'-21'-420,"2"2"0,4 14 0</inkml:trace>
</inkml:ink>
</file>

<file path=ppt/ink/ink6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51:11.409"/>
    </inkml:context>
    <inkml:brush xml:id="br0">
      <inkml:brushProperty name="width" value="0.04286" units="cm"/>
      <inkml:brushProperty name="height" value="0.04286" units="cm"/>
    </inkml:brush>
  </inkml:definitions>
  <inkml:trace contextRef="#ctx0" brushRef="#br0">1 1 12300,'24'30'90,"-4"-2"-5750,-6-11 5750,3 11-180,-4-7 316,26 46-226,-23-38 974,19 28-974,-24-39 0,1 0 0,2 3 2639,-3-5-2909,0 3 1579,-4-8-1848,-3 0-209,0-2-241,-2-1-271,0-1 1260,-2-1 0,0-1 0,0 0 0</inkml:trace>
</inkml:ink>
</file>

<file path=ppt/ink/ink6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51:11.611"/>
    </inkml:context>
    <inkml:brush xml:id="br0">
      <inkml:brushProperty name="width" value="0.04286" units="cm"/>
      <inkml:brushProperty name="height" value="0.04286" units="cm"/>
    </inkml:brush>
  </inkml:definitions>
  <inkml:trace contextRef="#ctx0" brushRef="#br0">0 214 11940,'23'0'90,"-3"-6"-90,-9 0 0,3-5-270,16-9-269,-3 4-91,11-9-90,-8 5-89,2-1-91,1-1 52,1 1 0,-1-2 0,-1 0 0</inkml:trace>
</inkml:ink>
</file>

<file path=ppt/ink/ink6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51:11.781"/>
    </inkml:context>
    <inkml:brush xml:id="br0">
      <inkml:brushProperty name="width" value="0.04286" units="cm"/>
      <inkml:brushProperty name="height" value="0.04286" units="cm"/>
    </inkml:brush>
  </inkml:definitions>
  <inkml:trace contextRef="#ctx0" brushRef="#br0">470 1 10681,'-25'23'899,"2"-1"-629,8-9-90,-1-2 0,1-1-90,0 1 0,2 1-90,-2-1 0,2 2 90,-3-3-90,1 3 0,1 0 0,-2 3 0,1 0 0,-2 0 0,0-2 0,-1 1-90,1-1 0,0-1-90,1-1-3482,0-1 3212,0-3-179,1 0-1980,-12 1 2609,4-5 0,-3 1 0,8-5 0</inkml:trace>
</inkml:ink>
</file>

<file path=ppt/ink/ink6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51:12.148"/>
    </inkml:context>
    <inkml:brush xml:id="br0">
      <inkml:brushProperty name="width" value="0.04286" units="cm"/>
      <inkml:brushProperty name="height" value="0.04286" units="cm"/>
    </inkml:brush>
  </inkml:definitions>
  <inkml:trace contextRef="#ctx0" brushRef="#br0">1 283 11311,'27'-17'269,"-3"-2"-5929,-6 13 5750,1-7 1319,3 2-1409,2-1 859,2 0-859,1 0 0,0 0 0,0 1 0,-1 1 0,-2 2 3392,-1 1-3392,-1 1-90,0 1 0,-2 0-179,0 1-91,-2 0-180,-1 0-179,-2 1 89,-1-1 0,-4 0 91,-1-2 179,-3 1 90,-3-2 90,-1 0 180,-2-2 360,0 1 0,0-1 179,-6 0 1,5 2 0,-11 0 89,6 1-89,-5 1-90,5 2 359,-9-1-539,9 4 0,-9-2 450,-5 20-720,6 0 0,-6 12 90,10-7-90,3-3 0,-2-1 0,1 0 0,-1 0 0,-1-1 0,1 1 0,0-1 0,2 1 89,1 0-89,1 2 0,-1-1-179,1 1-361,-3 12-90,1-9-359,-2 9-540,0-10 1529,1-2 0,-1 1 0,-1 0 0</inkml:trace>
</inkml:ink>
</file>

<file path=ppt/ink/ink6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51:13.305"/>
    </inkml:context>
    <inkml:brush xml:id="br0">
      <inkml:brushProperty name="width" value="0.04286" units="cm"/>
      <inkml:brushProperty name="height" value="0.04286" units="cm"/>
    </inkml:brush>
  </inkml:definitions>
  <inkml:trace contextRef="#ctx0" brushRef="#br0">20 354 16348,'-10'-29'-180,"1"1"-5481,9 9 5661,0-3 1319,0-1-1319,6-2 0,-4-1 90,9-1 770,-10 0-950,9 2 180,0-14-180,1 18 90,-1-11-270,-6 23 3662,-4 8-3392,0 7 0,5 9 0,-4 2 0,4 3 90,-5 1-90,0 4 0,0 1 0,0 3 90,0 41-90,0-30 90,0 30-180,0-42 180,0 0-90,0-2 0,0-1 0,0-4-90,0 0 90,0-2 0,0-1-90,0-1-90,0-3-270,6-2 90,-4-1-89,9-2-91,-9-2-1079,8-3-90,-4-2 1709,4-10 0,2-3 0,1-8 0</inkml:trace>
</inkml:ink>
</file>

<file path=ppt/ink/ink6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51:13.585"/>
    </inkml:context>
    <inkml:brush xml:id="br0">
      <inkml:brushProperty name="width" value="0.04286" units="cm"/>
      <inkml:brushProperty name="height" value="0.04286" units="cm"/>
    </inkml:brush>
  </inkml:definitions>
  <inkml:trace contextRef="#ctx0" brushRef="#br0">0 51 14459,'44'2'90,"-2"3"-90,-12-15 0,3 9-90,0-10-4252,14 4 4162,-13 0 1,7-1 768,-16 6-859,-4-3-179,-3 2-1,-4 1 450,1 0 0,-9 2 0,1 0 0</inkml:trace>
</inkml:ink>
</file>

<file path=ppt/ink/ink6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51:13.869"/>
    </inkml:context>
    <inkml:brush xml:id="br0">
      <inkml:brushProperty name="width" value="0.04286" units="cm"/>
      <inkml:brushProperty name="height" value="0.04286" units="cm"/>
    </inkml:brush>
  </inkml:definitions>
  <inkml:trace contextRef="#ctx0" brushRef="#br0">0 0 13199,'0'30'180,"6"-2"-4165,2-6 4075,5 3 1027,3 2-1117,-1 2 631,2 2-541,0 0-90,-2 2 90,0 0-90,0 0 0,-2 0 0,0 1-2651,-2-2 2651,0 1 1496,-1-3-1496,-2 0-360,0 7 91,-4-11-181,-1 4-90,-3-13 2763,0-2-3482,-7-1-181,-1-4 1440,-7-1 0,2-6 0,0-1 0</inkml:trace>
</inkml:ink>
</file>

<file path=ppt/ink/ink6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51:14.462"/>
    </inkml:context>
    <inkml:brush xml:id="br0">
      <inkml:brushProperty name="width" value="0.04286" units="cm"/>
      <inkml:brushProperty name="height" value="0.04286" units="cm"/>
    </inkml:brush>
  </inkml:definitions>
  <inkml:trace contextRef="#ctx0" brushRef="#br0">52 241 12840,'-22'-14'629,"4"2"-539,13 7 0,1 1 0,1-1 0,8-4-90,3 1 0,7-3 0,3 3-90,2-1 0,5-1-90,3 1 0,4-1-89,0 3-1,3-2 90,0 3-180,3-1 90,-1 3 0,0 0 90,-2 1 1,-3 0-1,-1 0 0,-5 0 90,-1 1 90,-5-1 0,-2 2 0,-4-2 0,-4 2 0,-2-1 809,-5 0-449,0 0-270,-10 1 0,0 0 90,-6 1-90,1 0 90,0 0 0,0 0-90,-1 5 0,-1-3 0,0 10-1,-1-4 1,0 7 0,-2-1 0,-1 0 90,-2 1 0,-12 8-180,5-6 90,-9 5-90,9-9 0,2 0 0,0-3 90,3 2-3482,3-3 3392,2-2 0,3 0-90,1-3-270,-2-1 180,5-2 0,-3 0 1,5-7 3121,-1 5-3032,-19-54 90,18 33 0,-13-40 0,23 42 90,0-1 0,0 3 0,0 0-90,0 3 90,0 2-90,5 2 0,1 1 0,0 3 90,4 2-90,-6 3 0,5 2 90,0 0 0,-2 0-90,3 0 0,1 6 0,1-5 0,2 12 0,0-6 89,2 6-89,2-1 0,1 0 0,2-1 0,1-1 0,2 1 0,0-1 0,3-1-89,9 0-91,-9-4-270,7 0-1259,-8-5 899,-6 0 91,1-6-1080,-7-8 1799,-5-1 0,0-6 0,-4 7 0</inkml:trace>
</inkml:ink>
</file>

<file path=ppt/ink/ink6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51:15.096"/>
    </inkml:context>
    <inkml:brush xml:id="br0">
      <inkml:brushProperty name="width" value="0.04286" units="cm"/>
      <inkml:brushProperty name="height" value="0.04286" units="cm"/>
    </inkml:brush>
  </inkml:definitions>
  <inkml:trace contextRef="#ctx0" brushRef="#br0">332 9 12300,'-22'-5'630,"3"2"-6111,13 9 5661,-2 6 1499,1 2-1409,-4 10-180,3-9 769,-2 6-769,3-2 180,-1 1-90,-2 4 3302,0 3-3392,-2 2 0,0 4 179,1 1-89,-1 1-90,0 3-3392,-2 0 3302,2 2 90,0-1-90,1 2 0,-1-1 0,-1-1 0,2-1 0,1-3 0,2-1 0,0-5 0,2-3 0,-2-3 0,1 3 0,2-10 0,-1 2 990,4-10 2402,1-10-3392,1-4 0,0-6 0,0 1 0,0 1 0,6 5 0,-5-1 0,5 3-7466,-6-2 7466,6-4 0,2 0 0,7-5 0</inkml:trace>
</inkml:ink>
</file>

<file path=ppt/ink/ink6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51:15.633"/>
    </inkml:context>
    <inkml:brush xml:id="br0">
      <inkml:brushProperty name="width" value="0.04286" units="cm"/>
      <inkml:brushProperty name="height" value="0.04286" units="cm"/>
    </inkml:brush>
  </inkml:definitions>
  <inkml:trace contextRef="#ctx0" brushRef="#br0">5 1 13289,'-3'18'180,"2"-3"-180,13-15 0,0 0 0,0 0 0,1 0 0,2 0 0,3-5 0,2 4 0,2-4 0,2 5 0,0 0 0,1 0-90,-1 0 0,-2 0-179,-1 0-181,-3 0-90,-1 0-269,-3 0-451,-3 0-3571,-3 0 4831,-2 0 0,-4 0 0,0 0 0</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32:23.542"/>
    </inkml:context>
    <inkml:brush xml:id="br0">
      <inkml:brushProperty name="width" value="0.04286" units="cm"/>
      <inkml:brushProperty name="height" value="0.04286" units="cm"/>
    </inkml:brush>
  </inkml:definitions>
  <inkml:trace contextRef="#ctx0" brushRef="#br0">0 1 13379,'0'30'180,"0"-1"-90,0-12-90,4 4-4161,1 2 4251,3 2 859,2 3-859,0 1-90,0 0 45,3 19 0,0 2-45,-2-5 0,1 8 0,-1-3 0,-7-23-540,6 21-269,-6-20-451,6 10 541,-8-21 1567,2-5 0,-4-8 0,0-1 0</inkml:trace>
</inkml:ink>
</file>

<file path=ppt/ink/ink6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51:15.945"/>
    </inkml:context>
    <inkml:brush xml:id="br0">
      <inkml:brushProperty name="width" value="0.04286" units="cm"/>
      <inkml:brushProperty name="height" value="0.04286" units="cm"/>
    </inkml:brush>
  </inkml:definitions>
  <inkml:trace contextRef="#ctx0" brushRef="#br0">1 3 11850,'27'6'450,"-1"-1"-270,-10-5-180,4 0-4162,2 0 4252,2 0 0,-1 0 860,1 0-860,1 0-90,0-6 90,-1 5 0,1-6-1,7 7 3303,-6 0-3302,5 0-90,-10 0 0,-2 0 0,-2 0 0,-2 0 0,-2 0 0,-1 0 0,-3 0 0,-2 0 0,-3 0 0,1 0 0,-3 0 0,2 0 0</inkml:trace>
</inkml:ink>
</file>

<file path=ppt/ink/ink6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51:18.794"/>
    </inkml:context>
    <inkml:brush xml:id="br0">
      <inkml:brushProperty name="width" value="0.04286" units="cm"/>
      <inkml:brushProperty name="height" value="0.04286" units="cm"/>
    </inkml:brush>
  </inkml:definitions>
  <inkml:trace contextRef="#ctx0" brushRef="#br0">688 78 11760,'-13'-22'450,"2"4"-360,1 14 0,1-1 270,-4-1-180,3 2-90,-6-2 0,5 4-1,-1-1-89,0 0 90,0 0-90,-1 2 0,1 0 0,-2 1 0,1 0 0,-2 0 0,0 0 0,-2 0 0,-1 7 0,-1-6 0,-1 13 0,-1-7 0,0 5 0,-1 0 0,0 0 0,0 0 0,-1 3 0,2 0 0,0 1 0,0 0 90,1 1-90,-1 0 90,2 1-90,1-1 0,2 2 0,0-1 90,2 3-90,1 2 0,3 4 0,-6 16 0,6-8 0,-3 14 0,3 3 0,6-10 0,-2 12 0,6 3-3302,0 2 3392,0 0-1311,7 10 1311,2-29-90,6 10 0,3-17 0,0-1 0,2 0 0,0-3 0,1 0 0,1-1 90,0 0-90,3-1 0,1 0 0,1-4 0,2 0 0,-1-3 0,0-1 0,0-2 2787,2-3-2787,-2-2 1825,0-1-1735,-1-3-89,-1-1-1,1-4 90,-1-1-90,-1-1 0,0-1 0,-1 0 0,-1-7 0,-1 0 0,-1-8 0,-1 2 0,-1-2 0,-1-2 0,0-2 0,-1-3 0,-1-2-3392,1-3 3392,-1-2 77,-1-3-167,0-2 90,6-13 90,-5 9-90,4-9 0,-2 2 0,-6 10 0,2-8 0,-7 12 0,-2 1 0,-2 0 0,-1 2 0,-2 0 0,0-1 0,0 0 3386,0-1-3386,0 0 0,0-1 0,0 0 19,0 2-19,0 1 0,-5 1 0,-1-10 0,0 11-3392,-9-17 3392,8 20 0,-9-6 0,4 11 0,-2 0 0,0 2 0,-2 2 0,0 0 0,0 3 3392,0 0-3392,0 2-90,0-1 180,-1 2-90,1-1-90,-1 1 90,-33-13 0,23 12 0,-26-8 0,32 14 0,0 2 0,-11 1 0,7 0 0,-6 0-90,-2 11 90,8-3 0,-8 10 0,-2-1 0,9-3 0,-10 3 0,12-3 0,0-1 0,0 1 0,1-1 0,1 1 0,1 1 0,2 1 0,1 0 0,3 0 0,-7 10 0,7-5 0,-4 8 0,2 6 0,6-6 0,-1 11 0,6 9 0,3-9 0,1 13 0,2-13 0,6-1 0,1 1 0,0 0 0,5 0-3392,-4-1 3392,4-1-2178,22 46 2178,-13-39 0,17 35 0,-18-52 0,3-2 0,-2-2 0,3-3 0,-2-2 0,2-2 2358,0-3-2358,-1-1 0,1-2 0,0-3 3392,1-2-3392,-1-4 0,1-1 0,-1-1 90,2-5-180,0-2 90,-1-6 0,2 0 90,-2-1-90,1-1 0,0 0 0,-1-1 0,-3 0 0,1 1 0,-3-1-3392,-2-1 3392,-1 0 0,0-1 0,0 0 90,8-10-90,-6 7 0,4-6 0,-2 1 0,-8 5 0,2-6 0,-8 5 0,-2-1 0,0-3 3392,-2-1-3392,-1-2 0,-2-2 0,1-2 0,-1 0 0,0-1 0,0 1 0,0-1 0,-5 1 0,-1 1-3392,-5 0 3392,2 2 0,-1 2 0,0 2 0,-8-10 0,5 11 0,-5-8 0,-1 2 0,-2-1 0,-2 1 0,-7-6 0,10 17 0,-7-5 0,9 10 3392,-2 1-3392,1 2-90,-1 2 90,0 2 0,0 4 0,-1 1 0,0 2 0,0 1-90,-2 0 90,1 8 0,-2 1 0,1 6 0,-1 0 0,0 0 0,1 0 0,-2 1 90,1 1-180,-1-1 90,0 2 0,0 0 0,2 0 0,2 1 0,1 0 0,2 0 0,3 0 0,0-1 0,4 3 0,0 0 0,3 3 0,2 2 0,1 3 0,2 3 0,0 3 0,1 2 0,1 4 0,1 0 0,0 22 0,6-15 0,-5 16 90,18 2-90,-10-16-471,11 13 561,-6-21-90,-1-2 0,1-3 0,1-2 90,2-5-90,1-1 0,0-5 90,0 1-90,2-2-3266,1-3 3266,2 0 255,1-4-165,2-1-2359,2-3 2269,1-3 0,16-3 0,4-4 2130,3-1-2130,-4-8-2133,-15-3 2133,-2-6 2191,1-1-2191,-2-2-90,-1-1 180,-3-2 48,-1-2-138,-2-1 3286,-3-2-3286,-1-2 0,-3-4 0,-3-2 0,-2-2 0,-4-4 0,-4 1-90,-1-3 90,-2 2 0,0-3 0,0 0 90,-7 3-180,0-1 90,-11-13 90,11 14-41,-7-10-49,3 7 0,-1 11 0,-3-7 0,5 14 0,-1 1 0,-1 0 0,-1 0-90,-2 1 90,0 2 0,-1 0 0,0 3 0,0 2 0,0 0 0,-2 3 0,1 1-90,-3 2 90,0 3 0,-1 0 0,-2 3 0,-1 2 0,-13 2 0,9 1 0,-9 6-90,1 7 180,9 2-90,-7 3-90,10-4 90,2 0 0,0 2 0,1 0 0,1-1 0,2 0 0,1 0 0,-12 23 0,13-15 0,-9 19 0,16-21 0,0 2 0,2 4 0,0 2 0,0 5 0,2 2 90,-1 4-180,2 3-201,2 1 381,0 2-90,2 1 0,0-1 0,0 0 90,7-4-90,1-1 0,5-3-90,0-3 180,1-3-90,-3-4 0,2-1 90,-1-4-90,0-2 0,1-3 0,-2-1 0,1-2 0,0-1 0,3-1 291,-1-1-201,2-1-90,11 1 0,-6-3 90,10 2-90,-8-7 0,3 0 0,-1-3 0,3 0 0,-2-1 0,2 0 0,-3-5 0,1-2 0,-2-4 0,0 0 90,-1 1-180,0 0 180,-3-3-90,0-1 0,-1-2 0,-2-1 0,0-3 0,-2-1 0,-1-5 0,-1 0 0,-1-4 0,3-17-90,-5 10 180,2-14-180,-4 1 90,-2 10 0,0-52 90,-3 48-180,-2-28 90,-1 43 90,-6 2-90,5 0 0,-11 0 0,6 1 0,-6-1 0,2 2 0,-1-2 0,1 2 0,-1-2 0,-1 1 0,0-1 0,0 1 0,1-1 0,0 2 0,1 2 0,-4-7 0,3 10 0,-1-3-90,4 11 90,0 3 0,1 2 0,-1 1 0,2 3 0,-1-1 0,1 2 0,3 1 0,1 0 0</inkml:trace>
</inkml:ink>
</file>

<file path=ppt/ink/ink6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51:20.156"/>
    </inkml:context>
    <inkml:brush xml:id="br0">
      <inkml:brushProperty name="width" value="0.04286" units="cm"/>
      <inkml:brushProperty name="height" value="0.04286" units="cm"/>
    </inkml:brush>
  </inkml:definitions>
  <inkml:trace contextRef="#ctx0" brushRef="#br0">13 112 12660,'-7'29'270,"1"-3"-5841,6-11 5661,5 13 1499,-3-6-1229,7 42-360,-3-27 90,5 28 562,-2-27-652,-4 1 90,2 0-90,1 13 0,-2-13 0,3 8 0,-4-11 0,1-11 0,-2 5 90,-1-15 3200,-3-3-3290,0-4-90,0-2-180,0-19 90,0 3 399,0-18-398,0 6-3573,0-21 3572,0 7 90,0-16-1360,0 8 1360,0-1-103,0-4 193,0 0-90,-6-1 180,-1 2-90,0 2 90,2 2-128,1 6 218,3 4 2425,-3 6-2515,4 3 1858,0 6-1858,0 3 267,0 3-357,6 4 73,-5 2-73,10 2 0,-9 2 0,7 1 0,-8 0 0,8 0 0,-5 1 0,4 0 0,1 1 0,5 0 0,-1 7 0,3 2 0,0 15 0,-3-6 0,1 8 0,-3-7 0,-2 1 0,-2 2 0,-1-1 0,-3-1 90,-2 1-90,0-2 0,-1 1 0,-9-2 0,-1-1 90,-8-1-90,2-1 0,1-1-3392,0-1 3302,0-1 0,0-1-180,1-3-720,-7-1-179,6-3-270,-6-3 1439,8-1 0,2 0 0,0 0 0</inkml:trace>
</inkml:ink>
</file>

<file path=ppt/ink/ink6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51:20.446"/>
    </inkml:context>
    <inkml:brush xml:id="br0">
      <inkml:brushProperty name="width" value="0.04286" units="cm"/>
      <inkml:brushProperty name="height" value="0.04286" units="cm"/>
    </inkml:brush>
  </inkml:definitions>
  <inkml:trace contextRef="#ctx0" brushRef="#br0">44 1 13020,'-14'24'449,"4"-3"-269,1-4-90,8-2-90,-6 9 0,6-4 0,-1 2 270,2 1-180,0 2 0,0 2-90,0 0 90,0 1-90,0 0 0,0 0 90,5 0-90,-4 2 0,8-1 0,-8-2 0,8 0 0,-4-1 0,4-3-90,-1-1-90,-2-2-90,2-3-90,-1-2-89,3-2-181,0-2-270,1-2-539,1-1 591,1-5 0,1-1 0,0-2 0</inkml:trace>
</inkml:ink>
</file>

<file path=ppt/ink/ink6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51:20.677"/>
    </inkml:context>
    <inkml:brush xml:id="br0">
      <inkml:brushProperty name="width" value="0.04286" units="cm"/>
      <inkml:brushProperty name="height" value="0.04286" units="cm"/>
    </inkml:brush>
  </inkml:definitions>
  <inkml:trace contextRef="#ctx0" brushRef="#br0">252 0 12930,'-26'14'90,"4"-2"-90,15 2 179,0-1 1,1 3-90,0 2-90,-1 2 90,0 1-90,-2 2 90,0 2-90,-2 1 0,-2-1 0,-1 0 0,-1 0 0,2-2-90,0 0 90,1-1-180,1-2-89,3-1-181,0-2 90,2-2-360,1-4-359,-1-2-270,2-6 1349,1 0 0,1-3 0,0 0 0</inkml:trace>
</inkml:ink>
</file>

<file path=ppt/ink/ink6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51:20.897"/>
    </inkml:context>
    <inkml:brush xml:id="br0">
      <inkml:brushProperty name="width" value="0.04286" units="cm"/>
      <inkml:brushProperty name="height" value="0.04286" units="cm"/>
    </inkml:brush>
  </inkml:definitions>
  <inkml:trace contextRef="#ctx0" brushRef="#br0">0 0 13199,'14'32'180,"-1"-1"-90,1-13-90,-1 3-4251,1 1 4341,9 12-90,-4-8 859,6 9-859,-6-13 0,-2-1 0,0 0-180,-1-2-89,-1-3 3301,-1-2-3482,-1-4-270,-3-1-359,-1-3-180,-4-2 1259,1-2 0,-2-2 0,0 0 0</inkml:trace>
</inkml:ink>
</file>

<file path=ppt/ink/ink6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51:21.258"/>
    </inkml:context>
    <inkml:brush xml:id="br0">
      <inkml:brushProperty name="width" value="0.04286" units="cm"/>
      <inkml:brushProperty name="height" value="0.04286" units="cm"/>
    </inkml:brush>
  </inkml:definitions>
  <inkml:trace contextRef="#ctx0" brushRef="#br0">0 1 12570,'32'6'0,"-3"-1"-5661,-12-5 5661,10 0 1409,-8 0-1409,6 0 0,-9 7 860,-3-5-860,-1 10 0,2-6 0,-6 0 3392,3 3-3212,-6-4-180,-1 4 180,-1-2 269,-2 6-269,-1-4 0,0 5-90,-5-2 0,3 0-90,-10 2 0,5 1 0,-1 0 90,-1 1-90,7-2 0,-7 0 0,8-2 0,-3 1-90,4-2 0,0-2 0,0-1-90,0-1-90,0-1-179,0-1 89,0-1 360,0-1 0,7-1 0,2-1 0</inkml:trace>
</inkml:ink>
</file>

<file path=ppt/ink/ink6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51:21.477"/>
    </inkml:context>
    <inkml:brush xml:id="br0">
      <inkml:brushProperty name="width" value="0.04286" units="cm"/>
      <inkml:brushProperty name="height" value="0.04286" units="cm"/>
    </inkml:brush>
  </inkml:definitions>
  <inkml:trace contextRef="#ctx0" brushRef="#br0">220 0 14279,'-5'29'540,"-1"-4"-6021,-8-12 5751,-7 7 1229,5-3-1409,-5 5-90,8-6 859,0 0-769,3 1-90,-1 0 0,1-1 0,2 1 0,-2-2 3212,0 5-3482,1-7-179,-1 2-1,2-7-90,2-2-89,0-2-91,2-2-449,0-1 1169,2-1 0,0 0 0,2 0 0</inkml:trace>
</inkml:ink>
</file>

<file path=ppt/ink/ink6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51:22.086"/>
    </inkml:context>
    <inkml:brush xml:id="br0">
      <inkml:brushProperty name="width" value="0.04286" units="cm"/>
      <inkml:brushProperty name="height" value="0.04286" units="cm"/>
    </inkml:brush>
  </inkml:definitions>
  <inkml:trace contextRef="#ctx0" brushRef="#br0">1 81 12840,'7'-22'0,"3"4"-438,15 8 438,-3 3 144,8-2-144,-6 3 72,0 2-72,-1 2 0,-3 0 0,-2 2 0,-2 0-90,-2 0 582,2 11-402,-9-4-1,1 12-89,-8-6 90,0 3-90,-7-1 0,-2 1 90,-7-1-90,0 0 0,2 0 0,-1-1 0,3-1 0,-2-2 0,3-2 0,5-1 0,-1-1 0,3-1 0,-2-2 0,2-1-269,1-1 269,10-1 0,1 0 0,6-6 89,0 3-178,1-8 89,3 4 0,-1 0 0,3-3 0,-2 4 0,1 0 0,-2-2 0,0 6 0,-1-2 0,-3 3 89,-1 0 91,-4 0 0,-1 0-90,-3 5 90,-3 3 0,0 3 0,-1 10-90,-7-6 0,-2 9-90,-11 2 0,5-6 90,-3 6-90,4-9 0,1 0 90,-2-2 0,0-1 0,0-2 89,0 0-89,0-1 0,0 0-90,-1-1 90,-4 2 0,3-5-90,-1 1 0,3-3 0,5-2-90,3 0 90,4-2 0,3 0 0,0 0 0</inkml:trace>
</inkml:ink>
</file>

<file path=ppt/ink/ink6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51:31.103"/>
    </inkml:context>
    <inkml:brush xml:id="br0">
      <inkml:brushProperty name="width" value="0.04286" units="cm"/>
      <inkml:brushProperty name="height" value="0.04286" units="cm"/>
    </inkml:brush>
  </inkml:definitions>
  <inkml:trace contextRef="#ctx0" brushRef="#br0">27 839 13649,'10'30'180,"3"-2"-180,-7-10 0,2 0 0,3 13 0,-4-13 0,1 9 0,-6-17 0,1 0 0,-2-1 90,4 5-180,-3-3 90,1 1-360,-3-5 270,0-14 90,0-1-90,0-9-89,0-10 179,0 5 0,0-9 0,0 6 0,0 0 0,0-2 0,0 2 0,-5-3 0,3 4 179,-7 0-89,8 2 0,-7 4 90,7 3-90,-7 2 0,5 4 0,-1 2 180,-2 3-270,6 8 0,-3 10 0,3 3 0,0 6 90,0-5-180,6 21 180,-4-14-90,9 14 0,-6-20 0,1-3 0,2-2-90,-5-1 90,3-2 0,0-3-90,-3-1 90,-1-3-360,1-2 270,-3-8 0,2-3 0,-2-7 0,-7-1 90,-5-9 0,-1 7 0,-3-7 90,1 0 0,5 7 0,-4-6 0,7 10 0,2 3-90,0 1 90,0 4-90,0 1 810,2 2-810,1 9 90,2 1-90,6 6 0,-5-1 179,15 7 1,7 32-180,-5-22 90,5 21-90,-17-37 0,-2-1 0,0-1 0,-1-1 0,0 1 0,1 1 0,-2-1 0,1 0 0,-2-1 0,1 0 0,-1 0 0,1 0 0,1-1 90,-1 1-180,1 0 90,1 2 0,0-3 0,3 3 0,-1-4 0,4 0 0,-3-3 0,4-2 0,-5-2 0,2 0 0,0-5 0,1-1 0,1 0-90,0-3 90,1 5 0,0-1 0,0-3 90,2 7-90,0-5 0,1 3 0,0-1 0,0-1 0,2 2 0,-2-2 0,2 0 0,0-1 0,0-1 0,0-1 0,2-1 0,13-4 0,-6 4 0,9-3 0,-8 5 0,0 1 0,1 2 0,-1 0 0,1 1 0,0 1 0,-1 1 0,0 0 0,-2 1 0,0 0 0,-2 0 0,0 0 0,-1 0 0,-2 0 0,0 0 0,0 0 0,0 0 0,11 0 0,-6-5 0,9-1 0,-9-5 0,3 5 0,0-3 0,2 4 0,10-8 0,-9 4 0,8-1 0,-12 4 0,-1 0 0,0 0 0,-1 1 0,1-1 0,-1 2 0,0 0-3392,30-8 3392,-24 5-90,21-6-400,-30 7 490,-1 0 90,0 1-90,0 1 0,-1 0 0,0 1 0,1 1 0,0 1 3238,3-1-3328,-1 2 824,3-2-644,-2 0-90,3 0 0,0-1 0,1 1 0,2-2 0,-1 1 0,1-1 0,0 1 0,-1-1 0,-1 1 0,-1 1 0,-2 2 0,-1 0 0,0 0-3392,-1 0 3392,1 0 0,-1 0 0,-1 0 90,8 0 90,-10 0 0,7 0 90,-2 0 3212,-5 0-3482,7 0 0,-4 0 0,1 0 0,0 0 0,2 0 0,-2 0 0,0-5 0,-1 4 90,0-5-90,-2 6 0,0 0-90,-1 0 180,1 0-180,0 0 90,0 0 0,-1 0 0,-1 0 90,-1 0-90,7 0 0,-7 0 0,6 0 0,0 0 0,-4 0 0,43-11 0,-33 8 0,29-13 0,-37 14 0,0-2 0,0 0 0,0 3 0,0-3 0,-1 1-90,-1 3 90,-2-3 0,-1 3 0,-1-3 0,-1 3 0,-1-3 0,-1 3 0,-1 0 90,-1 0-180,0 0 90,-1 0 90,2 0-90,-1 0 0,3 0 0,0 0 0,1 0 0,1 0-90,3 0 180,2 0-90,1 0 0,1 0 0,0 0 0,0 0 0,-1 0 0,1 0 0,-4 0 0,9 0 0,-9 0 0,5 0 0,-7 0-90,-4 0 180,0 0-90,-1 0 0,-3 0 0,3 0 0,0 0 0,2 0 0,1 0 0,2 0 0,1 0 0,3 0 0,0 0 0,1 0 0,0 0 0,-2 0 0,-1 0 90,-1-4-90,-1 3 0,-1-8 0,-1 5 0,-1-3 0,15-7-90,-14 8 90,11-6 90,-17 10-90,-1 1 0,-1 1 0,-1 0 0,0 0 0,0 0 0,-1 0 0,1 0 0,0-6 0,1 5 0,0-5 0,-1 6 0,1 0 0,0 0 0,0 0 0,0 0 0,0 0 0,1 0 0,0 0 0,0 0 90,2 0-90,-2 0-90,-1 0 90,1 0 0,-2 0 0,2 0 0,-2 0 0,0 0 0,1 0 0,-1 0 0,1 0 0,0 0 0,-1 0 0,1 0 0,-1 0 0,-1 0 0,0 0 0,-1 0 0,0 0 90,0 0-90,-2 0 359,1 0 271,-1-7-630,-1-1 0,0-11 0,0 4 0,-5 0 0,3 4 0,-10 1 0,10 2 90,-9-1-90,10 0-90,-9 1 180,9-1-180,-8 1 180,8-1-90,-3-1-90,4-2 90,0-2 0,0 1 0,0-2 0,0 1 0,0 0 0,0 0 0,0-1 0,0-2 0,0 2 0,-5 0 0,3 1 0,-8-2 0,8-1 0,-7 1 0,8 0 0,-9-5 0,5 4 0,-2-3 0,5 7 0,0 1 0,0 2 0,0 0 0,-1 0 0,3 1 0,-2 0 90,2 0-180,-1 1 90,1-1 0,0 2 0,0-2 0,0 1 0,0 1-90,0 3 180,0 0-90,0 10 0,0 23 0,5-5 90,1 15-180,5-17 90,-1-1 0,0 3 0,-1-1 0,1 1 0,0 1 90,-1-1-90,0 0 0,-3 0 0,0-2 0,-1 0 0,-1-2 0,-1 0 0,-1-3 0,-1-1 0,-1 4 0,0-7 0,0 1 0,0-7 0,0-3 0,0-11 0,0-1 0,0-8 0,0 1 0,0 0 0,0-2 0,0 0 0,-4-2 0,3 0-90,-8 1 90,5 0 90,-1 1-180,-1 2 180,2 3-180,-3-6 180,3 7-90,-1-7 0,5 8-90,-2-3 90,2 0 90,0-2-90,0 1 0,0 0 0,0 0 0,0 3 0,0-1 0,0 3 0,0 1 0,0 1 0,0 8 0,0 5 0,0 24 0,0-9 0,0 10 0,0-13 0,6-1 0,0 2 90,1-2-180,-2 1 90,0-1 0,-1-3 90,1 0-180,-2-2 90,0 0 0,-2-3 0,4-1-90,-4-4-90,1-7 0,-2-5 0,0-6 0,0-1 1,0 1 179,0-1-90,0 0 90,0-2-90,-6 1 90,5-3 0,-8 2 0,5-3 0,-1 2 0,-2 1 90,3 0 0,-3 5-90,2 1 449,0 3-449,3 13 0,0 1 0,2 11 0,0-2 0,0 25 0,5-18 90,0 20-90,2-25 0,1 3 0,-4 0 0,4 1 0,-1 0 0,-1 0 0,-2 0 0,1-1 0,-2 0 0,0-2 0,-1 1 0,0-2 0,-2-3 0,0-1 0,0-1 0,0-3 0,0-1 450,0-1-360,-5-4-90,4 5 90,-10-6 0,5 3-90,-6 2 90,-5-5-90,5 4 0,-13 1 90,13-1-90,-5 2 0,7-3 0,0-1 0,0 0-90,0 2 180,0-1-180,2-4 180,0 1-180,0 1 90,-1-1 0,-1 1 0,0-1 0,2-2 0,-3 0 0,3 0 0,-3 0 0,1 0 0,-1 0 0,0 0 0,0 0 0,-2 0 0,-1 0-90,0 0 0,-1 0 0,-1 0-90,-8 5 0,5-4 0,-6 9 0,7-4-89,3 4-1,-3-1-90,0 0-90,-2-1 0,-2 1-179,0 0 89,-3 0-269,-1 2-1,-2 0-449,0 3-450,-1-2 1709,1 3 0,-1-3 0,1 1 0</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32:23.741"/>
    </inkml:context>
    <inkml:brush xml:id="br0">
      <inkml:brushProperty name="width" value="0.04286" units="cm"/>
      <inkml:brushProperty name="height" value="0.04286" units="cm"/>
    </inkml:brush>
  </inkml:definitions>
  <inkml:trace contextRef="#ctx0" brushRef="#br0">0 93 11670,'28'-18'-359,"-3"3"-1,-13 8-90,0 0-4046,2-1 4046,0 1 507,13-5 0,-9 4 0,9-2 1</inkml:trace>
</inkml:ink>
</file>

<file path=ppt/ink/ink6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51:27.204"/>
    </inkml:context>
    <inkml:brush xml:id="br0">
      <inkml:brushProperty name="width" value="0.04286" units="cm"/>
      <inkml:brushProperty name="height" value="0.04286" units="cm"/>
    </inkml:brush>
  </inkml:definitions>
  <inkml:trace contextRef="#ctx0" brushRef="#br0">1 77 15988,'32'0'90,"-7"0"-90,-10 0 0,-6 0 0,1 0 0,11-12 90,-7 3-180,8-9-270,-9 6-180,1 3-89,-1 2-181,2 1-3238,7 5 4048,-8-1 0,6 2 0,-11 0 0</inkml:trace>
</inkml:ink>
</file>

<file path=ppt/ink/ink6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51:27.419"/>
    </inkml:context>
    <inkml:brush xml:id="br0">
      <inkml:brushProperty name="width" value="0.04286" units="cm"/>
      <inkml:brushProperty name="height" value="0.04286" units="cm"/>
    </inkml:brush>
  </inkml:definitions>
  <inkml:trace contextRef="#ctx0" brushRef="#br0">1 88 14369,'30'-2'180,"-2"-1"-180,-8-11 0,2 2 0,0 5 0,1-4 0,-1 5-180,-1 0-90,-2-3-90,-1 9-180,-3-6-1438,3 3 269,-6-1 1709,1 1 0,-4 2 0,-1 1 0</inkml:trace>
</inkml:ink>
</file>

<file path=ppt/ink/ink6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51:47.123"/>
    </inkml:context>
    <inkml:brush xml:id="br0">
      <inkml:brushProperty name="width" value="0.04286" units="cm"/>
      <inkml:brushProperty name="height" value="0.04286" units="cm"/>
    </inkml:brush>
  </inkml:definitions>
  <inkml:trace contextRef="#ctx0" brushRef="#br0">1 316 12660,'0'24'539,"0"-3"-359,0-16-180,0-6 0,9-43 0,-6 19 0,10-32 0,-12 35 0,6-1 0,-6 1-90,2-1 90,-3 2 0,0 1 90,0 1 0,0 2 0,0 1-3392,0 1 3482,0 2 90,0 0 719,0 5-809,7 2 0,-6 10-90,11 3 0,-10 6 3392,10-1-3482,-5 1 90,5 1-90,-3 1 0,1 1 0,-2 3 90,1-2-90,1 1 90,-3 1-90,1 0 0,-1 2 0,-1-2 0,0 0 90,-3-3-90,-1 1 0,-2-2 0,0 0 0,0 0 0,0 0 90,0 1-180,6 11 90,-5-5 0,4 7 0,-5-8 0,0-2 0,0 0 0,0-1-90,0-3-180,0-2-180,0-2-89,0-2-1,0-2-180,0-1-179,0-4-2249,6 0 3148,0-1 0,0 0 0,-1-1 0</inkml:trace>
</inkml:ink>
</file>

<file path=ppt/ink/ink6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51:47.463"/>
    </inkml:context>
    <inkml:brush xml:id="br0">
      <inkml:brushProperty name="width" value="0.04286" units="cm"/>
      <inkml:brushProperty name="height" value="0.04286" units="cm"/>
    </inkml:brush>
  </inkml:definitions>
  <inkml:trace contextRef="#ctx0" brushRef="#br0">1 5 13829,'5'18'1259,"2"-3"-1169,5-15 180,0 0 0,1 0-180,-1 0 90,5 0-180,0 0 90,3 0 0,3 0-90,0-6 0,2 5 0,1-5-90,-1 0-90,-1 5-180,-2-5-90,-4 1 1,-2 3-91,-2-3-629,-1 5 449,-5 0 720,0 0 0,-7 0 0,0 0 0</inkml:trace>
</inkml:ink>
</file>

<file path=ppt/ink/ink6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52:12.260"/>
    </inkml:context>
    <inkml:brush xml:id="br0">
      <inkml:brushProperty name="width" value="0.04286" units="cm"/>
      <inkml:brushProperty name="height" value="0.04286" units="cm"/>
    </inkml:brush>
  </inkml:definitions>
  <inkml:trace contextRef="#ctx0" brushRef="#br0">18 1 15088,'1'22'0,"0"-1"0,-5-12 0,3 2-4251,-3-1 4251,4 0 0,0 1 859,0-1-859,0-1 0,0-1 0,0-3 0,0-1-90,8 1 3482,-3-4-3482,8-9 90,-6 0-89,3-8 89,-3 7 0,0 0 0,0 0 0,-1 0 0,-1 1 0,-1-2 0,-1 3 0,-2-1 0,0 2 89,-1 0 1,0 1-90,0 1 90,0 1 0,0 1 90,-4 1-90,-2 1 0,-4 0-90,2 0-90,-1 0 90,-11 14-90,11-7-90,-9 10-179,15-13-91,1 1-90,0-2-90,0 0-179,1 1-360,1-2-1,0 2 1170,0 1 0,0-2 0,0 1 0</inkml:trace>
</inkml:ink>
</file>

<file path=ppt/ink/ink6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52:12.964"/>
    </inkml:context>
    <inkml:brush xml:id="br0">
      <inkml:brushProperty name="width" value="0.04286" units="cm"/>
      <inkml:brushProperty name="height" value="0.04286" units="cm"/>
    </inkml:brush>
  </inkml:definitions>
  <inkml:trace contextRef="#ctx0" brushRef="#br0">330 99 10861,'-24'-24'809,"5"3"-539,12 14-90,1 1 90,1 0 90,2-1-180,1 3 0,2-2 179,-8 5-269,1-1 90,-7 2-90,1 0 90,1 0-90,-1 0 90,-5 0-180,3 0 0,-6 6 0,7-5 0,-1 13 0,1-7 0,0 7 0,1-2 0,1 0 0,0 0 0,2 1 0,-1 2 0,2 0 0,1-1 0,3 0 0,2-1 0,1 0 0,1 1-90,1-2 90,0 1 0,0-2-180,8 0 0,-2-1 0,8-1-180,6 2 270,-3-5-89,7 1-1,-6-6 0,2-1 90,-1 0 0,1 0 0,-1-8 0,-1 0 0,0-8 90,0 0-90,-3-1 90,2 0-90,-3 0 90,0-1 270,0-2-90,10-22 0,-10 18 90,5-15-1,-14 24-89,-4 4 270,1-1-270,-2 4 899,0 1-1079,0 11 90,0 3-90,0 7 90,0 2 0,0-1 90,0 3-90,0 2-90,0 3 0,0 0 0,0 3 90,7 2-90,8 56 90,-5-41-333,8 40 243,-14-57 0,5-2-90,-1-2 0,-4 1-270,0-4 0,-4 0-90,0-3-89,0-3 332,0-1-332,0-3-1,0-2-270,0-3-359,0-2-90,0 0 1259,8-1 0,-6 0 0,5-1 0</inkml:trace>
</inkml:ink>
</file>

<file path=ppt/ink/ink6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52:13.539"/>
    </inkml:context>
    <inkml:brush xml:id="br0">
      <inkml:brushProperty name="width" value="0.04286" units="cm"/>
      <inkml:brushProperty name="height" value="0.04286" units="cm"/>
    </inkml:brush>
  </inkml:definitions>
  <inkml:trace contextRef="#ctx0" brushRef="#br0">235 85 11850,'-19'-22'900,"3"3"-3676,9 12 3046,2 1 1190,-7-4-1280,4 4 324,-4-3-414,4 6 0,1 2-90,-2 0 1711,2 1-1621,-3 0-90,2 0 90,-2 0 0,-1 8 0,2 0-90,-2 8 90,2-2 0,-2 1-90,2 2 0,0 1 0,2 1 0,1 1 0,0 1 0,2 0-90,1 0 90,2-2 0,1 1 0,0-2 0,0 2 0,7-2 0,1-2 0,6-1 0,0-2-90,1-1 0,0-2-90,9-1 90,-6-4 0,6-2 0,-8-3 90,0 0-90,-2 0 0,0-8 0,-1-1 0,0-7 90,-2 0 0,0 0 0,-2 0-90,-1-1 90,-1-2 0,-1-2 0,0-2 90,-2-1 0,0 0 0,-2 1 90,0 1 90,1-5-180,-1 8 90,0-1-90,0 11 719,-2 3-539,1 15-90,-1-1-90,0 12-90,0-4 90,6 7-90,1-2 0,0 7 90,3-6-90,-6 1 0,5 3 0,-4 1 90,2 2-180,-3-1 90,3 0 0,0-2 90,0-1-90,0-2-180,0-1-90,-1-3-630,0 5 271,-2-9-1,1 3-89,-2-11-271,-1 0-449,1-3-270,0-1 1709,-1-2 0,2-1 0,-2 0 0</inkml:trace>
</inkml:ink>
</file>

<file path=ppt/ink/ink6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52:14.204"/>
    </inkml:context>
    <inkml:brush xml:id="br0">
      <inkml:brushProperty name="width" value="0.04286" units="cm"/>
      <inkml:brushProperty name="height" value="0.04286" units="cm"/>
    </inkml:brush>
  </inkml:definitions>
  <inkml:trace contextRef="#ctx0" brushRef="#br0">3 104 12390,'-2'-26'0,"1"3"90,21 11 0,-5 2 0,4-1 90,-6 5-90,1 0 0,-1 1 0,0 3 179,3 0-179,-4 2 0,1 0 0,-5 0 0,-1 6 0,0 2 0,-1 5 90,4 8-90,-6-5 90,3 8-90,-3 4 0,-2-5-90,0 8 0,-2-8 0,0-1 90,0 2-90,0 0 0,0 1 0,0-3 0,0-1 0,0-1 0,0 0 0,0 1 90,0-2-90,-7-1-3392,-7 12 3392,0-13 0,0 11 0,3-16 0,3-2 0,-4 0-90,3-1 0,1-1 0,1-4 3302,2-1-3482,-2-3 180,5-6 90,-1-2 0,3-6 0,0 0 0,0 0 0,0 1 90,0 1 0,5 2 90,0 0-90,5 2 90,-1 4 0,0 2-180,0 2 90,0 0-1,1 0 1,0 0 0,2 0 0,0 0-90,2 0 90,0 0-90,3 0 0,1 0 0,2 0 90,1 0-90,0 0 0,-1 0 0,1 0 0,0 0 0,0 0 0,-2 0 0,-1 0 0,-1 0 0,0 0 0,-1 0 0,-1 0 0,0 0-270,-4 0-89,1 0-91,-2 0-90,-2 0-1169,-1 0 1709,-3-7 0,-1 5 0,-3-4 0</inkml:trace>
</inkml:ink>
</file>

<file path=ppt/ink/ink6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52:19.825"/>
    </inkml:context>
    <inkml:brush xml:id="br0">
      <inkml:brushProperty name="width" value="0.04286" units="cm"/>
      <inkml:brushProperty name="height" value="0.04286" units="cm"/>
    </inkml:brush>
  </inkml:definitions>
  <inkml:trace contextRef="#ctx0" brushRef="#br0">0 0 13020,'14'27'90,"-3"-3"-90,-6-11 0,-4 1-4162,7 0 4252,-4 7-90,1-4-1186,1 4 1276,-3-5-90,2 0 0,-2-1 0,3 13 0,-3-14 0,1 8 0,-3-17 2378,-1-2-2378,0 1 3059,0-1-3059,0-1 0,0 0 0,0-1 0,0 1 0,0 0 0,0 0-90,0 0 90,0-1 0,4 0 0,4 0 90,2-1-180,19-16 90,-14 7 0,15-13 0,-14 12 0,0 1 0,4 0 0,-1-1 0,4-1 0,-1 0 0,1 0 0,-1 2 0,1-2 0,0 3 0,0-1 0,0 2 0,-1 0 0,0 2 0,1 0 0,-2 0 0,0 1 0,0-1 0,-1 2 0,12 0 0,-7 0 0,9 1 0,-8 1 0,1 1 0,0 0 0,2 0 0,-2 0 0,1 0 0,0 0 0,1 0 0,-1 0 0,1 0 0,0 0 0,1 0 0,1 0 0,12 0 0,-10 0 0,8 0 0,-14 0 0,-1 0 0,-1 0 0,-1 0 0,10 0 0,-8 0 0,7 0 0,-10 0 0,-1 0 0,0 0 0,1 0 0,-1 0 0,0 0 0,0 0 0,0 0 0,-1 0 0,2 0 90,-1 0-90,1 0-90,39 0 90,-32 0 0,30 0 0,-43 0 0,1 0 0,-3 0 0,-1 0 0,-1 0 0,-1 0 0,-1 0 0,0 0 0,-1 0 0,0 0 90,1 0-90,0 0 0,1 0 0,0 0 0,1 0 0,1 0 0,-1 0-90,2 0 180,-1 0-90,2 0 0,0 0 0,0 0 0,-1-5 0,9 3 0,-6-3 0,5 5 0,-3 0 0,-6 0 0,3 0 90,-8 0-90,-1 0 0,0 0 0,-3 0 90,1 0-90,-1 0 0,2 0 90,-2 0-90,-1 4 0,-2 1 0,4 8 0,0-4 0,1 2 0,2-3 0,-2-2 0,2 2 0,0-1 90,-1-1 0,-2 1 0,-1 1 0,-1-1-90,-1 2 90,1 0 360,8 31-450,-5-19 0,6 23 0,-8-27 0,1 2 0,0-1 0,1-1 90,0-3-90,-2 1 0,1 0 0,0 1 90,-1 0 0,-2 1 179,0 11-179,-3-6-90,5 9 0,-4-9 0,5 0 0,0-2 0,1 1 0,0-2 180,-2 0 0,0 0-90,0 2-90,2-1-3302,0 1 3302,-2 1 0,2-1 0,-1 1 0,2 11 0,-1-9 90,1 8-180,-1-3 3482,-2-6-3392,3 6 90,-2-2-90,0-5-90,0 4 180,-2-8-90,0-2 0,0-2 0,0 0 0,0-1-90,1 4 90,-2-4 90,1 3-180,-2-6 90,0-1 90,-1 0-180,-1-2 180,0 2-90,0-4 0,0 2 0,0-3 0,0-1 0,5 0 0,3 3 0,-1-3 90,-1 4-90,1-6 0,-1 2 0,6-2 0,0 2 90,-1-1-90,1 0 0,0 0 0,2 0 0,1-1 0,1 1 0,1-2 0,0 0 0,1 0 0,1 0 90,2 0-180,1 0 90,-1 0 0,1 0 0,11 0 0,-7 0 0,10 0 0,-10 0 0,0 0 0,2 0 0,-1 0 0,1 0 0,1 0 90,1 0-180,-1 0 90,1 0 90,0-5-180,-1 4 90,0-8 90,1 8-180,1-7 90,-1 3 0,2-2 0,1 0 90,2 1-90,4 0 0,-1-1 0,2 1-90,17-5 90,-11 3-339,13-3 429,-16 3-90,-3 0 0,3 1 0,-2-1 0,1 3-3280,0-2 3280,-2 2 0,0 0 0,-3-1 0,0 1 0,-3 0 0,-1-1 0,-1 1 0,38-3 0,-29 3 28,29-1-28,-40 3 0,1 1 3294,-1-1-3294,1 0-90,-1 1 180,3 0-90,1 1 0,1-2 0,0 1-90,3-1 180,3 0-90,4 0 0,3-2-185,3 0 185,3 0 90,3-1-180,4 1-573,1 0 753,0-2 270,25-2-181,-22 2 1,15-1 0,-10 1-90,-19 2 0,12 0-90,-10 3 0,-13 2 539,7 0-449,-17 0 0,-3 0 90,-2 0 606,-2 0-696,-2 0-90,0 0 0,0 0 90,1 0-90,1 0 90,2 0-90,-1 0 0,2 0 0,-1 0-3482,-1 0 3482,0 0 0,-2 0 0,0 0-90,5 0-270,-7 0-90,2 0-1079,-4 0 1529,-7 0 0,-1 0 0,-8 0 0</inkml:trace>
</inkml:ink>
</file>

<file path=ppt/ink/ink6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52:23.133"/>
    </inkml:context>
    <inkml:brush xml:id="br0">
      <inkml:brushProperty name="width" value="0.04286" units="cm"/>
      <inkml:brushProperty name="height" value="0.04286" units="cm"/>
    </inkml:brush>
  </inkml:definitions>
  <inkml:trace contextRef="#ctx0" brushRef="#br0">123 87 11311,'0'-20'719,"0"2"-449,0 13-90,0 0 0,0-1 270,0 1-271,0-1 91,0 1-90,0 1 720,-6-2-900,-2 3 90,-4-1 0,0 10-1,2 1-89,0 6 90,1 0 0,2 1 0,-1 1 90,1 2 0,0-1-90,2 5 0,0 0-90,0 4 0,1 2 90,0 0-3482,2 2 3392,1-1 0,0 2 0,1-1 0,0 9 90,8-11-90,0 6 0,11-3 3482,-4-7-3482,3 5 0,-4-9 0,-1-2 90,3-1-90,-1-1 0,2-1 0,1 0 0,0-3 0,0 0 0,-1-5 0,0 0 90,0-3-180,-1-1 180,1-2-90,0 0 0,0-6 0,-3-2 0,2-6-270,5-8 180,-5 2 0,3-7 0,-8 3-90,-2 0 0,-1-3 90,-4-1 0,-2-2 90,-2-2-90,0-1 90,0 0 0,-7 1 0,-2 0 0,-7 1 0,-6-10 0,-3 4 0,1 3 0,-1 9 0,7 12 0,0 5 0,-1 2 0,1 2 0,0 1 0,-1 1-1529,1 2 900,-28 15-271,24-4-449,-21 15-270,33-7 1619,0 1 0,4 3 0,1-1 0</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32:24.061"/>
    </inkml:context>
    <inkml:brush xml:id="br0">
      <inkml:brushProperty name="width" value="0.04286" units="cm"/>
      <inkml:brushProperty name="height" value="0.04286" units="cm"/>
    </inkml:brush>
  </inkml:definitions>
  <inkml:trace contextRef="#ctx0" brushRef="#br0">148 77 12660,'-24'12'1349,"8"-2"-899,6-5-1,4 0-89,-5 1-180,-1 1 0,0 0-180,0 1 90,-6 3-180,4 2 90,2-3-540,13 1 271,7-8 89,7 2 0,0-3-90,-2 0 90,3-1 0,0-1-90,2 0-90,9 0 181,-7-6 89,4-1 0,-9-6 0,-1 2-180,9-15 270,-13 11-90,4-22 180,-14 23-450,-8-16-629,-8 17-361,-15-2 1,3 9 1349,-2 5 0,10 1 0,0 0 0</inkml:trace>
</inkml:ink>
</file>

<file path=ppt/ink/ink6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52:23.572"/>
    </inkml:context>
    <inkml:brush xml:id="br0">
      <inkml:brushProperty name="width" value="0.04286" units="cm"/>
      <inkml:brushProperty name="height" value="0.04286" units="cm"/>
    </inkml:brush>
  </inkml:definitions>
  <inkml:trace contextRef="#ctx0" brushRef="#br0">174 67 14279,'11'-22'90,"-3"3"-90,-8 13 90,-16 0-90,13 1 0,-19 2 0,16 0 0,-6 2 0,1 0 0,-4 1 0,1 0 0,-5 5 0,1 4 0,3 5 0,0 1 0,3 1 0,5-5 0,1 4-90,5-6 90,1 1 0,0 1-90,0-3-180,7 2 0,2-3-180,7 2-89,-1-3-181,0 0-359,0-2 89,0-3 181,3 1-361,0-2 1170,3-7 0,-1-1 0,0-7 0</inkml:trace>
</inkml:ink>
</file>

<file path=ppt/ink/ink6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52:24.224"/>
    </inkml:context>
    <inkml:brush xml:id="br0">
      <inkml:brushProperty name="width" value="0.04286" units="cm"/>
      <inkml:brushProperty name="height" value="0.04286" units="cm"/>
    </inkml:brush>
  </inkml:definitions>
  <inkml:trace contextRef="#ctx0" brushRef="#br0">207 74 12120,'-11'-20'900,"1"2"-541,6 14-89,-1 0 0,2 1 0,-1 0 0,1 2-90,1 0 89,-1 1 631,-3 8-720,1 1 0,-3 7 0,2-1-90,-1 0 269,1 1-179,-1 1 0,1 2-90,0 1 0,1 2-90,-1-1 0,0 4 0,1-1 0,2 3 90,1-1-90,2-1 0,0 0 0,0-1 0,0-1 90,6 0 0,2-2-90,5-1 0,-1-1 0,2-3 0,0-1 0,0-2 0,1-2 0,0-2 0,-1-3 0,0-3 0,0-3 0,-1 0 90,9 0-90,-5 0 0,6 0 0,-5-6 0,-1-1 0,0-8 0,-1 0 0,1-2 0,-2 0 90,-1-2-180,-1 1 90,-1-2-90,-1-2 90,-1-1-90,-1 3 90,-2-1 0,-1-8 0,-3 5-90,-1-8 90,-2-2 0,-7 9 0,0-7 90,-13 3-180,6 7 180,-6-3-90,5 11 0,-1 1 90,-1 2-180,-11-3 90,-5 3 0,-1 0 90,1 6-90,11 4-90,-1 1 180,2 0-180,-1 0 180,1 6-180,1-4 90,1 9 0,3-5 0,-1 5 0,2-2 0,2 0-270,1-1-270,3 0-179,2 0-1,2 0 1,1 0-1,3 2-89,-1-1-91,2 1-449,0 0 180,0 0 1169,7 1 0,0 0 0,7 0 0</inkml:trace>
</inkml:ink>
</file>

<file path=ppt/ink/ink6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52:25.712"/>
    </inkml:context>
    <inkml:brush xml:id="br0">
      <inkml:brushProperty name="width" value="0.04286" units="cm"/>
      <inkml:brushProperty name="height" value="0.04286" units="cm"/>
    </inkml:brush>
  </inkml:definitions>
  <inkml:trace contextRef="#ctx0" brushRef="#br0">106 89 12840,'-21'-19'629,"2"3"810,18 15-1259,-2 5-90,-2-4 180,3 10-180,-7-4 90,8 6-90,-13 6 0,9-3 0,-8 6 90,7-4 0,2 1-90,1 1 0,3-1 0,0 2-90,0 1 89,0 1 1,0 0 0,0 1 0,0-1 0,6-1 0,22 25-90,-6-22 90,16 20-90,-17-29 0,2 0 0,2-1 0,-1-2 0,3-1 0,-1-6 90,0-1-90,2-4 0,-3 0 0,1 0 0,-2-9 90,-1-2-90,-2-9 0,-3 0-90,-3-2 90,-3-1 0,-1-2 0,-4-2 0,-1-1 0,-2-2 0,-1-2 0,-2 0 0,-1-1 0,0 2-90,-14-12 90,4 12 0,-13-6 90,1 7-180,4 11 180,-7-2-90,9 11 90,-3 2-90,-1 4-90,-2 0 90,0 3 0,1 0 0,2 1 0,-2 0 0,2 0 0,-1 6 0,1 1 0,0 5 0,3-1-630,0-1 181,-3 5-181,5-5-719,-2 8 719,11-9-179,0 5-900,5-1 809,7-3 181,2 2-1170,18-4 1889,-4-3 0,10-1 0,-7-3 0</inkml:trace>
</inkml:ink>
</file>

<file path=ppt/ink/ink6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52:26.380"/>
    </inkml:context>
    <inkml:brush xml:id="br0">
      <inkml:brushProperty name="width" value="0.04286" units="cm"/>
      <inkml:brushProperty name="height" value="0.04286" units="cm"/>
    </inkml:brush>
  </inkml:definitions>
  <inkml:trace contextRef="#ctx0" brushRef="#br0">238 59 11131,'-8'-22'1169,"-2"4"-809,2 13 0,-2 1-4342,0 2 4162,1 1 859,-3 1-949,0 0 0,-2 0 0,1 0 0,-1 6 90,2 0-90,-1 1 0,2 5 3392,0-3-3482,2 5 0,2-2 90,1 1-90,3-1 0,2 1-3392,1 7 3392,6-4-341,8 9 341,1-11 90,6 3-90,-4-4 0,2-1 0,1 3 3313,2-3-3223,0 3 180,1-3-90,-1 2 509,-1-2-509,-1 1 0,6 4-180,-7-5 180,3 6-90,-8-7 0,-2 2-90,1 2 90,-2-1 90,0 8-180,-3-5 90,1 5-90,-6-6 90,-1 0-90,-2-1 89,0 0-89,0 1 0,0 1 90,0 1-90,-5-1 90,-1-1-90,-6 0 0,2-1 0,-2-1 0,1-2 0,0-3 0,0-3-90,1 1 90,0-2-359,-4-2 179,4-1 0,-3-8 0,1-9 0,2-5 90,-2-7 90,5 4-90,1-3 90,3-2 0,1-2 0,2-2 0,0-1 0,0 1 0,6-1 90,2 0 0,6 1 0,-2 2 0,1 1 0,-1 1-3302,12-22 3212,-10 18-1684,12-23 1774,-16 33 0,1-3 0,-6 11-90,0 3 90,-3 1-90,0 2 2603,-2 3-2513,0 0 2562,0 1-2652,-6 0 0,4 0 0,-11 0 0,4 2-90,-8-1-89,1 2-271,-2 0 0,-2 1 0,-3 0-89,-2 0-91,-3 7-180,-1 0-179,-3 5-90,0-1-990,-14 4 2069,13-3 0,-7 3 0,15-4 0</inkml:trace>
</inkml:ink>
</file>

<file path=ppt/ink/ink6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52:47.455"/>
    </inkml:context>
    <inkml:brush xml:id="br0">
      <inkml:brushProperty name="width" value="0.04286" units="cm"/>
      <inkml:brushProperty name="height" value="0.04286" units="cm"/>
    </inkml:brush>
  </inkml:definitions>
  <inkml:trace contextRef="#ctx0" brushRef="#br0">5407 589 13289,'-10'-24'90,"2"4"-90,8 12 180,0-2-180,0 2 90,0-4-90,0 4 0,0-3 0,-11-8 0,8 6 90,-12-7-90,14 8 90,-7 0 0,3 1-90,-4-1 0,2 1 0,1 0 90,-1 1-90,1 1 90,-1-1-90,2 1 0,-1 0 0,0-1 0,1 1 0,0 0 0,0 0 0,0 0 0,0 1 0,0-1 0,1 2 0,-2 0 0,1-1 0,1 1 0,-1-2 0,1 2 0,-3-4 0,1 1 0,0 0 0,2 2 0,1 2 0,-2-1 0,0 0 0,1 1 90,1 0-90,0 1 0,0-1 0,-1 1 0,-1 0 0,1 0 0,-1-1 0,1 1 0,-4-3 90,2 2-90,-2-1 0,1-1 90,2 2-90,-2-1 0,0 1 0,-1 0 0,2 0 0,2-1 0,4 3 0,0-1 0,0 2 0,0-1 0,0 2 0,-7 0 0,6-1 0,-5 1 0,6 0 0,0 1 0,0-1 0,0 1 0,0-1 0,0 1 90,0-1 90,-7 2-180,-1-1 0,-9 1 0,5 0 0,-2 0 0,-2 0 0,3 0 0,-4 0 0,3 0 0,0 0 0,-2 0 0,0 6 0,0-5 0,0 5 0,0 0 0,-1-5 0,-2 10 0,-1-6 0,-3 5 0,1-6 0,-2 3 0,0-3 0,1 2 0,-8 0 0,-8-1 0,6-1 0,-1 0 0,14-1 0,0-2-90,-1 2 90,0-1 0,-1 0 0,0-1 0,0 2 0,0-1 0,0 1 0,-1 1 0,1 0 0,-3 1 0,2 1 0,-2 0 0,0 1 0,0 0 0,-12 2 0,11-2-90,-9 0 90,2-1 0,8-2 0,-7 0 0,4 0 0,6-2 0,-3 2 0,7-3 0,0 3-90,1-2 90,-1 1 90,0-1-90,-10 2 0,6-2 0,-7 2 0,-1-1-90,6-1 90,-7 1 0,-6-2 0,8-1 0,-10 0 0,-3 0 0,11 0 0,-12 0 0,2 0 0,8 0 0,-9 0 0,12 0 0,0 0 0,-1 0 0,1 0 0,-3 6 0,1-5-90,-27 8 90,8-8 0,-7 3 90,16-2-90,17 1-90,-2 0 90,2 1 0,1-4 0,-2 5 0,1-4 0,-1 3 0,1-2 0,-2 2 0,0-2 0,-1 1 0,0-1 0,-1 0 0,2 0 0,-1 0 0,1 0 0,0 0 0,2 1 0,-1-1 0,1-1 0,-2-1 0,-1 0 0,0 0 0,1 0 0,-2 0 0,-12 6 0,9-5 0,-9 9 0,3-5 0,9 1 0,-8 2 0,11-5 0,2 4 0,0-2 0,-2-2 0,0 1 0,-1-3 0,0 2 0,1 0 0,1 0 0,-1 0 0,1 0 0,1-1 0,1 1 0,1-2 90,0 1-90,1-1-90,-2 0 90,-6-1 0,4 0 0,-5 0 0,9 0 0,-1 0 0,1 0 0,-1 0 0,-9 0 0,-4 0 0,1 0 0,-9 0 0,20 0 0,-8 0 0,10 0 0,1 0 0,0 0 0,1 0 0,1 0 0,-1 0 0,1 0 0,0 0 90,0 0-180,1 0 180,0 0-180,1 0 90,0 0 90,-1 0-180,2 0 180,-2 0-90,1 0-90,-1 0 90,0 0 0,-2 0 0,0 0 90,0 0-90,-1 0 0,-1 0 0,0 0 0,-2 0 0,1 0 0,-2 0-90,-1 0 90,2 0 0,-2-5 0,1 3 0,-2-3 0,-12 1 0,8-1 0,-7 0 0,13-1 0,-1 3 0,2 0 0,-1-2 0,1 2 90,0-2-90,2 0 0,0-1 0,-1 1 0,1 1 0,1-1 0,2 1 0,1 0 0,1 0 0,0 1 0,0-2 0,1 2 0,0-2 0,2 2 0,-1-2 0,1 1 0,-4-1 0,1 0 0,-3 1 0,6 2 0,3 2 0,4 0 0,1 0 0,0 0 0,2 0 0,-2 0 0,3 0 0,-1 0 0,0 0 0,-1 0 0,1 0 0,1 0 0,-1 0 0,2 0 0,-1 0 0,0 0 0,0 0 0,1 0 0,0 0 0</inkml:trace>
</inkml:ink>
</file>

<file path=ppt/ink/ink6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53:00.375"/>
    </inkml:context>
    <inkml:brush xml:id="br0">
      <inkml:brushProperty name="width" value="0.04286" units="cm"/>
      <inkml:brushProperty name="height" value="0.04286" units="cm"/>
    </inkml:brush>
  </inkml:definitions>
  <inkml:trace contextRef="#ctx0" brushRef="#br0">93 173 9332,'-22'0'809,"2"0"-539,13 0-90,0 0 90,0 0 90,3 0-181,0 0 1171,1 0-901,-5 0 1,-1 0-450,8 0 0,3 0 90,14 0 90,-1 0-180,50 0 90,-31 0-90,38 0 0,-43 0-3392,37-14 3392,-28 11 0,26-15 0,-40 13 0,-2-4 0,-1 5 0,-1 2 0,0 2 0,-2 0 3392,0 0-3392,-2 0 0,-3 0 0,-1 0 0,-2 0 0,-3 0 0,-2 0 0,-2 0 90,0 0-180,-8 0 90,0 0 0,-5 0 0,0 0-90,0 0 90,-1 0 0,-2 0 0,0 0-90,-3 0 90,0 6 0,-2-4 0,-1 10-90,1-11 90,0 4 0,0 0 0,-2-4 0,1 4 0,-1-1 0,2-3-3392,-1 7 3392,1-7 0,0 6 0,0-6 0,-7 3 0,6-4 0,-4 0 0,0 0 0,6 0 0,-32 11 3302,31-8-3302,-20 14 0,31-16 0,0 11 0,3-7 0,8 3-90,5-5 90,8-3 0,-1 0 0,3 0 0,-1 0 0,1 0 0,3-5 0,2 3 0,1-10 0,2 5 0,-1-6 90,0 6-180,0-1 90,0 4 90,-1-5-90,-2 2 0,-1 0 0,1-1 0,-2 3 0,-1-2-90,0 2 90,-2-1 90,1 0-90,4 1 0,-7 1 0,1 1 0,-6 1 0,-5 0 90,0 1-90,-10 0 0,-4 1-90,-5 0 90,1 0 0,-1 5 0,0-4 0,-1 5 0,-1-1 0,-2-4 0,0 4 0,0 0 0,0-1 0,-9 5 0,5-5 0,-8 2 0,-2-2 0,6 1 0,-8-1 0,-3-1 0,9 1 0,-9-1 0,13 2 0,-29 1 0,29-2 0,-21 1-90,37-5 0,2 0 90,16 0 0,31 0 0,-8 0 0,20 0 0,-31 0 0,2 0 0,-3 0 0,2 0 0,0 0 0,-1 0 0,2 0 0,-1 0 0,0 0 0,0 0 0,1 0 0,-2 0 0,-1 0 90,-2-6-90,-3 5 0,-3-10 0,-3 10 0,-1-4 0,-13 5 0,0 0 0,-11 0 0,1 0 0,-1 0 0,-10 0 0,4 0 0,-8 0 0,6 0 0,-1 0 0,1 0 0,-1 4 0,-13 3 0,9 3 0,-10 0 0,-14 5 0,25-5 0,-19 2 0,34-6 0,2-2-90,2-2 90,4 0 0,0-1-90,3 1 90,6-1 0,2 0 0,5-1 0,-1 0 0,11 0 0,-4-7 0,11 0 0,9-10 0,-6 5 0,11-4 0,-12 6 0,2-2 0,0-1 0,1 1 0,-2-2 0,13-5 0,-13 4 0,8-3 0,-16 8 0,-4 1 0,-3 2 0,-3 2 0,0 0 90,-6 3 90,-1 0-90,-5 9 0,-8 2-90,4 5 90,-6 0 180,2 12-270,-2-8 90,-1 33 0,5-29-90,-1 16 0,4-24 0,0-1 0,0 0 90,0 0-90,0-2-90,0 2 90,0-3 0,0 0 0,0-1 90,0-1-90,0-1 0,0-1-630,0-1 540,0-16 0,0 3 0,0-14 0,-5 6 0,3-2 90,-8-3-90,8-1 90,-6-3 0,7 0 0,-6-1 0,6 0 0,-5 0 90,5 1 0,-1 3 0,0 3 90,0 3 0,-1 3 90,0-2-180,3 6-90,-2-3 0,2 9 0,0 5 0,0 3 0,5 2 0,1 5 0,9-3 0,-3 3 0,2 2 0,-4-6 0,-1 2 0,1-2 0,0 2 0,0-1 0,-1 1 0,1 1 0,0-2 90,0 2-90,1-2 0,-1-1-90,2 0 90,-2-3 0,0 1 0,0-2 0,1 1 0,-1-3 0,4 1 0,-4-2 0,2 1 0,-3-1 0,-3 0 0,1-1 0,-2 0 0,-1 0 0,0 0 90,1 0-90,0 7 0,0-6 0,-1 9-90,1-9 90,-1 7 90,1-7-90,0 8 0,-1-8 90,0 6 90,-2-3-90,-1 2 89,-1-1-89,0-1 180,0-2 0,-5 1-90,-10-3-90,1 6 0,-7 0-90,9 1 90,-1 5 0,-1-4 0,2 5 0,-2 0 0,1-2-90,-1 1 0,-1-2 90,2 1-90,-1 0 0,1 1 0,1 0-90,1-2 90,2 1 0,0-3-180,2 0-90,0-1-180,3-2-90,1-1 91,2-1-2520,1-1 1350,5-1 1619,1 0 0,6-1 0,-2 0 0</inkml:trace>
</inkml:ink>
</file>

<file path=ppt/ink/ink6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12:50.469"/>
    </inkml:context>
    <inkml:brush xml:id="br0">
      <inkml:brushProperty name="width" value="0.04286" units="cm"/>
      <inkml:brushProperty name="height" value="0.04286" units="cm"/>
    </inkml:brush>
  </inkml:definitions>
  <inkml:trace contextRef="#ctx0" brushRef="#br0">167 0 7713,'-24'6'269,"1"4"-179,5-9 0,4 7 0,-13-7 0,15 3 0,-8-4 0,13 0 90,-1 0-180,3 0 90,-1 0 3958,4 0-3239,6 0-629,3 0-90,6 0 0,13 5 0,-8-4-90,12 9 0,-12-9 0,2 4 0,0-5 0,1 4 0,1 0 90,3 1-90,1 0 0,1-2 0,2 3 90,1-1 0,15 2-90,-8 0 0,10 0 180,2 1-90,-11-3-208,12 2 208,-14-1 0,1 0-90,-2 0 90,1-1 0,-3 0 0,2 1 0,-2 0 0,-2-1 0,0 0 0,-3-1-90,-1 1 90,-2-1-90,-1 2 0,-1-1 0,-2 0 207,-2 0-117,14 6-90,-16-5 0,11 5 0,-19-7 0,-2 0 0,2-1 0,-1 0 90,0 1-180,-1-1 180,-1-1-180,-1 0-5757,-1-1 4948,-9-1 899,-1-5 0,-8-3 0,1-5 0</inkml:trace>
</inkml:ink>
</file>

<file path=ppt/ink/ink6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12:52.305"/>
    </inkml:context>
    <inkml:brush xml:id="br0">
      <inkml:brushProperty name="width" value="0.04286" units="cm"/>
      <inkml:brushProperty name="height" value="0.04286" units="cm"/>
    </inkml:brush>
  </inkml:definitions>
  <inkml:trace contextRef="#ctx0" brushRef="#br0">0 117 9242,'24'0'629,"-4"0"-449,-14 0 0,1 0-90,0 0 0,1 0 0,5 0 0,-2 0-90,4 0 0,-5 0 0,3 0 0,0 4 0,6-3 0,-2 2 0,4-3 0,-5 0 0,2 0 0,0 0 0,3 0 0,0 0 0,13 0 0,-6 0 0,10 0 0,-10 0 0,1 0 0,1 0 0,1 0 0,0 0 0,1 0 90,0 0-90,1 0 0,-1 0-90,0 0 180,-1 0-90,-1 0 0,-1 0 0,-2 0 0,0 0 0,-2 0 0,0 0 0,0 0-90,2 0 90,0 0 90,2 0-90,1 0 0,2 0 0,1 0 0,1 0 0,-1 0-90,0 0 180,0 0-90,0 0 0,-1 0 0,0 0 0,0 0 0,0 0 0,-1 0 0,1 0 0,-1 0 0,0 0 0,14 0 0,-11 0 0,11 0-90,3 0 90,-9 0-116,12 0 116,-13 0 0,2 0 0,1 0 0,3 0 0,2 0 0,-1 0 0,2 0 0,-1 0 0,0 0 0,2 0 0,-1 0 0,0-4 0,0 2 0,20-2 0,-16 4 0,15 0 90,34 0-90,-25 0-500,-23 0 1,-1 0 499,9 0 0,-16 0-272,-1 0 362,2 0-90,0 0-90,0 0 180,2-5-180,-1 4 180,0-5-90,-1 6-180,-1 0 90,1-4 90,-1 3-90,2-4 90,-4 5 0,2 0 0,-2 0-90,1 0 90,0 0 0,-2 0 0,-1-5 0,-1 3 0,13-3 90,-13 5-180,10 0 90,-4-5 0,-10 4 0,9-8 182,-14 5-182,-1-1 0,-3-2 0,0 3 900,-2-3-900,-1 0 0,-2 1 395,-2 2-305,-4 0 0,-1 1 0,-1-1-90,-4 1 90,-1-1 90,-1 3-180,-2-1 0,1 1 0,-4 1 0,1 0 0,-2 0 0,0 0 0</inkml:trace>
</inkml:ink>
</file>

<file path=ppt/ink/ink6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12:58.041"/>
    </inkml:context>
    <inkml:brush xml:id="br0">
      <inkml:brushProperty name="width" value="0.04286" units="cm"/>
      <inkml:brushProperty name="height" value="0.04286" units="cm"/>
    </inkml:brush>
  </inkml:definitions>
  <inkml:trace contextRef="#ctx0" brushRef="#br0">629 235 11580,'-22'-19'630,"3"3"-540,17 11 90,0 2 180,1-3-180,1 1-1,0 0-89,0 0 90,0 0-90,0 1 180,0-3-180,0 3 90,-5-2-90,4 2 0,-9 0 0,4-1 0,-5 1 0,1-1-90,2 0 90,-1 0 0,0 1-90,1 0 0,-2 1 0,4 0 90,-3 0-90,3 1-90,-2 1 90,2 0 0,-2 1 0,-1 0 0,-2 0-3392,-8 0 3392,4 6-187,-8-5 187,8 10 0,-3-5 0,0 3 0,2 1 0,-3-2 3299,2 1-3299,-2-1 280,0 3-280,0-1 0,2 3 0,0 0 0,-6 11 0,6-5 0,-4 8 0,1 3-90,4-6 90,-4 10 0,7-9 0,1 1 0,3-1 0,-1 0 0,3-1 0,0 0 0,3 0 0,2-1 0,2 0 0,0 12 0,0-7 0,0 10 90,5 2-90,-3-11 0,9 11 90,-2-2-90,4-8 0,1 9 0,5-1 0,-3-9 0,5 7 89,-3-11-89,0-1 0,0 0 0,1-2 0,1 2-3392,3-2 3482,1-1-90,4-1 0,-1 0 90,16 5-90,-11-6 0,12 3 0,-3-2 0,-10-7 0,8 6 0,-1-4 90,2-1 3302,0 1-3482,-4-3 90,-11-5 0,-2-1 0,0-1 0,-2-2 0,1 1 90,0-2-90,-1-1 0,1-1 0,0 0 0,1 0 0,0 0 0,2 0 0,-1 0 0,2-6 0,1 0 0,1-1 0,0-2 0,1 2 0,-1-3 0,12-6 0,-10 6 0,9-6 0,-15 5 0,2 0 90,-1-1-180,-1 0 180,-1 0-90,-3 0 0,-3 1 0,-2-2 0,-1-1 0,-4 0 0,-1 0 0,-1-2 0,0 2-3392,-1-3 3392,1 1 0,-1-3 0,1 1 90,0-3-90,0 0 0,-1-1 0,1-1 0,-1-11 0,-1 7 0,-1-8 90,-1-1-90,-2 8 3392,-1-9-3392,0 12 90,-1 0 0,0 1-90,0-1 90,0 1 90,0 1 0,0 1 0,0-1-90,0 2 90,-14-10-90,1 2-1,-15-7-89,10 9 90,0 3-90,8 5 0,-1 1 0,1-1 90,-2 2-180,0-1 90,-1 1 0,0 1 0,-2 0 90,0 1-180,0 0 180,-1 1-90,-1-2 0,2 2 0,-2-2 0,1 2 0,-1 0 0,-3 2 0,0 0 0,-1 0 0,0 0 90,0 0-180,-11-5 90,7 4 0,-6-4 0,0 0 0,8 6 0,-9-2 0,-1 3-90,7 3-89,-9-1-91,9 4 0,-1 1-90,0 1 90,-2 1 0,-2 0-179,1 1 89,-1 0-270,1 0-89,-2 6-1980,-15 1 2699,9 6 0,-10-2 0,13-1 0</inkml:trace>
</inkml:ink>
</file>

<file path=ppt/ink/ink6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13:02.221"/>
    </inkml:context>
    <inkml:brush xml:id="br0">
      <inkml:brushProperty name="width" value="0.04286" units="cm"/>
      <inkml:brushProperty name="height" value="0.04286" units="cm"/>
    </inkml:brush>
  </inkml:definitions>
  <inkml:trace contextRef="#ctx0" brushRef="#br0">1 1 12480,'10'24'180,"-2"-4"-5751,-8-10 5661,0 1 1319,0-5-1409,0 3 860,0-6-860,0 0 0,0-1 0,0 1 3392,6-1-3302,-4 0-90,4 0 0,9 3 0,-11-1 0,16 2 0,-13-4 0,5-1 0,0-1 0,6 0 0,-3 0 0,4 0 0,-4 0 0,0 0 0,1 0 0,0 0 0,9 0 0,-6 0 0,7 0 0,12 7 0,-12-5 0,14 5 0,-18-7 0,-1 0 0,1 0 0,-1 0 0,2 0 0,0 0 0,-1 0 0,1 0 0,-1 0 0,2 0 0,-1 0 0,1 0 0,10 0 0,-8 0 0,8 0 0,2 0 0,-8 0 0,10 0 0,-11 6 0,3-4 0,-2 4 0,-1-6 0,1 0 0,-2 0 0,3 0 0,-1 0 0,1 0 0,-1 0 0,2 0 0,1 0 0,2 0 0,13 7 90,-11-6-90,8 6 0,-2-1 0,-11-5 0,9 6 0,-2-3 0,-8-3 0,9 4 0,0-5 0,-7 0 0,9 0 0,-12 0 0,2 0 0,0 0-90,1 0 180,0 0-90,1 0-90,-1 0 90,1 0 0,-1 0 0,-1 0 0,0 0 0,0 0 0,26 0-359,-19 0 449,18 0-180,-26 0 180,0 0-90,1 0 0,2 0 0,-2 0 0,2 0 0,-1 0-90,3 0 539,2 0-539,0 0 180,0 0-90,0 7 0,0-6 0,1 6 0,0-7 0,-1 0 0,0 6 0,-3-5-90,1 5 180,0-6-90,0 0 0,13 0 0,-10 0 0,10 0 0,-15 0 0,-1 0 0,-1 0 0,-1 0 0,0 0 0,-1 0 0,1 0 0,-2 0 0,0 0 0,2 0 0,-2 0 0,2 0 0,-3 0 0,2 0 0,0 0 0,1 0 0,1 0-3392,1 0 3392,0 0 0,2 6 0,2-5-90,14 5 180,-10-6-180,10 0 90,0 5 0,-12-4 0,11 7 0,-15-7 0,1 7-90,1-7 90,0 6 90,1-6-180,-3 6 3482,1-5-3392,-1 3-180,37 0 90,-30-2 0,28-1 0,-37-2 90,-1 0 0,1 0 0,-1 0-90,2 0 180,0 0-90,1 0-90,0 0 90,1 0 0,1 0 0,1 0 0,-1 0 90,1 0-90,1 0 0,-1 0 0,0 0 0,0 0 0,0 6 0,2-4 0,1 4 0,-1 0 0,0-5 0,0 6 0,-2-2-90,17-3 180,-15 3-90,10-5 0,-3 0 0,-12 0 0,12 0 0,-14 0 0,-1 0 0,1 0 0,-1 0 0,-1 0 0,3 0 0,-2 0-90,2 0 0,-2 0 90,2 0-90,0 0 90,0 0-90,-1 0-3302,-2 0 3392,0 0 0,0 0-90,-2 0 180,1-5-180,-2 4 180,0-4-180,0 0 90,11 4 0,-7-4 0,8 5 0,1 0 0,-8 0 3392,10 0-3392,26 0 0,-30 0 0,29 0 90,-39-5-90,1 4 0,1-9 0,1 9 90,2-3-90,1 4 0,3 0 90,0 0-90,1 0 0,1 0 0,1 5 90,1 1-90,1 0 0,0-2 0,0 0 0,18 4 0,-14-3-235,12 5 235,-21-7 0,-2 2 90,-3 0-90,0-2-90,-3 0 180,-2-2-90,-3-1 90,-1 0 0,-2 0-90,0 0 0,-1 0 325,0 0-325,1 0-3392,3 0 3482,1 0-90,1 0 90,1 0 0,11 0-90,-5 6 0,9-1 0,3 7 0,-10-7 0,10 3 90,-14-3 0,2 2-90,-1-2 0,0-1 89,1-1 3303,-1 0-3302,0 1-90,-2-1 0,1-1 90,-3 1-90,0-2 0,-1 2 90,-3-2 0,9 2 0,-10-3 0,5 1 90,1-1-90,-14 0-90,11 0 90,-16 0-90,2 0 0,-1 0 90,-2 0 0,0 0-90,-1-5 0,0 3 90,-1-3-90,2 5 90,-1-3-90,0 2 0,-1-6 90,0 6-90,-1-3 0,0 4 0,0 0 90,-1 0-90,-1 0 0,-1 0 0,0 0 0</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32:41.534"/>
    </inkml:context>
    <inkml:brush xml:id="br0">
      <inkml:brushProperty name="width" value="0.04286" units="cm"/>
      <inkml:brushProperty name="height" value="0.04286" units="cm"/>
    </inkml:brush>
  </inkml:definitions>
  <inkml:trace contextRef="#ctx0" brushRef="#br0">1 108 17517,'27'-11'180,"-1"-3"0,16 3-180,-13 0 90,55-11 0,-43 13-655,25-5 565,-30 8 0,49 1 90,-44 2-90,36 2 0,-58 1-3,7 0 3,-10 0 117,9 0-117,-19 0 0,7 0 0,-11 0 0,2 0 0</inkml:trace>
</inkml:ink>
</file>

<file path=ppt/ink/ink6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13:14.145"/>
    </inkml:context>
    <inkml:brush xml:id="br0">
      <inkml:brushProperty name="width" value="0.2" units="cm"/>
      <inkml:brushProperty name="height" value="0.4" units="cm"/>
      <inkml:brushProperty name="color" value="#00EF00"/>
      <inkml:brushProperty name="tip" value="rectangle"/>
      <inkml:brushProperty name="rasterOp" value="maskPen"/>
    </inkml:brush>
  </inkml:definitions>
  <inkml:trace contextRef="#ctx0" brushRef="#br0">101 0 13428,'-25'4'983,"5"-1"-347,16-3 347,-4 0-437,-6 0-7,0 0-629,-1 0 90,75 0 0,-38 0 0,57 5 0,-44-4 0,-7 4 0,11-5 0,-12 5 0,1-4 0,1 4 0,1-2 0,-1-3 0,34 7 0,-23-7 0,25 3 0,-30-3 0,0 0 0,-2 0 0,-1 0 0,-1 0 0,-2 0 90,-1 5-90,-2-3 0,0 7 0,-1-4 0,-2 1 0,0 1 0,-4-3 0,0 1 0,-5 1 0,0-4 0,-3 3 0,-2 0-179,0-1-181,3 1 32,-4-2 0,1 1 0</inkml:trace>
</inkml:ink>
</file>

<file path=ppt/ink/ink6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13:14.681"/>
    </inkml:context>
    <inkml:brush xml:id="br0">
      <inkml:brushProperty name="width" value="0.2" units="cm"/>
      <inkml:brushProperty name="height" value="0.4" units="cm"/>
      <inkml:brushProperty name="color" value="#00EF00"/>
      <inkml:brushProperty name="tip" value="rectangle"/>
      <inkml:brushProperty name="rasterOp" value="maskPen"/>
    </inkml:brush>
  </inkml:definitions>
  <inkml:trace contextRef="#ctx0" brushRef="#br0">67 1 14777,'-31'9'983,"5"-2"-977,20-7-6,3 5 0,24 3 0,-8-1 0,22 2 0,-16-7 90,4 2-90,1 0 90,3 0-90,2 0 0,1 0 0,2-1 0,1 0 90,18 1-90,-12-1 0,15 1 0,-15-3 0,2 1 0,1 0 0,3 0 90,21 2-90,-15-1 0,16 0 0,-21 0 0,-1 0 0,-1 1 0,-3-1 0,16 3 0,-16-1 0,10 1 0,-21 0 0,-2-1 90,-3-1-90,-1 0 0,-1 0 0,-2-2 0,0 1 0,-1-1 0,1-1 0,0 0 0,1 0 0,-3 0 0,-3 0 0,3 0 0,-8-1 0,1 0 0,-6 0 0</inkml:trace>
</inkml:ink>
</file>

<file path=ppt/ink/ink6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13:16.495"/>
    </inkml:context>
    <inkml:brush xml:id="br0">
      <inkml:brushProperty name="width" value="0.2" units="cm"/>
      <inkml:brushProperty name="height" value="0.4" units="cm"/>
      <inkml:brushProperty name="color" value="#00EF00"/>
      <inkml:brushProperty name="tip" value="rectangle"/>
      <inkml:brushProperty name="rasterOp" value="maskPen"/>
    </inkml:brush>
  </inkml:definitions>
  <inkml:trace contextRef="#ctx0" brushRef="#br0">0 799 12978,'29'5'983,"-1"0"-707,-9-5-96,2 0 0,4 0 0,2 0 0,5 0-180,1 0 180,22 0-90,-11 0-1,15 0 1,-14 0 0,1 0-90,2 0 90,0 0-90,2 0 90,2 0-90,0 0 0,2 0 0,0 0 0,0 0 0,0 0 0,-4 0 0,0 0 0,-3 0 0,-4 0 0,-3 0 0,-5 0 0,-2 0 0,-4 0 0,6 0 90,-11 5-90,4-4 0,-12 7 0,-3-6 0,-1 2 0,0-4 0,-3 0 0,5 0 90,-6 0 0,4 0-90,-5-13 0,-2 7 0,-1-10 0,-4 7 180,0 2 0,0-7-180,0 6 90,0-4-90,0 1 0,0 3 0,0-7 0,6 8 0,1-6 0,5 4 0,-5 0-90,2 3 90,-2-3 0,4 2 0,0-3 0,1 2 0,-1-1 90,1 0-90,0 0 0,-1-1 0,0 1 0,1-1 0,-1 2 0,2-1 0,-2 1 0,2-1 0,-1 1 0,1 0 0,-2 1 90,2-1-180,-1 0 90,0-1 0,-1 0 90,-1-1 90,3-3-90,-5 2 0,2-2 179,-4 2-89,-3 2-180,0-7 90,-2 7-90,-1-5 90,0 6 0,0-2-90,-10-3 0,2 2 90,-8-3-90,3 4 0,0-1 0,-4 2 90,-14-7 0,4 5 0,-14-3-90,9 4 0,-3 1 0,0 0 90,-1-1-90,-13-4 0,11 3 0,-10-1 0,0-3 0,11 7 0,-11-5-90,15 5 90,2 1 0,0 0 0,1 0 0,3 2 0,2 0 0,1 3 0,1 1 0,1 1 0,0 0 0,0 0 0,1 0 0,1 6 0,-1 1 0,1 6 0,1-3 0,2 1 0,1 0-90,1 0 90,1 0 0,1 1 0,-4 7 0,6-3 0,-4 6 0,6-6 0,0 1-90,3 1 90,0 0 0,2 0 0,2 1-90,1-1 90,1 1 0,0-1 0,0 1 0,6-1 0,2 0 0,7-2 0,1 0 0,2-2 0,2-1 0,4-2 0,2-1 90,3-1-90,2-2 0,4-3 0,21-1 0,-9-2 0,16-1 0,-14-6 0,0 0 0,0-6 0,-1 0 0,-3 0 0,-4 0 0,-1 1 0,-4 2 0,-3-2 90,7-3-180,-11 2 180,3-3-90,-12 4 0,-4 0 0,-3-2 0,-2-1 0,-4-7 0,-2 2 0,-3-23 0,-10 17-90,-1-13 180,-9 17-90,-2 1-90,-1-1 90,-3 2 0,-3-1 0,-3 2 0,-3 1 0,-4 2 0,-5 1 0,-1 0 0,-4 2 0,1 1 0,-1 2 0,-20-2 0,15 4 0,-15-1 0,2 6 0,15 0 0,-15 2 0,2 12 0,15-3 0,-14 12 0,21-4 0,0 1 0,2 0 0,3 2-90,2 0 90,4 2 0,2-1 0,4 0-90,4 1 90,5-2 0,3 1 0,7-1 0,1-2 0,4 3 0,10-2 0,2 1 0,11 1 0,16 9 0,-7-7 0,13 6 0,7-2 0,-12-8 0,15 4 0,-17-11 0,0-3 0,2-3 0,-1-3 0,2 0 0,0-3 0,1 0 90,1-8-90,0 0 0,-1-8 0,0 0 0,0 0 0,29-21 0,-27 12 0,19-15 0,-36 15 0,-4-1 0,-5-1 90,-3-1-90,-2-11 0,-6 9 0,-1-8 0,-6 13 0,0 2 0,-9 1 0,-3 2 0,-9 1 0,-1 2 0,-2 3 0,-3 3 90,-3 3-90,-4 2 0,-4 3 90,-1 2-90,-2 1 0,0 0 0,-1 8 0,2 1 0,0 9 0,-12 7 0,13-4 0,-7 6 90,4 3-90,14-4 0,-7 9-90,15-9 90,2 2 0,2 0-90,4 1 90,2-1 0,3 1 0,3 0 0,2-2 0,2-1 0,10 0 0,3-2 0,11 0 0,2-1 0,5-2 0,3-3 0,4-1 0,4-3 90,26 1-90,-14-7 0,19 0 0,3-7 0,-18 0 0,16-1 0,-26-7 0,-5-1 90,-4-6-90,-4-1 0,6-11 0,-19 7 0,2-10 0,-21 12 0,-3 1 0,-7-1 0,-2 1 0,-7-2 0,-2 3 0,-1 1 90,-2 2-90,-16-2 0,8 6 90,-14 1-90,-2 6 90,9 1-90,-10 7 0,14 0 0,2 9 0,3-2 0,3 2-90,3 1 90,1 1 0,4 0-90,3 1 90,3 1 0,4 0-90,3 0 90,3 0 0,0 1 90,8 0-90,11 9 0,4-7-90,22 11 90,-13-16-90,15 1-270,9-7 90,-10-5-89,13-1-181,-18-4-444,-2-2 0,-2 0 801,-3 0 0,-4 0 1,-1 0-1</inkml:trace>
</inkml:ink>
</file>

<file path=ppt/ink/ink6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13:19.967"/>
    </inkml:context>
    <inkml:brush xml:id="br0">
      <inkml:brushProperty name="width" value="0.2" units="cm"/>
      <inkml:brushProperty name="height" value="0.4" units="cm"/>
      <inkml:brushProperty name="color" value="#00EF00"/>
      <inkml:brushProperty name="tip" value="rectangle"/>
      <inkml:brushProperty name="rasterOp" value="maskPen"/>
    </inkml:brush>
  </inkml:definitions>
  <inkml:trace contextRef="#ctx0" brushRef="#br0">156 44 14507,'-30'4'983,"6"-1"0,16-3 0,1-4-424,-8 3-379,4-2-180,-6 3 90,7 0 0,1 0-90,-3 0-180,0 0 180,41 0 0,-18 0 0,39 0 0,9 0 0,3-10 0,9 8 0,-13-12 0,-29 10 0,-1-1-90,-3 2 90,-2 1 0,-4 2-90,-2-2 90,-4 2 0,-2 0-270,0 0 180,-37 5 90,7 1 0,-24 0 0,17 1 0,7-6 0,-1 5 0,0-5 0,0 6 0,0-4 0,0 4 0,1-2 0,-24 9 0,20-6 0,-16 7 0,27-9-90,1 1 90,3-1-90,2 4 0,4 1 90,18-2-90,-4-3 0,16-5 0,-7-1-89,1 0 89,0-5 0,1 4 90,-1-9-90,0 8 0,-2-7 90,0 8-90,-3-6 90,0 6 0,-3-2 0,-1 3 0,-2 0 0,-2 0 90,-39 5-90,18-4 0,-35 4 0,33-5 0,-5 3 0,6-3 0,1 3 0,1-3 90,2 3-180,-1-2 90,0 1-90,32-18 180,-15 12-90,27-15 0,-26 16 180,-1-1-180,-37 5 90,17 4-90,-32-1 0,27 4 90,2-4-90,0 1 0,1 1 0,0-6 0,1 5-450,-3-3 450,7 0 0,-2 0 0</inkml:trace>
</inkml:ink>
</file>

<file path=ppt/ink/ink6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13:23.821"/>
    </inkml:context>
    <inkml:brush xml:id="br0">
      <inkml:brushProperty name="width" value="0.2" units="cm"/>
      <inkml:brushProperty name="height" value="0.4" units="cm"/>
      <inkml:brushProperty name="color" value="#00EF00"/>
      <inkml:brushProperty name="tip" value="rectangle"/>
      <inkml:brushProperty name="rasterOp" value="maskPen"/>
    </inkml:brush>
  </inkml:definitions>
  <inkml:trace contextRef="#ctx0" brushRef="#br0">0 123 12708,'26'11'983,"-2"-1"0,-11-10 0,-1 0 0,-1 0-148,1 0-835,0 0 0,0 0 0,2 0 0,-1 0 0,1 0 0,0 0 0,1 0 0,1 0 0,15 0 0,-9 0 0,11 0 0,-14 0 0,-1 0 0,1 0 0,-2 0 0,0 0 0,-1 0 0,-1 0 0,7 0 0,-4 0 0,3 0 0,-1 0 0,-4 0 0,3 0 0,-5 0 0,0 0 0,-1 0 0,-1 0 0,1 0 0,1 0 0,0 0 0,1 4 0,0-3 0,1 4 0,2-5 0,1 3 0,3-2 0,9 7 0,-5-7 0,8 6 0,1-4 90,-7 1-90,5-1 0,1-1-90,-9-2 180,9 0-90,-9 0-90,-1 0 180,2 0-90,1 5 0,-2-4-90,0 4 90,-2 1 0,-1-1 0,-1 2 90,-1 1-90,-1-7 0,-1 7 0,0-4 0,9 6 0,-7-5 0,9 2 0,-1-6 0,-6 2 0,8-2 0,2 0 0,-6-1 0,8 0 0,-11 0 0,0 0 0,-1 0 0,0 0 0,-3 0 0,-1 0 0,-2 0 0,0 0 0,0 0 0,1 0 0,0 0 0,2 0 0,2 0 0,0 0 0,1 0 0,0 0 0,0 0 90,-1 0-90,0 0-90,-2 0 90,0 0 0,5 0 0,-7 0 90,4 0-90,-8 0 0,-1 0 0,0 0 0,1 0 0,-2 0 0,3 0 0,-1 0 0,3 0 0,0 0 0,1 0 0,1 0 0,1 0 0,3 0 0,-1 0 0,1 0 0,2 0 90,-2 0-90,18 0 0,-12 0 0,13 0 0,-2 0 0,-11 0 0,7 0 0,-14 0 0,-2 0 0,-2 0 0,-3 0 0,0 0 0,-2 0 0,0 0 0,1 0 0,0 0 0,-1 0 0,2 0 0,-1 0 0,1 0 0,1 0 0,1 0 0,0 0 0,-1 0 0,8-5 0,-4 3 0,6-3 0,2 2 0,-6-2 0,6 1 0,-10 0 0,1 2 0,3 1 0,-4-2 0,2 3 0,-4 0 0,-1 0 0,2 0 0,1 0 0,0 0 0,0 0 0,1 0 0,9 0 0,-5 0 0,6 0 0,1 0 0,-6 0 0,5 0 0,1-6 0,-8 4 0,7-4 0,-8 6 0,-1 0 0,3 0 0,-1 0 90,1 0-180,-1 0 90,-1 0 0,2 0 0,-1 0 90,4 0-180,-2 0 90,0 0 0,2 0 90,16 0-90,-8-7 0,10 6 0,-13-5 0,-2 6 0,1 0 0,1 0 0,-2 0 0,2 0 0,-1 0 0,1 0 0,-1 0 0,0 0 0,0 0 0,-3 0 0,1 0 0,-2 0 0,1-5 0,-2 4 0,1-5 0,-1 6 0,1 0 0,0 0 0,1 0 0,-1 0 0,1 0 0,-1 0 0,0-6 0,10 5 0,-8-5 0,9 1 0,-11 3 0,0-3 0,1 1 0,0 3 0,0-4 0,-1 5 0,2 0 0,-3 0 0,-1 0 0,0 0 0,-2 0 0,0 0 0,-2 0 0,1 0 0,-2 0 0,2 0 0,0 0 0,12 0 0,-8-5 0,9 4 0,-5-8 0,-6 8 0,6-7 90,2 5-90,-7-5-90,9 2 90,-12 1 0,2 1 0,-1 1 0,1-1 0,-1 0 0,0 0 0,0 2 0,0 0 0,-1 2 0,1 0 0,-1 0 0,-1 0 0,-1 0 0,-1 0 90,-1-5-180,-1 4 90,0-4 0,1 5 0,0-5 0,1 4 90,-1-3-90,9 0-90,-6 3 90,7-2 0,-9 3 0,1 0 90,-1 0-90,0 0 0,0 0 0,1 0 0,-1-7-90,1 5 90,-2-4 90,1 1-90,-1 4 0,-2-4 0,0 5 0,3 0 0,-5 0 0,2 0 0,-6 0 0,5 0 0,-3 0 0,11-7 0,-8 5 0,4-6 0,-4 8 0,0 0 0,0 0 0,1 0 0,-2 0 0,-1 0 0,0 0 0,-1 0 0,3-6 0,-3 5 0,3-5 0,-4 6 0,1 0 0,2 0 0,-2 0-90,4 0 180,-5 0-180,2 0 90,1 0 90,-4 0-336,4 0 0,-40 5 0,-6 2 0</inkml:trace>
</inkml:ink>
</file>

<file path=ppt/ink/ink6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13:31.893"/>
    </inkml:context>
    <inkml:brush xml:id="br0">
      <inkml:brushProperty name="width" value="0.04286" units="cm"/>
      <inkml:brushProperty name="height" value="0.04286" units="cm"/>
    </inkml:brush>
  </inkml:definitions>
  <inkml:trace contextRef="#ctx0" brushRef="#br0">8 26 12480,'4'-20'1349,"-7"37"-1349,1-2 90,-4 26-90,6-25 0,0 0 90,0-1-90,0 0 0,0 0 0,0 0 0,0 0 0,0-1 0,0-1 0,6-1 0,2-1 0,5-1 0,0-1-3392,-1-2 3392,1-1 0,-1-2 0,2-2 0,3-1 0,-3-1 0,4-7-90,-2-10 3482,-3-2-3392,2-6 0,-6 7 0,0 1 0,-1 0 0,-2 1 0,-3-13 90,-2 12-180,-1-8 90,-7 14 0,-1 1 0,-7 0 0,-1 1 0,3 2-90,0 1 0,0 1-90,-1 2-269,-5 0-1,4 1 0,-3 1 450,6 1 0,-4 0 0,0 0 0</inkml:trace>
</inkml:ink>
</file>

<file path=ppt/ink/ink6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13:32.664"/>
    </inkml:context>
    <inkml:brush xml:id="br0">
      <inkml:brushProperty name="width" value="0.04286" units="cm"/>
      <inkml:brushProperty name="height" value="0.04286" units="cm"/>
    </inkml:brush>
  </inkml:definitions>
  <inkml:trace contextRef="#ctx0" brushRef="#br0">0 0 14908,'6'32'90,"3"-3"-5750,-8-13 5660,8 9 0,-5-7 1409,8 20-1499,-4-20 140,6 16-590,-7-22-89,0 2-361,-4-9 1838,-1-3 0,-1-1 0,-1 0 0</inkml:trace>
</inkml:ink>
</file>

<file path=ppt/ink/ink6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13:30.537"/>
    </inkml:context>
    <inkml:brush xml:id="br0">
      <inkml:brushProperty name="width" value="0.04286" units="cm"/>
      <inkml:brushProperty name="height" value="0.04286" units="cm"/>
    </inkml:brush>
  </inkml:definitions>
  <inkml:trace contextRef="#ctx0" brushRef="#br0">23 192 13559,'-23'7'90,"41"-6"-90,1 6 0,29-7 0,-25 0 90,1 0-90,2 0 0,4 0 0,2 0 0,2 0-1919,21 0 1919,-12-5 0,17 4 0,-18-3 0,1 4 0,-1 0 0,18 0 0,-14 0 0,14 0 0,0 0 0,-12 0 0,13 0 0,3 0 0,-15-5 1495,15 3-1495,-19-3 0,0 1 0,0 3 0,0-4 0,-1 5 0,0-4 0,1 4-81,18-4 81,-13 4 0,13 0-426,-20 0 426,1 0 0,0 0 0,1 0 0,0 0 0,0 0 0,1 0 0,0 0 0,1 0 0,0 0 0,-1 0 0,-1 0 0,0 0-222,-2 0 312,-1 0-90,-2-6 90,-1 4 0,-1-8-90,-1 9 90,-3-4-90,0 5 393,-1 0-393,-1 0 0,-1 0 90,1 0-101,0 0 11,-1-7 0,2 5 0,1-11 0,0 11 90,3-9-90,17 1 0,-10 2 437,13-5-437,1 8 0,-14-3-2,12 0 2,-17 2 0,-2 1 0,0 0 0,0 3 0,-2 0 0,-1 2 0,-3 0 0,-2 0 0,-2 0 0,-3 0 0,-1 0 0,-4 0 0,0 0 0,-3 0 0,1 0 246,-1 0-246,0 0 0,6 0 0,-5 0 0,5 0 0,-8 0 90,1 0-90,-1 0 0,8 0 0,-8 0 0,4 0 0,-10-6-180,-1 1 0,-1-1-90,-1 2-90,0 0-89,-2 3 449,-1-5 0,-7 5 0,-3-2 0</inkml:trace>
</inkml:ink>
</file>

<file path=ppt/ink/ink6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13:31.288"/>
    </inkml:context>
    <inkml:brush xml:id="br0">
      <inkml:brushProperty name="width" value="0.04286" units="cm"/>
      <inkml:brushProperty name="height" value="0.04286" units="cm"/>
    </inkml:brush>
  </inkml:definitions>
  <inkml:trace contextRef="#ctx0" brushRef="#br0">1 0 13919,'7'29'270,"-1"-2"-5841,-1-8 5571,-4 0 0,4 2 1499,-5 0-1499,0 3 0,0-1 860,0 2-860,0 0 90,6 23-90,-4-17 0,4 16 0,-1-25 0,-3-1 0,3-3 3122,-1 4-3482,-3-7-90,4 1-809,-5-5 90,0-5 1169,0 1 0,0-5 0,0 0 0</inkml:trace>
</inkml:ink>
</file>

<file path=ppt/ink/ink6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13:32.289"/>
    </inkml:context>
    <inkml:brush xml:id="br0">
      <inkml:brushProperty name="width" value="0.04286" units="cm"/>
      <inkml:brushProperty name="height" value="0.04286" units="cm"/>
    </inkml:brush>
  </inkml:definitions>
  <inkml:trace contextRef="#ctx0" brushRef="#br0">0 1 13289,'1'28'630,"0"-2"-630,-1-12 0,0-1 0,0-1 90,0 0-90,0 0 0,0 1 0,0-1 0,0 3 0,0-1 0,0 2 0,0 2-3392,0 0 3392,0 2 0,0 1-90,0-1-450,0 6 1,0-7-91,0 3-449,0-10-450,0-3 1529,0 0 0,0-2 0,0 0 0</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32:42.136"/>
    </inkml:context>
    <inkml:brush xml:id="br0">
      <inkml:brushProperty name="width" value="0.04286" units="cm"/>
      <inkml:brushProperty name="height" value="0.04286" units="cm"/>
    </inkml:brush>
  </inkml:definitions>
  <inkml:trace contextRef="#ctx0" brushRef="#br0">0 50 16977,'35'0'540,"0"0"-6110,-9 0 5749,16 0-179,-8 0 536,43-7 1,6-1-537,-24 2 0,16-2 0,-6 0 0,-42 6-90,16 2 90,-18 0 838,9 0-1108,-22-5-89,-4 4-181,0-3 832,-2 4-292,-2 0 0,-1 0 0,-3 0 0</inkml:trace>
</inkml:ink>
</file>

<file path=ppt/ink/ink6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13:33.300"/>
    </inkml:context>
    <inkml:brush xml:id="br0">
      <inkml:brushProperty name="width" value="0.04286" units="cm"/>
      <inkml:brushProperty name="height" value="0.04286" units="cm"/>
    </inkml:brush>
  </inkml:definitions>
  <inkml:trace contextRef="#ctx0" brushRef="#br0">1 1 14459,'0'23'90,"0"-2"-5751,0-10 5661,0 3 1409,0 0-1409,0 17 0,0-12 0,0 11 0,0-14 860,0 1-860,0-1-180,0 1 0,0-3-180,0-2 0,7-1 3213,-5-1-3483,12 0-539,-13-2-450,12-3 1619,-7-1 0,6-1 0,-2-1 0</inkml:trace>
</inkml:ink>
</file>

<file path=ppt/ink/ink6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13:33.621"/>
    </inkml:context>
    <inkml:brush xml:id="br0">
      <inkml:brushProperty name="width" value="0.04286" units="cm"/>
      <inkml:brushProperty name="height" value="0.04286" units="cm"/>
    </inkml:brush>
  </inkml:definitions>
  <inkml:trace contextRef="#ctx0" brushRef="#br0">1 1 13020,'3'31'90,"0"-4"-90,2-8 0,-3-3 0,7 13 0,-5-11 0,4 5 0,-2-7 0,-1 0 0,0 0 0,-1-1 0,0 1 0,0-2 0,0-1 0,0-1-90,-1-1-90,1-1-180,-1-1-270,0-2-359,1-1-540,-2-3 1529,1-1 0,-1-2 0,0 0 0</inkml:trace>
</inkml:ink>
</file>

<file path=ppt/ink/ink6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13:33.968"/>
    </inkml:context>
    <inkml:brush xml:id="br0">
      <inkml:brushProperty name="width" value="0.04286" units="cm"/>
      <inkml:brushProperty name="height" value="0.04286" units="cm"/>
    </inkml:brush>
  </inkml:definitions>
  <inkml:trace contextRef="#ctx0" brushRef="#br0">0 1 11940,'9'24'180,"-2"-1"-90,-4-9 0,2-1 0,2 19-90,-2-12 0,3 14 0,-3-14 0,2-2 0,0 0 0,0-1 0,0-2 0,1 0 0,-1-3 0,0 0 0,-1-3 0,-2 0 0,0-1 90,-3-2-180,1 0 90,-2 0-180,0-1-90,0 0-90,0 0-1349,0 2 1709,0 0 0,0 0 0,0-2 0</inkml:trace>
</inkml:ink>
</file>

<file path=ppt/ink/ink6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13:34.617"/>
    </inkml:context>
    <inkml:brush xml:id="br0">
      <inkml:brushProperty name="width" value="0.04286" units="cm"/>
      <inkml:brushProperty name="height" value="0.04286" units="cm"/>
    </inkml:brush>
  </inkml:definitions>
  <inkml:trace contextRef="#ctx0" brushRef="#br0">0 1 14009,'18'20'180,"-4"3"-5751,-12-16 5661,1 15 1319,-2-6-1409,5 20 950,-4-16-950,2 11 0,-2-13 0,0 0 0,0 1 0,2-2 0,-1 0 3392,1-1-3392,-2-1-90,2-1 0,-1 1-180,0-3-180,0 0-179,-1-3-361,-1-1-359,0 1-360,0-4 1709,-1 1 0,0-3 0,0-1 0</inkml:trace>
</inkml:ink>
</file>

<file path=ppt/ink/ink6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13:35.257"/>
    </inkml:context>
    <inkml:brush xml:id="br0">
      <inkml:brushProperty name="width" value="0.04286" units="cm"/>
      <inkml:brushProperty name="height" value="0.04286" units="cm"/>
    </inkml:brush>
  </inkml:definitions>
  <inkml:trace contextRef="#ctx0" brushRef="#br0">0 69 14189,'0'28'270,"5"-3"-5931,-1-13 5661,4 2 1409,-4-1-1409,1 1 90,-3 0-90,3-1 860,-2 1-860,1-2 0,0 14 0,-1-13 3392,1 9-3392,-2-17 0,-1-1-90,0 0-540,-1-2 450,5-8-180,6-16 270,1 2 90,3-10-89,-5 11 89,3-8 0,-1 6 0,1-5 0,-3 9 0,-1 1 0,0 2 0,0 2 89,-1 1-89,1 0 0,-1 1 90,-1 1 0,0 2 0,-2 1-90,1 1 90,0 2 0,0-1 0,0 1 90,0 0 0,1 2-90,-2 0 180,2 1-90,-2 0-90,0 0 0,0 6 179,0 7-179,-1 3 0,1 4 0,-1 5 0,0-5-90,0 7 0,-1-8 0,0-1 0,-1 1 0,-1-2 90,2-1-90,-2-1 0,1-2 0,-2-1 0,0-3-90,0-1 0,0-2-4767,0-2 3238,0-9 1619,0-2 0,0-7 0,0 0 0</inkml:trace>
</inkml:ink>
</file>

<file path=ppt/ink/ink6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13:37.469"/>
    </inkml:context>
    <inkml:brush xml:id="br0">
      <inkml:brushProperty name="width" value="0.04286" units="cm"/>
      <inkml:brushProperty name="height" value="0.04286" units="cm"/>
    </inkml:brush>
  </inkml:definitions>
  <inkml:trace contextRef="#ctx0" brushRef="#br0">44 40 12210,'-9'21'360,"2"-4"-5931,7-13 5751,-6-1 1319,4-1-1499,-4 1 770,0-2-770,5-7 0,-5-1 0,6-5 3392,0-3-3392,0 4 0,0-1-90,0 4 180,0 2-180,0 1 90,5 1 0,0 1 0,6 2 0,-2 1 0,0 0 0,1 0 0,-3 0 0,1 0 0,-2 0 90,2 0-90,-2 0 0,1 7 0,0-1-90,0 7 180,1-2-90,0-1 0,9 10 90,-7-7 0,5 9 0,-8-10-1,-4 0-89,-1 2 90,-2-1 0,0 3-90,0-1 90,0 0-90,0 0 90,0-1-90,-5 0 0,4-2 0,-11 0 90,5-3-90,-5-1 0,2-2 0,4 0 0,-3-1 0,4 0 90,-5-2-90,3 1 0,-5-3 0,6 1 0,-6-1 0,6-1 0,0 0 0,1 0 0,1 0 0,-1 0 0,0 0 0,2 0 0,0 0 0,0 0-90,-1 0 90,3-4 0,5 3 0,2-9 0,11 8 0,-4-8 0,3 9 0,0-3 0,-4 4 0,4-4 0,-5 3 0,0-2 0,-2 3 0,1 0 0,-3 0 0,1 0 0,-1 0 0,0 0 0,-1 0-90,4 0-180,-4 0-89,3 0-91,-5 0-450,1 0-449,-2 0-360,1 0 1709,-1 0 0,-1 0 0,1 0 0</inkml:trace>
</inkml:ink>
</file>

<file path=ppt/ink/ink6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13:37.968"/>
    </inkml:context>
    <inkml:brush xml:id="br0">
      <inkml:brushProperty name="width" value="0.04286" units="cm"/>
      <inkml:brushProperty name="height" value="0.04286" units="cm"/>
    </inkml:brush>
  </inkml:definitions>
  <inkml:trace contextRef="#ctx0" brushRef="#br0">39 0 14369,'-20'8'-180,"4"-1"180,13-7 0,22 0 0,5 0 0</inkml:trace>
</inkml:ink>
</file>

<file path=ppt/ink/ink6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13:38.138"/>
    </inkml:context>
    <inkml:brush xml:id="br0">
      <inkml:brushProperty name="width" value="0.04286" units="cm"/>
      <inkml:brushProperty name="height" value="0.04286" units="cm"/>
    </inkml:brush>
  </inkml:definitions>
  <inkml:trace contextRef="#ctx0" brushRef="#br0">0 2 11670,'24'4'-585,"-8"-5"1,-4 0-1,-2-2 1</inkml:trace>
</inkml:ink>
</file>

<file path=ppt/ink/ink6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13:38.334"/>
    </inkml:context>
    <inkml:brush xml:id="br0">
      <inkml:brushProperty name="width" value="0.04286" units="cm"/>
      <inkml:brushProperty name="height" value="0.04286" units="cm"/>
    </inkml:brush>
  </inkml:definitions>
  <inkml:trace contextRef="#ctx0" brushRef="#br0">0 0 13379,'15'22'0</inkml:trace>
</inkml:ink>
</file>

<file path=ppt/ink/ink6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13:44.250"/>
    </inkml:context>
    <inkml:brush xml:id="br0">
      <inkml:brushProperty name="width" value="0.04286" units="cm"/>
      <inkml:brushProperty name="height" value="0.04286" units="cm"/>
    </inkml:brush>
  </inkml:definitions>
  <inkml:trace contextRef="#ctx0" brushRef="#br0">117 655 10951,'3'-21'809,"-1"4"-539,-2 13-90,0 1 0,0 0 360,0-1-91,0 3-269,0-2 0,0 1 0,0 1 540,0 0-630,-6 0 0,-1 8-90,-9 13 0,5-2 0,2 7 0,3-11 0,3-1 0,-1 0 0,-1 0 0,2-1 0,0 2 0,1-1 0,2 1 0,0-1 0,0-1 0,0-1 0,0 2 0,0 3 0,5-3 0,0 2-90,6 0 90,0-4 0,13 15 0,-11-16 0,10 6 0,-14-13 0,1-3 0,0 0 90,1 0-90,0 0 0,-1 0 0,1-7 0,0 5 0,-1-11 0,1 5 0,-2-7 0,0 2 89,2-8-89,-2 5 0,-1-6 0,-4-3 0,-2 4 90,0-6-180,-2 7 180,0 2-90,-6 1 0,4 0 0,-11 2 0,6 0 0,-7 3 0,2 1 90,1 1-90,-1 0 0,1 2 90,0 1-90,-1 2 90,1 0 0,-2 3-90,2 0 0,-1 2 0,-2 0 90,3 0-90,0 0 0,-1 0 90,5 6-90,-3 2 0,4 5 0,-2 0 0,1-2 0,-1 2 0,0 0 0,1 1 0,0 0 0,1 1 0,0-1 0,2 2 0,1-3 0,1 2-90,0-2 90,2 0 0,0-1 0,0-1 0,12 10 0,-4-11 0,9 8-90,-7-12 180,1 1-90,0-3 0,0-2 0,1-1 0,0-1 0,2 0 0,-1 0 0,2 0 0,-1 0 90,0-6-90,0 5 0,-1-11 0,1 5 0,-3-6 0,-1 1 0,-2-1 0,-1-1 0,-2 2 0,-2-4 0,-2-4 0,-1 4 0,0-4 90,-6 1-90,-1 6 0,-6-3 0,1 5 0,2 1 0,0 1 0,1-1 0,1 2 0,1-1 0,0 1 0,-1 2 0,1 0 0,-2 3 90,2 0-90,0 2 0,-1 0 0,-1 1 0,-1 7 0,2 1 90,-1 0-90,-2 15 0,3-11 0,-3 14 0,3-1-90,3-7 90,-1 8 0,4 0 0,1-4 0,1 6 0,0-10 0,6 1-90,0-3 90,5 0 0,8 7 0,-9-10 0,8 2 0,-9-10 0,0-2 90,0-1-90,0-2 0,-1 0-90,1 0 0,0-7 0,0-1 90,0-7-90,1 0 90,-1-2-90,-2 0 90,-1-2 0,-1 0 0,0 2 0,-3-1 0,0 0 0,-2 3 90,0-1-90,0 3 0,0 2-90,0 2 180,-7 2-180,6 2 180,-11 1-90,7 2 0,-4 2 0,0 0 0,-3 0 0,3 0 0,-2 8 90,3 0-90,1 6 0,1 0 0,-2-1 0,2 0 0,0-1-90,0 1 90,2-1 0,1-1-90,1 0 90,1-1 0,1 0 0,0-2 0,0-1 0,0-1 0,0-2 0,5 0 0,1-2 0,5-1 0,-1 0 90,2 0-90,-2-1 0,1 0 0,1-10 90,-4 3-180,2-11 180,-1-6-90,-4 9 90,1-8-180,-5 12 90,-1 1 90,0 2-90,0 1 0,0 0 0,0 1 0,0 1 0,-5 2 0,-3 2 0,-3 0 0,-1 1 0,2 8 0,1 2 0,-1 7 0,2 0 0,1-2 0,0 0-90,2-2 90,0-2-90,1-1 90,1-5 0,1 3 0,1-5-90,1 4 180,0-2-90,5-3 0,2 0 0,4-2 0,0-6 0,4-1-90,-5-6 180,4 0-90,-3-2 0,-2 4 0,0 2 0,-4 2 90,-2 1-90,-2-3-90,-1 1 90,-5 4 0,-2 2 0,-9 8 90,6-5-90,0 11-90,-2 3 90,8-6-809,-6 7 719,8-20 90,7 6-90,0-11 0,3 5 90,-3-4 0,-2 2 0,1 0 0,1-1 0,0 2 0,0-2-90,-5-2 90,0 1 0,0-1 0,0 0 0,-6 2 0,5-1 90,-10 2-90,10 1 90,-9 0-90,-23 2 0,20 1 0,-20 2-90,32 0 90,0-6 0,0-4 0,1-5 90,0 0-90,0 1 0,0 2 0,0 1 0,0-1 0,0 1 0,0 2 0,0-3 0,0 4 0,0-1 0,0 3 0,0 1 0,0-1 0,0-2-90,0 1 90,0-2 0,0 2 0,0-2 90,0 0-180,0 0 90,0 0 0,0 0 0,6 1 90,-5 0-90,5 2 0,-6 0 0,0 1 0,0 0 360,0 1-450,5 1 90,1 2 0,4 1 0,-1 0 0,-2 0 0,1 0 0,9-6 0,-6 5 0,7-5 0,-8 6 0,1 0 0,1 0 0,2 0 0,-1 0 0,2 0 0,0 0 0,8 0 0,-4 0 0,5 0 0,2 0 0,-4 0 0,7 4 0,-7-3 0,2 3 0,2-4 0,0 0 0,3 0 0,-3 0 0,1 0 0,-2 0 0,2 0 0,-2 0 0,-1 0 0,0 6 0,-4-4 0,0 4 0,-2-6 0,-2 6 0,-2-5 0,8 5 0,2-2 0,12-3 0,-7 3 0,3-4 90,-8 0-90,1 0-90,1 0 180,1 0-180,2-4 180,-1 3-90,0-3 0,0 4 0,-1 0 0,0 0 0,1 0 0,0 0 0,0 0 0,-1 0 0,1 0 0,0-8 0,1 7 0,10-13 0,-9 13 0,9-11 0,-1 6 0,-9 0 0,9-3 0,-13 8 0,0-5 0,0 5 0,-2-2 0,-3 3 0,0 0 0,-2 0 0,0 0 0,1 0 0,-2 0 0,0 0 0,0 0 0,-1 0 0,12-5 0,-7 4 0,10-3 0,2-1 0,-6 1 0,8-4 0,-2 2 0,-9 1 0,5 0 0,-2 2 0,-8 0 0,6 2 0,-9 0 0,1 0 0,0-1 0,0 1 0,-1-1 0,0 1 0,4-3 0,-7 3 0,5-1 0,-5 1 0,-1 1 0,0 0 0,0 0 90,0 0-90,0 0-90,1 0 180,1 0-90,0 0 0,2 0 0,0 0 0,0 0 0,2-5 0,0 4 0,-1-8 0,-1 8 0,-1-7 0,1 7 0,-1-2 0,0 3-90,-2-3 180,-1 1-90,-1-4 0,0 4 0,0-3 0,-2 3 0,0-1 0,0 2 0,-4 0 0,3-1 0,-2 2 0,-1-2 0,-1 2 0,1-2 0,-1 1 0,0 0 0,-1 0 89,-1 0-89,-1 6 0,-1 0 90,-5 8-90,-2-6 0,-7 6 0,4-10 0,-2 3 0,6-6 0,0-6-90,0-1 90,-1-12-89,2 5 89,-1-5 0,1 6 0,0-2-90,-1-1 90,1-1 0,0-1 0,0 1 0,0 0 0,0 0 0,2 1 0,1 3 0,1 1 0,0 1 0,0 1 0,1 2 0,0 2-90,0 2 90,0 1 0,0 1 0,5 1 0,1 6 0,4 2 0,0 4 0,-1-2 0,0 0 0,-1-1 0,1 0 0,0 0 0,1 0 0,1-1 0,0 2 0,1-2 0,0 1 0,1-1 0,5 1 0,-6-2 0,5 2-90,-6-3 180,-3 0-90,1-1 0,-6-1 0,0 0 0,-1 0 0,0 1 90,-2-1-90,1 1 0,-1 0 0,0 1 0,0 0 0,0-1 90,0 1-90,0-1 89,0 1-89,0 0 90,0 0-90,-5 1 90,4-1 0,-7 4 0,4-1 0,-1 1 90,-5 3-90,5-4-90,-6 5 90,5-4-90,-2-1 90,1 1-180,-2-1 180,2-1-90,-1-1 0,2 0 0,-1-1 0,3 1 0,0-1 0,1-1-90,-5 7 90,5-5 90,-5 5-90,5-4 0,0 0 0,1-1 0,-1 0 0,3-2 0,-2 0 0,1-1 0,-1-1 0,0 0 0,0-2 0,0 0 0,0 0-6566,0 0 6566,1-5 0,0 4 0,1-3 0</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32:42.577"/>
    </inkml:context>
    <inkml:brush xml:id="br0">
      <inkml:brushProperty name="width" value="0.04286" units="cm"/>
      <inkml:brushProperty name="height" value="0.04286" units="cm"/>
    </inkml:brush>
  </inkml:definitions>
  <inkml:trace contextRef="#ctx0" brushRef="#br0">67 71 13739,'-26'11'900,"3"-3"-720,17-8-91,-1 0 1,2 0-90,8 0 0,2 0 90,41-6-90,-21 5 0,26-5 90,-26 3-90,0 2 0,2-7 180,44 1-90,-29-2-90,8 2 0,-1 1 90,-12 1-180,42-6 180,-52 9-180,25-9 0,-40 10-809,8-5 899,-15 6 0,0 0 0,-4 0 0</inkml:trace>
</inkml:ink>
</file>

<file path=ppt/ink/ink6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13:45.985"/>
    </inkml:context>
    <inkml:brush xml:id="br0">
      <inkml:brushProperty name="width" value="0.04286" units="cm"/>
      <inkml:brushProperty name="height" value="0.04286" units="cm"/>
    </inkml:brush>
  </inkml:definitions>
  <inkml:trace contextRef="#ctx0" brushRef="#br0">1 108 11041,'0'-20'629,"0"3"-6199,0 15 5840,0-1 1229,0 1-510,0 1 770,0 4-1759,0 32 0,0-16 0,0 22 3392,0-27-3392,0 0 0,0 2 90,0 0-90,0 0 0,0 1 0,0-1 0,5-1 0,-3-1 0,3-2 90,1 4 0,-5-8-90,5 2 360,-6-7-450,0-7 90,0-2 0,0-6 0,0-3 0,0 1 0,0-2-90,0-1 0,-7-23 90,6 18-90,-6-16 90,7-5 0,0 26 0,0-20 0,0 30 0,5 0 0,1 0 0,0 1 0,4-1-90,-5 1 90,6 0 0,-2 0 0,1 1 0,-1 1 0,3 1 0,-3 1 0,2 1 0,-8 7 0,1 2 0,-4 11 0,0-4 0,0 5 0,0-7 0,0 2 0,0-1 0,0 1 0,0 0 0,0 0 0,0 0 0,0-3 0,0-1 0,0-1 0,0-2 0,0-1 90,0-2-180,0-1 90,0-1 0,0 0-270,0-1 0,-8-1 0,7 0-539,-13 0-361,8-1-1168,-6 0 2338,6-6 0,1-1 0,5-5 0</inkml:trace>
</inkml:ink>
</file>

<file path=ppt/ink/ink6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13:46.273"/>
    </inkml:context>
    <inkml:brush xml:id="br0">
      <inkml:brushProperty name="width" value="0.04286" units="cm"/>
      <inkml:brushProperty name="height" value="0.04286" units="cm"/>
    </inkml:brush>
  </inkml:definitions>
  <inkml:trace contextRef="#ctx0" brushRef="#br0">28 1 14099,'0'26'270,"-6"-1"-5931,4-11 5661,-5 1 1409,2 1-1409,3 0 0,-3 7 90,5-6 770,0 5-860,0-7 0,0 0 0,0 0 3302,0 0-3302,0-1 0,0-1-180,0-1 0,4-2-180,2-1-90,4 0-89,1-3-91,0 0 630,17-2 0,-9-1 0,14-2 0</inkml:trace>
</inkml:ink>
</file>

<file path=ppt/ink/ink6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13:46.539"/>
    </inkml:context>
    <inkml:brush xml:id="br0">
      <inkml:brushProperty name="width" value="0.04286" units="cm"/>
      <inkml:brushProperty name="height" value="0.04286" units="cm"/>
    </inkml:brush>
  </inkml:definitions>
  <inkml:trace contextRef="#ctx0" brushRef="#br0">147 0 13739,'-4'31'180,"1"-3"-90,-7-12 0,2 1-90,1 1 90,-2 1-90,-3 7 0,3-4 0,-3 3 0,5-8-90,0-3-90,1 0-90,-1-2 0,2-2-179,-1-1-1,0-1-270,1-2-359,0-1-180,-1-1-1,2-2 1260,0-1 0,2-1 0,0 0 0</inkml:trace>
</inkml:ink>
</file>

<file path=ppt/ink/ink6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13:46.737"/>
    </inkml:context>
    <inkml:brush xml:id="br0">
      <inkml:brushProperty name="width" value="0.04286" units="cm"/>
      <inkml:brushProperty name="height" value="0.04286" units="cm"/>
    </inkml:brush>
  </inkml:definitions>
  <inkml:trace contextRef="#ctx0" brushRef="#br0">1 1 12840,'21'9'90,"-3"-1"-90,-11 2 0,0 0 0,2 0 0,-1 1 0,0 1 0,0 0 0,0 0 90,-1 0-90,1 1 0,-1-2 0,0 1-90,0-2 0,-1-1-270,0-1-90,0-1-269,-2-2-631,0 0 1350,0-3 0,-1 0 0,1-2 0</inkml:trace>
</inkml:ink>
</file>

<file path=ppt/ink/ink6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13:47.136"/>
    </inkml:context>
    <inkml:brush xml:id="br0">
      <inkml:brushProperty name="width" value="0.04286" units="cm"/>
      <inkml:brushProperty name="height" value="0.04286" units="cm"/>
    </inkml:brush>
  </inkml:definitions>
  <inkml:trace contextRef="#ctx0" brushRef="#br0">0 1 12750,'27'10'0,"-3"-2"0,-6-8 0,-4 0 0,6 0 0,-5 0 0,-2 0 0,1 0 0,-2 0 0,4 0 0,-5 0 0,0 0 0,-4 6 0,-2-4 90,-2 10 0,0-6 90,-2 4-91,-1 0 1,0-2 0,0 0 0,0-1 0,0 1 0,0-3-90,0 1 90,0 0-90,-4 0 90,3 1-90,-12 3 0,6-2 0,-6 4 0,3-5 0,2-1 0,2 0 0,1 0 0,0 1-180,0-1-90,1 1 1,1-1-91,1 0-90,1-1 450,-1 0 0,1-3 0,0 0 0</inkml:trace>
</inkml:ink>
</file>

<file path=ppt/ink/ink6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13:47.393"/>
    </inkml:context>
    <inkml:brush xml:id="br0">
      <inkml:brushProperty name="width" value="0.04286" units="cm"/>
      <inkml:brushProperty name="height" value="0.04286" units="cm"/>
    </inkml:brush>
  </inkml:definitions>
  <inkml:trace contextRef="#ctx0" brushRef="#br0">73 1 14639,'4'26'180,"0"-3"-180,-11-14 0,5 0 0,-14 5 0,13-3 0,-15 7 0,12-9 0,-6 4-90,6-8-90,0-1-90,4-1-450,0 0 181,2-2-91,0 2-180,0-2 810,0 1 0,0-1 0,0-1 0</inkml:trace>
</inkml:ink>
</file>

<file path=ppt/ink/ink6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13:47.713"/>
    </inkml:context>
    <inkml:brush xml:id="br0">
      <inkml:brushProperty name="width" value="0.04286" units="cm"/>
      <inkml:brushProperty name="height" value="0.04286" units="cm"/>
    </inkml:brush>
  </inkml:definitions>
  <inkml:trace contextRef="#ctx0" brushRef="#br0">0 1 16528,'0'26'539,"0"-3"-449,0-12 0,7 1-90,0 6 0,1-3 0,5 14 0,-11-14 0,7 8 0,-9-12 0,0-1 90,0-1-180,0 0-180,0 0-269,0-1-181,0-1-179,0-1-181,0-1-449,0 0-810,0-1 2339,0 0 0,0-1 0,0-1 0</inkml:trace>
</inkml:ink>
</file>

<file path=ppt/ink/ink6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13:48.733"/>
    </inkml:context>
    <inkml:brush xml:id="br0">
      <inkml:brushProperty name="width" value="0.04286" units="cm"/>
      <inkml:brushProperty name="height" value="0.04286" units="cm"/>
    </inkml:brush>
  </inkml:definitions>
  <inkml:trace contextRef="#ctx0" brushRef="#br0">0 1 13469,'8'24'90,"-4"-3"-5750,7-11 5750,-1 9 1319,2-5-870,6 15 501,-7-13-950,5 8 0,-6-6 0,0 0 3302,-1 0-3302,-1 1 0,-1-1-1,-2-1 91,-1-1-90,-2-1 90,-1 0-180,-1-1 90,0 0-90,0-1 90,0 6 0,0-5-90,0 3 0,0-3 90,0 4-90,0-5 0,0 2-90,0-12 0,0 0-180,0-1-90,0 0-629,0 0 269,0 0-179,0 0 899,0-1 0,0 0 0,0 0 0</inkml:trace>
</inkml:ink>
</file>

<file path=ppt/ink/ink6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14:03.661"/>
    </inkml:context>
    <inkml:brush xml:id="br0">
      <inkml:brushProperty name="width" value="0.04286" units="cm"/>
      <inkml:brushProperty name="height" value="0.04286" units="cm"/>
    </inkml:brush>
  </inkml:definitions>
  <inkml:trace contextRef="#ctx0" brushRef="#br0">0 1 12570,'13'19'270,"-3"-3"-270,-10-15 180,0 1-180,0-1 90,0 2-90,0-1 269,0 3-179,0-1-90,0 2 90,0-2-90,0 5 0,0-4 0,0 4 0,0-5 0,0 0 0,7 0 0,6 1 0,6 0 0,8 1 0,-7-3 0,2 1 0,-4-3 0,3 3 0,3-3 0,4 3 0,0-1 0,2 1 0,-2 0 0,4 0 0,-2 1 0,0 0 0,0 1 0,-2-1 0,1 0 0,-2 0 0,1-1 0,0 0 0,0 0 0,1 1 0,-1-1 0,1 0 0,1-2 0,11 1 0,-7-1 0,10 1-3392,-11-2 3392,0 1 0,0-1 0,-1 1 0,17 1 0,-13-2 0,11 2 0,-16-2 90,0 1-90,0 0-90,2 1 90,1-1 0,-1 1 0,0 0 3392,-1 0-3392,-1-1 0,0 2 0,-2 0 90,-1 0-90,-3 1 0,1-1 0,1 1 0,0 0 0,1 1 0,11 1 0,-10-2 0,10 0 0,0-3 0,-8-1 0,10-1 0,-11 0 0,2 0 0,11 0 0,-10 0 0,8 0 0,-14 0 0,-3 0 0,-2 0 0,-2 0 0,-2 0 0,0 0 0,-2 0 0,0 0 0,-1 0 0,0 0 0,0 0 0,2 0 0,1 0 0,2 0 0,0 0 0,13 0 0,-5 0 0,9 0 0,7 0 0,-11 0 0,12 0 0,-15 0 0,0 0 0,0 0 0,-2 0 0,-1 0 0,-1 0 0,-1 0 0,0 0 0,-2 0 0,7 0 0,-7 0 0,6 0 0,-1 0 0,-5 0 90,8 0-180,-6 0 90,0 0 0,2-4 90,0 3-90,1-8 0,0 8 0,0-8-90,-1 8 180,-2-5-90,0 5-90,-4-4 180,-1 4-90,-5-1 0,-2 2 0,-4 0 0,-5 0 0,-1 0 0</inkml:trace>
</inkml:ink>
</file>

<file path=ppt/ink/ink6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14:04.931"/>
    </inkml:context>
    <inkml:brush xml:id="br0">
      <inkml:brushProperty name="width" value="0.04286" units="cm"/>
      <inkml:brushProperty name="height" value="0.04286" units="cm"/>
    </inkml:brush>
  </inkml:definitions>
  <inkml:trace contextRef="#ctx0" brushRef="#br0">0 110 10861,'29'0'0,"-3"0"0,3-4 0,-9-1 0,14-3 0,18-8 0,-20 8 0,26-6 0,-29 11 0,15-1 90,-10 2-90,11-1 0,-15 2 0,-1 0 0,-1 0-90,-3 1 180,-1 0-180,-3 0 180,-2 0-90,-3 0 0,3 0 0,-6 0 180,1 0 269,-7 0 181,-2 0-630,-16 0 90,2 0-90,-14 0 0,6 0 0,-1 0 0,-2 0 0,-2 0-90,-2 0-3302,-1 6 3392,0-5 0,-2 11 90,1-11-90,-13 8 0,11-4 0,-8 0 0,4 3 3392,8-7-3392,-3 7 0,7-5 0,7 1 0,-1 0-90,8 0 90,2-3 0,1 1-90,1-1 90,1 0 0,8 0 0,26 0 0,-6-6 0,19-2 0,-21-6 0,4 2 0,0 0 0,3 1 0,41-8 0,-32 8 0,40-7 0,-54 15 0,4-4 0,-15 4 0,-5 0 0,-2-1 90,-4 3 0,-9 0-90,-3 0 0,-8 0 90,-9 5-90,3 3 0,-8 4-3302,-5 3 3302,7-9 0,-9 7 0,11-8 0,1 4 0,1-1 0,2-1 0,0-1 0,2-1-90,3-2-90,2 1-180,3-1 3302,1-2-3661,3 0-450,2 0 1169,2 0 0,1 1 0,0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28:11.513"/>
    </inkml:context>
    <inkml:brush xml:id="br0">
      <inkml:brushProperty name="width" value="0.04286" units="cm"/>
      <inkml:brushProperty name="height" value="0.04286" units="cm"/>
    </inkml:brush>
  </inkml:definitions>
  <inkml:trace contextRef="#ctx0" brushRef="#br0">0 0 15628,'7'29'180,"-5"-1"-180,13-14 0,-7 2 0,7 1 90,-2 1-90,-1 1 0,0 2 0,4 9 0,0 3 0,6 8-990,3 20 631,-9-24-271,0 13 90,-12-29-179,-3-1-181,1-2-1258,0-1 718,0-5 1440,0-4 0,0-5 0,1-3 0</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32:43.270"/>
    </inkml:context>
    <inkml:brush xml:id="br0">
      <inkml:brushProperty name="width" value="0.04286" units="cm"/>
      <inkml:brushProperty name="height" value="0.04286" units="cm"/>
    </inkml:brush>
  </inkml:definitions>
  <inkml:trace contextRef="#ctx0" brushRef="#br0">1 231 12300,'33'0'0,"-3"-5"90,-13 3-90,1-7-4252,0 5 4252,9-8 0,-9 8 860,15-7-860,-18 9 0,6-5 0,-13 4 0,4-5 0,-7 3 3392,3-6-3392,-6 6 0,0-3 0,-1 2 0,-1 1 0,0-5 0,0 5 0,-5-10 90,-1 8 180,-12-15-90,7 12 0,-6-6-91,8 9 91,-1 0 0,0 2 0,-1 0 0,1 0 270,-6 0-360,4 2 449,-16 1-359,15 9 0,-9 1 0,13 8 0,2 0 0,-1 1 270,1 20-360,3-12 269,1 15-269,8-1 0,10-1-180,-1 0 90,8-9-180,-10-15-179,2-3-271,0 0-90,0-3-989,7 1 450,-4-4 1259,22-1 0,-16-12 0,13-2 0</inkml:trace>
</inkml:ink>
</file>

<file path=ppt/ink/ink7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14:10.222"/>
    </inkml:context>
    <inkml:brush xml:id="br0">
      <inkml:brushProperty name="width" value="0.04286" units="cm"/>
      <inkml:brushProperty name="height" value="0.04286" units="cm"/>
    </inkml:brush>
  </inkml:definitions>
  <inkml:trace contextRef="#ctx0" brushRef="#br0">1 138 11850,'12'27'90,"-2"-3"90,-10-13 90,0 0 180,0 13-450,0-5 90,0 10-90,0-9 0,0 0 90,0 29-90,0-20 0,0 20 0,0-29 0,0 0 0,0 1 0,0-1 0,0 0 0,0-2 0,0-1 0,0-2 0,5-1 0,-4-1 0,9-2 0,-9 1 0,3-4 0,-4 1 90,0-1-90,0-4 0,0 1 0,0-1 89,0-2-89,0 1 0,0-2 0,0 1 0,0-1 0,0 1 90,0-1-90,0-11 0,0 4 0,0-12 0,0 6 0,0-12 0,0 7 0,0-9 0,0-5 0,0 12 0,0-15 0,0 17 0,0-2 0,0 1 0,0-1 0,0 1 0,0 0 0,0 0 0,0-1 0,0 0 0,0-1-90,0 0 180,0 2-180,0 1 90,0 1 0,0 0 0,0-3 0,5 5 0,0-3 0,5 6 0,-1-1 0,0 0 0,1-1 0,-1 2 0,2-6 0,-1 4 0,1-3-89,-1 6 89,-3 1 0,0 3 0,-1-1 0,-2 3 0,2-1 0,-1 1 0,0 1 0,5-4 0,-2 3 0,2-4 0,0 4 0,-3 1 0,2 1 0,-3 2 0,-1 0 0,2 0 0,-1 0 0,1 0 0,0 0 0,-2 0 0,3 6 0,-2 2 0,1 8 0,-2-2 0,-2 3 0,1-2 0,-2-1 0,2-1 0,0-1 0,1 0 0,1 1 0,1-2 0,1-2 0,-1 0 0,0 0 0,-1 2 0,1-1 0,-1 2 0,-3-1 89,-1 1 1,-2 1-90,0 0 0,0 0 0,0-1 90,0 1-90,0 0 0,0 2 0,0 0 0,0 1 0,6-2 0,-4 1 0,4 0 0,-6-1 0,0 5 0,0-4 0,0 3 0,5 1 0,-3-5 0,3 4 0,-5-5 0,5-3 0,-4 0 0,4-1 0,-5-2 0,0 2 0,0-4 0,0 0 0,0-2 0,0-1 0,0 0 0,0 0 0</inkml:trace>
</inkml:ink>
</file>

<file path=ppt/ink/ink7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14:10.649"/>
    </inkml:context>
    <inkml:brush xml:id="br0">
      <inkml:brushProperty name="width" value="0.04286" units="cm"/>
      <inkml:brushProperty name="height" value="0.04286" units="cm"/>
    </inkml:brush>
  </inkml:definitions>
  <inkml:trace contextRef="#ctx0" brushRef="#br0">1 0 11760,'26'4'0,"6"5"0,-14-7 0,7 4 0,12-6 0,-14 0 90,14 0-90,-18 0-360,19 0 1,-18 0-181,13 0-90,-23 0 1,-4 0-1080,1 0 1709,-5 6 0,0-4 0,-2 5 0</inkml:trace>
</inkml:ink>
</file>

<file path=ppt/ink/ink7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14:10.889"/>
    </inkml:context>
    <inkml:brush xml:id="br0">
      <inkml:brushProperty name="width" value="0.04286" units="cm"/>
      <inkml:brushProperty name="height" value="0.04286" units="cm"/>
    </inkml:brush>
  </inkml:definitions>
  <inkml:trace contextRef="#ctx0" brushRef="#br0">1 1 12390,'24'8'0,"-1"-2"-5660,-11-6 5750,10 0-90,-5 0 1318,32 0-1497,-26-5-271,21 3 680,-25-3-950,1 5-1259,7 0 1979,-7 0 0,5 0 0,-7 0 0</inkml:trace>
</inkml:ink>
</file>

<file path=ppt/ink/ink7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14:11.217"/>
    </inkml:context>
    <inkml:brush xml:id="br0">
      <inkml:brushProperty name="width" value="0.04286" units="cm"/>
      <inkml:brushProperty name="height" value="0.04286" units="cm"/>
    </inkml:brush>
  </inkml:definitions>
  <inkml:trace contextRef="#ctx0" brushRef="#br0">1 85 12840,'34'-22'0,"-1"3"-5661,-8 9 5661,2 2 0,0 2 908,21-2-908,-20 3 927,15 0-1197,-17 3 0,-7 2-90,5 0 0,-11 0 3087,-1 0-3086,-2 0 648,-2 0-829,-2 0 540,-2 0 0,-11 0 0,-2 0 0</inkml:trace>
</inkml:ink>
</file>

<file path=ppt/ink/ink7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14:11.773"/>
    </inkml:context>
    <inkml:brush xml:id="br0">
      <inkml:brushProperty name="width" value="0.04286" units="cm"/>
      <inkml:brushProperty name="height" value="0.04286" units="cm"/>
    </inkml:brush>
  </inkml:definitions>
  <inkml:trace contextRef="#ctx0" brushRef="#br0">72 0 12120,'-22'26'0,"2"-3"0,10-11 0,4 2 90,2 1-180,4 1 90,-4 0 0,3 0 0,-4 0 0,5 0 0,0-1 0,0 0 0,0-1 0,0 11 0,5-11 0,1 8 0,5-14 0,-1-1 0,2-2 0,2-2 0,2-1 0,3-2 0,2 0 0,2 0 0,2 0 0,1-7 0,2 0 0,-1-6 0,2 3 0,-3 1 0,1 0 0,-2 1 0,-1-1 0,-1 2 0,-2 1 0,-2 1 0,-2 3 0,-3 0-90,-3 2 90,-3 0 0,-2-1 90,-1 0-90,-2 0 0,-1 1 0,0 0-90,0 0 90,2 0 90,-1 5-90,1 3 0,0 6 0,1 1 0,1-1 0,-1 2 90,-2 0-90,2 3 90,-4 0 0,1 0-90,-2 0 90,0-2 0,0 0 0,0-1 0,0-2 90,-6 1-90,-1-2 89,-5 0-89,0-1 90,-5 5 0,1-6-90,-6 2 180,-5-5-180,5-3 0,-8 1 180,-3-4-180,8-1-90,-7-1 180,-18 0-180,21 0 0,-18 0 0,28 0 0,4 0 0,0 0 0,2 0 0,-1 0 0,3 0 0,2 0 0,3 0 0,2 0 0,0 0 0,1 0 0,2 0 0</inkml:trace>
</inkml:ink>
</file>

<file path=ppt/ink/ink7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14:20.582"/>
    </inkml:context>
    <inkml:brush xml:id="br0">
      <inkml:brushProperty name="width" value="0.04286" units="cm"/>
      <inkml:brushProperty name="height" value="0.04286" units="cm"/>
    </inkml:brush>
  </inkml:definitions>
  <inkml:trace contextRef="#ctx0" brushRef="#br0">1 71 13199,'0'28'0,"0"-5"0,0-9 0,0-1 0,0-1 0,5 1 0,-3 3 0,9-4 0,-9 5 0,4-6 0,-6 2 0,0-1 0,0 8 0,0-7 0,0 5 0,0-9 0,0-2 0,0 1 0,0 1 0,0-1 0,0 1 0,0-4 0,0 1 0,0-1 0,0 0 0,0 2 0,0-1 0,0 1 0,0 9 0,0-8 0,0 6-89,0-12 89,6 0 89,1-1-89,6-1 0,-1 0 0,-1 0 0,1 0 0,0 0 0,2 0 0,1 0 0,2 0 0,2 0 0,1 0-89,3 0 178,1 0-89,1 0 0,14 0 0,-9 0 0,13 0 0,-1 0 0,-9 0 0,9 0 0,-12 0 0,-1 0 0,0 0 0,-1 0 0,1-6-3392,-2 4 3392,0-4 0,0 6 0,-3 0 0,1 0 0,0 0 0,-2 0 0,2 0-2268,-1 0 2268,1-6 2268,0 4-2268,1-4 0,13 1 0,-8 3 0,11-7 0,4 8 0,-10-3-2268,55 4 2268,-48 0 0,32 0-89,-46 0 89,-1 0 2225,-1 0-2225,1 0 0,-2 0 0,1 0 0,-3 0 0,4 0 0,-1 0 0,4 0 3326,0 0-3326,2 0 0,14 0 0,-10 0 0,9 0 0,-5-6 0,-11 5 198,10-5-198,-12 6 0,2 0 0,0 0 0,0 0 0,0 0 0,0 0 0,-1 0 0,-1 0 0,-1 0 0,0 0 0,-1 0 0,0 0 0,0 0-3392,0 0 3392,0 0 90,-1 0-90,-1 0 0,1 0 0,-2 0-90,-1 0 180,1 0-90,8 0 0,-7 0 0,6 0 0,-9 0 3302,-1 0-3302,0 0 0,-2 0 0,2 0 0,-1 0 0,2 0 0,-2 0 0,2 0 0,-1 0 0,1 0 0,1 0 0,1 0-3392,-1 0 3392,1 0 90,-1 0-90,29 0-90,-24 0 90,22 0 90,-34 0-90,1 0 0,-4 6 0,0-4-90,-3 4 3572,-2-1-3572,-1-4 180,0 4-90,-2-5 720,-1 0-720,-1-5 0,-2-1 0,0-8 0,0 3 0,0-2 0,0 3 0,0-13-90,0 8 90,0-10 90,0 12-90,0 0-90,0-1 90,-6-6 90,-1 5-90,-1-6 0,2 7 0,0 2 0,4-1 0,-4 2 0,6-1 0,0 1 0,0 1 90,0-1-180,0-14 180,0 13-90,0-11 0,0 16-90,0 1 90,0 2 0,0-1-90,0 3 90,0-2 0,0 3 0,0 0 0</inkml:trace>
</inkml:ink>
</file>

<file path=ppt/ink/ink7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14:29.178"/>
    </inkml:context>
    <inkml:brush xml:id="br0">
      <inkml:brushProperty name="width" value="0.04286" units="cm"/>
      <inkml:brushProperty name="height" value="0.04286" units="cm"/>
    </inkml:brush>
  </inkml:definitions>
  <inkml:trace contextRef="#ctx0" brushRef="#br0">205 193 13379,'1'-24'90,"0"2"-90,-1 12 0,0-1-872,-6-5 872,-1 4 211,-5-7-211,0 6 0,-1 1 89,1 1-89,-3-2 0,4 4 662,-1-1-662,-6 5 0,7 2 0,-6 1 0,8 2 90,1 7-90,0 0 0,1 8 90,0-2-90,1 3 90,1 1 0,-1 3 0,4 2 90,-1 1-90,3 3 90,0 17-90,0-7-90,7 13 90,2 3-90,5-10 90,-2 13 0,-1 0-90,0-12 44,0 7 1,0 0-45,3-3 0,8 32 0,-13-49 0,1-1 0,-1 0 0,-2-2 0,2-2 0,-5-2 0,-1-2 0,-3-3 0,0-2-179,0 0-1,0-5-90,0 1 0,0-3-180,0-1-89,0-2 539,0-1 0,-6-10 0,-2-3 0</inkml:trace>
</inkml:ink>
</file>

<file path=ppt/ink/ink7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14:29.365"/>
    </inkml:context>
    <inkml:brush xml:id="br0">
      <inkml:brushProperty name="width" value="0.04286" units="cm"/>
      <inkml:brushProperty name="height" value="0.04286" units="cm"/>
    </inkml:brush>
  </inkml:definitions>
  <inkml:trace contextRef="#ctx0" brushRef="#br0">1 167 12120,'7'-22'810,"1"2"-6381,7 12 5661,1 0 0,0 0 1409,3-1-1499,3-1 859,1 0-859,2 1 0,0-1 0,1 1 3302,0 0-3481,-1 0-4563,19-1 3753,-20 5-450,16-2 1439,-25 5 0,2 1 0,-2 1 0</inkml:trace>
</inkml:ink>
</file>

<file path=ppt/ink/ink7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14:29.850"/>
    </inkml:context>
    <inkml:brush xml:id="br0">
      <inkml:brushProperty name="width" value="0.04286" units="cm"/>
      <inkml:brushProperty name="height" value="0.04286" units="cm"/>
    </inkml:brush>
  </inkml:definitions>
  <inkml:trace contextRef="#ctx0" brushRef="#br0">82 38 13559,'-23'0'360,"3"0"-360,10 0 90,2 0-4341,2 8 4340,1 7-89,0 3 860,3 29-860,0-16 0,2 12 0,0-19 0,7-7 0,0-1 0,8 1 3302,-1-2-3302,1 0 0,1-1-90,3-2-90,0 0-360,15 0 361,-12-6-91,9-1 0,-16-5 90,-1 0 90,-1-8-90,0-2 90,-2-9 90,2 1 0,-3-2 90,-1-2 0,-2-1 0,-4-3 180,-1 1-90,-2 0 90,0 0-90,0 2 89,0 2 1,-6 1 0,4 3 0,-10 1-90,7 3-90,-2 2 0,-1 3 0,7 2 0,-3 1 89,4 2-179,0 6 0,0 4 0,4 6 0,0-1 0,1 1 0,2 0 0,-4 2 0,4 0 0,-1 2 0,-1 0 0,1 1-89,0-3-91,0 0-90,-2-2-90,1 0-360,1 4 181,-2-4-1,2 1-1529,2-3 540,0-4 1529,3 0 0,-1-6 0,1-1 0</inkml:trace>
</inkml:ink>
</file>

<file path=ppt/ink/ink7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14:30.264"/>
    </inkml:context>
    <inkml:brush xml:id="br0">
      <inkml:brushProperty name="width" value="0.04286" units="cm"/>
      <inkml:brushProperty name="height" value="0.04286" units="cm"/>
    </inkml:brush>
  </inkml:definitions>
  <inkml:trace contextRef="#ctx0" brushRef="#br0">175 68 12660,'0'-24'450,"1"5"-361,-7 12 1,0 1-90,-2 2 0,-1 0 0,3 2 0,-4 1 0,1 1 0,1 0 0,-1 0 0,1 0 0,-1 0 90,0 5-90,-1-3 0,-1 11 0,0-6 0,-2 12-90,3-7 90,-1 3 0,5-2 0,2-5 0,2 4 0,1-6 0,1 0 0,0 0 0,5-1 0,2 0 0,5 1 0,1-2 0,1 2 0,1-1 0,0 1 0,2 2 0,1 0 0,1 3 0,1 0 0,-1-1 0,-1 2 0,0-1 0,-2 1 0,-1 0 0,-4 0 90,3 12 0,-7-9 0,1 8 0,-7-13 0,-1-1 0,0-1-90,-6-1 90,4-1 0,-11 1-90,6-1 0,-8-1 90,2-1-90,1 0 0,0-2 0,0-1-90,0 0 0,1-1-90,0 0-90,2 0 0,-1-6-539,-2-1 269,3-5-89,0 0-271,5 2-89,2 0-271,1 1 1260,1 0 0,8-1 0,0 1 0</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32:43.519"/>
    </inkml:context>
    <inkml:brush xml:id="br0">
      <inkml:brushProperty name="width" value="0.04286" units="cm"/>
      <inkml:brushProperty name="height" value="0.04286" units="cm"/>
    </inkml:brush>
  </inkml:definitions>
  <inkml:trace contextRef="#ctx0" brushRef="#br0">292 4 14189,'-27'-2'1619,"5"0"-1259,11 10-90,1 0-1,0 8 1,-2 0 0,-2 2-90,-1 2-90,-3 2-90,2 1 90,-10 9-90,8-8-90,-15 20-450,16-18-1169,-6 10 1709,12-19 0,5-14 0,3-10 0</inkml:trace>
</inkml:ink>
</file>

<file path=ppt/ink/ink7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14:30.493"/>
    </inkml:context>
    <inkml:brush xml:id="br0">
      <inkml:brushProperty name="width" value="0.04286" units="cm"/>
      <inkml:brushProperty name="height" value="0.04286" units="cm"/>
    </inkml:brush>
  </inkml:definitions>
  <inkml:trace contextRef="#ctx0" brushRef="#br0">0 0 14639,'0'26'180,"0"-2"-180,0-9 89,7 18-89,1-13 0,4 31-179,-4-29-91,-4 12-90,-4-17-90,0-1-89,0-2-271,0-4-269,0 0 1079,0-4 0,0-1 0,0-3 0</inkml:trace>
</inkml:ink>
</file>

<file path=ppt/ink/ink7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14:30.960"/>
    </inkml:context>
    <inkml:brush xml:id="br0">
      <inkml:brushProperty name="width" value="0.04286" units="cm"/>
      <inkml:brushProperty name="height" value="0.04286" units="cm"/>
    </inkml:brush>
  </inkml:definitions>
  <inkml:trace contextRef="#ctx0" brushRef="#br0">0 0 13199,'0'13'1350,"6"-10"-1260,-4 42 0,4-21 0,-6 3-90,0 0 89,0 2-89,7-1-3392,-6 1 3392,6-2 0,-7 0 0,0-3-89,7-2-1,-5-2 0,10-2-180,-10-2 3482,8-1-3482,-5-3 90,5-1 0,-2-3 0,0-3 0,-2-2 91,-1-1-91,-1-2 180,3 0-90,0-6 90,1-1 0,1-8-90,-1 1 90,2-2 0,1-1 0,1-1 90,0 1 0,0-1 0,1 1 0,-1 1 89,1 3 1,-1 1 0,1 3-90,-1 2 90,-2 3-90,0 3 0,-1 1 90,-3 0-180,1 0 180,-4 7-90,0 2-90,-1 7 90,-2 9-90,0-4 0,0 8 0,0-7 0,-7 0 0,-2 1 0,-7-1 0,2-1 90,0-2-90,1 0 0,-2-1 90,1-2-90,0 0 0,0-4 0,-1-1 0,0-3 89,1-2-178,1-3-91,0-2-90,2-1-540,-1-7 91,4-2-91,1-7 810,4-24 0,3 11 0,0-18 0</inkml:trace>
</inkml:ink>
</file>

<file path=ppt/ink/ink7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14:31.205"/>
    </inkml:context>
    <inkml:brush xml:id="br0">
      <inkml:brushProperty name="width" value="0.04286" units="cm"/>
      <inkml:brushProperty name="height" value="0.04286" units="cm"/>
    </inkml:brush>
  </inkml:definitions>
  <inkml:trace contextRef="#ctx0" brushRef="#br0">1 1 14459,'12'30'449,"-1"0"-359,-9-12-90,1 3-4161,-1 14 4251,1-6-1499,1 39 1499,-1-32-1143,-1 21 963,1-28 0,-1-1-180,1-2 1567,0 0-1837,1-3 2523,0-1-2973,1-2 2176,-2-1-2446,1-2 1260,2-1 0,-1-3 0,1-2 0</inkml:trace>
</inkml:ink>
</file>

<file path=ppt/ink/ink7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14:31.693"/>
    </inkml:context>
    <inkml:brush xml:id="br0">
      <inkml:brushProperty name="width" value="0.04286" units="cm"/>
      <inkml:brushProperty name="height" value="0.04286" units="cm"/>
    </inkml:brush>
  </inkml:definitions>
  <inkml:trace contextRef="#ctx0" brushRef="#br0">1 184 11400,'24'0'90,"0"0"-90,-10-6 90,4 5-180,1-8 90,1 4 0,1-5 0,-1 2 0,0-1 0,0 0 0,0 0 0,-1 0 90,-4 0 90,0-1 0,-3 0 0,-2 1 0,-1 0 0,-2 1 0,-2 0 0,-2 1-90,-1 1 179,-2-2-179,0 3 0,0-1 0,-6 3 90,-2 0-90,-6 0 0,2 1 0,1 0 0,-7 2-90,5 0 90,-5 0-90,7 0 0,0 6 90,0-4 0,-1 11 0,0-5 0,0 5-90,0 0 90,0 0-90,0 0 0,0 0 90,0 3-90,2 1 0,-3 10 90,6-4-90,-2 7 0,7-8 0,0 0 0,2 2 0,0-2 0,7 1 0,2-3 0,8-1 90,0-2-1,2-1-89,3-1 90,1-2 0,0-2-90,3-4 90,-2-2-90,0-2 0,-2-3 0,-2 0 0,5-7 90,-6 0-90,3-7-270,-7-4 1,-4 4-91,0-5 0,-4 5-90,-3-1-89,-2 1-181,-2-1-90,0 2-269,0-1 90,0 0 989,0 0 0,0 0 0,0 0 0</inkml:trace>
</inkml:ink>
</file>

<file path=ppt/ink/ink7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14:32.222"/>
    </inkml:context>
    <inkml:brush xml:id="br0">
      <inkml:brushProperty name="width" value="0.04286" units="cm"/>
      <inkml:brushProperty name="height" value="0.04286" units="cm"/>
    </inkml:brush>
  </inkml:definitions>
  <inkml:trace contextRef="#ctx0" brushRef="#br0">199 379 11580,'-30'14'720,"4"-2"-360,8-6-90,2 1-4342,2-2 4342,-1-1-180,3 0 949,-2-2-859,3 2 180,-3 2-180,6-3 0,-3 2-90,6-4 90,0 1-180,9-8 3392,6-1-3392,6-8 0,4-1 89,5-1-89,4-3 180,4 0-90,2-2 0,2-1 0,1 0 0,1-2-396,1 1 396,-1 0-90,-1 1 0,-1 1 0,-2-1 90,-2 4 0,6-7 0,-12 7 0,4-2-90,-9 3 0,-8 8 90,0-2-90,-8 3 0,-3 5-5487,0-2 5563,-3 12 1,1-5-1,-1 5 1</inkml:trace>
</inkml:ink>
</file>

<file path=ppt/ink/ink7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14:32.809"/>
    </inkml:context>
    <inkml:brush xml:id="br0">
      <inkml:brushProperty name="width" value="0.04286" units="cm"/>
      <inkml:brushProperty name="height" value="0.04286" units="cm"/>
    </inkml:brush>
  </inkml:definitions>
  <inkml:trace contextRef="#ctx0" brushRef="#br0">0 182 13469,'34'-5'0,"-3"0"0,-8 0 0,-1-3-1675,2 7 1675,-3-5 391,-1 3-391,13 0 0,-16 1 0,9 2 0,-19 0 0,0 0-449,-2 0 1553,0-7-1104,-3-3 0,-2-7 0,0 2 0,-6 0 0,-2 1 90,-5 3-90,0-1 90,2 3 0,1 0-1,-1 2 1,0 2 90,0 0-90,0 2 0,0 0 0,0 1 90,-9 2-180,6 0 0,-8 9 180,3 8-180,4 2 0,-2 6 90,7-6-90,1 0 90,1 2-90,2 27 90,3-21 0,6 22-90,4-28 0,6 0 0,0-1 90,1-1-90,1-2 90,0-1-90,3 0 0,1-3 0,-1-1 0,2-1 0,-2-3 0,1-1 0,5-1-90,-6-3-90,1 0-90,-7-3-90,-4 0-180,0 0-89,-2-5-181,-1-1-359,1-6-360,-2 0 1529,-1-1 0,-1-1 0,0-1 0</inkml:trace>
</inkml:ink>
</file>

<file path=ppt/ink/ink7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14:33.090"/>
    </inkml:context>
    <inkml:brush xml:id="br0">
      <inkml:brushProperty name="width" value="0.04286" units="cm"/>
      <inkml:brushProperty name="height" value="0.04286" units="cm"/>
    </inkml:brush>
  </inkml:definitions>
  <inkml:trace contextRef="#ctx0" brushRef="#br0">18 1 13829,'4'39'0,"-7"-1"-2133,2-3 2043,-5-7-546,1 26-84,3-29-254,-3 12-555,5-20 782,0-2 0,0 0 1,0-2-1</inkml:trace>
</inkml:ink>
</file>

<file path=ppt/ink/ink7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14:33.371"/>
    </inkml:context>
    <inkml:brush xml:id="br0">
      <inkml:brushProperty name="width" value="0.04286" units="cm"/>
      <inkml:brushProperty name="height" value="0.04286" units="cm"/>
    </inkml:brush>
  </inkml:definitions>
  <inkml:trace contextRef="#ctx0" brushRef="#br0">263 1 13379,'-15'30'450,"0"6"-360,8-19 0,-9 10 0,7-6 0,-8 2-90,3 3 0,2 0 0,1 3 0,0 0 0,0-1 0,1 0 0,2-2-90,0-2-90,1-2-90,-2 1-449,-4 5 179,1-9-90,-3 3-359,4-9-450,2-3 591,1-2 0,1-2 0,0-1 0</inkml:trace>
</inkml:ink>
</file>

<file path=ppt/ink/ink7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14:33.565"/>
    </inkml:context>
    <inkml:brush xml:id="br0">
      <inkml:brushProperty name="width" value="0.04286" units="cm"/>
      <inkml:brushProperty name="height" value="0.04286" units="cm"/>
    </inkml:brush>
  </inkml:definitions>
  <inkml:trace contextRef="#ctx0" brushRef="#br0">1 0 14819,'14'35'89,"5"-3"-5749,-11-10 5660,6 2 1409,-1 2-1499,0-2-180,2 1 770,2-3-950,0 0-179,1-2-91,-1 0-719,1 0-270,-1-1 1709,1-2 0,0-1 0,1-2 0</inkml:trace>
</inkml:ink>
</file>

<file path=ppt/ink/ink7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14:33.781"/>
    </inkml:context>
    <inkml:brush xml:id="br0">
      <inkml:brushProperty name="width" value="0.04286" units="cm"/>
      <inkml:brushProperty name="height" value="0.04286" units="cm"/>
    </inkml:brush>
  </inkml:definitions>
  <inkml:trace contextRef="#ctx0" brushRef="#br0">1 0 14549,'2'30'0,"5"-1"-1021,4 4 1021,2-5-204,2 7-66,-5-10 71,-1-2-250,-1 0-181,-3 0-179,-2 0 58,-1-4-778,-2 0 1600,0-4 0,0-2 1,0-2-1</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32:43.736"/>
    </inkml:context>
    <inkml:brush xml:id="br0">
      <inkml:brushProperty name="width" value="0.04286" units="cm"/>
      <inkml:brushProperty name="height" value="0.04286" units="cm"/>
    </inkml:brush>
  </inkml:definitions>
  <inkml:trace contextRef="#ctx0" brushRef="#br0">0 1 15808,'25'14'180,"-2"1"-90,-1 8-90,15 15 0,-6-7-540,37 32 90,-39-39-179,19 20 89,-32-30-90,-3 0-89,-3-3-271,-1 0-179,-3-1-90,-2-2 1259,-2 0 0,-2-3 0,0-1 0</inkml:trace>
</inkml:ink>
</file>

<file path=ppt/ink/ink7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14:33.925"/>
    </inkml:context>
    <inkml:brush xml:id="br0">
      <inkml:brushProperty name="width" value="0.04286" units="cm"/>
      <inkml:brushProperty name="height" value="0.04286" units="cm"/>
    </inkml:brush>
  </inkml:definitions>
  <inkml:trace contextRef="#ctx0" brushRef="#br0">15 110 12840,'-3'-23'629,"-1"2"-6199,3 9 5660,-1 1-90,0 1 1139,1 1-1499,0 3 500,1-1-1309,7 6-630,0-2 1799,8 1 0,-2 0 0,1 0 0</inkml:trace>
</inkml:ink>
</file>

<file path=ppt/ink/ink7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14:34.193"/>
    </inkml:context>
    <inkml:brush xml:id="br0">
      <inkml:brushProperty name="width" value="0.04286" units="cm"/>
      <inkml:brushProperty name="height" value="0.04286" units="cm"/>
    </inkml:brush>
  </inkml:definitions>
  <inkml:trace contextRef="#ctx0" brushRef="#br0">30 1 14639,'-17'43'90,"4"0"-5751,13-11 5751,0 23 0,0-10 713,0 17-803,0-16 769,0 0-769,0-2 0,0 39-1080,0 12 541,0-10 2463,0-10-2914,0-51-449,0-4 1622,0-2 0,0-4 1,0-1-1</inkml:trace>
</inkml:ink>
</file>

<file path=ppt/ink/ink7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14:34.363"/>
    </inkml:context>
    <inkml:brush xml:id="br0">
      <inkml:brushProperty name="width" value="0.04286" units="cm"/>
      <inkml:brushProperty name="height" value="0.04286" units="cm"/>
    </inkml:brush>
  </inkml:definitions>
  <inkml:trace contextRef="#ctx0" brushRef="#br0">2 54 12480,'-1'-20'0,"7"3"0,2 14 0,7-1-1201,8 0 751,-5 1-1055,17 0 246,-12 3 1259,6 0 0,-7 0 0,0 0 0</inkml:trace>
</inkml:ink>
</file>

<file path=ppt/ink/ink7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14:34.665"/>
    </inkml:context>
    <inkml:brush xml:id="br0">
      <inkml:brushProperty name="width" value="0.04286" units="cm"/>
      <inkml:brushProperty name="height" value="0.04286" units="cm"/>
    </inkml:brush>
  </inkml:definitions>
  <inkml:trace contextRef="#ctx0" brushRef="#br0">233 10 14189,'-28'-6'630,"4"2"-541,11 4 91,0 0 0,-2 0-90,3 8 0,-2 1 0,0 7-90,-1-1 90,1 1-90,-1 0 0,2 2 0,1 1-90,-3 22 90,8-17 0,-2 15 0,9-24-90,13 4 0,-3-6-90,12 4-90,2-4 181,-4-4-91,7 1 0,-7-6 0,1-2 0,0-1 0,-1-1 0,-2-6 0,0 5 90,-2-12-90,0 4 90,-2-6-89,-1 0 89,-3 1 90,-2 0-90,-2 1 0,-3 0 0,-1 0-180,-2 0 0,0 2-809,-8-5 89,1 5-269,-1-2 1259,2 6 0,1 1 0,-1 0 0</inkml:trace>
</inkml:ink>
</file>

<file path=ppt/ink/ink7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14:35.050"/>
    </inkml:context>
    <inkml:brush xml:id="br0">
      <inkml:brushProperty name="width" value="0.04286" units="cm"/>
      <inkml:brushProperty name="height" value="0.04286" units="cm"/>
    </inkml:brush>
  </inkml:definitions>
  <inkml:trace contextRef="#ctx0" brushRef="#br0">243 13 13020,'-27'-4'449,"2"1"-359,11 2-90,1 0 90,-4 0-90,7 0 0,-3 0-90,8 1 90,0 0 0,2 0 0,-1 5 0,3 3 0,-1 4 0,2 1 0,7-1 0,-1 0 0,7 0 0,0 0 0,0 1 0,1 1 0,0 0 0,0 1 0,-1 0 0,-2 0 0,-1 2 0,-2 1 0,-1-1 0,-3 1 90,-1-1-90,-2 0 90,-1-1 0,0 0 180,0 3-90,-8-5-90,-1 4 0,-23 0-90,12-7 90,-10 4-90,15-9 0,-1-1 0,3-2 90,-1-1-180,0-2 90,0 0-180,1 0 0,0 0-180,2 0 0,1 0-89,1-6-271,3 5-269,2-11-361,2 6-269,1-5 1619,1 1 0,7-1 0,2 1 0</inkml:trace>
</inkml:ink>
</file>

<file path=ppt/ink/ink7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14:35.399"/>
    </inkml:context>
    <inkml:brush xml:id="br0">
      <inkml:brushProperty name="width" value="0.04286" units="cm"/>
      <inkml:brushProperty name="height" value="0.04286" units="cm"/>
    </inkml:brush>
  </inkml:definitions>
  <inkml:trace contextRef="#ctx0" brushRef="#br0">67 1 16618,'-23'10'0,"4"3"-90,8 14 90,5-8 0,0 9 0,4-12 0,2 7 0,0-5 0,0 5 0,0-7 0,7 0 0,1 0 0,8-1 0,-1 0 0,2-1 0,1-3 0,2 0-90,-1-4 0,2-2 90,-2-3-180,9-2 180,-6 0-90,3-6-360,-4-6 270,-8-2 0,1-4-90,-7 7 1,-3-2-181,-2-2 0,-2-1-90,0-3-269,0 1-450,-8 0-450,-2 2 1709,-7 0 0,0 2 0,1 0 0</inkml:trace>
</inkml:ink>
</file>

<file path=ppt/ink/ink7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14:39.418"/>
    </inkml:context>
    <inkml:brush xml:id="br0">
      <inkml:brushProperty name="width" value="0.04286" units="cm"/>
      <inkml:brushProperty name="height" value="0.04286" units="cm"/>
    </inkml:brush>
  </inkml:definitions>
  <inkml:trace contextRef="#ctx0" brushRef="#br0">60 1 14189,'-22'14'90,"4"-3"-5751,11-11 6201,-2 0 1679,5 5-2129,13 1 859,0 6-859,13-1 450,8 6-540,-8-2 90,13 5-90,1 4 90,-9-5-90,11 5 179,-12-6-89,1-2 3392,-1 2-3392,1-4 0,-2 1-90,-1-2-90,0 0 90,-2-1 90,-1-1-90,-3-1 0,-1-3 0,-4 1 0,3-1-90,-7-1 90,2 0 0,-7 0-6476,0-2 6476,-8 0 0,4-3 0,-7-1 0</inkml:trace>
</inkml:ink>
</file>

<file path=ppt/ink/ink7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14:39.957"/>
    </inkml:context>
    <inkml:brush xml:id="br0">
      <inkml:brushProperty name="width" value="0.04286" units="cm"/>
      <inkml:brushProperty name="height" value="0.04286" units="cm"/>
    </inkml:brush>
  </inkml:definitions>
  <inkml:trace contextRef="#ctx0" brushRef="#br0">178 167 12120,'0'-31'810,"-9"4"-630,1 16-1,-1-2-4250,-4 2 4251,0-5 859,-1 7-949,-1-4-90,5 7 90,2-2-90,-1 3 0,2-2 90,-2 3 3302,2 0-3392,0 3 0,1 1 0,1 0 0,-3 0 90,0 7-90,1 3 0,2 8 0,5-1 0,0 3 0,0 0 90,0 4-90,0 1 90,0 2-90,0 3 0,0 1 90,0 2-90,0-1 90,0 4 0,0-1-90,0 2 90,5 1-90,-4-1 0,7 0 0,-3-1 0,2 0 0,0-1 0,0-2 90,-3-2-180,0-2 90,-4-3 0,0-1 0,0-3 0,0-1-90,0-2-180,0-2-450,0 3 181,0-7-271,0 2 810,0-7 0,-7-4 0,-1 0 0</inkml:trace>
</inkml:ink>
</file>

<file path=ppt/ink/ink7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14:40.125"/>
    </inkml:context>
    <inkml:brush xml:id="br0">
      <inkml:brushProperty name="width" value="0.04286" units="cm"/>
      <inkml:brushProperty name="height" value="0.04286" units="cm"/>
    </inkml:brush>
  </inkml:definitions>
  <inkml:trace contextRef="#ctx0" brushRef="#br0">0 90 12480,'24'-16'180,"-2"2"-90,-9 7-90,3 0-4342,3 0 4072,3-1-89,6 2 499,3 0-1310,2 1-269,4 1 1439,0 1 0,1 0 0,0 0 0</inkml:trace>
</inkml:ink>
</file>

<file path=ppt/ink/ink7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14:40.588"/>
    </inkml:context>
    <inkml:brush xml:id="br0">
      <inkml:brushProperty name="width" value="0.04286" units="cm"/>
      <inkml:brushProperty name="height" value="0.04286" units="cm"/>
    </inkml:brush>
  </inkml:definitions>
  <inkml:trace contextRef="#ctx0" brushRef="#br0">300 56 14009,'-28'-21'630,"2"4"-1105,10 8 565,3 5 123,-3-1-213,6 5 199,-1 0-289,1 0 180,-1 0-90,0 0 242,-2 0-152,-1 0-90,0 7 0,-2 1 0,2 9 0,0-1 0,0 2-90,-9 36 90,13-16 0,-5 21-89,26-21-1,-2-16-90,12 4 90,-6-8-90,2-4 0,1-1 90,2-3 0,0-2 0,0-5-90,1 0 0,-2-3 0,0 0 1,-2-7 89,0-2 0,-2-8 90,-1 0-90,-2-2 90,-1-2 90,-1-1-90,-2-3 90,0 1 0,-4-3 89,0 1 91,-3 1 180,0-10-270,-1 11 0,0-4 0,0 14 179,0 4-359,0 12 0,0 3 0,0 9 0,0 0 0,0 2 0,0 2 0,0-1 0,6 2-89,0 8-91,5-7 0,-1 6-540,-1-7 360,0-5-269,-2 1-91,0-6-359,-1-2-360,-1-2 1439,-1-1 0,0-3 0,-1 0 0</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32:43.936"/>
    </inkml:context>
    <inkml:brush xml:id="br0">
      <inkml:brushProperty name="width" value="0.04286" units="cm"/>
      <inkml:brushProperty name="height" value="0.04286" units="cm"/>
    </inkml:brush>
  </inkml:definitions>
  <inkml:trace contextRef="#ctx0" brushRef="#br0">0 0 15178,'0'23'180,"8"-2"-4000,-7-5 3820,13-3 1011,-12 5-1101,11-4 350,-4 1-1789,12 13 720,-7-9-2969,0 19 3778,-10-23 0,-4 5 0,0-13 0</inkml:trace>
</inkml:ink>
</file>

<file path=ppt/ink/ink7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14:40.821"/>
    </inkml:context>
    <inkml:brush xml:id="br0">
      <inkml:brushProperty name="width" value="0.04286" units="cm"/>
      <inkml:brushProperty name="height" value="0.04286" units="cm"/>
    </inkml:brush>
  </inkml:definitions>
  <inkml:trace contextRef="#ctx0" brushRef="#br0">1 62 12930,'4'-23'989,"0"2"-6379,-2 12 5929,0 1 1140,-2 12-1679,0 32 0,0-7 0,0 21 949,0-24-949,0-1-2268,0 2 2268,0 1 2358,0 0-2448,0-2 90,0 1 0,0-2 0,0 0-180,5 0 3303,-3-3-3483,3-1-90,-1-3 90,1-2-89,0-1-91,-1-2-90,-2-2-269,-1-4-91,4-2 990,1-3 0,0-2 0,1 0 0</inkml:trace>
</inkml:ink>
</file>

<file path=ppt/ink/ink7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14:41.053"/>
    </inkml:context>
    <inkml:brush xml:id="br0">
      <inkml:brushProperty name="width" value="0.04286" units="cm"/>
      <inkml:brushProperty name="height" value="0.04286" units="cm"/>
    </inkml:brush>
  </inkml:definitions>
  <inkml:trace contextRef="#ctx0" brushRef="#br0">1 83 12660,'4'-25'899,"0"3"-539,-2 9-90,-1 4-90,-1 2 270,0 1-361,0 18 91,0-2-90,0 46-90,0-26 0,0 25 0,6-26 90,-1 1-90,1 0 0,-2 2 0,-1-2 0,1 0 0,0-1-180,1 0-89,-3-1-91,3-2 0,-1 0 0,1-4-3482,1-1 3213,0-4-181,3-1-449,-1-2 1259,8-1 0,-2-7 0,6 0 0</inkml:trace>
</inkml:ink>
</file>

<file path=ppt/ink/ink7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14:41.469"/>
    </inkml:context>
    <inkml:brush xml:id="br0">
      <inkml:brushProperty name="width" value="0.04286" units="cm"/>
      <inkml:brushProperty name="height" value="0.04286" units="cm"/>
    </inkml:brush>
  </inkml:definitions>
  <inkml:trace contextRef="#ctx0" brushRef="#br0">222 91 13020,'-19'-25'1169,"1"4"-899,6 12-90,0 1 0,3 1-91,-2 0-3391,3 2 3302,-2 0 90,2 3 0,0 1 0,-2 1-90,0 0 0,-2 0 90,2 6 3302,-2-5-3392,1 13 0,2-6 0,0 6 0,2-1 0,0 1 0,2-1 0,2 2 0,1 7 0,2-5 0,0 6 0,0-7 0,0 1 0,8-1 0,0 0-90,9-2 90,-2-1-90,0-1 0,1-2 0,0-2 0,1 0 1,0-3-1,1-2-90,0-2 90,1-1 90,0 0-90,0 0 90,-1-6-90,-2-3 90,-1-9 90,-1-1-90,-1-2 270,2-13-90,-4 9 89,3-11 1,-7 13 0,0 3 90,-3 2-180,1 5 0,-3 3-90,0 2 179,-2 0-179,0 13-180,0 1 90,6 10 0,-5 1-89,12 0 89,-5 1-270,-1 0-270,5 1-90,-11-1-89,8 1-91,-3 1-449,3-2-540,-1 1 1799,0-1 0,-1-1 0,-1 0 0</inkml:trace>
</inkml:ink>
</file>

<file path=ppt/ink/ink7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14:43.986"/>
    </inkml:context>
    <inkml:brush xml:id="br0">
      <inkml:brushProperty name="width" value="0.04286" units="cm"/>
      <inkml:brushProperty name="height" value="0.04286" units="cm"/>
    </inkml:brush>
  </inkml:definitions>
  <inkml:trace contextRef="#ctx0" brushRef="#br0">1 1 14459,'32'0'360,"-2"0"-271,-11 0 181,31 0-90,-16 0-90,24 0 90,-25 0-180,2 0 0,0 0 90,21 0 0,-21 0-90,16 0 0,-30 0-90,-1 0 180,-4 0-90,-4 0 0,-2 0 0,-4 0 90,0 0-90,-2 0 0,-1 0 90,0 0-180,-1 0 180,1 0-1170,0 0-539,5 0-90,-2 0 180,5 0 1529,-4 0 0,-3 0 0,-1 0 0</inkml:trace>
</inkml:ink>
</file>

<file path=ppt/ink/ink7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14:45.267"/>
    </inkml:context>
    <inkml:brush xml:id="br0">
      <inkml:brushProperty name="width" value="0.04286" units="cm"/>
      <inkml:brushProperty name="height" value="0.04286" units="cm"/>
    </inkml:brush>
  </inkml:definitions>
  <inkml:trace contextRef="#ctx0" brushRef="#br0">218 30 13020,'20'-16'1709,"1"3"-1530,-14 13 1,5 0-90,-3 0-90,-1 7 0,0 1 0,-5 9 90,-1 0-180,-2 2 180,3 2-180,0-1 90,1 2 0,0-1 0,-2 1 0,4-1 0,-3-2 0,2-1 0,-1-3 0,0 0-90,0-3 0,-1 1 0,0-3 1,-2-2-721,0-2 720,-1-8 0,-5-11 0,-3-3 90,-6-6 0,0 7 0,0-1 0,-1 2 0,2 0 90,-15-8 0,9 12 0,-9-8 0,12 16-90,-1 0 90,1 2 0,-1 0 90,-11 15-180,10-5 90,-7 14-90,13-7 90,2 1-90,0 0 90,1-1-90,2-2 90,1 0-90,2-2 89,1 1-89,2-3 90,1 2-90,0-1 90,6-1-90,0 0 0,7 0 0,0-2 0,1 0 0,1-2 0,0-1 0,1-4-180,1 0-539,10-2 179,-6 0-89,7 0-1350,-2 0 270,-5 0 1709,5 0 0,-8-5 0,-2-1 0</inkml:trace>
</inkml:ink>
</file>

<file path=ppt/ink/ink7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14:45.674"/>
    </inkml:context>
    <inkml:brush xml:id="br0">
      <inkml:brushProperty name="width" value="0.04286" units="cm"/>
      <inkml:brushProperty name="height" value="0.04286" units="cm"/>
    </inkml:brush>
  </inkml:definitions>
  <inkml:trace contextRef="#ctx0" brushRef="#br0">1 188 10951,'24'-11'90,"-3"-3"-5661,-11 10 5481,14-10 1499,-7 4-1499,12-3 860,-12 4-770,2 3-90,5-4 90,-5 3 90,1-1 0,-8 3 3392,-3-1-3302,-2 1-1,-4-3 1,-2 2 0,-1-1 0,0 1 0,0 1 0,-6 0 0,5 1 0,-12 0 0,12 0 90,-10 1-91,5-1 91,-4 2 0,0-2-90,1 3 0,-4-2-90,3 3 0,-2 0-90,2 0 90,0 0 0,0 6-90,-3 2 0,0 7 90,-8 9-90,5-4 0,-4 7 0,6-8-180,3-1 90,2 25-180,4-21-90,9 18 0,4-27-89,6-3-1710,10 0 450,-4-3 1709,11 0 0,-6-5 0,3-1 0</inkml:trace>
</inkml:ink>
</file>

<file path=ppt/ink/ink7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14:45.969"/>
    </inkml:context>
    <inkml:brush xml:id="br0">
      <inkml:brushProperty name="width" value="0.04286" units="cm"/>
      <inkml:brushProperty name="height" value="0.04286" units="cm"/>
    </inkml:brush>
  </inkml:definitions>
  <inkml:trace contextRef="#ctx0" brushRef="#br0">143 45 12300,'-16'-23'270,"6"5"90,3 14-180,0 8-91,3 3 91,-8 5-90,5 2 90,-6 0 0,6 4-90,-5 3 90,7 3 0,-2 5 0,-1 1-90,4 5 0,-1 0-90,0 5 90,3-1-90,-2 3-3302,1-1 3302,0 1 0,2 0 0,0-2 0,1 0 0,0-2 0,0-1 0,0-2-2359,0-2 1820,6 9 179,-1-12-1349,2 17 359,-3-28 1917,-4 7 0,0-22 1,0-1-1</inkml:trace>
</inkml:ink>
</file>

<file path=ppt/ink/ink7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14:46.137"/>
    </inkml:context>
    <inkml:brush xml:id="br0">
      <inkml:brushProperty name="width" value="0.04286" units="cm"/>
      <inkml:brushProperty name="height" value="0.04286" units="cm"/>
    </inkml:brush>
  </inkml:definitions>
  <inkml:trace contextRef="#ctx0" brushRef="#br0">1 152 12210,'20'-23'540,"-1"3"-360,-11 12-90,1 1-90,0 1 90,0-1-90,1 1 0,2 0 0,1-1-90,2 0-180,3 0-90,1 0-90,1 0-359,1 0-451,2 1-179,-2-1 1439,1 3 0,-2-1 0,-1 1 0</inkml:trace>
</inkml:ink>
</file>

<file path=ppt/ink/ink7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14:46.689"/>
    </inkml:context>
    <inkml:brush xml:id="br0">
      <inkml:brushProperty name="width" value="0.04286" units="cm"/>
      <inkml:brushProperty name="height" value="0.04286" units="cm"/>
    </inkml:brush>
  </inkml:definitions>
  <inkml:trace contextRef="#ctx0" brushRef="#br0">1 143 13739,'32'3'-180,"-3"-7"90,-9 2 90,-2-9-4341,0 10 4341,6-9 859,-7 5-949,12-4 90,-16 4 0,3 1 0,-10 4-90,-2 0 90,-3-7-89,1-1 3481,-2-6-3392,0 1 89,-6 6-89,4-5 90,-11 10 90,1-10-90,-2 10-90,-2-9 180,0 10-180,4-4 0,-4 5 90,6 0-90,0 0 0,1 0 90,1 0 0,0 0 0,1 7 0,1 2 0,-1 6 0,2 0 0,-2 1-90,2 0 0,-5 30 0,6-21 90,-3 22-180,6-18 90,0-7 0,7 6-450,6-4 0,4-9-179,3 5-271,-2-10-809,3-2 1709,1-5 0,3 0 0,0-3 0</inkml:trace>
</inkml:ink>
</file>

<file path=ppt/ink/ink7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14:46.969"/>
    </inkml:context>
    <inkml:brush xml:id="br0">
      <inkml:brushProperty name="width" value="0.04286" units="cm"/>
      <inkml:brushProperty name="height" value="0.04286" units="cm"/>
    </inkml:brush>
  </inkml:definitions>
  <inkml:trace contextRef="#ctx0" brushRef="#br0">245 16 13559,'-20'-7'990,"-8"1"-900,20 5 0,-12-1 0,6 2-1,-1 0-89,2 0 90,-1 9-90,2 0 0,-2 7 90,1-1-90,-1-1 0,3 1 0,0-1 0,0 2 0,1-1-90,1 2 180,4 0-180,2-1 90,3 2-90,0-3 1,7 2-91,0-4-90,8 1-3392,-1-2 3302,4 0-90,2-2-89,1-1-2359,3-2 2088,0-2-179,3-1-271,0-2 2359,2-1-1099,0-1 0,1-7 0,0-3 0</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32:44.077"/>
    </inkml:context>
    <inkml:brush xml:id="br0">
      <inkml:brushProperty name="width" value="0.04286" units="cm"/>
      <inkml:brushProperty name="height" value="0.04286" units="cm"/>
    </inkml:brush>
  </inkml:definitions>
  <inkml:trace contextRef="#ctx0" brushRef="#br0">0 12 13739,'2'-11'0</inkml:trace>
</inkml:ink>
</file>

<file path=ppt/ink/ink7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14:47.201"/>
    </inkml:context>
    <inkml:brush xml:id="br0">
      <inkml:brushProperty name="width" value="0.04286" units="cm"/>
      <inkml:brushProperty name="height" value="0.04286" units="cm"/>
    </inkml:brush>
  </inkml:definitions>
  <inkml:trace contextRef="#ctx0" brushRef="#br0">48 240 11221,'0'-37'1079,"0"0"-629,0 5-1,-6 0-89,5 5-90,-9 3-90,9 5 0,-3 4-90,0 5 629,3 3-629,-3 13 90,4 4-90,0 12 0,0 3 90,0 2 90,0 4 90,0 4-180,0 41-180,0-25 0,0 31 90,0-17-90,0-16-456,0 14 277,0-23-271,0-4-90,0-1-179,0-4-91,0-1-90,0-4-449,0-2-540,0-3 1889,0-2 0,-8-2 0,0-1 0</inkml:trace>
</inkml:ink>
</file>

<file path=ppt/ink/ink7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14:47.357"/>
    </inkml:context>
    <inkml:brush xml:id="br0">
      <inkml:brushProperty name="width" value="0.04286" units="cm"/>
      <inkml:brushProperty name="height" value="0.04286" units="cm"/>
    </inkml:brush>
  </inkml:definitions>
  <inkml:trace contextRef="#ctx0" brushRef="#br0">1 130 12750,'12'-24'90,"1"3"-270,14 7 0,-4 3-90,12-3-90,-6 3-179,2 4-361,1-1-3571,0 3 3301,1 0 1170,0 2 0,-1-1 0,-1 1 0</inkml:trace>
</inkml:ink>
</file>

<file path=ppt/ink/ink7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14:47.764"/>
    </inkml:context>
    <inkml:brush xml:id="br0">
      <inkml:brushProperty name="width" value="0.04286" units="cm"/>
      <inkml:brushProperty name="height" value="0.04286" units="cm"/>
    </inkml:brush>
  </inkml:definitions>
  <inkml:trace contextRef="#ctx0" brushRef="#br0">28 28 15538,'-15'24'90,"3"-3"-90,12-12 0,0 1 0,0 7 0,0-2 0,11 19-180,17-3 90,-2-3-90,9-5 0,-17-18 1,0-3-1,0-1-90,1-1 180,0-7 0,0-2 0,14-31 270,-13 5 90,5-12 0,-19 16-1,-6 10-89,0 3 180,0-3-90,0 8-270,0 7 0,0 17 90,0 5-90,0 4-90,0-4 180,0-1-90,0 1-90,0-2 90,0 2-90,0-3-270,0 2-539,9 2 359,-7-4-180,11 2-1798,-3 1 629,1-5 1889,4 3 0,-4-8 0,1-2 0</inkml:trace>
</inkml:ink>
</file>

<file path=ppt/ink/ink7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14:48.089"/>
    </inkml:context>
    <inkml:brush xml:id="br0">
      <inkml:brushProperty name="width" value="0.04286" units="cm"/>
      <inkml:brushProperty name="height" value="0.04286" units="cm"/>
    </inkml:brush>
  </inkml:definitions>
  <inkml:trace contextRef="#ctx0" brushRef="#br0">247 22 13649,'-26'-12'630,"3"3"-540,7 9 0,2 0 0,-2 0-90,1 0-3302,-2 0 3392,1 7 0,1 2-90,1 7 89,2 0-89,-1-1 0,2 1 0,0-1 0,3 1 3392,1-1-3392,2 0 0,2-1 0,0-1 0,2 1 0,1-3 0,0 3 0,0-2 0,6-2 0,1-1 0,8-1 0,-1-1-89,3 0 89,0-4-90,4-1 90,0-2 0,2 0 0,2 0-90,-3 0 90,1-6 0,-3 4 0,-2-10 0,-3 4 0,-3-7 0,-5 1-90,-2 0 90,0 3-90,-2 1 0,-1 0-180,-2 0 90,0 0-180,0 1-89,0 2-2250,-11-4 1170,8 6 1529,-9-5 0,12 7 0,0-2 0</inkml:trace>
</inkml:ink>
</file>

<file path=ppt/ink/ink7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14:48.464"/>
    </inkml:context>
    <inkml:brush xml:id="br0">
      <inkml:brushProperty name="width" value="0.04286" units="cm"/>
      <inkml:brushProperty name="height" value="0.04286" units="cm"/>
    </inkml:brush>
  </inkml:definitions>
  <inkml:trace contextRef="#ctx0" brushRef="#br0">353 0 12930,'-26'0'719,"2"0"-2339,10 0 1710,-1 0 536,0 0-626,-2 0 0,0 0 370,0 0-370,2 0 0,1 0 0,1 0 0,0 0 0,4 0 894,1 7-894,4 1 0,2 6 0,2-1 0,0-2 0,0 0 0,0-1-90,0-1 180,6-1-90,0 0-90,6 0 90,-3 0 0,0 0 0,-4 0 0,3-1 0,-2-1 90,5 2-180,-1-1 180,1 2-90,8 16 0,-9-9 90,6 11-90,-11-15 180,-4 0-90,0-1 0,-1 0 90,-6-1-90,-2 1 89,-8-3-89,0 2 0,-4-1 0,-1-1-90,-2-1 90,0-1-90,1 0 90,1-2-90,2 0 0,1-1-90,2 0-539,0 0 89,5-2-1889,0 0 450,7-7 1979,1-2 0,9-7 0,2 1 0</inkml:trace>
</inkml:ink>
</file>

<file path=ppt/ink/ink7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14:48.816"/>
    </inkml:context>
    <inkml:brush xml:id="br0">
      <inkml:brushProperty name="width" value="0.04286" units="cm"/>
      <inkml:brushProperty name="height" value="0.04286" units="cm"/>
    </inkml:brush>
  </inkml:definitions>
  <inkml:trace contextRef="#ctx0" brushRef="#br0">181 0 15358,'-23'0'450,"2"0"-6020,13 0 5660,-3 0 1318,1 0-1408,-3 9 860,2 0-860,0 8-90,-1-2 180,0-2 3212,1 1-3212,-1 0-90,4 2 0,0-3 0,3 3-90,2-2 90,1 2 0,2 0-90,0 0 180,5 2-90,2-1 0,6 0-90,0-2 90,2-2 0,2-3-90,1-3 90,2-1 0,2-4 0,1-1 0,2-1 0,-1-7-90,-1-1 90,-1-7 90,-1-1-180,1-11 0,-7 7 0,-2-8 0,-8 10-180,-3 2-89,-2 0-1,-9 1-180,-2 0-179,-10 0-541,-2 2-629,-2 1 1889,-4 1 0,-2 0 0,-2 1 0</inkml:trace>
</inkml:ink>
</file>

<file path=ppt/ink/ink7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14:50.273"/>
    </inkml:context>
    <inkml:brush xml:id="br0">
      <inkml:brushProperty name="width" value="0.04286" units="cm"/>
      <inkml:brushProperty name="height" value="0.04286" units="cm"/>
    </inkml:brush>
  </inkml:definitions>
  <inkml:trace contextRef="#ctx0" brushRef="#br0">135 1 11850,'-22'0'450,"4"0"-270,13 0 539,-1 0-719,3 5 0,-5-3 90,2 3 0,-5-5 90,1 4-90,0 1 0,0 0 0,-1 2 0,3-7 90,2 3-90,10-3 90,4 0-90,8 0 0,2 0 0,1 0-3302,3 0 3301,3 0-89,3 0 90,1 0-90,3 0 0,0 0 0,2 0 0,1 0 0,-1 0 0,-1 0 3392,-1 0-3392,-2 7 0,-3-5 0,-2 4 0,-4-1 0,-4-3 0,1 3 0,-6-5 90,1 0 90,-5 0-180,-2 0 0,0 0 90,1 0-90,0 0 0,2 0 0,0 0 0,2 0 0,2 0 0,3 0 90,0 0-90,1 0-90,-1 0 90,0 0 0,15 0 0,-17 0-90,11 0-2878,-20 0 1619,-8 0 1349,-1 0 0,-8 0 0,1 0 0</inkml:trace>
</inkml:ink>
</file>

<file path=ppt/ink/ink7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14:52.558"/>
    </inkml:context>
    <inkml:brush xml:id="br0">
      <inkml:brushProperty name="width" value="0.04286" units="cm"/>
      <inkml:brushProperty name="height" value="0.04286" units="cm"/>
    </inkml:brush>
  </inkml:definitions>
  <inkml:trace contextRef="#ctx0" brushRef="#br0">1 1 13559,'3'13'1709,"-1"-11"-1619,-2 42 90,0-21-90,0 3-90,0 2 90,0 2-3392,0 1 3302,0 0 0,0-1 90,0 0-90,0-2-90,0 0 180,0-2-90,0-1 0,0-2 3302,0-2-3212,0 0-180,0-3 90,0-1 0,0-2-90,0-3 0,0-3-1259,0 0 1169,5-13 90,2-2 0,6-19 0,14-15 90,-7 8-90,11-9 180,-13 20-90,1 0 0,8-5 0,-5 8 90,6-4 0,-11 11-90,-1 1 90,-3 6-90,-2 0 90,-2 4 0,-1 0-90,-2 0 90,0 0-90,-2 0 0,-1 0 0,0 7 90,-1 1-90,-1 13 0,0-2 90,-1 5 0,0 4-90,-6-6 90,-2 6-90,-4-10 90,0 0-90,2-3 89,-1 0-89,-2-1 0,-1-2 0,0-1 0,-2-2 0,1-2-89,-1 0-1,0-3-180,1-1 0,2-2-540,-2-1 181,5 0-1440,-1-6 450,8-2 1619,1-5 0,2-3 0,0 1 0</inkml:trace>
</inkml:ink>
</file>

<file path=ppt/ink/ink7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14:53.005"/>
    </inkml:context>
    <inkml:brush xml:id="br0">
      <inkml:brushProperty name="width" value="0.04286" units="cm"/>
      <inkml:brushProperty name="height" value="0.04286" units="cm"/>
    </inkml:brush>
  </inkml:definitions>
  <inkml:trace contextRef="#ctx0" brushRef="#br0">66 35 14099,'-28'0'360,"5"0"-270,19 8-90,-3 0 0,7 10 0,-3-1 90,3 2-90,0-2 0,0 0 0,0-1 0,6 10 0,2-7 0,6 7 0,0-11 0,3 0-90,-1-3 90,3 0 0,1-4-90,0-2 90,0-3-90,0-2 0,0-1-90,-1 0 0,0 0 90,-3-6 0,-1-1 0,0-6 0,-3-1 90,0-1-90,-2-2 90,-1-1 0,-2 0 0,-2-2 90,-3 0 90,0-9-90,-2 7 90,0-6 0,0 11 0,0 1 0,-5 3-90,4 3 0,-3 3 0,4 3 89,0 2 451,-4 1-630,3 8 90,-3 2-90,4 9 0,0-1 0,5 0 0,1 0 0,5-1 0,-2 3 0,0 0-180,-2 1-90,0 0-90,0-2-89,-1 0-181,1-2 0,-2-2-269,1-1-450,0-2-360,-1-2 1709,1-2 0,-1-2 0,1 0 0</inkml:trace>
</inkml:ink>
</file>

<file path=ppt/ink/ink7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14:53.800"/>
    </inkml:context>
    <inkml:brush xml:id="br0">
      <inkml:brushProperty name="width" value="0.04286" units="cm"/>
      <inkml:brushProperty name="height" value="0.04286" units="cm"/>
    </inkml:brush>
  </inkml:definitions>
  <inkml:trace contextRef="#ctx0" brushRef="#br0">0 157 11670,'28'-8'0,"-2"-3"90,6-5-90,-9 4 0,12-7 0,-14 11 0,-2-1 90,-2 1 0,-2 0 90,-3 1-90,-3-1 90,-1 0 0,-4 0-90,-1 2 90,-3-1 0,0 2 89,0 0-179,-6 3 90,-2 0-90,-6 2 0,1 0 0,-2 0 0,1 5 90,-1-3-90,0 8-90,0-5 90,1 4 0,2 0-90,-1-2 90,3 1 0,0 1 0,1-1-90,4 3 90,1 0-90,2 1 0,2 0 0,0 2 0,0-1 0,0 7 0,0-5 0,5 4 0,6-3 0,0-5 0,5 3-90,-3-7 90,2 1-90,2-2-90,3-2 90,4 0-90,0-3 0,4 0 0,2-1 90,-1 0 0,1-6 0,-2-1 0,0-5 90,-2-1-3392,0 1 3392,-3-1 0,-4-2 0,0 1 180,3-9 0,-6 7 90,2-6 0,-10 9-90,-2 2 90,-2 2-91,-1 2 3483,0 1-2312,-1 3-1171,-1 7 1,0 3-90,-1 9 0,6-1-90,1 1 90,0-1-180,5-1 90,-6 0 90,7 0-90,-1 2 90,-1 8-90,-1-5-90,-4 7 0,2 0-90,-7-8-89,2 5-181,-3-12 180,0-1-90,0-4-1169,0-1 1349,0-15 90,0 2 90,0-13-90,0 4 90,0-2 0,0-2 90,0 0 90,0-1-90,0 0 270,6-7-180,0 7 0,0-4-1,8 5 1,-7 4-90,8 1 0,-5 6 90,0 2-90,0 2 540,21-1-540,-16 4 0,17 0-90,-21 3 0,0 7 0,-1 2 0,2 5 0,-2-1 0,1 0 0,-1 1 0,0 1 0,-1 2-180,0 0-90,-3 0-180,0-1 0,-1 0-89,-1-1-91,1-1-179,-2-2-181,1-1-449,-1-2-270,1 0 1709,-1-3 0,1 0 0,1-3 0</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32:44.367"/>
    </inkml:context>
    <inkml:brush xml:id="br0">
      <inkml:brushProperty name="width" value="0.04286" units="cm"/>
      <inkml:brushProperty name="height" value="0.04286" units="cm"/>
    </inkml:brush>
  </inkml:definitions>
  <inkml:trace contextRef="#ctx0" brushRef="#br0">1 0 17067,'6'31'720,"4"-1"-540,-2-7-45,11 32 0,3 5-135,-4-7-473,3 9 0,-2-3 383,-9-27-180,-1-2 228,1-1-407,-3-2-181,-1-1-90,-1 0-809,-1 8 630,-2-10-1802,0 16 2701,-2-24 0,0 6 0,0-17 0</inkml:trace>
</inkml:ink>
</file>

<file path=ppt/ink/ink7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14:54.101"/>
    </inkml:context>
    <inkml:brush xml:id="br0">
      <inkml:brushProperty name="width" value="0.04286" units="cm"/>
      <inkml:brushProperty name="height" value="0.04286" units="cm"/>
    </inkml:brush>
  </inkml:definitions>
  <inkml:trace contextRef="#ctx0" brushRef="#br0">188 29 15448,'-26'-15'630,"3"2"-360,5 26-270,4-4-4162,-4 13 4162,4-8 860,-1 2-860,-12 18 0,14-14 0,-6 13 0,18-18 0,1-2 0,9 1 3392,1-1-3482,8 1 90,2-3 0,1 1 0,3-2 0,1-2-90,3-4 90,0-1-90,0-3 0,13 0 90,-12-5-90,8-2 0,-17-6-90,-2 1 0,-4-4 0,-3 1-90,-5-3 1,-2 0-91,-3 0-90,-1-1 0,0-2-89,-8 1-361,-3 2-359,-9 1-540,1 1 1799,-3 1 0,-1 0 0,-1 1 0</inkml:trace>
</inkml:ink>
</file>

<file path=ppt/ink/ink7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14:56.777"/>
    </inkml:context>
    <inkml:brush xml:id="br0">
      <inkml:brushProperty name="width" value="0.04286" units="cm"/>
      <inkml:brushProperty name="height" value="0.04286" units="cm"/>
    </inkml:brush>
  </inkml:definitions>
  <inkml:trace contextRef="#ctx0" brushRef="#br0">49 23 13559,'-10'30'0,"1"-4"-400,9-7 400,0-7 161,-4 6-161,3-9 81,-3 2-81,-2 10 0,2-9 0,-3 9 248,4-14-248,3 1-90,0-2 90,0-3 0,5 0 0,2-2 0,6 0 0,-1-1 0,2 0 0,1 0 0,3 0 0,1-4-90,1 2 90,3-7 0,0 7 0,5-7 0,1 8 0,1-6 90,2 6-90,-1-5-90,3 4 90,1-1 0,-1 1 90,0 2-90,-2 0-90,2 0 90,-1 0 0,2 0 0,-3 0 0,2 0 90,0 0-180,4 0 180,-1 0-90,3 0 0,-1 0 0,19-5 0,-12 4 0,12-3 0,-1-1 0,-13 4 0,10-4 0,-6 5 0,-12 0 0,7 0 0,-16 0 0,0 0 0,-2 0 0,-1 0 0,0 0 0,0 0 0,1 5 90,4-4-90,-1 7 0,5-7 0,0 5 0,5-4 0,0 2 90,61 4 0,-21-4-602,-25 0 0,0 0 602,14 1-3143,-22-2 3053,3 2 0,-4 0-99,0-1 99,-5 1 0,1-2 0,-3 1 0,-1-1 90,0-1-180,-2-1 180,-1 0-90,2 0 0,0-1 0,2 0 0,1 0 0,0 0 0,1 0 0,1 0 0,0 0 0,0 0 0,1 0 0,20 0 90,-12 4 232,17-3-412,-19 8 90,2-5 90,1 1-90,1 0 0,0-2 0,1 2 0,0-1 0,0-2 0,1 1-90,0-3 90,0 2 0,0-2 0,-1 2 0,-3-2 90,-3 1-90,-1-1 105,-3 0-195,15 0 90,-15-6 0,13 5 90,1-9-90,-12 5 357,16 0-357,5-2 0,-15 6 2906,17-2-2906,-21 3 0,3-3 0,1 2 0,0-3 0,1 3-3231,-1 0 3231,2 1-1555,24-3 1555,-19 3-307,17-3 307,-25 3 0,-1 0-90,34 0 90,-29 0 0,24 0 0,-40 0 0,-1 0 282,-1 0-372,1-4 2494,-3 3-2404,1-3 2272,0 4-2272,-1 0 90,1 0-90,-1-3 626,1 2-626,1-2 0,1 0 0,1 2 0,1-2 0,1 3-3397,4 0 3487,0 0-90,1 0 0,0 0 0,24 0 0,-15 0 0,15 0 0,-2 0 0,-17 0 0,15 0 0,-3 0 0,-14 0 3090,14 0-3090,-21 0 0,3 0 0,-2 0 0,0 5 0,-3-4 0,0 8 0,-2-8 0,-1 6 0,0-4 0,-3 1 0,1 1-90,-2-1 90,-1 0 0,0-1 90,0 0-180,-1-2 180,0 1-180,-2 0 90,1-1 392,-1 0-392,2-1 0,-2 0 0,1 0 0,2 0 0,2 0 0,2 0 0,1 0 0,1 0 0,1 0 0,-1 0 0,2 0 0,0 0 0,-2 0 0,0 0 0,-2 0 0,2 0-90,-2 0 180,2 0-3482,-2 0 3392,1 0 0,0 0 0,0 0-2358,-1 5 2358,-1-4 0,-3 4 0,-1-5 2268,-2 0-2178,0 0-180,-2 0 90,1 0 3392,0 0-3392,1 0 0,0 0 0,0 0 0,1 0 0,1 0 0,-2 0 0,-1 0 0,-1 0 0,-2 0 0,-3 0 0,-1 0 90,-3 0-180,-2-4 180,-1 3-90,-3-2 0,-1 3 0,2-3 0,-4 2 0,2-1 0,2-3 0,-3 3 0,5-5 0,-2 4 0,0 0 0,2-1 0,2 3 0,0-2 0,1 1 0,1-1 0,-1 0 0,-1 1 90,0 0-90,-1 1 90,-3-2 0,0 1 90,-1 0 90,-3-4-270,-1 2 0,-3-2 0,-3 2 89,0-4-89,0 1 0,0-3 0,0 2 0,0 0 0,0 0 0,0-3 90,0 2-90,0-2 0,0 0 0,0 0 90,0 0-90,0 0 0,0 2 0,7-1 0,-5 1-90,5 1 90,-7 1-179,0 0-361,0 1 180,0 0-180,0 0-179,0 2-361,0 0-719,0 1 1799,0 0 0,0 2 0,0-1 0</inkml:trace>
</inkml:ink>
</file>

<file path=ppt/ink/ink7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15:04.278"/>
    </inkml:context>
    <inkml:brush xml:id="br0">
      <inkml:brushProperty name="width" value="0.04286" units="cm"/>
      <inkml:brushProperty name="height" value="0.04286" units="cm"/>
    </inkml:brush>
  </inkml:definitions>
  <inkml:trace contextRef="#ctx0" brushRef="#br0">176 0 7892,'-33'0'450,"3"6"-450,15-4 90,1 8 0,1-8 90,2 5-90,1-6-90,1 2 0,2 0 90,1-2-90,0 4 0,1-5 0,0 2-90,0-2 810,2 0 4047,0 0-4497,2 7-180,6-5 0,35 4-90,-15-6 0,29 0 0,-27 0 0,5 0 90,2 7-90,58-5 0,-38 12-804,45-12 804,-54 12 0,2-12 0,0 12 0,1-6-403,-2 0 403,1-2 0,-1-6 0,0 0 0,-4 0 0,-1 0 0,-5 0 0,-2 0-90,-4 0 770,-4 0-950,-3 0 0,-5 0 257,-4 0-4304,-3 0 4317,-15 0 0,-6 0 0,-12 0 0</inkml:trace>
</inkml:ink>
</file>

<file path=ppt/ink/ink7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15:05.506"/>
    </inkml:context>
    <inkml:brush xml:id="br0">
      <inkml:brushProperty name="width" value="0.04286" units="cm"/>
      <inkml:brushProperty name="height" value="0.04286" units="cm"/>
    </inkml:brush>
  </inkml:definitions>
  <inkml:trace contextRef="#ctx0" brushRef="#br0">0 252 10231,'25'0'540,"-3"0"-270,8-18-180,-8 14 0,15-18 0,-11 16-90,1-5 179,50-2-179,-31 4-438,37-1 438,-45 8 0,-1-2 90,0 1-101,0-2 101,0 0-90,1 1 90,0-1-90,2 3 90,-1 0 90,3 2-90,1 0-3243,1 0 3243,0 0 0,2 0 0,0 0 0,28 0 0,-15-6-90,22-1 89,11-8-711,-19 3 622,-23 5 0,0 1 0,23-3 0,4 0 0,-1 0 0,3-1 0,0 1-1958,3 2 1958,1 1 0,0 1 1570,2 2-1570,-3-1 0,0 3-604,-2-1 694,0 2-46,-26 0 1,0 0 45,27 0-45,-31 0 0,1 0 225,42 0-180,-24 0 0,19 0 0,-8 5-90,-20-3 90,17 3 374,-29-5-464,-1 0 2444,-1 0-2444,-5 0 0,-2 0 89,29 0-178,-33 0 89,22 0 558,-39 0-468,-1 0-180,1 0 90,-2 0 1120,0 0-1120,-3 0 0,0 0 0,0 0 429,1 0-339,0 0 202,7 0-382,-4 0 180,4 0-90,-2 0 0,-3 0 0,1 0 0,0 0 0,0 0-90,-2 0 90,-1 0 90,-1 0-180,-3 0 90,3 0 90,-7 0-90,3 0 0,-6 0 0,0 0 180,0 0 0,-1 6-2069,-1 1 1889,-7 7 0,5-7 0,-5 0 0</inkml:trace>
</inkml:ink>
</file>

<file path=ppt/ink/ink7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16:13.056"/>
    </inkml:context>
    <inkml:brush xml:id="br0">
      <inkml:brushProperty name="width" value="0.04286" units="cm"/>
      <inkml:brushProperty name="height" value="0.04286" units="cm"/>
    </inkml:brush>
  </inkml:definitions>
  <inkml:trace contextRef="#ctx0" brushRef="#br0">0 152 11041,'0'-21'539,"0"2"-3989,0 15 3540,0 0 1018,5 0-1018,-4 1 565,4 0-655,-5 2 90,0-2-90,0 1 1957,0 1-1867,0-1 0,0 1 720,0-1 89,6 1-719,-5 7-90,5 2 90,0 6-90,-5-1 0,5 1 0,-6 0-90,0 1 0,6 1 0,-4 0 0,5 1 0,-7-1 90,0 0-90,5 2 0,-3-5 0,3 1 0,-5-5 0,0 0 0,0-1 0,0 0 0,0 5 0,0-3 0,0 4 0,0 0 0,0-4 0,0 4 0,0-5 0,0-2 0,0 0-90,6-1-90,-4-1-90,9 0-180,-10-1 0,4-2-2788,-5 0 2788,8-1 1,0-8 179,8-1 90,-4-7 0,-1 1 90,0-1 90,1 0-90,-1 0 180,0-1-90,-1 0 0,-1 0 0,1 1 0,0 1 0,1 0-90,-2 2 90,0 1 0,-1 1 0,-1 2 90,-1 1-180,-2 3 90,-1 0 0,-1 1 0,-1 1-90,-1 1 90,-6 0-90,1 0 900,-2-4 179,3-1-629,4-5-90,4 2-90,-2 1 0,7 0-90,-4 2 0,5-2 0,0 0-90,-1 0 0,0 0 89,1-1-89,6-3 0,-3 3 0,6-2 90,2-1-90,-4 3 0,5-3 0,0 2 0,-6 3-90,3-2-539,-3 1 269,-8 3 0,2 0 0,-8 4-1079,-1 1 1439,-5 0-90,-1 0 180,-5 0-180,0 0 90,2 0 0,0 5 0,2-4 0,0 8 0,1-8 0,1 8-90,0-5 90,0 4 0,0-1 0,0 0 360,-1-1 180,0 2 359,-5 5-719,3-3 0,-4 3 180,2-1-360,2-4 90,-1 3 0,2-4 0,3-2-90,0 1 0,3-2 0,0 0 90,0 0-90,0-2 0,0 1 0,5-1 0,1 0 0,4-1 0,1 0 0,-1 0 0,2-1 0,1 0 0,1 0 0,-1 0 0,2 0 90,-2 0-180,2 0 180,4 0-90,-5 0 0,4 0 629,3 0-449,-10 5-90,6-4 90,-15 10 0,0-6-90,-2 6 90,0-1-90,0 0 90,0-1 0,-6 1-1,-1 0-89,0 1 0,-5-1 0,5 0-90,-4-1 0,0-2 0,2 1 0,0-2 90,-1-1-90,1-2 0,-1 1 0,0-1 0,-4 2 0,4-2 0,-2 0-449,3-2 89,3 0-90,-2-1-180,3 0-179,1-6-1,-1-1 1,2-4 179,0 0-179,1 0 809,2-1 0,0 0 0,0-1 0</inkml:trace>
</inkml:ink>
</file>

<file path=ppt/ink/ink7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16:13.581"/>
    </inkml:context>
    <inkml:brush xml:id="br0">
      <inkml:brushProperty name="width" value="0.04286" units="cm"/>
      <inkml:brushProperty name="height" value="0.04286" units="cm"/>
    </inkml:brush>
  </inkml:definitions>
  <inkml:trace contextRef="#ctx0" brushRef="#br0">870 55 11400,'-38'-11'810,"2"1"-540,9 5-90,-1 1-4252,-1 1 4162,0 1 0,1 0 860,0 1-950,0 1 0,1 0 0,0 0 0,0 7 0,0 1 89,1 7 3303,1 0-3392,0 3 0,-10 14 0,6-6 90,-9 13-90,-4 6 0,7-8-319,-7 12 319,13-13 90,2-1-90,2-1-36,2 0 36,4 2 90,2-2-90,1-1 180,1-1-180,3-1 90,5-2 0,3 0 0,4-2-90,0 0 90,19 8-90,-3-8 0,20 6 89,-5-13-89,7 0-70,7-4 70,7 0 0,35-1 0,-17-5-975,25-1 975,-25-7 0,1-2 0,1 0 0,-2-7 45,3-9 0,2-3-45,4-6-485,-9 3 1,-5 0 484,-21 0 0,-5 0 308,-6-3-308,-5-1 90,-4-2-90,-3-1 1016,-4-4-1016,-1-19 0,-9 9 0,1-15 0,-8-7 0,-6 14 718,-2-17-718,-6 21 0,-2 2 90,-1 2-234,-3 5 144,-2 6 0,-3 3 0,-4 7 0,-4 4-179,-5 6-3268,-4 7 2998,-4 2-91,-4 3 0,-2 0-179,-3 0-581,0 5-50,-1 2 1350,0 6 0,3-1 0,-1 0 0</inkml:trace>
</inkml:ink>
</file>

<file path=ppt/ink/ink7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16:42.640"/>
    </inkml:context>
    <inkml:brush xml:id="br0">
      <inkml:brushProperty name="width" value="0.04286" units="cm"/>
      <inkml:brushProperty name="height" value="0.04286" units="cm"/>
    </inkml:brush>
  </inkml:definitions>
  <inkml:trace contextRef="#ctx0" brushRef="#br0">1 439 7353,'6'-26'1619,"4"3"-6830,-4 14 5931,3-5 1049,-1 3-1410,-4-5 861,1 4-951,-5 0 1,3-1 0,-3 0-90,0 1 3482,0 0-3392,0 1 179,0-5-179,0 5 0,0-2 180,0 6-270,0 3 1799,0 0-1799,0 10-1,0 3-179,0 9 90,0 2-90,0 4 0,0 24 0,0-5 0,0 18 0,6 10 90,-5-15-180,11 17 180,-6-3-90,5-21 0,1 14 0,3-11 0,-5-15-90,11 31 0,-15-44-809,5 14 629,-11-41 90,0-3 0,-5-11-90,4-2 91,-10-5-1,4-5 0,-5-4-3392,6-5 3392,-4-6 90,9-6 0,-4-2 0,5-34 90,0 21-746,7-24 746,2 28 0,8 2-400,0 2 400,1 6-90,1 3 90,-1 6 0,0 5 0,0 6 2869,-2 6-2869,0 4 0,-3 6 0,-1 3 0,-3 5 918,-1 1-649,-2 3 393,-3 9-662,-2 3 90,-1 8 90,0 14-180,0-4 0,0 11 90,0-9 0,0 1 0,0 1-90,-7 0 90,-2 0-90,-5 0 0,-2-2 90,0-1-90,-2-2-3392,-2-1 3392,0-3 0,2-2 90,-2-3-90,3-2 0,-2-2 0,4-3-1799,-5-1 1259,12-11 0,-2-2 3123,10-11-3303,6-3-89,3-1-91,7-3 900,3-3 0,1-1 0,2-3 0</inkml:trace>
</inkml:ink>
</file>

<file path=ppt/ink/ink7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16:42.899"/>
    </inkml:context>
    <inkml:brush xml:id="br0">
      <inkml:brushProperty name="width" value="0.04286" units="cm"/>
      <inkml:brushProperty name="height" value="0.04286" units="cm"/>
    </inkml:brush>
  </inkml:definitions>
  <inkml:trace contextRef="#ctx0" brushRef="#br0">134 1 14459,'-6'31'449,"5"-2"-6019,-10-10 5660,2 16 90,-1-7 1067,-7 32-1157,8-19-1,-5 18-89,6-13 90,-1 3-90,0 1 0,1 2 0,0 1-90,1-2 90,2-1 0,3-4-89,2-2-91,0-1-90,5-4-1259,27 27 899,-10-33 0,21 15-179,-20-41-1,2-4 907,1-3-1267,2-7 1170,2-4 0,0-11 0,1-2 0</inkml:trace>
</inkml:ink>
</file>

<file path=ppt/ink/ink7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16:43.139"/>
    </inkml:context>
    <inkml:brush xml:id="br0">
      <inkml:brushProperty name="width" value="0.04286" units="cm"/>
      <inkml:brushProperty name="height" value="0.04286" units="cm"/>
    </inkml:brush>
  </inkml:definitions>
  <inkml:trace contextRef="#ctx0" brushRef="#br0">538 0 15088,'-34'34'450,"1"-1"-270,7-6-90,-1 5-5660,0 4 5660,-2 5 921,-1 4-1011,0 2 90,-1 2-90,2 3 0,0-1 0,2 2-1241,0-2 1151,2-1 180,3-4-180,0-4-630,-3 9 270,9-17 1,-2 5 2063,9-21-2243,3-6 343,0-3 286,2-5 0,1-10 0,1-4 0</inkml:trace>
</inkml:ink>
</file>

<file path=ppt/ink/ink7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16:43.368"/>
    </inkml:context>
    <inkml:brush xml:id="br0">
      <inkml:brushProperty name="width" value="0.04286" units="cm"/>
      <inkml:brushProperty name="height" value="0.04286" units="cm"/>
    </inkml:brush>
  </inkml:definitions>
  <inkml:trace contextRef="#ctx0" brushRef="#br0">0 109 11940,'17'-41'810,"-3"7"-540,-7 18-1,-2 5 811,-2 5-990,-1 9 0,-2 7 0,0 7 90,5 41-180,1-21 89,9 46-89,-3-44 0,3 13 0,-4-17 90,1 0-90,1-2-179,1-1 89,1-1-180,1 0-90,0 0-90,1-1-89,-2 0-91,1-4-180,-2 0-359,1-4-450,-5-2 1619,0-3 0,-4-4 0,0-3 0</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32:44.536"/>
    </inkml:context>
    <inkml:brush xml:id="br0">
      <inkml:brushProperty name="width" value="0.04286" units="cm"/>
      <inkml:brushProperty name="height" value="0.04286" units="cm"/>
    </inkml:brush>
  </inkml:definitions>
  <inkml:trace contextRef="#ctx0" brushRef="#br0">0 52 12660,'29'-5'-2339,"1"3"1350,-10-9 989,3 3 0,1-5 0,1 0 0</inkml:trace>
</inkml:ink>
</file>

<file path=ppt/ink/ink7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16:46.860"/>
    </inkml:context>
    <inkml:brush xml:id="br0">
      <inkml:brushProperty name="width" value="0.04286" units="cm"/>
      <inkml:brushProperty name="height" value="0.04286" units="cm"/>
    </inkml:brush>
  </inkml:definitions>
  <inkml:trace contextRef="#ctx0" brushRef="#br0">0 36 13110,'27'-9'0,"-3"2"-270,4-1-90,-10 1-180,10 4-89,-15 1-271,-1 2 91,-1 0 809,4 0 0,-7 0 0,2 0 0</inkml:trace>
</inkml:ink>
</file>

<file path=ppt/ink/ink7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16:47.035"/>
    </inkml:context>
    <inkml:brush xml:id="br0">
      <inkml:brushProperty name="width" value="0.04286" units="cm"/>
      <inkml:brushProperty name="height" value="0.04286" units="cm"/>
    </inkml:brush>
  </inkml:definitions>
  <inkml:trace contextRef="#ctx0" brushRef="#br0">0 33 12300,'25'8'0,"6"-6"90,-11-10-180,7 1-90,-5 7-270,3-7-539,2 5-180,0-10 1169,3 11 0,0-4 0,1 5 0</inkml:trace>
</inkml:ink>
</file>

<file path=ppt/ink/ink7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16:47.272"/>
    </inkml:context>
    <inkml:brush xml:id="br0">
      <inkml:brushProperty name="width" value="0.04286" units="cm"/>
      <inkml:brushProperty name="height" value="0.04286" units="cm"/>
    </inkml:brush>
  </inkml:definitions>
  <inkml:trace contextRef="#ctx0" brushRef="#br0">382 1 13379,'-26'30'90,"3"-2"-90,10-14 0,-25 31 0,16-17 0,-20 22 0,21-25 0,1-1-4341,0-1 4251,2 1 680,-1-2-950,1-1-180,1-2-269,1-2-181,1-3 1,1-1 3031,2-2-2042,1-3 0,2-2 0,1-4 0</inkml:trace>
</inkml:ink>
</file>

<file path=ppt/ink/ink7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16:47.498"/>
    </inkml:context>
    <inkml:brush xml:id="br0">
      <inkml:brushProperty name="width" value="0.04286" units="cm"/>
      <inkml:brushProperty name="height" value="0.04286" units="cm"/>
    </inkml:brush>
  </inkml:definitions>
  <inkml:trace contextRef="#ctx0" brushRef="#br0">0 0 13739,'21'30'90,"-2"-5"-90,-7-8 0,0-1 0,1 2 0,0 1 0,1 2 0,0-1 0,0-1-180,0 0 0,1 1-449,7 8 269,-6-7-270,5 5 1,-7-8-451,-2-3-269,-1-2 1349,-1-4 0,-2-2 0,1-2 0</inkml:trace>
</inkml:ink>
</file>

<file path=ppt/ink/ink7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16:47.835"/>
    </inkml:context>
    <inkml:brush xml:id="br0">
      <inkml:brushProperty name="width" value="0.04286" units="cm"/>
      <inkml:brushProperty name="height" value="0.04286" units="cm"/>
    </inkml:brush>
  </inkml:definitions>
  <inkml:trace contextRef="#ctx0" brushRef="#br0">0 0 11580,'7'26'720,"7"8"-630,4-15 180,5 10-90,-4-3 90,0 5-181,3 4-383,1 5 384,0 4 0,0 5-659,0 4 569,-1 4 0,-2 3 90,0 2 0,-4 2 0,-1-1-90,-5 3 90,0-3-90,-4-2 90,-1-2-90,-2-2 0,-3-4 90,0-2-90,0-4 0,0-5 0,0-4-180,-7-5 0,5-5-719,-11 5 422,4-12-873,0 3 352,-3-13 998,6-3 0,-5-3 0,1-2 0</inkml:trace>
</inkml:ink>
</file>

<file path=ppt/ink/ink7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16:48.068"/>
    </inkml:context>
    <inkml:brush xml:id="br0">
      <inkml:brushProperty name="width" value="0.04286" units="cm"/>
      <inkml:brushProperty name="height" value="0.04286" units="cm"/>
    </inkml:brush>
  </inkml:definitions>
  <inkml:trace contextRef="#ctx0" brushRef="#br0">0 106 11400,'31'-13'180,"-3"1"-90,-12 4-90,1 1-4251,3-2 4251,1 1 0,6-1 949,-1 1-1129,3 0-179,1 2-181,-2-1-539,0 3 1079,-3 2 0,-2-1 0,-3 2 0</inkml:trace>
</inkml:ink>
</file>

<file path=ppt/ink/ink7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16:48.256"/>
    </inkml:context>
    <inkml:brush xml:id="br0">
      <inkml:brushProperty name="width" value="0.04286" units="cm"/>
      <inkml:brushProperty name="height" value="0.04286" units="cm"/>
    </inkml:brush>
  </inkml:definitions>
  <inkml:trace contextRef="#ctx0" brushRef="#br0">1 98 14099,'23'17'180,"-1"-8"-180,-9-16 0,4-5-90,14-6-360,-4 5-359,11-6-990,-7 6 1799,1-1 0,0 1 0,0-2 0</inkml:trace>
</inkml:ink>
</file>

<file path=ppt/ink/ink7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16:49.004"/>
    </inkml:context>
    <inkml:brush xml:id="br0">
      <inkml:brushProperty name="width" value="0.04286" units="cm"/>
      <inkml:brushProperty name="height" value="0.04286" units="cm"/>
    </inkml:brush>
  </inkml:definitions>
  <inkml:trace contextRef="#ctx0" brushRef="#br0">583 135 11760,'0'-27'1080,"0"4"-6471,0 13 6111,-7-8 869,-2 6-1410,-6-4 861,0 8-860,-2 1 0,1 2-90,-3 0 3481,0 3-3481,0 1 360,-18 1-270,13 7-90,-16 2-90,18 9 180,-3 0 0,-1 3-180,0 2 90,-1 4-90,1 4-190,-1 3 190,1 5 0,-9 21 0,9-11-543,-4 18 633,13-19-1,4 3-89,2-1 0,6 0 0,2-1 0,3-1 0,0-3 0,5-2 0,3-2 0,5-4 0,3-4 0,4-2 90,1-3-90,5-3-90,2-1 90,4-5 90,0-2-90,21 0 0,-11-10 265,13 2-265,0-15 0,-13-1 379,13-6-379,-19-1 0,0 0 0,-7-2 90,1 0-90,-5-2 0,-3 0 0,-3 0 0,-6 1 0,0 1 0,-4-2-90,1 1-90,-2 2 0,-4-1-360,-1-4 0,-3 4-89,0-3-91,0 8 1,0 2 719,0 2 0,-7 3 0,0 1 0</inkml:trace>
</inkml:ink>
</file>

<file path=ppt/ink/ink7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16:49.668"/>
    </inkml:context>
    <inkml:brush xml:id="br0">
      <inkml:brushProperty name="width" value="0.04286" units="cm"/>
      <inkml:brushProperty name="height" value="0.04286" units="cm"/>
    </inkml:brush>
  </inkml:definitions>
  <inkml:trace contextRef="#ctx0" brushRef="#br0">1 0 14099,'5'29'450,"0"-3"-360,-5-11 0,0 4-4342,0 1 4342,0 14-90,0-7 860,0 11-771,0-13-89,0 1 0,0-2 0,0 8 0,0-10 0,0 5 90,0-4 3302,0-12-3302,0 5-629,0-13 359,0-8 0,0-1 90,0-9 0,0 2 0,0-4 90,0 0-90,0-5-3302,6-1 3392,2-2 0,4-2 0,-5 1 0,9-10 0,-9 9 0,8-4 0,-6 12 0,-2 3 0,0 1 3482,2 1-3482,0 3 0,1 0 90,-1 3-90,0 0 0,4 4 0,-4 0 0,1 4 180,-5 0 0,-3 0 0,1 6-90,0-4-90,0 13 0,2-4 0,0 7 90,1 0-90,-1 0 0,1-1 90,-2 1-90,1-2 0,-1-2 0,0-1 0,-2-1 0,-1-3-90,0 1 0,-1-1-180,0-2-90,0 1-180,0-3-89,0 0-181,0-1-449,0 2-540,0-2 1799,0 0 0,0-1 0,0 0 0</inkml:trace>
</inkml:ink>
</file>

<file path=ppt/ink/ink7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16:50.272"/>
    </inkml:context>
    <inkml:brush xml:id="br0">
      <inkml:brushProperty name="width" value="0.04286" units="cm"/>
      <inkml:brushProperty name="height" value="0.04286" units="cm"/>
    </inkml:brush>
  </inkml:definitions>
  <inkml:trace contextRef="#ctx0" brushRef="#br0">1 198 10771,'4'-28'90,"-3"4"0,16-1 180,1-7-91,3 4 1,0 0-90,-11 19 90,0 1 0,-2 2 90,0 0 0,0 4-90,-2 1 0,1 1 0,-1 0-91,0 0 1,0 0-90,0 0 90,0 8-90,1 0 180,2 9 0,-2-1-90,2 1 0,-2 0-90,2 1 90,-2-2-90,1 1 0,-1-1 0,0 0 0,0 0 0,5 9 0,-3-8 0,4 8 0,0 0 0,-3-6 0,3 5 0,-4-8 0,0-2-90,-2 0 0,0-2-180,-1-1-90,-1-2 1,0-2-271,-2 0-269,0-4-541,-2-1 1440,1-2 0,-1 0 0,-1 0 0</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32:44.870"/>
    </inkml:context>
    <inkml:brush xml:id="br0">
      <inkml:brushProperty name="width" value="0.04286" units="cm"/>
      <inkml:brushProperty name="height" value="0.04286" units="cm"/>
    </inkml:brush>
  </inkml:definitions>
  <inkml:trace contextRef="#ctx0" brushRef="#br0">126 48 15358,'-28'22'1619,"3"-3"-1259,17-14-180,-2 0-90,1 1 90,1-1-180,0 1 90,0 0 0,-3 11-180,7-6-90,-3 16 180,14-15-270,19 15 0,-6-19-539,26 9 629,-28-14-90,21 0 270,-24-3 0,10-18 0,-19 8-90,1-28 0,-14 21-3238,-12-24 1259,-32 1 450,16 7 1619,-16 0 0,29 24 0,-1 1 0</inkml:trace>
</inkml:ink>
</file>

<file path=ppt/ink/ink7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16:50.524"/>
    </inkml:context>
    <inkml:brush xml:id="br0">
      <inkml:brushProperty name="width" value="0.04286" units="cm"/>
      <inkml:brushProperty name="height" value="0.04286" units="cm"/>
    </inkml:brush>
  </inkml:definitions>
  <inkml:trace contextRef="#ctx0" brushRef="#br0">169 1 14189,'0'30'180,"0"-2"90,0-8-90,-5 4-265,-3 21 175,-5-7 0,0 15 0,0-15 0,0 2 62,-1-1-62,-10 29-90,9-27 0,-6 18 0,13-34 0,1-2 0,1-2-90,1-2-270,3-3-179,0 0-181,2-1-1596,0 2 2316,0-5 0,0 1 0,0-5 0</inkml:trace>
</inkml:ink>
</file>

<file path=ppt/ink/ink7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16:51.656"/>
    </inkml:context>
    <inkml:brush xml:id="br0">
      <inkml:brushProperty name="width" value="0.04286" units="cm"/>
      <inkml:brushProperty name="height" value="0.04286" units="cm"/>
    </inkml:brush>
  </inkml:definitions>
  <inkml:trace contextRef="#ctx0" brushRef="#br0">0 196 12480,'11'27'630,"-3"-2"-361,-8-13-89,0 2 90,7 19-270,-5-5 180,11 35-90,-11-18-181,5 18 181,-7-12-90,6-2 0,-5 3 0,9-3 0,-9 0 0,4-1 90,0-4-90,0-1 0,4-3 0,0-2 0,-2-3 0,-2-2 90,2 5-90,-6-13 89,3 2-89,-4-15 90,0-4-178,0-3-92,0-11 0,0-4-270,-12-21 360,3 4 0,-9-11-3482,11 6 3393,-3-4 89,6-3 0,-2-5 90,3-27 0,3 14 0,0-22-90,8-3 90,3 19 0,8-17-90,13 6 90,5 3 0,-1 2 0,11 1 90,-20 35 3302,9-6-3392,-12 18 90,-1 2-90,0 3 0,0 3 90,0 2-90,-1 2 0,-2 1 0,-1 5 0,0 0 180,-2 3-91,2 0 91,-2 6-180,-1 2 90,-1 8 0,-2 3-90,-2 4 90,-2 2-90,-2 4 90,-2 2 0,-3 1-90,-1 2 0,-1 0 90,0-1-90,0-3 90,-7 0-90,-1-3 180,-5 0-90,1-1 0,0-1 0,-3-4 0,0 1 0,-1-5 0,-1-1-90,-12 0 90,6-9-90,-11-1-90,3-6 0,7 0-540,-21-21 360,23 8 0,-13-18-809,4-6 629,13 15-449,-9-15-540,18 18 1439,2 3 0,3 0 0,2 1 0</inkml:trace>
</inkml:ink>
</file>

<file path=ppt/ink/ink7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16:52.376"/>
    </inkml:context>
    <inkml:brush xml:id="br0">
      <inkml:brushProperty name="width" value="0.04286" units="cm"/>
      <inkml:brushProperty name="height" value="0.04286" units="cm"/>
    </inkml:brush>
  </inkml:definitions>
  <inkml:trace contextRef="#ctx0" brushRef="#br0">5 102 11760,'-3'-21'90,"1"3"-90,2 14 0,0-1 0,0-4 0,6 4 0,0-5 90,6 7-90,-2-3 180,3 3 90,9-3-180,-6 2-90,6 0 0,-11 2 0,6 2 0,-5-1 0,5 1 180,-7 0 90,1 7-180,0 2 0,0 5-90,1 2 89,-1 0-89,1 1 0,-1 2 0,1-1 90,-1 1-180,-1 0 180,1 0-90,-2 0 0,0-2 0,0 0 0,-1-1 0,0-2 0,0-1 0,0-1-90,-1-2 1,0-3-181,-1-2 0,-2-2 270,-1-2 0,-2-5 0,0-3 0</inkml:trace>
</inkml:ink>
</file>

<file path=ppt/ink/ink7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16:52.644"/>
    </inkml:context>
    <inkml:brush xml:id="br0">
      <inkml:brushProperty name="width" value="0.04286" units="cm"/>
      <inkml:brushProperty name="height" value="0.04286" units="cm"/>
    </inkml:brush>
  </inkml:definitions>
  <inkml:trace contextRef="#ctx0" brushRef="#br0">200 0 12390,'-14'33'270,"0"-2"-90,4-11-90,0 1-4342,0 3 4342,-4 16-90,2-10-1319,-9 23 1319,8-23 0,-3 7 0,5-12 0,2-1 0,0-1 0,1-2 0,1-1 0,3-1 2269,-1-1-2359,4-2 3302,-2 0-3482,1-4-180,0 1-90,0-2-269,1-1-360,0 0-271,1-2 1440,-1 0 0,1-2 0,0 0 0</inkml:trace>
</inkml:ink>
</file>

<file path=ppt/ink/ink7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16:52.984"/>
    </inkml:context>
    <inkml:brush xml:id="br0">
      <inkml:brushProperty name="width" value="0.04286" units="cm"/>
      <inkml:brushProperty name="height" value="0.04286" units="cm"/>
    </inkml:brush>
  </inkml:definitions>
  <inkml:trace contextRef="#ctx0" brushRef="#br0">220 0 12840,'-20'26'449,"-1"-3"-359,6-13 0,0 2-4161,0 1 4341,-6 16-270,5-4 410,-4 13-410,7-6 180,2 1-90,0 2 0,2 1 0,0 2-90,1-1 0,3 1 90,-1-3-90,3 0 0,1 0 90,2-2-90,0 1-90,7-3-90,2 0 3035,6-3-3394,3 0-1170,12 8-180,-5-10 1889,9 3 0,-8-14 0,0-2 0</inkml:trace>
</inkml:ink>
</file>

<file path=ppt/ink/ink7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16:53.384"/>
    </inkml:context>
    <inkml:brush xml:id="br0">
      <inkml:brushProperty name="width" value="0.04286" units="cm"/>
      <inkml:brushProperty name="height" value="0.04286" units="cm"/>
    </inkml:brush>
  </inkml:definitions>
  <inkml:trace contextRef="#ctx0" brushRef="#br0">1 367 8162,'5'-25'-449,"-4"2"-1128,9 3 1487,-4 4 416,3-15-326,0 11 395,-2-8 415,-1-3-181,-2 7 1,0-7 0,-2 11 675,1 1-855,1 1-1,-2 3-179,2 2 90,-3 2-180,2 3 0,-1 1 90,0 3 629,0 1-809,-1 8 90,0 1 0,-1 8-90,0-1 90,0 22-180,0-10 90,0 18-90,0-15 0,0 1 0,0 1 0,0 2 90,0-2-90,6 1 0,-5-3 0,5 1 0,0-3 0,0 1-270,0-3-90,-1-2-180,0-2-179,-4-4-271,7 1-809,-7-6 1799,6-4 0,-3-4 0,2-3 0</inkml:trace>
</inkml:ink>
</file>

<file path=ppt/ink/ink7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16:53.598"/>
    </inkml:context>
    <inkml:brush xml:id="br0">
      <inkml:brushProperty name="width" value="0.04286" units="cm"/>
      <inkml:brushProperty name="height" value="0.04286" units="cm"/>
    </inkml:brush>
  </inkml:definitions>
  <inkml:trace contextRef="#ctx0" brushRef="#br0">1 62 12570,'29'4'180,"0"0"-5841,-14-11 5661,16 1 402,17-7-492,-6 2 894,8 1-1344,-21 5-359,-2 1-631,0 1 1530,-1 0 0,-3-1 0,0 1 0</inkml:trace>
</inkml:ink>
</file>

<file path=ppt/ink/ink7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16:54.124"/>
    </inkml:context>
    <inkml:brush xml:id="br0">
      <inkml:brushProperty name="width" value="0.04286" units="cm"/>
      <inkml:brushProperty name="height" value="0.04286" units="cm"/>
    </inkml:brush>
  </inkml:definitions>
  <inkml:trace contextRef="#ctx0" brushRef="#br0">9 79 13289,'-4'27'900,"0"-3"-6381,4-11 5661,0 0-180,0 5 1499,0 1-1229,0 4 859,5 3-949,-4 3 0,3 3-180,-4 2 0,0 3 90,0 1-90,0 2 90,0 0-90,0 0 0,6 1 0,-4-2 0,4-2 0,-6-3 3482,0-2-3572,0 25-90,0-27 0,6 15-90,-4-34-2248,5-2 2068,-7-13-90,0-3 1,0-12-1,0-3 0,-5-3 91,0-3 89,0-3 0,-3-4 0,7-3 90,-3-3 180,4-2 90,0-2 180,0-1-181,0-1 451,5 1 0,2 0 0,5 3-91,0 2 1,0 4-90,2 3 0,0 2-90,4 4 0,1 4 0,1 3-90,2 5 90,0 0-1,1 4 272,10-2-361,-9 6-90,7-1 0,-2 4 90,-9 3 90,6 0-90,-12 2 0,-1 9 0,-1 1 0,-3 10 0,-3 0-1,-3 1 1,-3 1 0,0 1 0,0 2 0,-8 1 0,-1 1-90,-10-2 90,0 0 0,-14 6-90,7-9 0,-10 3 0,2-9 0,10-8-1079,-23 1 359,28-7-359,-10 0-450,21-10 1529,4 0 0,2-9 0,2 0 0</inkml:trace>
</inkml:ink>
</file>

<file path=ppt/ink/ink7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16:54.520"/>
    </inkml:context>
    <inkml:brush xml:id="br0">
      <inkml:brushProperty name="width" value="0.04286" units="cm"/>
      <inkml:brushProperty name="height" value="0.04286" units="cm"/>
    </inkml:brush>
  </inkml:definitions>
  <inkml:trace contextRef="#ctx0" brushRef="#br0">1 0 13919,'14'36'630,"-2"-6"-360,-1-3 359,12 20-449,-7-13-90,12 20 0,-11-21 0,2 3 0,-1 0-90,1 2 0,8 19 90,-6-14-342,5 15 252,-9-18 90,-2-2-90,-3 0 37,-1-1-37,-4-2 90,-1 0-90,-3-3 0,-1-2 90,-2-2-90,0-3 0,-7-2 0,-1-1-3123,-6-2 2853,1-2-144,0-3-216,0-2 1,0-4-181,1-3 1,1-3-451,1-3 2943,1-5-1683,1-2 0,0-7 0,0-1 0</inkml:trace>
</inkml:ink>
</file>

<file path=ppt/ink/ink7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16:55.688"/>
    </inkml:context>
    <inkml:brush xml:id="br0">
      <inkml:brushProperty name="width" value="0.04286" units="cm"/>
      <inkml:brushProperty name="height" value="0.04286" units="cm"/>
    </inkml:brush>
  </inkml:definitions>
  <inkml:trace contextRef="#ctx0" brushRef="#br0">1 74 13020,'4'-24'809,"0"4"-539,-4 15-90,0 1 1349,0 1-1349,0 7-180,0 38-90,0-14 90,0 28 0,0-33 90,0 0-90,0-2 0,0 1 90,0-3-90,0-2 0,0 3 90,0-7-90,0 4 0,0-7 0,0-2 0,0-1-90,0-2 0,0 0-1619,0-1 1529,0-13 0,0 2 90,0-13 0,0 3 0,0-1 90,5-3 0,1 0-90,1-2 90,3 0 0,-4 0 0,5 0 0,0 1 0,-1 2 0,0 3 90,-1 2-90,1 2 90,-1 2-90,2 1 90,0 1 0,1 1-90,-1 2 90,1-1-90,0 3 90,-1-1-90,-2 3 0,-1-2 0,-1 3 0,-1-1 0,1 2 0,-1 0 0,0 0 180,1 0-180,-1 9 90,1 0-90,-1 13 90,-2-6-90,0 2 90,-1 21-90,-2-16 0,1 30 90,-2-30-180,0 5 90,0-10-180,0-3 0,0 0-90,0-4-180,0-2-89,0-2 539,0-2 0,0-2 0,0-1 0</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32:45.324"/>
    </inkml:context>
    <inkml:brush xml:id="br0">
      <inkml:brushProperty name="width" value="0.04286" units="cm"/>
      <inkml:brushProperty name="height" value="0.04286" units="cm"/>
    </inkml:brush>
  </inkml:definitions>
  <inkml:trace contextRef="#ctx0" brushRef="#br0">25 0 15178,'-3'29'-989,"0"-5"-5211,3-14 4221,-3 3 1499,1-3 480,-3 3 0,1-5 0,0-1 0</inkml:trace>
</inkml:ink>
</file>

<file path=ppt/ink/ink7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16:55.905"/>
    </inkml:context>
    <inkml:brush xml:id="br0">
      <inkml:brushProperty name="width" value="0.04286" units="cm"/>
      <inkml:brushProperty name="height" value="0.04286" units="cm"/>
    </inkml:brush>
  </inkml:definitions>
  <inkml:trace contextRef="#ctx0" brushRef="#br0">0 1 13289,'38'13'90,"-2"-3"-90,-12-10-180,3 0-4431,-2 0 3172,9 0-90,-9 0 1176,2 0 1,-10 0 0,-3 0 0</inkml:trace>
</inkml:ink>
</file>

<file path=ppt/ink/ink7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16:56.344"/>
    </inkml:context>
    <inkml:brush xml:id="br0">
      <inkml:brushProperty name="width" value="0.04286" units="cm"/>
      <inkml:brushProperty name="height" value="0.04286" units="cm"/>
    </inkml:brush>
  </inkml:definitions>
  <inkml:trace contextRef="#ctx0" brushRef="#br0">18 84 11940,'-11'-21'0,"4"0"-5660,19 17 5570,-1-1 1499,1-1-1409,0 5 859,0-2-859,0 3 90,1-4-90,-1 3 3482,1-4-3482,-1 3 90,1-1 0,-1 0 0,1 0 0,-2 2 0,0 0 90,-1 1-180,0 0 270,-1 0-90,-1 0-91,0 9 1,-1-1-90,0 9 0,1-2 270,3 10-90,7 13-180,-3-3 0,5 6 0,-7-17 0,-1 0 90,2 0-90,-2 0 0,1-2 0,-2-1 0,-1-2 0,2 4 0,-5-8 0,4 3-90,-6-10-180,0-1 0,-1-1-179,-1-1 449,-1-2 0,-1-2 0,-1-1 0</inkml:trace>
</inkml:ink>
</file>

<file path=ppt/ink/ink7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16:56.620"/>
    </inkml:context>
    <inkml:brush xml:id="br0">
      <inkml:brushProperty name="width" value="0.04286" units="cm"/>
      <inkml:brushProperty name="height" value="0.04286" units="cm"/>
    </inkml:brush>
  </inkml:definitions>
  <inkml:trace contextRef="#ctx0" brushRef="#br0">191 1 13829,'-19'13'720,"1"8"-6021,9 9 5391,1 0 1499,-3 4-1499,1-9 859,0 1-949,-2-1 0,0 0 0,0 0 0,-2 5 90,2-8 3302,-1 7-3392,5-13 0,2 0 0,0-3 0,2-1-90,1-1-90,1-1-179,1-3-91,1-2 450,0-2 0,0-1 0,0-1 0</inkml:trace>
</inkml:ink>
</file>

<file path=ppt/ink/ink7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19:54.725"/>
    </inkml:context>
    <inkml:brush xml:id="br0">
      <inkml:brushProperty name="width" value="0.04286" units="cm"/>
      <inkml:brushProperty name="height" value="0.04286" units="cm"/>
    </inkml:brush>
  </inkml:definitions>
  <inkml:trace contextRef="#ctx0" brushRef="#br0">64 1 13110,'-29'19'-855,"7"-10"0,13 6 1,5-10-1</inkml:trace>
</inkml:ink>
</file>

<file path=ppt/ink/ink7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20:18.387"/>
    </inkml:context>
    <inkml:brush xml:id="br0">
      <inkml:brushProperty name="width" value="0.04286" units="cm"/>
      <inkml:brushProperty name="height" value="0.04286" units="cm"/>
    </inkml:brush>
  </inkml:definitions>
  <inkml:trace contextRef="#ctx0" brushRef="#br0">253 32 12210,'-21'-17'630,"1"4"-450,12 12-1,-1 0 91,-4 1-180,2 8 0,-3 0 0,3 7 0,0-1 0,0-2 0,-3 8 0,3-5-90,-3 8 90,1 4-90,3-5 0,-2 10 90,0 5-90,4-7 0,-4 11 0,7-10 0,0 0 0,1 1 0,2 0 0,1 0-3392,0-2 3392,1 0 0,0-3 0,0-3 0,0-2 90,7-4-180,17 7 180,-5-12-90,12 2 0,-15-13 0,-1-2 3392,2 0-3392,0-5 0,1-3 0,0-5 0,2-1 0,-1 0 0,2 0 0,-2 0 0,0 1 0,0 0 0,-2 2 0,0-1 0,-2 2 0,-1 0 0,-1 2-90,-3 0-180,-1 1 0,-1 1-180,-3 0 450,-1 2 0,-2 2 0,-1 0 0</inkml:trace>
</inkml:ink>
</file>

<file path=ppt/ink/ink7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20:19.009"/>
    </inkml:context>
    <inkml:brush xml:id="br0">
      <inkml:brushProperty name="width" value="0.04286" units="cm"/>
      <inkml:brushProperty name="height" value="0.04286" units="cm"/>
    </inkml:brush>
  </inkml:definitions>
  <inkml:trace contextRef="#ctx0" brushRef="#br0">1 56 13469,'10'30'180,"-1"0"-90,-3 2-90,-2-8 90,0 8-90,2 7 0,-2-20 0,0 13 0,-2-25 0,-2-1 0,1-1-180,1-2 180,-2-7-90,1-3 90,-1-8 0,0-3-90,0-3 90,0-3 0,0-2 0,0-1 0,0-2 0,5 3 0,-4 2 0,8 3 0,-8 2 0,7 3 0,-7 2 0,6 1 90,-3 7-90,3 2 0,-1 4 90,1 0-90,2 0 0,-2 0 0,4 0 0,-3 0 0,1 0 0,1 0 0,-1 0 0,1 0 0,-1 0 0,0 0 0,2 0 0,-2 0 0,0 6 90,-1 0-90,-2 7 0,0-2 0,-1 7-90,-3-3-90,0 6-359,-2 2 89,0-5-270,0 6-449,0-9-270,0-1 1439,0-2 0,0 2 0,0-1 0</inkml:trace>
</inkml:ink>
</file>

<file path=ppt/ink/ink7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20:19.419"/>
    </inkml:context>
    <inkml:brush xml:id="br0">
      <inkml:brushProperty name="width" value="0.04286" units="cm"/>
      <inkml:brushProperty name="height" value="0.04286" units="cm"/>
    </inkml:brush>
  </inkml:definitions>
  <inkml:trace contextRef="#ctx0" brushRef="#br0">21 148 10771,'-11'-22'180,"2"3"-5841,9 11 5661,5-2 1499,-4 1-1499,10-2 90,-4 3 860,6 0-860,0 0-90,1 0 0,0-1 89,0 1-89,1 1 3392,-1 1-3392,-1 3 180,0 1-90,-1 1 0,1 1-90,0 0 90,1 0 0,0 0 90,23 24-180,-15-12 0,15 20 0,-20-19 0,-1 1 0,0-1 90,-2-1-90,1-1 0,-2-1 0,-1-1-90,0 0 0,-3-2-180,0 1-989,-2-1 360,-3-4-271,0 1 1170,-3-4 0,0 0 0,0 0 0</inkml:trace>
</inkml:ink>
</file>

<file path=ppt/ink/ink7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20:19.657"/>
    </inkml:context>
    <inkml:brush xml:id="br0">
      <inkml:brushProperty name="width" value="0.04286" units="cm"/>
      <inkml:brushProperty name="height" value="0.04286" units="cm"/>
    </inkml:brush>
  </inkml:definitions>
  <inkml:trace contextRef="#ctx0" brushRef="#br0">124 0 13559,'-20'34'180,"3"-2"-180,13-14 0,-1 2-4161,-1-1 4161,-4 10 0,4-7 757,-5 7-757,5-9 0,-3-2 0,3 1 0,-3 21-90,4-18 0,-1 17-180,4-26 3342,1 0-3522,0-1 153,1-2-243,0-1-269,0 0-181,0-3-179,0 0 1169,0-3 0,0-1 0,0-1 0</inkml:trace>
</inkml:ink>
</file>

<file path=ppt/ink/ink7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20:19.933"/>
    </inkml:context>
    <inkml:brush xml:id="br0">
      <inkml:brushProperty name="width" value="0.04286" units="cm"/>
      <inkml:brushProperty name="height" value="0.04286" units="cm"/>
    </inkml:brush>
  </inkml:definitions>
  <inkml:trace contextRef="#ctx0" brushRef="#br0">0 31 12120,'21'0'0,"-3"0"-5570,-6 0 5570,-3 0 1319,15-4-1499,-12-1 589,8-4-1128,-9 5-361,0 1-179,0 3 2107,-1-2 0,0 1 0,0-2 0</inkml:trace>
</inkml:ink>
</file>

<file path=ppt/ink/ink7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20:20.137"/>
    </inkml:context>
    <inkml:brush xml:id="br0">
      <inkml:brushProperty name="width" value="0.04286" units="cm"/>
      <inkml:brushProperty name="height" value="0.04286" units="cm"/>
    </inkml:brush>
  </inkml:definitions>
  <inkml:trace contextRef="#ctx0" brushRef="#br0">0 87 12570,'25'3'0,"-1"-6"0,-11-3-90,2-4-180,2 1-180,2-1-269,1 2-541,1-3 1260,2 1 0,1-2 0,0 1 0</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32:46.086"/>
    </inkml:context>
    <inkml:brush xml:id="br0">
      <inkml:brushProperty name="width" value="0.04286" units="cm"/>
      <inkml:brushProperty name="height" value="0.04286" units="cm"/>
    </inkml:brush>
  </inkml:definitions>
  <inkml:trace contextRef="#ctx0" brushRef="#br0">82 74 14459,'-23'0'989,"3"0"-6379,13 0 5749,-1 0 1320,1 0-1319,1 0 679,1 0-769,1 0-90,2 7-180,9-6 3482,2 6-3437,43-7 0,12-6-45,-6 0-544,11 3 0,-1-1 544,-16-8 0,-2 5-180,-1-5 270,-3 6-90,-2 2 0,-1 1-90,10-1-89,-15 0-991,27 0 631,-37-2-1260,17 5 989,-33-5 810,3 6 0,-12 0 0,-1 0 0</inkml:trace>
</inkml:ink>
</file>

<file path=ppt/ink/ink7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19:43.601"/>
    </inkml:context>
    <inkml:brush xml:id="br0">
      <inkml:brushProperty name="width" value="0.04286" units="cm"/>
      <inkml:brushProperty name="height" value="0.04286" units="cm"/>
    </inkml:brush>
  </inkml:definitions>
  <inkml:trace contextRef="#ctx0" brushRef="#br0">0 0 14998,'29'0'540,"-4"0"-450,-12 0 0,0 9 90,7 10-90,-5 4 0,5 17-90,-8-15 90,0 10-180,-5-10-90,1 0-270,-5 0-90,0-1-179,-3-1-181,0-1-449,0-1-450,0-1 1799,0-2 0,0-2 0,0 0 0</inkml:trace>
</inkml:ink>
</file>

<file path=ppt/ink/ink7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19:43.945"/>
    </inkml:context>
    <inkml:brush xml:id="br0">
      <inkml:brushProperty name="width" value="0.04286" units="cm"/>
      <inkml:brushProperty name="height" value="0.04286" units="cm"/>
    </inkml:brush>
  </inkml:definitions>
  <inkml:trace contextRef="#ctx0" brushRef="#br0">81 117 13739,'-11'-26'-90,"2"3"-5570,9 11 5660,0-5 1499,0 5-1409,0-2 859,0 6 220,0 3-1079,0 8 90,0 2 3212,0 7-3392,0-3-180,-7-4-90,6 2-809,-12-6-720,6 3 1799,-5-4 0,1 0 0,2 0 0</inkml:trace>
</inkml:ink>
</file>

<file path=ppt/ink/ink7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20:34.334"/>
    </inkml:context>
    <inkml:brush xml:id="br0">
      <inkml:brushProperty name="width" value="0.04286" units="cm"/>
      <inkml:brushProperty name="height" value="0.04286" units="cm"/>
    </inkml:brush>
  </inkml:definitions>
  <inkml:trace contextRef="#ctx0" brushRef="#br0">0 128 12750,'23'-20'0,"-3"2"0,-10 6 0,1 3-4252,-1-1 4252,7-1 0,-6 3 950,19-7-1040,-17 8 180,12-3-90,-17 7 0,1 0 0,-1 2 3392,-1 0-3392,0 1 90,-1 0-90,0 0 90,-1 0-90,-1 7 0,1 1 0,-2 5 0,2 0 0,-3-2 90,0-1-90,-1 1 0,-1 1 0,0-2 0,0 1 0,0-2 0,0 7 0,0-4 0,-4 5 0,-2 3 0,0-5 0,-3 5 0,5-7 0,-1-1 0,-1-2 0,3-3 0,-1-1 0,2-3-90,8-6 90,-5-4 0,12-5 0,-5-1 0,6 3 0,0 0 0,-2 0 0,1 1 0,1-2 0,-1 3 0,1 0 0,1 1 0,-3 3 0,1 1 0,-3 2 0,0 1 0,0 0 0,-1 0 90,0 6-90,-1 1 0,-1 6 89,-1-1-89,0 1 90,0-1 0,0 3 0,-3 0 0,0 1 0,-2 1 90,1 2-90,-1 2 90,-1 2 0,0 0-90,-7 2 90,6-2 0,-14 1 179,-1 7-179,-3-8 0,-3 4-90,7-12 0,1-2-90,1-2 90,1-2-90,0-1 90,1-3-90,1 0 0,-1-2 0,-1 0 0,0-1 0,-2 1 90,1-2-90,-1 0 0,-4-1 0,5 0-90,-3 0-90,3-6 0,5 4-90,-3-9-449,1 7 179,4-4-4047,-4-8 4587,8 7 0,-2-7 0,4 8 0</inkml:trace>
</inkml:ink>
</file>

<file path=ppt/ink/ink7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20:35.430"/>
    </inkml:context>
    <inkml:brush xml:id="br0">
      <inkml:brushProperty name="width" value="0.04286" units="cm"/>
      <inkml:brushProperty name="height" value="0.04286" units="cm"/>
    </inkml:brush>
  </inkml:definitions>
  <inkml:trace contextRef="#ctx0" brushRef="#br0">1 18 13829,'29'-13'270,"-8"8"-270,-12 7 180,-5 4 0,7 6-90,-2-9 0,5 22-90,-5-17 90,0 13-90,-1-7 90,-1 1-1,0 1-89,1 0 0,-3 2 90,-2-1-90,2 0 0,0-1 0,0 0 0,1-1 0,0 1 0,0-1 0,2 0 0,0-2 0,0 1 0,1 0 0,-1-2 270,2 8-180,-3-4 0,0 4 90,-6 2-90,0-6-90,-1 6 0,0-8 90,0-1-90,0 1 0,-5-1 0,4 0 0,-10 0 0,4 0 0,-6 1 0,1-1 90,-1 1-90,3-2 0,-3 1 0,5-2 0,-6 2 0,6-4 0,-2 1 0,5-5 0,2 0 0,1-2-1619,0-1 360,1-7 449,0-2-539,1-7-360,0 1 1709,0-1 0,0 0 0,0-1 0</inkml:trace>
</inkml:ink>
</file>

<file path=ppt/ink/ink7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20:35.741"/>
    </inkml:context>
    <inkml:brush xml:id="br0">
      <inkml:brushProperty name="width" value="0.04286" units="cm"/>
      <inkml:brushProperty name="height" value="0.04286" units="cm"/>
    </inkml:brush>
  </inkml:definitions>
  <inkml:trace contextRef="#ctx0" brushRef="#br0">0 0 14369,'0'27'270,"0"-2"-2000,0-7 1730,0-3 522,0 6-522,0-5 308,0 2-308,0 0 0,0-1 0,0 1 861,0-1-1041,0 0-141,0-1-129,0-2-179,0-1-91,0-2-629,0-1-450,0 1 1799,0-3 0,0 1 0,0-1 0</inkml:trace>
</inkml:ink>
</file>

<file path=ppt/ink/ink7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20:36.173"/>
    </inkml:context>
    <inkml:brush xml:id="br0">
      <inkml:brushProperty name="width" value="0.04286" units="cm"/>
      <inkml:brushProperty name="height" value="0.04286" units="cm"/>
    </inkml:brush>
  </inkml:definitions>
  <inkml:trace contextRef="#ctx0" brushRef="#br0">135 1 13110,'21'13'269,"-5"0"-179,-13-4-90,-3 0-392,1 3 392,-1-3 208,0 1-208,0-4 0,0-1 0,-4-2 0,-1-1-89,-6-1 452,3 0-453,-1 0 0,0-1 0,-1 0 0,-1 0-89,0 0 89,-1 0 0,2-6-90,-1 0 0,1-1-180,-1-2-180,1 3-449,1-3 989,-2-2 0,5 4 0,-1-3 0</inkml:trace>
</inkml:ink>
</file>

<file path=ppt/ink/ink7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20:56.618"/>
    </inkml:context>
    <inkml:brush xml:id="br0">
      <inkml:brushProperty name="width" value="0.04286" units="cm"/>
      <inkml:brushProperty name="height" value="0.04286" units="cm"/>
    </inkml:brush>
  </inkml:definitions>
  <inkml:trace contextRef="#ctx0" brushRef="#br0">42 1 15088,'-23'0'0,"5"0"0</inkml:trace>
</inkml:ink>
</file>

<file path=ppt/ink/ink7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20:57.042"/>
    </inkml:context>
    <inkml:brush xml:id="br0">
      <inkml:brushProperty name="width" value="0.04286" units="cm"/>
      <inkml:brushProperty name="height" value="0.04286" units="cm"/>
    </inkml:brush>
  </inkml:definitions>
  <inkml:trace contextRef="#ctx0" brushRef="#br0">154 0 14279,'-31'12'180,"2"1"-5841,16 6 5751,-1 2 1409,2 3-1409,0 0-90,2 2 950,0-1-950,3 2 89,2-1-89,1 0 90,2-1-90,-1-2 3482,2 6-3482,1-8 0,5 5 0,2-10 0,5 0-90,1-3 90,1-1 0,2-3 0,1-2 0,1-3 90,1-2-90,1-2 0,-1 0 0,-1 0 0,0 0 0,1-4 0,-3-2 0,0-4 0,-1 0 0,-2 0 0,1-9-90,-4 2 90,0-6-90,-5 3 90,-3 0 0,0-2 0,-2 0 0,-7-6 0,-1 7-179,-5-6 89,1 12-180,0-2 0,1 4-90,0 0-90,0 3 1,1 1-181,1 1-180,0 3-449,3-1-270,-1 4 1529,4-1 0,1-1 0,2 0 0</inkml:trace>
</inkml:ink>
</file>

<file path=ppt/ink/ink7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20:57.270"/>
    </inkml:context>
    <inkml:brush xml:id="br0">
      <inkml:brushProperty name="width" value="0.04286" units="cm"/>
      <inkml:brushProperty name="height" value="0.04286" units="cm"/>
    </inkml:brush>
  </inkml:definitions>
  <inkml:trace contextRef="#ctx0" brushRef="#br0">1 115 12210,'26'-12'0,"-2"0"0,-7 1 0,2 0-4431,-1 1 4161,1 1 769,1 1-1128,-3 0-630,7-1 629,-8 2-270,4-1 900,-11 3 0,-1 3 0,-2-1 0</inkml:trace>
</inkml:ink>
</file>

<file path=ppt/ink/ink7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20:57.626"/>
    </inkml:context>
    <inkml:brush xml:id="br0">
      <inkml:brushProperty name="width" value="0.04286" units="cm"/>
      <inkml:brushProperty name="height" value="0.04286" units="cm"/>
    </inkml:brush>
  </inkml:definitions>
  <inkml:trace contextRef="#ctx0" brushRef="#br0">43 1 12030,'-20'15'270,"4"-2"-5930,13-8 5750,1 1 1318,1-1-1318,1 2 770,0-1-860,0 0 0,5 3 90,-4-1 3302,9 2-3392,-8 0 0,9 2 0,-5-2 0,5 1 0,1-2 90,-2-1-180,3 1 180,1-3-90,2 2 0,1 0 0,1 1 0,7 6 0,-5 0 180,4 4 90,-3 5-181,-6-5-89,0 5 90,-8-8 0,-3 1 0,-2-2 0,-1 3 0,-1-2-90,-7 0 90,-1-1-90,-5 0 0,-1 1 0,1-4 90,0 0 0,-1-2-90,0-2 0,0 0 90,-1-2-90,2-1 0,-1-1 0,1-2 0,-1 0 0,1-2 0,1 0-360,-5-6-269,1-6 179,1-2-90,5-5 0,8 5-269,2-2-360,0 0-91,0-1 1260,6-2 0,2-1 0,5-2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28:11.831"/>
    </inkml:context>
    <inkml:brush xml:id="br0">
      <inkml:brushProperty name="width" value="0.04286" units="cm"/>
      <inkml:brushProperty name="height" value="0.04286" units="cm"/>
    </inkml:brush>
  </inkml:definitions>
  <inkml:trace contextRef="#ctx0" brushRef="#br0">17 216 11580,'-9'-34'360,"2"4"-180,7 13 0,0 0-90,0-1-90,0 1 90,0 0-90,7 2 90,0 3-90,6-1 90,-2 4-90,0 1 180,7 3 0,5 2-1,-4 3 1,9 14-90,-19-6-90,5 11 0,-8-8 90,-1 0 0,-1 1 0,2 12-90,-5-5 90,2 8-90,-3-6 90,-6 20-90,-3-16 0,-20 23 0,9-32 90,-16 11-90,21-19-720,-7 1-89,15-13 179,-2-4-449,9-5-270,0 2 1349,0 1 0,0-1 0,0-1 0</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32:46.605"/>
    </inkml:context>
    <inkml:brush xml:id="br0">
      <inkml:brushProperty name="width" value="0.04286" units="cm"/>
      <inkml:brushProperty name="height" value="0.04286" units="cm"/>
    </inkml:brush>
  </inkml:definitions>
  <inkml:trace contextRef="#ctx0" brushRef="#br0">61 54 13649,'-24'20'540,"-1"-3"-6111,24-14 6741,-9 2 239,14-4-1319,-1 1 769,12-2-679,12 0 0,8 0-90,38 0-90,-21-6 45,24-8 0,0-2-45,-22-1-941,11-1 0,-5 2 941,-32 11 0,5-2 0,-8 6 0,-8-1 90,3 2 2370,-9 0-2550,-2 0 2094,4 0-2004,-6 0 0,0 0 0,-5 0 0</inkml:trace>
</inkml:ink>
</file>

<file path=ppt/ink/ink8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20:58.187"/>
    </inkml:context>
    <inkml:brush xml:id="br0">
      <inkml:brushProperty name="width" value="0.04286" units="cm"/>
      <inkml:brushProperty name="height" value="0.04286" units="cm"/>
    </inkml:brush>
  </inkml:definitions>
  <inkml:trace contextRef="#ctx0" brushRef="#br0">2 56 12210,'52'-23'0,"-17"8"0,1 4 90,-19 6-180,6 5 90,-9-2 90,3 2-90,-14 7 0,-2 0 0,-1 7 0,0-4 0,0 2 0,-7-1 0,5 1 0,-10 0 0,5 0 90,-4-1-180,0 0 90,3-1 0,-1-1 0,6-1 0,-4-2 0,0 1 0,-1-1 0,-2 0 0,3-3 0,3-1 0,8 0 0,4-1 0,5-1 0,-1 0 0,-1 0-90,-1 0 90,1 0 0,0 0 0,0 0 0,0 0 90,0 0-90,0 5 90,0 1 90,-2 6-90,0-1 90,1 8-90,-6-3-90,1 4 90,-5 3 0,-5-6-90,-3 5 0,-4-7 89,-1-1-89,0-2 0,2 1 0,-1-1 0,-2 0 0,-5 4 0,2-6 0,-10 3-89,12-10-91,-4-1-90,7-2-90,0 0-90,1-7-179,1-1-271,1-6 181,2 1-271,2 1 990,1 0 0,2-1 0,1 0 0</inkml:trace>
</inkml:ink>
</file>

<file path=ppt/ink/ink8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20:58.758"/>
    </inkml:context>
    <inkml:brush xml:id="br0">
      <inkml:brushProperty name="width" value="0.04286" units="cm"/>
      <inkml:brushProperty name="height" value="0.04286" units="cm"/>
    </inkml:brush>
  </inkml:definitions>
  <inkml:trace contextRef="#ctx0" brushRef="#br0">4 35 13020,'0'-19'1888,"0"4"-7458,0 49 5660,0-16 1409,0 32-1409,0-24 769,0 3-769,0 32-90,5-24 0,-4 24 0,9-34 0,-9 0 0,4-2-180,-5-3 3302,0 0-3481,0-4-91,0 0-90,0-4-89,0-1-271,0-3-2518,0-2 3418,-6-4 0,-1-3 0,-6-1 0</inkml:trace>
</inkml:ink>
</file>

<file path=ppt/ink/ink8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20:59.342"/>
    </inkml:context>
    <inkml:brush xml:id="br0">
      <inkml:brushProperty name="width" value="0.04286" units="cm"/>
      <inkml:brushProperty name="height" value="0.04286" units="cm"/>
    </inkml:brush>
  </inkml:definitions>
  <inkml:trace contextRef="#ctx0" brushRef="#br0">0 212 13020,'24'-14'269,"-3"1"-5839,-4 5 5570,-3 1 1409,5-2-1409,-3 4 859,0-1-859,3 1 0,1 0 0,1 1 3212,0-1-4291,25-5 629,-20 4 1,18-5-91,-26 5 90,-1 1-90,-1 1 181,-1-1 89,-2 0 0,-2-1 270,-3 0 270,1 1 719,-1-2-539,0 2 90,-2 1-181,1 1 1,-2 1 1439,-2 0-1709,-8 1 0,-1 6-90,-2 2 0,-1 6 90,3-1-90,-4 0 0,0 1 0,1 0 0,0 1 90,1 0-180,-1-2 180,0 1-180,-2-4 90,0 2 0,-1-1-180,-3-3 0,0 2-90,-3-3-89,-1 1-91,-1-1 0,-1 0-179,1-2-91,-1-2-90,0-1 91,2-1 89,0 0-89,3-7 179,0-2 180,1-6 90,2 0 90,1 1 450,-2-7 360,7 5 179,-2-6 721,7-1-991,0 6-2132,8-18 1773,0 20 90,1-7 0,1 17-90,-7 2 0,6 0 89,-4 2-89,4 1 3302,-1 0-3392,1 0-90,1 0 90,7 15-90,-1-5 0,6 13 90,3-4-90,-5-4 0,5 2 0,-1-2 0,-5-5-180,6 3 0,-8-5-90,1-2-179,0 2 89,-2-3-180,0-1-89,-1-2-91,-2-2-90,0 0-179,-1-8-90,-2-2 1079,0-8 0,0 0 0,-2 0 0</inkml:trace>
</inkml:ink>
</file>

<file path=ppt/ink/ink8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20:59.520"/>
    </inkml:context>
    <inkml:brush xml:id="br0">
      <inkml:brushProperty name="width" value="0.04286" units="cm"/>
      <inkml:brushProperty name="height" value="0.04286" units="cm"/>
    </inkml:brush>
  </inkml:definitions>
  <inkml:trace contextRef="#ctx0" brushRef="#br0">341 14 12120,'-25'-7'630,"4"1"-6111,12 6 5571,1 7 1409,-1 2-1409,2 7 949,-2 0-949,0-2-90,-1 2 90,-1 1 3302,0 4-3392,0 1 90,-1 3-90,0 0 0,-8 15 0,4-9 0,-5 11 0,5-14-180,2 0-90,-1 1-179,1-2-181,2-1-359,0-4-271,2-1-269,1-3 1529,2-2 0,1-2 0,1-2 0</inkml:trace>
</inkml:ink>
</file>

<file path=ppt/ink/ink8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21:00.014"/>
    </inkml:context>
    <inkml:brush xml:id="br0">
      <inkml:brushProperty name="width" value="0.04286" units="cm"/>
      <inkml:brushProperty name="height" value="0.04286" units="cm"/>
    </inkml:brush>
  </inkml:definitions>
  <inkml:trace contextRef="#ctx0" brushRef="#br0">114 28 13199,'-24'0'450,"1"0"-450,14 5 0,-1-3 0,0 3 0,2 0 90,0-4-270,2 8 90,7-8 0,7 3 0,3-4 90,3 0 0,-3 0 0,-2 0 90,-4-25-90,-7 18-90,-6-19 90,-1 25 0,-1 1 0,2 0 0,0 0 0,0 0-90,2 0-89,0 0 179,1 0 0,0 0 0</inkml:trace>
</inkml:ink>
</file>

<file path=ppt/ink/ink8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21:00.487"/>
    </inkml:context>
    <inkml:brush xml:id="br0">
      <inkml:brushProperty name="width" value="0.04286" units="cm"/>
      <inkml:brushProperty name="height" value="0.04286" units="cm"/>
    </inkml:brush>
  </inkml:definitions>
  <inkml:trace contextRef="#ctx0" brushRef="#br0">221 91 12480,'-5'-30'1079,"4"4"-899,-10 15 0,5 2-4252,-5 1 4342,-2 4 680,3 1-770,-2 3-90,1 7 0,2 2-1,-3 8 1,1 2 3302,-3 0-3392,1 3 90,-1-2-90,2 3 0,-1-1 0,2-1 0,1-1 0,1-1 0,3-1 0,2-2-90,2-1 90,2-3-179,0-1-1,6-1-90,1-3-720,22-1 721,-10-4-91,13 0 90,-12-2 90,1 0 90,1-7-90,-1-2 0,1-7 0,-1-2 90,-1 0 0,-2-2 180,-2-1 0,-3 1 180,0 1 0,-3 1 90,-1 0 0,-3 3-91,-1 1 1,-2 2-90,0 2 1079,-3 2-1169,0 9 0,0 4-90,0 9 0,0 0 0,0 3 90,0 0-90,0 2 0,0 0 0,0 1 0,0 1 0,0 0 0,0 0 0,0-1 0,0 2-90,0-1-179,7 1-91,-6-3-360,17 5 180,-15-9 91,8 1-1350,-2-11 180,-4-3 1619,9-2 0,-6-7 0,3-3 0</inkml:trace>
</inkml:ink>
</file>

<file path=ppt/ink/ink8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21:00.659"/>
    </inkml:context>
    <inkml:brush xml:id="br0">
      <inkml:brushProperty name="width" value="0.04286" units="cm"/>
      <inkml:brushProperty name="height" value="0.04286" units="cm"/>
    </inkml:brush>
  </inkml:definitions>
  <inkml:trace contextRef="#ctx0" brushRef="#br0">1 54 12210,'25'-7'-270,"-2"-4"-180,-10 10-539,4-10-74,9 6 0,-4-5 0,7 1 1</inkml:trace>
</inkml:ink>
</file>

<file path=ppt/ink/ink8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21:01.041"/>
    </inkml:context>
    <inkml:brush xml:id="br0">
      <inkml:brushProperty name="width" value="0.04286" units="cm"/>
      <inkml:brushProperty name="height" value="0.04286" units="cm"/>
    </inkml:brush>
  </inkml:definitions>
  <inkml:trace contextRef="#ctx0" brushRef="#br0">63 0 11311,'-24'19'449,"3"-3"-359,16-9 0,-2-2 0,4 3-90,0-2 0,3 2 90,0-3-180,0 2 180,0 0-90,6 10 0,1-7 0,1 6 0,2-9 0,-3 1 0,4-1 0,-1 0 0,0-1 0,1-1 0,1 1 90,1 0-90,3 1 0,0-1 0,5 1 0,-2-1 0,3 1 0,-2 1 180,0 0-90,-2 0 90,-1 2 0,-4-1 0,-2 4-90,-3 0 89,-3 2 1,-3-1 0,-1 1-90,-1 1 90,0 1-90,-6 1 0,-1-1 0,-6 0 0,1-1-90,-1-1 90,0 0-90,-3 0 0,0-4 0,-1 0 0,-9-2 90,6-4-180,-7-1 90,11-4-90,3 0 0,0 0-180,4-7-90,-1-2-89,2-6-91,0-1-90,0 0-359,0-3-360,3-4 1349,-1-3 0,1-3 0,0 0 0</inkml:trace>
</inkml:ink>
</file>

<file path=ppt/ink/ink8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21:01.521"/>
    </inkml:context>
    <inkml:brush xml:id="br0">
      <inkml:brushProperty name="width" value="0.04286" units="cm"/>
      <inkml:brushProperty name="height" value="0.04286" units="cm"/>
    </inkml:brush>
  </inkml:definitions>
  <inkml:trace contextRef="#ctx0" brushRef="#br0">1 8 11850,'26'0'90,"-3"0"0,-12 0-90,1-3 90,6 2 0,-5-3-90,4 4 180,-6 0 0,-1 0 0,-1 0 0,-1 0 179,1 6-269,-5 1 0,0 6 180,-4 6-270,0-4 90,-6 7-90,-1-5 90,-7 1-90,0 1 0,-1-1 0,-1 1 0,0-2 0,1 0 0,0-2 0,2 0 0,2-2 0,1-1 0,5-3 90,0-2-90,5-3 180,-2-2 0,10 0-180,2-2 90,7 0 0,-1 0 0,1 0-90,0-4 90,1 2-90,0-2 0,0 1 90,1 2-90,-1-2 0,9 3 0,-8 0 0,6 0-90,-2 0-90,-7 0-180,3 0 0,-7 0-180,-3 0-179,-1 0-451,-2 0-718,0 0 1888,-2 0 0,-1 0 0,-2 0 0</inkml:trace>
</inkml:ink>
</file>

<file path=ppt/ink/ink8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21:02.606"/>
    </inkml:context>
    <inkml:brush xml:id="br0">
      <inkml:brushProperty name="width" value="0.04286" units="cm"/>
      <inkml:brushProperty name="height" value="0.04286" units="cm"/>
    </inkml:brush>
  </inkml:definitions>
  <inkml:trace contextRef="#ctx0" brushRef="#br0">1 0 13919,'33'12'90,"0"-3"-90,-15-9 0,3 0-863,7 0 863,-4 0 209,13 0-209,-15 0 0,6 0-270,-5 0 0,-6 0-179,3 0 23,-4 0 426,-7 0 0,1 0 0,-7 0 0</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32:47.221"/>
    </inkml:context>
    <inkml:brush xml:id="br0">
      <inkml:brushProperty name="width" value="0.04286" units="cm"/>
      <inkml:brushProperty name="height" value="0.04286" units="cm"/>
    </inkml:brush>
  </inkml:definitions>
  <inkml:trace contextRef="#ctx0" brushRef="#br0">14 202 13379,'28'3'90,"-2"-1"-90,-10-11 0,1 0 0,1 3 0,-1-1 0,0 1-90,15-2 90,-12 3 0,17-3-90,-21 4 90,11 0-90,-16 2-89,8-2-1,-16 3 90,2-1 0,-5-2-90,-10-7 180,3 1 90,-18-12 0,11 10 449,-21-16-359,19 18 450,-27-11-450,23 15 539,-28-1-539,28 13 450,-17 18-450,25-3 719,-9 37-809,15-6 0,-2 11-90,8-13 90,6-18-90,0-12 0,5-2 0,2-2 0,0-2 0,22 4 0,-11-9-180,27 5-89,-26-11-181,10 0 0,-13-3-90,0 0 1,-3 0-1,0 0-1799,7-11 900,-13 4 1439,5-8 0,-15 6 0,0-1 0</inkml:trace>
</inkml:ink>
</file>

<file path=ppt/ink/ink8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21:02.830"/>
    </inkml:context>
    <inkml:brush xml:id="br0">
      <inkml:brushProperty name="width" value="0.04286" units="cm"/>
      <inkml:brushProperty name="height" value="0.04286" units="cm"/>
    </inkml:brush>
  </inkml:definitions>
  <inkml:trace contextRef="#ctx0" brushRef="#br0">1 0 13199,'25'18'630,"0"-4"-6110,-5-14 5749,10 0 1140,-4 0-1319,9 0-90,-10 0 950,2 0-950,-1 0 0,12 0 0,-10 0 0,8 0-180,-12 0 3212,-1 0-3572,-2 0-89,-2 0-361,-4 0-269,-1 0-360,-3 0 1619,-2 0 0,-2 0 0,-2 0 0</inkml:trace>
</inkml:ink>
</file>

<file path=ppt/ink/ink8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21:44.630"/>
    </inkml:context>
    <inkml:brush xml:id="br0">
      <inkml:brushProperty name="width" value="0.04286" units="cm"/>
      <inkml:brushProperty name="height" value="0.04286" units="cm"/>
    </inkml:brush>
  </inkml:definitions>
  <inkml:trace contextRef="#ctx0" brushRef="#br0">196 37 13469,'-15'-20'810,"0"4"-450,10 16-91,-3 0-89,0 0 90,3 0-180,-1 0 90,1 6-90,0 0-90,0 7 90,-2 8 0,-1-3 0,-1 9 90,-3 10-90,2-5-90,-3 15 0,2 10 0,3-11 0,2 18 0,0 2 0,3-10-505,-1-1 1,1-4 414,3-20 90,6-2-90,2-2-90,6-5 91,2-2 89,1-5 0,3-5-90,1-4 0,4-3 1008,3-3-1008,2 0 90,1-6-90,-1-2 0,-1-9 0,1-2 0,-4-4 90,0-3 0,-4-3 0,-2-3 0,-4-3 0,-3-2-90,-4-1 180,-3 0-90,-2 0 0,-3-1 0,-7 0 90,-3 2 0,-8-1-3482,-1 4 3482,-2 1-90,-2 3 0,-1 3-90,-12-3 90,8 12-180,-7-2-89,-18 13-91,24 11-180,-21 4 0,29 8-89,0 2-181,0 2-449,2 1 3032,1 1-1773,4 2 0,2-1 0,3 1 0</inkml:trace>
</inkml:ink>
</file>

<file path=ppt/ink/ink8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21:44.959"/>
    </inkml:context>
    <inkml:brush xml:id="br0">
      <inkml:brushProperty name="width" value="0.04286" units="cm"/>
      <inkml:brushProperty name="height" value="0.04286" units="cm"/>
    </inkml:brush>
  </inkml:definitions>
  <inkml:trace contextRef="#ctx0" brushRef="#br0">99 135 14099,'-28'-5'899,"4"4"-719,11-10-90,3 9 0,-2-7-180,7 4 0,-2-2 0,7 0 0,6 4 90,1 1 0,5 2-539,-2 0-271,-5-7 1,-2-2-451,-9-4 181,1-1 1079,-6 0 0,3 2 0,0-2 0</inkml:trace>
</inkml:ink>
</file>

<file path=ppt/ink/ink8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21:45.330"/>
    </inkml:context>
    <inkml:brush xml:id="br0">
      <inkml:brushProperty name="width" value="0.04286" units="cm"/>
      <inkml:brushProperty name="height" value="0.04286" units="cm"/>
    </inkml:brush>
  </inkml:definitions>
  <inkml:trace contextRef="#ctx0" brushRef="#br0">206 7 14908,'-27'-6'1170,"3"8"-810,13 6-91,-1 6-594,1 1 505,-1 1-34,-1 2-57,0 2 1,-1 3-90,2 1 0,-1 2 0,1 1 0,2 1 0,2 1 0,1-1 450,3 10-540,2-10 90,2 5-270,15-2 90,-3-8 1,13 6-1,-6-12 0,1-1 90,2-3-90,2-5-450,28-3 540,-22-10 0,19-4 90,-34-7-90,-2-1 90,-3-2 0,-4-2 0,-3-4 0,-1-2 0,-2-4 0,-17-12-90,4 9 90,-14-11-90,-4 4-89,7 11-91,-7-6-90,11 15 0,1 3-180,2 4-89,2 2-181,3 3-359,3 2 1169,5 3 0,1 2 0,3 1 0</inkml:trace>
</inkml:ink>
</file>

<file path=ppt/ink/ink8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21:45.726"/>
    </inkml:context>
    <inkml:brush xml:id="br0">
      <inkml:brushProperty name="width" value="0.04286" units="cm"/>
      <inkml:brushProperty name="height" value="0.04286" units="cm"/>
    </inkml:brush>
  </inkml:definitions>
  <inkml:trace contextRef="#ctx0" brushRef="#br0">152 1 14279,'-28'0'1349,"4"0"-1169,14 4 0,0 0-90,2 2 0,1 1 0,0-1 0,0 4-90,0 1 0,0 2 90,1 1-90,-1 4 0,1 0-90,-1 3 180,2 1-180,1 3 90,3 0 0,0 1 0,1 2 0,8 10 0,0-10-90,7 7-180,8-6 90,-5-8 90,8 5 0,-6-12 0,1-1 90,1-2-90,-2-2 90,0-4-90,-2-2 180,-2-3-90,-2 0 0,-1-9-90,-4-2 90,0-11 0,-3 0 90,-3-3-90,-1-3 0,-2-1 0,0-2-90,-9 0-90,-9-13 180,-4 12-90,-6-9-269,-1 9 89,6 10-90,-5-4 0,10 14-180,1 3-89,2 2-181,3 4-269,0 1-450,3 2 1529,3 0 0,0 6 0,2 1 0</inkml:trace>
</inkml:ink>
</file>

<file path=ppt/ink/ink8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21:45.986"/>
    </inkml:context>
    <inkml:brush xml:id="br0">
      <inkml:brushProperty name="width" value="0.04286" units="cm"/>
      <inkml:brushProperty name="height" value="0.04286" units="cm"/>
    </inkml:brush>
  </inkml:definitions>
  <inkml:trace contextRef="#ctx0" brushRef="#br0">1 0 15808,'0'29'360,"0"-2"-5696,0-7 5426,0 1 1287,0 3-1377,0 2 830,0 0-830,0 2 0,0 0 0,0-1-90,0 0 3129,0-4-3309,0 1-180,0-4-89,0 0-91,0-4 0,6-2-809,5 1 0,-2-6-270,6-1 1709,-10-6 0,5-2 0,-1 0 0</inkml:trace>
</inkml:ink>
</file>

<file path=ppt/ink/ink8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21:46.206"/>
    </inkml:context>
    <inkml:brush xml:id="br0">
      <inkml:brushProperty name="width" value="0.04286" units="cm"/>
      <inkml:brushProperty name="height" value="0.04286" units="cm"/>
    </inkml:brush>
  </inkml:definitions>
  <inkml:trace contextRef="#ctx0" brushRef="#br0">0 0 16348,'5'29'180,"0"-2"-90,-5-7-90,0 1 0,4 12 0,1-7 0,1 9 0,2-9 0,-2 0-180,2 1-4562,7 24 4113,-6-17-2060,5 16 1969,-6-25-179,-1-2-630,0-3-270,-1-3 1799,0-5 0,0-3 0,-1-3 0</inkml:trace>
</inkml:ink>
</file>

<file path=ppt/ink/ink8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21:46.586"/>
    </inkml:context>
    <inkml:brush xml:id="br0">
      <inkml:brushProperty name="width" value="0.04286" units="cm"/>
      <inkml:brushProperty name="height" value="0.04286" units="cm"/>
    </inkml:brush>
  </inkml:definitions>
  <inkml:trace contextRef="#ctx0" brushRef="#br0">0 142 12120,'0'-27'270,"0"2"-5840,6 13 5749,8-5 1230,2 3-1409,5-1 0,-5 4 950,1 4-950,0 0 180,5 3 0,-5 2 3481,2 1-3391,-9 1-90,-2 6 90,-3 2-90,-1 7-90,-2 1 180,0 2-180,-2 2 0,0 3-1,0 1-89,-5 2 0,-2 0 90,-6 1-90,1 0 0,-3 0 0,2-1 0,-1-1 0,1 0 0,0-1 0,2-1 0,1-3 0,2-2 0,1-3 0,1-5 180,2 0-180,9-6 90,2-1-90,8-3 90,0-7-90,1 6 0,2-11 0,0 6 90,2-2-180,0-1-899,30-8-1350,-3-7 630,8-1 1709,-16 2 0,-19 8 0,0 0 0</inkml:trace>
</inkml:ink>
</file>

<file path=ppt/ink/ink8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21:47.058"/>
    </inkml:context>
    <inkml:brush xml:id="br0">
      <inkml:brushProperty name="width" value="0.04286" units="cm"/>
      <inkml:brushProperty name="height" value="0.04286" units="cm"/>
    </inkml:brush>
  </inkml:definitions>
  <inkml:trace contextRef="#ctx0" brushRef="#br0">235 45 13649,'-26'-6'720,"2"1"-540,9 4-90,-1 0-4252,0 1 4162,0 0 0,-1 0 860,1 0-860,1 0 0,0 6 0,4-5-90,-1 11 90,3-5 3392,1 6-3392,3-2 0,-1-1 0,2 5 0,2-3 0,0 4 0,9-4 0,0 1 0,8 2 0,1 1 90,2 1-90,2 3 0,16 9 0,-10-6 90,21 16-90,-21-16 0,7 6 0,-14-9 0,-4 0 0,-1 0 0,-3-1 0,-1 1 0,-1-2 89,-2 1-89,-3-1 0,-2-1 90,-1-1-90,-1-1 0,0 1 0,-6-3 90,-2 1-90,1-1 90,-7-2-90,6-2 0,-9-2 0,4-3 90,-1-1 0,1-2-90,-1-9 0,-1-1 0,1-8-90,1-4 90,3-3 0,0-5 0,5-3 0,1-5-3482,4-3 3482,10-2 0,2-2 0,10 1 0,13-18 0,-6 17-235,10-8 235,-12 21 0,-3 4 0,-1 3 90,-4 4 3095,-4 4-3275,-2 3 0,-4 3-90,-2 2-629,-4 1 621,-10 4-621,-3 1-630,-12 2 1439,-2 0 0,-5 0 0,-3 0 0</inkml:trace>
</inkml:ink>
</file>

<file path=ppt/ink/ink8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21:48.637"/>
    </inkml:context>
    <inkml:brush xml:id="br0">
      <inkml:brushProperty name="width" value="0.04286" units="cm"/>
      <inkml:brushProperty name="height" value="0.04286" units="cm"/>
    </inkml:brush>
  </inkml:definitions>
  <inkml:trace contextRef="#ctx0" brushRef="#br0">1 2030 12660,'27'-17'539,"8"-2"-449,-12 7 90,9-2 0,-2 2 0,5 1-180,5-1 90,3 1 0,50-10 0,-6 5-735,-34 5 1,0 1 734,29-2 90,-25 6-2935,31 0 2845,-20 2 0,24 1-939,-27 2 1029,2 0-547,1 1 457,0 0-1050,1 0 1140,1 0-90,0 0 1329,3 0-1329,-2 0 90,1 0-180,0 0 90,-1 0-90,2 0 89,1 0-89,-1 0 0,0-5 90,-1-1-90,-1-4 0,-3 1 0,-1-1 792,-3 1-792,-3-1 270,-3 1-270,-4 2 0,0 0 0,17-2 0,-16 3 0,13-1 0,-3 0 0,-18 0 0,14 0 0,-6-2 0,-15 1 0,12 0 2834,-18 2-2834,-1 2 0,0 1 949,-1 2-949,-1 1 0,1 0 0,0 0 21,3 0-21,-2-5 0,2 4 0,0-10 0,2 10 0,-1-5 0,17 6 0,-15-6 0,10 5 618,-7-5-618,-5 6 0,-3 0 37,-5 0 53,-17 0-90,0 0 90,-7 0-90,0 0 0,-3 0 539,1-7-539,-1 0 90,-1-6-90,0 0 0,0 1 0,0-1 0,-6-12-90,4 7 90,-10-11 0,11 10 0,-9-4 0,9-2 0,-3-1 0,4-2 0,0-1 0,0-2 0,0 0 0,0-1 0,0 0 0,0-1 0,0-1 0,0 1 0,0-2 0,0 0 0,0 1-90,0-17 90,0 12 0,0-13 0,0 0 0,0 11 0,0-12 0,0-2 0,0 13 0,0-12 90,0 18-90,0 0-90,0 2 90,0 1 0,4 3 0,-3 1 0,3 3 0,-4-26 0,0 15-3392,0-19 3392,0 29 0,0 5 0,0 9 0,0 2 0,0 0 0,0 1 0,-5 2 0,4 0 3392,-3 2-3392,4 1 0,0 1 0,0 1 0,-7 1 0,0 1 0,-5 1 0,2 0 0,1 0 0,0-4-90,-6 2 90,4-6 0,-5 7 0,-2-8 0,4 8 0,-6-6-90,5 3 180,-3-3-90,-2 3 0,-5-3 0,-3 4 0,-6-2 0,-4 1 0,-3 0 90,-2 2-90,-2 1 0,-3 1-357,1 0 357,-3 0 0,-24 0 89,16 0 1,-22 0 0,-7 0-90,19 0-1147,-25 0 1237,27 0-90,-3 0 0,-3 0-90,-1 0 90,-3 0 90,-1 0-180,-5 0-99,25 3 0,-3 1 189,-3 0 0,-1 0-611,1 1 0,0-1 611,5 0 0,3-1 0,-19-3 0,5 5 0,4-4 188,4 4-188,2-5 0,5 0 601,2 0-601,3 0 0,1 5 0,0-4 0,2 7 0,0-7 0,1 6 0,1-7 0,-1 3 0,2-3 290,2 0-290,-1 0 0,2 0 90,-3 0-180,0 0 180,0 0-180,-2 0 180,3 0-90,-1 0-1768,5 0 1768,0 0 60,5 0-60,2 0 0,-5 0 0,10 0 199,-1 0-289,10 0-1026,9 0 486,1-4 3483,14 3-3573,1-4 0,8 5-179,-1 0-540,0 0 1439,1 0 0,2 0 0,1 0 0</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32:47.479"/>
    </inkml:context>
    <inkml:brush xml:id="br0">
      <inkml:brushProperty name="width" value="0.04286" units="cm"/>
      <inkml:brushProperty name="height" value="0.04286" units="cm"/>
    </inkml:brush>
  </inkml:definitions>
  <inkml:trace contextRef="#ctx0" brushRef="#br0">49 0 14279,'-12'26'0,"3"-1"-90,9-7-90,0 0-4341,0 1 3621,-7 6 1040,5-5-1489,-10 4-540,11-10 1889,-5 0 0,6-2 0,0-2 0</inkml:trace>
</inkml:ink>
</file>

<file path=ppt/ink/ink8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24:54.778"/>
    </inkml:context>
    <inkml:brush xml:id="br0">
      <inkml:brushProperty name="width" value="0.04286" units="cm"/>
      <inkml:brushProperty name="height" value="0.04286" units="cm"/>
    </inkml:brush>
  </inkml:definitions>
  <inkml:trace contextRef="#ctx0" brushRef="#br0">2674 357 8882,'-22'-20'1169,"2"1"-989,11 17 90,0-2 90,-4-2-90,2 1-90,0-1-1,3 1-89,3 2 0,1-1 0,0 1 90,0-1-90,0 1 0,1 1 0,-1-1-90,1 0 90,-2 1 0,1-1 0,1 1-90,0 0 90,0-2-90,0 2 0,0-1 90,1 1-90,0-1 0,-1-1 0,-5-2 0,3 0 0,-5-1 0,4 1 90,-1 1-90,-2-1 0,0 2 0,-1-1 90,0 0 0,-2 1 179,-24-11-269,16 8 0,-18-7 0,25 7 90,0 2-90,2-2 0,0 1 0,-1 0 0,0-1 0,-2 0 90,3 0-90,-1 0 0,1 0 90,-1 2-90,-1-1 0,1 0 0,0 1 0,0 0 0,-1 0 0,0 1 0,0 0 0,1-1 0,0 2 0,1-1 0,-5 0 0,3 1 0,-5-2 0,2 1 0,2 0 0,-3 1 0,4 1 0,0-1 0,0 2 0,-1 1 90,-8-1-90,5 1 0,-7 0 0,7 0 0,0 0 0,0 0 90,1 0-180,1 0 90,-4 0 0,3 0 90,-2 0-180,6 0 90,0 0 0,0 0 0,0 0 90,-7 0-90,6 0 0,-5 0 0,6 0 0,-1 0-90,1 0 180,1 0-90,-5 0 0,4 0 0,-21 0-90,16 0 180,-13 0-90,15 0 0,0 0 0,-1 0-90,0 0 90,0 3 0,1-2 0,-1 5 0,2-6 0,-1 3 90,0-1-90,-1 0 0,-1 2 0,0 0 0,0-2-90,0 2 90,1-1 0,-6 1 90,5-1-90,-2 1 0,6-2-90,0 1 90,0-1 0,-2 1 0,4-1 0,-2 1 0,3-1 0,-3 1 0,0 1 0,0-1 0,1 2 0,0-1 0,-4 0 0,3 1 0,-4-1 0,3 1 0,-2 0 0,0 0 0,-1-2 0,1 2-90,0-2 90,-7 3 0,5-1 0,-6 1 0,6-2 0,0 2-90,-2 0 180,1 0-90,-1 1 0,1-1 0,0 1-90,2-1 180,1 0-180,0 1 90,1-1 0,0 1 90,0-1-180,-7 5 90,7-3 0,-20 12 0,21-11 0,-12 6 0,17-8 0,0-2 0,-1 3 0,1-1 0,0 2 0,-1-2 0,1 2 0,0 0 0,1 1 0,-1 0 0,2 0 0,0 0 0,-1 1 0,0 1 0,0 1 0,-1 0 0,1 2 0,0-1 0,0 1 0,1-1 0,-3 6 0,2-3 0,-3 4 0,0 2 0,1-3 0,0 5 0,4-4 0,2 1 0,-1 0 0,0 0 0,2 2 0,-1-1 90,2 2-90,-2-2 0,2-1 0,-1 1 0,1-3 0,0 3-90,0-2 180,1 1-90,0 0 0,1 0 0,0 0 0,0 8 0,0-6 0,0 4 0,0 0 0,0-8 0,0 5 0,0-7 0,0-1 0,0-1 0,0-1 0,0 0 0,0 0 0,0 1 0,0-2 0,0 14 90,0-11-90,0 9-90,-3-12 90,2 0 0,-2 2 0,3-1 0,0 0 0,-2 0 90,1 0-90,-1 1 0,0 0 0,-1 2 0,-2-1 0,-1 3 0,1 0 0,-1-1 0,-1 1 0,0-2 0,0 0 0,0-2 0,0 0 0,0-2 0,0 0 0,-3 8 90,4-6-180,-4 6 180,2 1-90,4-5 0,-2 4 0,3-1 0,1-6 0,0 4 0,2-1 0,0-3 0,0 5 0,0-6 0,0-1 0,-6 1 0,-1 0 0,0 2 0,-3 0 0,9 1 0,-3-1 0,-1 0 0,4 1 0,-7-1 0,7 0 0,-2-1 0,3 5 0,0-5 0,0 5 0,0-1 90,0-2-90,0 4 0,4 0 0,1-7 0,5 3 0,10 1 0,-7-6 0,11 7 90,-10-6-90,1 1 0,1 1 0,-1 1 0,2 0 0,-1 0 0,3 2 0,-1-1 0,2-2 0,0 0 0,1 0 0,0 2 0,12 7 0,-7-3 0,8 4 0,-11-5 0,0-2 0,0 0 0,0-1 0,-1-1 90,0 0-90,1 0 0,0-3 0,2 0 0,-1-2 0,2 0 0,-1-3 90,1 0-90,2-3-90,0 1 180,0-1-90,1-1 0,9 3 0,-8-2-90,6 4 180,2-1-90,-12-1 0,9 1 0,-2 0 0,-8-3 0,8 1 0,-11-2 0,0 0 0,1-1 0,0-1 90,3 0-90,2-1 0,0 0 0,2-1 0,1 0 0,0 0 0,0 0 0,1-5 0,-3 3 0,-2-3 90,0 0-90,-3 0 0,0-1 0,32-11 0,-23 9 0,24-10 0,-34 11 0,1-1 0,-1 0 0,0-2 0,1 0 0,-1-1 90,0 1-90,1 0 0,-1-1 0,-1 1 0,1 0 90,-2 1-90,0 0 0,-1 0 0,-1-1 90,7-7 0,-4 5-90,5-6 90,0 0-90,-7 5 90,7-4-90,-9 8 90,0 0-90,-1 0 89,-1 0-89,1-1 0,0 0 90,1 0-90,-1 0 0,0 0 0,0-1 0,0 1 0,1 0 90,-1 0-90,2-3 0,-7 1 90,2-3-90,-4 0 0,0 1 0,1-1 0,2-1 0,-1 4 0,3-4 0,0-1 0,-4 3 0,2-5 90,-4 7-90,-2-3 90,2 1-90,-3-1 0,3 0 90,0-1-90,0 2 0,0-4 0,0 1 0,8-14 0,-6 11 90,5-10-90,-7 15 0,2 1 90,-1 1 0,2 1-90,0 1 90,1-1-90,-3 0 90,0 0-90,-1-1 90,0 1-90,-5 1 0,-1-1 90,-3 1-90,0 0 0,0 0 0,0 1 0,0-2 0,0 0 0,0-1 0,0-1 0,0-1 0,0 1 0,0 0 0,0-1 0,0-6 0,0 3 0,0-4 0,0-3 0,0 8 0,0-7-90,0 3 90,0 4 90,0-5-90,0 6 0,-5 1 0,4-2 0,-5 0 0,6 0 0,0-1 0,0 0 0,0-2 0,0 2 0,0-9 0,0 7-90,0-7 180,0 4-90,0 6 0,0-2-90,0 2 90,0 3 90,0-2-180,0-4 180,0 5-90,0-6 0,0 4 0,0-6 0,0 3-90,0-4 180,0-2-90,0 7-90,0-7 180,0 8-90,-7 1 0,6-1 0,-11 1 0,11 1 0,-4-2 0,5 2 0,0 0 0,0 2 0,0 0 0,0-1-90,0 0-90,0-8-90,-7 6 0,6-3-179,-6 5-91,7 3-90,-6 1-179,4 1-631,-4 2-628,6-1 2068,0 1 0,0 0 0,0 0 0</inkml:trace>
</inkml:ink>
</file>

<file path=ppt/ink/ink8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15:06.710"/>
    </inkml:context>
    <inkml:brush xml:id="br0">
      <inkml:brushProperty name="width" value="0.04286" units="cm"/>
      <inkml:brushProperty name="height" value="0.04286" units="cm"/>
    </inkml:brush>
  </inkml:definitions>
  <inkml:trace contextRef="#ctx0" brushRef="#br0">158 10 14009,'-26'-7'540,"2"8"-360,13 7-1,-14 3-89,12-4-90,-17 1 90,21-7-90,-4 3 0,9-4 90,2 0-90,17 0 0,-6 0 0,24 0 0,-14 0 0,10 0-90,-5 0-90,2 0-179,-1-6 89,1 5-180,-2-5 90,-1 1-179,-1 0-1,-4-2-270,-3 0-359,-2 6-360,-2-3 1529,-1 4 0,0 0 0,0 0 0</inkml:trace>
</inkml:ink>
</file>

<file path=ppt/ink/ink8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15:07.218"/>
    </inkml:context>
    <inkml:brush xml:id="br0">
      <inkml:brushProperty name="width" value="0.04286" units="cm"/>
      <inkml:brushProperty name="height" value="0.04286" units="cm"/>
    </inkml:brush>
  </inkml:definitions>
  <inkml:trace contextRef="#ctx0" brushRef="#br0">73 1 13469,'-14'23'360,"2"-2"-270,12-12 0,0 2-4341,0 1 4251,0 1 89,-6 1 771,-1 1-860,-6 12 90,7-9-90,-4 10 0,9-12 0,-3-2 0,4 1 0,0-2 0,0 0 3392,0-1-3392,6-1 0,-5-2 0,11-2 0,-4-1 0,6-4 0,2 0-90,3-2 90,2 0 0,4 0 0,1-7 0,1 0 0,1-5 0,1 1 0,-1 1 0,0 1 0,-3 1 0,-2 0 0,-1 2 0,-2 2 0,-2 1 0,-3 3 0,-3 0 0,-1 0 0,-3 0 90,0 0-90,-5 7 0,-1 8 0,-2 1 0,0 6 90,0-6-90,0 3 90,0-1-90,-7 0 90,-2 0 0,-6 0 0,-3 0 0,2 0 0,-3-1-90,2-2 89,-2 0 91,-3-1-90,-3-2-90,-2-2 90,2-1 0,-12-1-90,10-2 0,-7-1 0,5-2 0,9-2-90,-3 0-90,9-1-89,3-5-91,2 3-90,2-9-899,3 5 449,2-5-449,2 1-360,0 1 1709,0-1 0,7 3 0,3-2 0</inkml:trace>
</inkml:ink>
</file>

<file path=ppt/ink/ink8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15:07.577"/>
    </inkml:context>
    <inkml:brush xml:id="br0">
      <inkml:brushProperty name="width" value="0.04286" units="cm"/>
      <inkml:brushProperty name="height" value="0.04286" units="cm"/>
    </inkml:brush>
  </inkml:definitions>
  <inkml:trace contextRef="#ctx0" brushRef="#br0">138 18 14279,'-26'-10'360,"4"3"-1167,12 7 807,1 6 290,0 1-200,0 7 58,-1-1-148,1 3 0,1-1 0,0 9 459,2-6-459,-1 7 0,5-2-90,0-7 90,2 5 0,5-10 0,4-2-90,5-1 0,3-3 0,1-2-90,1-2 0,3-1 0,-1 0 0,0 0 90,-1-6 0,0 0 0,-2-7 0,-2 1 0,-2-1 0,-5-1 90,-1-2-89,-3 2 89,-3 0-90,0 1 90,-2 1-180,-7 1 90,0 2-180,-7 2 0,1 2-180,-3 0-269,2 1-361,-2-1-269,3 3 1349,1 0 0,2 2 0,1 0 0</inkml:trace>
</inkml:ink>
</file>

<file path=ppt/ink/ink8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15:07.837"/>
    </inkml:context>
    <inkml:brush xml:id="br0">
      <inkml:brushProperty name="width" value="0.04286" units="cm"/>
      <inkml:brushProperty name="height" value="0.04286" units="cm"/>
    </inkml:brush>
  </inkml:definitions>
  <inkml:trace contextRef="#ctx0" brushRef="#br0">205 0 14908,'-17'27'450,"2"1"-5930,3-10 5570,-7 18 0,4-8 1163,-11 25-1253,12-21 90,-4 12 779,8-13-869,0 0 0,2 0 0,1 0 3275,1-1-3275,0 2-90,2-2 405,-1-2-405,2 0-180,0-3-89,1 0-53,0-2-38,1-1-180,0-1-89,1-3-181,0-1-269,0-4-180,0-2 1349,0-2 0,0-4 0,0-1 0</inkml:trace>
</inkml:ink>
</file>

<file path=ppt/ink/ink8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15:08.193"/>
    </inkml:context>
    <inkml:brush xml:id="br0">
      <inkml:brushProperty name="width" value="0.04286" units="cm"/>
      <inkml:brushProperty name="height" value="0.04286" units="cm"/>
    </inkml:brush>
  </inkml:definitions>
  <inkml:trace contextRef="#ctx0" brushRef="#br0">157 21 15178,'-25'-9'450,"3"2"-360,11 7 0,-1 0-4342,1 7 4252,0 1 0,0 6 860,0 0-860,0-1 90,1 1-180,1 1 90,2 1-2268,4 1 2268,1 0 2178,2 0-2178,0 0 0,7 6-90,1-7 0,7 2 90,-1-9 3302,0-2-3392,2-2 90,0-2-90,0-2 0,1 0 0,0-1 90,0 0-90,-1-7 0,-1 0 1,-1-8-91,-1 1 90,-3-2 0,-2-2 90,-1-1-90,-1-2 0,-3-1 90,-1 1-90,-1 0 90,-1 2-360,-12-7 90,3 13-1889,-10-5 1350,-24 31-180,21-3-361,-21 14 1350,28-7 0,4 0 0,-1-1 0</inkml:trace>
</inkml:ink>
</file>

<file path=ppt/ink/ink8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15:08.750"/>
    </inkml:context>
    <inkml:brush xml:id="br0">
      <inkml:brushProperty name="width" value="0.04286" units="cm"/>
      <inkml:brushProperty name="height" value="0.04286" units="cm"/>
    </inkml:brush>
  </inkml:definitions>
  <inkml:trace contextRef="#ctx0" brushRef="#br0">235 466 12210,'2'-25'1259,"-7"4"-809,-2 14-180,-6 1-4252,1 1 4432,-5 2 769,-15 0-1129,9 2-90,-10 6 90,18 1-90,0 6 0,1 0 3392,1 0-3392,1 0 0,4-1 0,0 0 0,4-1 0,0 1 0,3 1 0,0-1 0,1 1 0,0 0 0,0 1 0,7 1-90,2 0 90,5-1-90,2-3 0,0 0 0,1-3 0,1 0 0,1-2 1,1-2-1,-1-2 0,-1-1-90,0 0 0,-1-6 90,-2-2-270,5-15 180,-6 3 90,3-8 0,-8 4 90,-2-4 0,-4-4 0,-1-3 90,-2-4 90,0-4-259,0-1 349,-6-2-90,-2 3 90,-5 1-91,2 4 91,1 3 0,1 6-90,4 4 0,-3 4-90,7 4 450,-6 3-540,7 13 349,-3 5-349,3 13 0,0 1 0,0 2-3302,5 26 3302,3-14 0,4 20-154,0-21 64,-2-1-179,-1 1-181,-1-1 0,0 0-270,-1-1 1,1 0-91,-1-2-449,-1-1-90,0-3 3090,0-2-1741,1-3 0,-1-4 0,0-1 0</inkml:trace>
</inkml:ink>
</file>

<file path=ppt/ink/ink8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15:09.077"/>
    </inkml:context>
    <inkml:brush xml:id="br0">
      <inkml:brushProperty name="width" value="0.04286" units="cm"/>
      <inkml:brushProperty name="height" value="0.04286" units="cm"/>
    </inkml:brush>
  </inkml:definitions>
  <inkml:trace contextRef="#ctx0" brushRef="#br0">0 215 12840,'35'-4'90,"-3"0"-5751,-10-8 5571,17-2 0,-8 2 1004,11-2-1094,-14 3 1004,-1-1-914,-3 0 90,-1-1 0,-4 0 0,-3-1 90,-3 1 450,2-14-360,-8 14 3488,1-8-3489,-16 18 436,-1 1-435,-7 2-90,1 0 0,-1 6 0,1 1 0,-2 5 90,1-1-180,-1 3 90,2 2-90,0 0 0,1 2 0,0-1 0,3 1 0,3 2-90,2 1-90,1-1-540,3 9 181,8-9-271,1 7-359,9-12-1,0 0-89,5-2 1259,3-2 0,6-1 0,2-2 0</inkml:trace>
</inkml:ink>
</file>

<file path=ppt/ink/ink8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15:09.553"/>
    </inkml:context>
    <inkml:brush xml:id="br0">
      <inkml:brushProperty name="width" value="0.04286" units="cm"/>
      <inkml:brushProperty name="height" value="0.04286" units="cm"/>
    </inkml:brush>
  </inkml:definitions>
  <inkml:trace contextRef="#ctx0" brushRef="#br0">298 464 14189,'-6'-26'1439,"-1"3"-1079,-4 12-180,4 0 0,-3 1-90,4-1-90,-7 4 90,3 1-90,-1 1 0,1 3 0,0 1 0,0 1 0,-5 7 0,0 2 0,-2 5 0,-2 2 0,0-1 0,-1 2 0,0 0 0,1 0 0,3 1-90,4-1 180,3 1-270,6-1 90,1-1 0,2 1 0,0-3-90,8 1-90,1-3 90,7 1-180,0-3 91,0-1-91,2-2 90,2-2-90,0-3 90,1-1 90,2-1 0,0-6 1,1-3-1,-1-7 90,-1-3 90,-1-2-90,-3-2 90,-1-3 90,-3-4-90,-2-3 90,-3-5 90,-2-3-1,-4-4 91,0-2-215,-3 0 304,0 0 1,0 3-90,0 4 90,-6 5-90,4 6-1,-10 4-179,5 9-90,-4 4 0,0 8 90,3 10 216,1 4-306,1 6 0,1 4 0,0 1 0,0 28 90,2-14-90,0 21 0,3-21 0,0 0-180,6 1-90,1-1-629,6 1 359,7 10-90,-5-14-3481,7 7 3121,-8-16-179,0-3 0,-1-3 1169,2-1 0,-5-8 0,2 0 0</inkml:trace>
</inkml:ink>
</file>

<file path=ppt/ink/ink8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15:09.899"/>
    </inkml:context>
    <inkml:brush xml:id="br0">
      <inkml:brushProperty name="width" value="0.04286" units="cm"/>
      <inkml:brushProperty name="height" value="0.04286" units="cm"/>
    </inkml:brush>
  </inkml:definitions>
  <inkml:trace contextRef="#ctx0" brushRef="#br0">1 239 12210,'0'-21'0,"6"3"0,2 15 0,7 0-557,-1 0 557,2-1 136,0-1-136,2-1 0,0-1 90,1-2-180,1 0-3163,2-1 3253,-1 0 372,0-1-372,-2-2 90,4-4 0,-7 4 90,2-2 539,-8-2-449,-4 7-90,-1-5 3302,-14 9-3302,0 1 0,-9 2-90,2 0 0,-1 1 0,1 2 0,1 0 0,0 0 0,0 5-1,-1 3-89,-3 13 0,6-5 90,-2 6-90,7-7 0,1 1 0,2 0-90,1 0 1,3 6-1,0-5-180,1 4 0,7-5-180,1-1-90,7-1-89,1 0-271,3-2-179,1 0 0,2-3-91,3-2 1170,3-3 0,4-1 0,1-2 0</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32:47.721"/>
    </inkml:context>
    <inkml:brush xml:id="br0">
      <inkml:brushProperty name="width" value="0.04286" units="cm"/>
      <inkml:brushProperty name="height" value="0.04286" units="cm"/>
    </inkml:brush>
  </inkml:definitions>
  <inkml:trace contextRef="#ctx0" brushRef="#br0">220 1 14189,'1'32'989,"-8"-3"-809,0-12 0,-7 1-90,1 2-90,-1 0 90,1-1-90,-1 1-3392,0-2 3392,-1 0-540,-8 10 91,8-11-91,-5 8-1709,5-5 990,6-8 1259,-6 9 0,9-14 0,0 3 0</inkml:trace>
</inkml:ink>
</file>

<file path=ppt/ink/ink8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15:10.189"/>
    </inkml:context>
    <inkml:brush xml:id="br0">
      <inkml:brushProperty name="width" value="0.04286" units="cm"/>
      <inkml:brushProperty name="height" value="0.04286" units="cm"/>
    </inkml:brush>
  </inkml:definitions>
  <inkml:trace contextRef="#ctx0" brushRef="#br0">237 72 13289,'-32'-24'360,"4"4"-270,13 11 0,-4 0 0,5 4 0,-3 1-90,8 3 90,1 1 0,0 8-90,2 2 270,0 9-90,0 1-90,-1 2 0,0 5 89,-2 2-89,0 4 90,1 1-90,0 2 0,1 4 0,1 0-90,2 3 0,1-1 0,3 2 0,0-2 90,0 2-315,0-2 225,6 1 0,1 13 0,0-14-90,4 11-3317,-5-19 3137,7-4 0,-1-1-90,0-4 1,-1-1-91,-2-3 60,-1-3-419,0-4 2762,-2-3-1953,-3-3 0,-1-4 0,-2-2 0</inkml:trace>
</inkml:ink>
</file>

<file path=ppt/ink/ink8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15:10.341"/>
    </inkml:context>
    <inkml:brush xml:id="br0">
      <inkml:brushProperty name="width" value="0.04286" units="cm"/>
      <inkml:brushProperty name="height" value="0.04286" units="cm"/>
    </inkml:brush>
  </inkml:definitions>
  <inkml:trace contextRef="#ctx0" brushRef="#br0">5 144 12840,'-3'-24'180,"1"2"-180,10 11 0,0 0-3676,9 1 3316,2-1 667,2 0-1296,4 1-450,3-1 1439,1 2 0,3 2 0,0 0 0</inkml:trace>
</inkml:ink>
</file>

<file path=ppt/ink/ink8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15:10.527"/>
    </inkml:context>
    <inkml:brush xml:id="br0">
      <inkml:brushProperty name="width" value="0.04286" units="cm"/>
      <inkml:brushProperty name="height" value="0.04286" units="cm"/>
    </inkml:brush>
  </inkml:definitions>
  <inkml:trace contextRef="#ctx0" brushRef="#br0">0 6 13469,'36'-5'0</inkml:trace>
</inkml:ink>
</file>

<file path=ppt/ink/ink8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15:11.362"/>
    </inkml:context>
    <inkml:brush xml:id="br0">
      <inkml:brushProperty name="width" value="0.04286" units="cm"/>
      <inkml:brushProperty name="height" value="0.04286" units="cm"/>
    </inkml:brush>
  </inkml:definitions>
  <inkml:trace contextRef="#ctx0" brushRef="#br0">224 479 14729,'-26'-14'359,"2"3"-269,6 11-90,2 8 0,-3 1 0,4 8 90,-1 1-90,1 0-3392,-6 9 3392,7-6 0,-3 6 0,8-9 0,3 0-90,1 7 90,2-8-90,8 12 3392,2-15-3302,8 4-90,0-9-89,4-2 89,0-2 0,4-2-90,0-1 0,3-2 0,1 0-90,0-10-3302,2 0 3482,-3-10 0,0 0-90,-4-3 91,6-17 89,-11 6-137,2-15 137,-11 8 180,-3-3 0,-2-3 89,-2-2 1,-1-1-2223,0 0 2403,0 2-90,-6 1 2312,4 6-2312,-9 4-90,4 5-90,1 7 0,-6 4 136,7 7-316,-6 7 3392,2 3-3302,1 4-90,3 6 0,3 1 90,2 9-90,0 1 0,0 4 0,6 1 90,-1 4-90,3 2 0,0 3 0,-7 2 0,7 3 90,-7 2-180,8 1 0,-4 1-179,4 2-181,-2-2 0,2 0-3572,-1-3 3393,1-2-1,0-4-179,2-1-1440,3 6 2249,3-7 0,1-4 0,1-9 0</inkml:trace>
</inkml:ink>
</file>

<file path=ppt/ink/ink8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15:11.750"/>
    </inkml:context>
    <inkml:brush xml:id="br0">
      <inkml:brushProperty name="width" value="0.04286" units="cm"/>
      <inkml:brushProperty name="height" value="0.04286" units="cm"/>
    </inkml:brush>
  </inkml:definitions>
  <inkml:trace contextRef="#ctx0" brushRef="#br0">1 253 11850,'29'-12'180,"-2"-1"-90,-9 1-90,1 0-4251,2 1 4251,11-4 859,-7 3-859,8-4 0,-12 5 90,-1-1 0,-2 1 180,4-5 3212,-7 4-3302,1-4 0,-9 4-90,-3 2 89,-2-2-89,-2 5 0,-7 0 90,0 2 0,-7 0 0,0 0 0,-1 1 0,-1 1-90,0 1 90,0 2-90,1 0 0,0 0 89,-5 9 1,0 8-90,1 4 0,2 4 0,7-3 0,0-2-90,3 2 0,2-2 0,2-1 0,2 0 0,0-2 90,1-1-90,7-3 90,1-1 0,8-1-90,1 1 0,2-2 0,4 0 0,2-4-90,1 0-180,0-2-180,2-2-89,0 0-181,0-2 1,0 0-181,0-7-89,-2-1-91,1-6-449,-2 0 681,2 1 0,-1-2 0,0 0 0</inkml:trace>
</inkml:ink>
</file>

<file path=ppt/ink/ink8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15:12.341"/>
    </inkml:context>
    <inkml:brush xml:id="br0">
      <inkml:brushProperty name="width" value="0.04286" units="cm"/>
      <inkml:brushProperty name="height" value="0.04286" units="cm"/>
    </inkml:brush>
  </inkml:definitions>
  <inkml:trace contextRef="#ctx0" brushRef="#br0">73 120 13199,'-26'-6'450,"3"-1"-450,14 0 90,5-4-90,-3 5 0,6-5 0,-2 2 0,3 2 0,7-1 0,2 2 0,7-2 0,1 3 0,3-1 0,1 0 0,4 1 0,0 0 0,2 2 90,-1 1-90,0 1 0,-1 1 0,-2 0 90,-2 0-90,-4 0 0,-2 6 90,-2 1-90,-3 8 90,-3-2 0,-1 4 0,-4 8-90,-1-5 90,-9 8-90,-3-8 90,-8 0-90,-1-2 0,0-1 0,0-2 0,-1-2 0,0 0 0,-2-2 0,3-2 0,-1 1-90,3-4 90,1 0 0,3-2-90,0 0 90,4-2 0,1-1-90,2-1 90,1 0 0,1 0-90,18-6 90,8 0 90,9-7-180,2 7 90,-10 1 90,-1 5-90,7 0 0,-8 0 0,5 0 0,-11 0 0,0 0 0,-3 0 0,-1 0 0,-2 6 90,-1 2-90,-1 4 90,-3 0 0,-1-1 0,-2 2 0,0-1 0,0 2 179,-15 8-89,3-6 0,-13 8 0,-5-1-180,8-7 90,-9 6-90,10-9 0,-1-3 0,2 0 0,0-3 0,3-1-90,1-2-90,0-2-90,1 0 1,2-1-181,2 0-90,3-1-809,4 0 180,1-5-451,2-2 1620,7-5 0,1 0 0,7 0 0</inkml:trace>
</inkml:ink>
</file>

<file path=ppt/ink/ink8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15:12.721"/>
    </inkml:context>
    <inkml:brush xml:id="br0">
      <inkml:brushProperty name="width" value="0.04286" units="cm"/>
      <inkml:brushProperty name="height" value="0.04286" units="cm"/>
    </inkml:brush>
  </inkml:definitions>
  <inkml:trace contextRef="#ctx0" brushRef="#br0">259 33 16348,'-25'-18'90,"2"4"-90,12 14 0,-2 7 0,-11 12 90,5 2-4252,-8 10 4072,8-4 90,-2 2 860,2 2-860,-4 16 0,9-12 0,-1 11 90,12-13-90,1-2 0,2 0-90,7-3 90,3-2 0,8-2 0,2-3 3302,3-3-3392,2-3 0,3-3 0,3-3-180,2-4-90,2-2 0,2-3 1,1 0 89,-1-7 0,0-2-3302,-3-9 3482,-3-2 0,-1-1 90,-6-4-90,2-15 90,-12 6 90,-2-12 0,-10 12 0,-2 1 0,-9 0-90,-4 2 0,-8 1 0,-2 4 0,1 4-990,-33 1 271,25 11-450,-22 0-540,36 16 1709,1 0 0,4 7 0,1 0 0</inkml:trace>
</inkml:ink>
</file>

<file path=ppt/ink/ink8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15:13.066"/>
    </inkml:context>
    <inkml:brush xml:id="br0">
      <inkml:brushProperty name="width" value="0.04286" units="cm"/>
      <inkml:brushProperty name="height" value="0.04286" units="cm"/>
    </inkml:brush>
  </inkml:definitions>
  <inkml:trace contextRef="#ctx0" brushRef="#br0">311 53 15358,'-31'-19'1170,"3"3"-6651,11 13 5571,-9 2 1319,5 8-1319,-7 1 0,7 7 769,1 1-859,-1 0 0,-1 3 0,0 3 0,3 4 0,3 3 0,5 2 0,6 1 3302,3 2-3482,2 1 1,24 12-1,-3-14-90,39 16 0,-2-21-454,1-1 634,-2-11 0,-19-11 90,-4-2-90,-2-3 90,-2-6 0,-3-2-90,-3-8 0,-1-2 724,-3-3-634,-2 0 0,-1-5 0,-3 0 0,-2-2-90,-4-15-90,-4 7-179,-1-10-3573,-10 11 3302,-2 2-359,-10-2-805,-2 4 1794,-4 2 0,-3 2 0,-3 1 0</inkml:trace>
</inkml:ink>
</file>

<file path=ppt/ink/ink8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15:28.168"/>
    </inkml:context>
    <inkml:brush xml:id="br0">
      <inkml:brushProperty name="width" value="0.04286" units="cm"/>
      <inkml:brushProperty name="height" value="0.04286" units="cm"/>
    </inkml:brush>
  </inkml:definitions>
  <inkml:trace contextRef="#ctx0" brushRef="#br0">0 8 12480,'33'0'0,"-4"-4"90,-10 4-180,2-4-3486,7 4 3576,-6 0 477,21 0-656,-22 0-181,9 0 90,-16 0-180,-1 0 90,-2 0 2762,-1 0-2762,-2 0 399,-1 0 0,-4 0 1,-1 0-1</inkml:trace>
</inkml:ink>
</file>

<file path=ppt/ink/ink8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15:28.603"/>
    </inkml:context>
    <inkml:brush xml:id="br0">
      <inkml:brushProperty name="width" value="0.04286" units="cm"/>
      <inkml:brushProperty name="height" value="0.04286" units="cm"/>
    </inkml:brush>
  </inkml:definitions>
  <inkml:trace contextRef="#ctx0" brushRef="#br0">53 1 12120,'-16'24'0,"2"-3"0,9-11 0,1 1 0,0 0 0,0 2 0,1 2 0,2 1 0,0-1 90,1 0-90,0-3 0,6 0 0,1-1 0,8-1 0,-1-3 0,1-1 0,-1-3 0,1-1 0,2-2 0,1 0-3392,1 0 3392,2 0 0,1 0 0,1-5 0,12 4 0,-9-4 0,8 5 90,-11 0-180,-3 0 180,1 0 3302,-4 0-3392,-2 0 90,-3 0-90,-2 6 0,-2 0 0,-2 1 90,-1 3-90,-3-3 0,1 5 0,-3 0 90,0 1 90,0 0 0,0 0 89,0 0 451,-12 16-540,4-13-90,-11 12 0,6-18 90,-2 1-90,-1-1 90,-2 0-1,-3-1-89,0-2 0,-2 1-90,1-1 90,1-2-90,1 0 0,0-1 0,3-1 0,1-1-90,3 0-90,2-1-179,3 0-1,2 0-2608,2-1 2158,7-7 810,11-5 0,3-3 0,6-3 0</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32:47.941"/>
    </inkml:context>
    <inkml:brush xml:id="br0">
      <inkml:brushProperty name="width" value="0.04286" units="cm"/>
      <inkml:brushProperty name="height" value="0.04286" units="cm"/>
    </inkml:brush>
  </inkml:definitions>
  <inkml:trace contextRef="#ctx0" brushRef="#br0">0 1 15178,'21'27'360,"-3"-2"-270,-5-8 0,6 8 0,-5-5-90,12 15-1259,-2 0-180,1-1 359,-4-2-359,-5-12 1439,-4-6 0,-1-5 0,2 0 0</inkml:trace>
</inkml:ink>
</file>

<file path=ppt/ink/ink8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15:28.959"/>
    </inkml:context>
    <inkml:brush xml:id="br0">
      <inkml:brushProperty name="width" value="0.04286" units="cm"/>
      <inkml:brushProperty name="height" value="0.04286" units="cm"/>
    </inkml:brush>
  </inkml:definitions>
  <inkml:trace contextRef="#ctx0" brushRef="#br0">187 40 14279,'-15'-21'540,"-1"5"-540,-4 14 89,-7 2-89,7 0 0,-3 7 0,7-5 0,4 12 0,1-6 0,3 8 0,1-2 0,1 0 0,3 0 0,1-2 0,2-1 0,0 0 0,0 1 0,0-2 90,8-1-90,0 0-90,6-1 90,-1 1 0,-1 0-89,3-2-1,2-1 0,1-2-90,0-2 90,2 0-90,1-2 90,1 0 90,-3-7 0,-1 0-90,-3-7 90,-2 2 0,-2-1-90,-3-4 90,-3 5 0,-3-3 0,-2 6 0,-7 0-180,0 2 0,-5 1-90,5 1 270,-4 2 0,-8-3 0,-9 1 0</inkml:trace>
</inkml:ink>
</file>

<file path=ppt/ink/ink8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15:29.234"/>
    </inkml:context>
    <inkml:brush xml:id="br0">
      <inkml:brushProperty name="width" value="0.04286" units="cm"/>
      <inkml:brushProperty name="height" value="0.04286" units="cm"/>
    </inkml:brush>
  </inkml:definitions>
  <inkml:trace contextRef="#ctx0" brushRef="#br0">194 1 14908,'-14'29'360,"0"0"-180,2-8 0,-1 3-4341,2 2 4250,0 4 861,-1 2-950,0 1 90,1 0 0,-1-1-90,3 0 0,1-1 3392,-1-2-3392,3-1 0,-2-2-90,2-1-90,0-2-180,1-1 0,0-3-89,0-2-1,2-2-90,1-1 1,2-3-91,0 0-90,0-2-449,0-1 0,0 0 1169,0-2 0,0-3 0,0-1 0</inkml:trace>
</inkml:ink>
</file>

<file path=ppt/ink/ink8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15:29.599"/>
    </inkml:context>
    <inkml:brush xml:id="br0">
      <inkml:brushProperty name="width" value="0.04286" units="cm"/>
      <inkml:brushProperty name="height" value="0.04286" units="cm"/>
    </inkml:brush>
  </inkml:definitions>
  <inkml:trace contextRef="#ctx0" brushRef="#br0">66 0 15088,'-26'24'0,"2"-3"0,19-7-90,-2-2-4161,6 0 4341,-2 2 769,3-2-859,0 10 0,6-11 0,2 6 0,5-10-90,1-1 90,1-2 0,-2-3-90,2-1 90,0 0 0,0 0 3392,-1 0-3481,-1 0 89,-1 0-90,0-6 90,-2-1-90,-1-7 0,-1 2 90,-3-1 0,-2 2-180,0-8-90,-3 2 0,1-1 0,-7 4-179,-1 6-1,-7 4-180,1 1-269,0 3-361,0 0 1260,0 0 0,-7 0 0,-1 0 0</inkml:trace>
</inkml:ink>
</file>

<file path=ppt/ink/ink8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15:30.466"/>
    </inkml:context>
    <inkml:brush xml:id="br0">
      <inkml:brushProperty name="width" value="0.04286" units="cm"/>
      <inkml:brushProperty name="height" value="0.04286" units="cm"/>
    </inkml:brush>
  </inkml:definitions>
  <inkml:trace contextRef="#ctx0" brushRef="#br0">59 1 12660,'0'25'1169,"0"-2"-6559,0-11 5839,0 8 1140,0-3-959,0 30-360,-12 9-270,10 0 949,-14 1-769,15-25-180,-8-1 90,8 1-90,-6-1 0,3-1 0,1 1 3482,0-3-3482,3 1 0,0-1 0,0-2 90,0-2-270,8-1 0,3-2-180,9-2-180,1-2 1,1-2-181,-1-4-89,0-3-361,0-3-719,-1-3 1889,1-1 0,-2-1 0,0 0 0</inkml:trace>
</inkml:ink>
</file>

<file path=ppt/ink/ink8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15:31.044"/>
    </inkml:context>
    <inkml:brush xml:id="br0">
      <inkml:brushProperty name="width" value="0.04286" units="cm"/>
      <inkml:brushProperty name="height" value="0.04286" units="cm"/>
    </inkml:brush>
  </inkml:definitions>
  <inkml:trace contextRef="#ctx0" brushRef="#br0">12 124 12030,'-6'-23'0,"2"2"0,2 8 90,2 3-90,0-1 0,8 5 0,1 1 0,9 1 0,2 2 0,1-2 0,2 2 0,0-2 0,11 0 90,-11 0 0,7 0 180,-8 1-90,-7 1-90,0 1 180,-8 1-181,-3 9-89,-2 1 0,-2 9 90,0-1-90,-7 0 0,0 1 0,-8-1 0,0 0 0,-2-1 0,-1-1 90,-1-1-180,-5 4 90,6-5 0,-3 2 0,12-7 0,1-1-269,4 0 269,8-4 0,3-1 0,5-3 0,1 0 0,-1 0 0,1-6 0,1 4 0,1-9 0,2 10 0,-1-7 0,1 7 0,-1-2 0,7 3 90,4 13-90,-8-4 89,-1 9 1,-16-8-90,-1 1 90,0 0 90,-1 3 0,-8 0 90,0 1-180,-8 0 180,-1 1 0,-2 0-1,-3 0 91,-2 1-180,-1-1 90,-2 0-180,1-1 90,0-1-90,2-1-90,3-3 90,-4 3 0,8-6-180,-1 2-2968,8-5 2158,4-8-629,9-1-360,4-8 1889,9 0 0,-1-1 0,3-2 0</inkml:trace>
</inkml:ink>
</file>

<file path=ppt/ink/ink8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15:31.439"/>
    </inkml:context>
    <inkml:brush xml:id="br0">
      <inkml:brushProperty name="width" value="0.04286" units="cm"/>
      <inkml:brushProperty name="height" value="0.04286" units="cm"/>
    </inkml:brush>
  </inkml:definitions>
  <inkml:trace contextRef="#ctx0" brushRef="#br0">163 38 15898,'-18'-20'899,"2"5"-899,6 13 0,0 2 180,1 8-180,-2 2 0,1 10 0,-3 2 0,0 3 0,0 2 90,1 1-3482,3 2 3392,0-1 0,4 2 0,2-1-2268,2 0 2268,1-2 0,0-4 0,7 0 90,2-3-180,7-1 180,3-2-180,1-3 2268,1-2-2178,3-3-90,1-1 0,3-5 3303,0-1-3393,0-3-90,-1 0 90,-1-10-90,-2-1 90,-2-10 90,-1 2 0,-4-2 0,-2-2 90,-4-2 0,-6-3 0,-2-1 0,-3-1-90,0 1 90,-7 0-90,0 3 0,-7 3-359,-5-3 179,3 9 0,-6-1-180,7 9 1,-2 3-181,3 0 630,-11 0 0,13 3 0,-7-1 0</inkml:trace>
</inkml:ink>
</file>

<file path=ppt/ink/ink8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15:31.835"/>
    </inkml:context>
    <inkml:brush xml:id="br0">
      <inkml:brushProperty name="width" value="0.04286" units="cm"/>
      <inkml:brushProperty name="height" value="0.04286" units="cm"/>
    </inkml:brush>
  </inkml:definitions>
  <inkml:trace contextRef="#ctx0" brushRef="#br0">178 7 16887,'-28'-7'720,"4"9"-630,12 8-90,-2 6 270,-7 10-270,4-5 0,-6 8 0,9-7 0,2 1 0,4 1-90,5-2 180,1-1 0,2-1-90,0-2-90,0-1 180,9-1-90,16 10 0,-2-12 90,13 8-180,-16-16 90,2-3-90,0-1 90,1-2 0,2 0-90,1-7 90,2-1 0,-1-6 0,-1-1-90,-2 2 0,-3-3 0,-2 1 90,-6-2-90,-1 2 90,-4 0-90,-4 2 0,-2-1-270,-2-6 90,0 4-89,-8-2-451,-10-2 360,-1 7-179,-9-6-1,9 8 0,-1-1-179,-3 0-360,3 1 1169,-2 0 0,-3-3 0,-1-2 0</inkml:trace>
</inkml:ink>
</file>

<file path=ppt/ink/ink8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15:32.207"/>
    </inkml:context>
    <inkml:brush xml:id="br0">
      <inkml:brushProperty name="width" value="0.04286" units="cm"/>
      <inkml:brushProperty name="height" value="0.04286" units="cm"/>
    </inkml:brush>
  </inkml:definitions>
  <inkml:trace contextRef="#ctx0" brushRef="#br0">1 1 15628,'24'39'360,"-1"-2"-2865,0 4 2595,-5-5 180,20 49-180,-20-36 0,9 28 349,-18-35-349,-1 0 380,-2-4-470,0-1 90,-3-1 0,-1-4-90,0 0 0,-2-4 0,0-2 0,0-2 1509,0-2-1509,-5-2-180,4-3-90,-4-4-186,-1-4-983,1-4 722,-4-3-92,1-2-2160,-1 0 2969,3 0 0,-2-5 0,3-1 0</inkml:trace>
</inkml:ink>
</file>

<file path=ppt/ink/ink8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15:32.500"/>
    </inkml:context>
    <inkml:brush xml:id="br0">
      <inkml:brushProperty name="width" value="0.04286" units="cm"/>
      <inkml:brushProperty name="height" value="0.04286" units="cm"/>
    </inkml:brush>
  </inkml:definitions>
  <inkml:trace contextRef="#ctx0" brushRef="#br0">0 1 14729,'36'13'0,"0"-3"-5751,-7-10 5302,17 0-1,-10 0-930,38 0 1380,-30 0 0,7 0 0,-23 0 0</inkml:trace>
</inkml:ink>
</file>

<file path=ppt/ink/ink8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15:32.714"/>
    </inkml:context>
    <inkml:brush xml:id="br0">
      <inkml:brushProperty name="width" value="0.04286" units="cm"/>
      <inkml:brushProperty name="height" value="0.04286" units="cm"/>
    </inkml:brush>
  </inkml:definitions>
  <inkml:trace contextRef="#ctx0" brushRef="#br0">1 24 13649,'28'6'270,"-1"-2"-270,-8-4 0,3-6-2097,4 4 2097,4-9 570,2 10-570,1-8 0,4 8 0,2-3-90,1 4 0,0 0-179,-3 0-91,-3 0-90,-3 0-90,-2 7-539,-5-6-450,-5 11 1529,-4-10 0,-3 8 0,-3-4 0</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32:48.150"/>
    </inkml:context>
    <inkml:brush xml:id="br0">
      <inkml:brushProperty name="width" value="0.04286" units="cm"/>
      <inkml:brushProperty name="height" value="0.04286" units="cm"/>
    </inkml:brush>
  </inkml:definitions>
  <inkml:trace contextRef="#ctx0" brushRef="#br0">0 1 15538,'0'24'90,"0"-3"-90,7-10 0,2 0 90,4 1-90,-1 1-180,-3-1-539,1 7 89,-6-6-3508,3 16 4138,-6-18 0,1 9 0,-2-14 0</inkml:trace>
</inkml:ink>
</file>

<file path=ppt/ink/ink8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16:02.660"/>
    </inkml:context>
    <inkml:brush xml:id="br0">
      <inkml:brushProperty name="width" value="0.04286" units="cm"/>
      <inkml:brushProperty name="height" value="0.04286" units="cm"/>
    </inkml:brush>
  </inkml:definitions>
  <inkml:trace contextRef="#ctx0" brushRef="#br0">1 0 13289,'5'22'540,"-1"-4"-6020,-4-12 6199,0 3 870,0-2-1499,0 2 859,0-3-769,0 2 0,0 1 0,0 4-90,0 1 90,0 37-180,0-20 90,0 27-90,0-28 0,0 0 3392,-4 0-3302,3 1-90,-2-2 0,3-2 0,0 0 0,0-4 0,0-2 0,0-5 0,0-2 0,0-4-2069,0-1 630,0-13 359,0-3-179,0-10-180,0-2 1439,0 1 0,7-1 0,2-1 0</inkml:trace>
</inkml:ink>
</file>

<file path=ppt/ink/ink8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16:02.975"/>
    </inkml:context>
    <inkml:brush xml:id="br0">
      <inkml:brushProperty name="width" value="0.04286" units="cm"/>
      <inkml:brushProperty name="height" value="0.04286" units="cm"/>
    </inkml:brush>
  </inkml:definitions>
  <inkml:trace contextRef="#ctx0" brushRef="#br0">0 158 13649,'27'0'90,"-4"-5"0,-7 0-90,1-5 0,12-3 0,-4 2 0,30-11 0,-26 10 0,16-4-180,-23 7 0,-1 2-90,-1-1-89,-2 2-181,-2 1-90,0 0-89,-2 1-91,-1 0 1,-3 1 89,-1-1 720,-2 1 0,0 1 0,-1-1 0</inkml:trace>
</inkml:ink>
</file>

<file path=ppt/ink/ink8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16:03.518"/>
    </inkml:context>
    <inkml:brush xml:id="br0">
      <inkml:brushProperty name="width" value="0.04286" units="cm"/>
      <inkml:brushProperty name="height" value="0.04286" units="cm"/>
    </inkml:brush>
  </inkml:definitions>
  <inkml:trace contextRef="#ctx0" brushRef="#br0">120 0 14099,'-24'8'180,"3"-2"-180,15-6 0,0 0 0,1 0 0,1 0 0,-2 0 0,0 6 0,-1-5 0,3 11 0,2-5 0,2 4 0,0 0 0,0-2 0,0-1 0,0-2 0,0-2-90,0 0 180,0 3-90,7-3 0,1 1 0,5-5 0,0 0 0,-2 0 0,2 0 0,1 0 0,2 0 0,14-5 0,-11-1 0,12 0 0,-17-1 0,1 6 0,-2-2 0,0 3 0,0 0 0,-1 0 0,1 0 0,-3 6 0,1-5 0,-4 12 0,0-7 0,0 8 0,0-2 90,2 1-90,-1 0 90,-1 1 90,1 0 89,-2 1-89,1 1 180,-1 0-90,-2 0 0,-2-2 0,-2-1 0,-5 1-1,3 0-89,-10 0 0,4-2-90,-8-1 90,-5 4-180,5-2 180,-4 3-90,4-5 0,-2-3 0,-1 0-90,3 0 0,1 0 90,2-3-90,-2-2-90,3-3 180,0 0-90,-4 0-90,4 0-180,-6 0-809,-3 0 269,6 0 0,-7 0-1438,4 0 629,4 0 1619,-2 0 0,8 0 0,1 0 0</inkml:trace>
</inkml:ink>
</file>

<file path=ppt/ink/ink8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16:03.992"/>
    </inkml:context>
    <inkml:brush xml:id="br0">
      <inkml:brushProperty name="width" value="0.04286" units="cm"/>
      <inkml:brushProperty name="height" value="0.04286" units="cm"/>
    </inkml:brush>
  </inkml:definitions>
  <inkml:trace contextRef="#ctx0" brushRef="#br0">58 114 12750,'-22'0'270,"4"0"-180,11 0-90,2 0 0,2-6 0,1 1 0,12-6 0,2 3 0,10-1 0,2 1 0,3-1 0,3 0 0,2 0 0,3 0 0,1 1-3303,2 2 3303,2-1 90,1 3 0,0 0 0,21 3 0,-14 1-419,17 0 419,-19 0-90,3 0 0,1 6 0,1-5 0,2 5-2159,-1-2 2159,0 0 0,-2 2 2159,-1-1-2159,-4-4-90,-3 1-90,-2-2-180,-3 0-539,10 3 179,-16-2 1,5 1-810,-14-2 1611,-10 0 0,-1 0 0,-9 0 1</inkml:trace>
</inkml:ink>
</file>

<file path=ppt/ink/ink8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16:04.287"/>
    </inkml:context>
    <inkml:brush xml:id="br0">
      <inkml:brushProperty name="width" value="0.04286" units="cm"/>
      <inkml:brushProperty name="height" value="0.04286" units="cm"/>
    </inkml:brush>
  </inkml:definitions>
  <inkml:trace contextRef="#ctx0" brushRef="#br0">1 115 12930,'35'-4'180,"0"-5"-1,-9 2-89,4-5-625,5 1 625,6 1-90,6 0 0,4 1 0,5 0-438,3 1 348,3 1 180,1 3-180,0 0-89,-1 1-181,-1 2 0,-2-2-360,-4 2-89,-4-1-181,-5 2-179,-2 0 1169,-5 0 0,-5 0 0,-4 0 0</inkml:trace>
</inkml:ink>
</file>

<file path=ppt/ink/ink8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16:19"/>
    </inkml:context>
    <inkml:brush xml:id="br0">
      <inkml:brushProperty name="width" value="0.04286" units="cm"/>
      <inkml:brushProperty name="height" value="0.04286" units="cm"/>
    </inkml:brush>
  </inkml:definitions>
  <inkml:trace contextRef="#ctx0" brushRef="#br0">0 394 7713,'10'-31'179,"-2"1"-179,-4 10 990,0-2-326,-1-6-125,-1 6 725,0-17-904,-2 21-90,0-8-90,0 17 0,0 1 1169,0 2-247,0 20-652,0 8-270,0 11 28,0 6-28,0 14-180,0-8 90,5 17-90,-4 6-90,3-14-347,-4 13 437,0-20 0,0-2 0,0-1 0,0-1 90,0-2-90,0-2 0,0-3 0,0-2 0,0-4 90,8 3-90,-7-11 0,6 2 437,-7-13-527,0-12 0,0-4-90,0-13 0,0-1 0,0-5 90,0-5-90,-6-6 1,-1-6 179,-1-4-583,-4-6 493,10-3 90,-4-4 0,6-1-90,0 1 180,0 0-180,0-18 90,0 19 0,10-12-90,28-15 180,-12 40-528,21-27 438,-29 51 0,0 4 476,-2 3-476,-1 2 0,-2 3 0,-1 1 0,0 2 0,-2 2 365,-1 1-365,0 2 90,-2 0-180,1 0 180,0 7-90,1 1 90,-1 7-90,1 1 0,0 1 0,0 1 0,-1 0 90,-1 0-90,-3 0 0,-1 0 90,-2-2-90,-1 1 89,0-2-89,0 0 90,-8-1-90,-1 0 90,-8-2-90,1 1 0,-1-3 0,-1-1 0,0-3 0,0-1 0,0-1 0,-2-2 0,3-1 0,-1-1-90,0 0-89,1 0-91,1 0-180,1 0 0,2 0-89,4 0-271,-1 0-269,3 0-271,2-5 1350,3 0 0,2-5 0,0 1 0</inkml:trace>
</inkml:ink>
</file>

<file path=ppt/ink/ink8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16:19.517"/>
    </inkml:context>
    <inkml:brush xml:id="br0">
      <inkml:brushProperty name="width" value="0.04286" units="cm"/>
      <inkml:brushProperty name="height" value="0.04286" units="cm"/>
    </inkml:brush>
  </inkml:definitions>
  <inkml:trace contextRef="#ctx0" brushRef="#br0">1 19 13110,'25'5'0,"-2"-1"-5661,-10-8 5661,1 3 1319,2-6-1409,0 6 680,0-3-950,-2 2-90,1 1-179,-1-4 2132,4 5-2583,-5-2 1080,1 2 0,-6 0 0,-2 0 0</inkml:trace>
</inkml:ink>
</file>

<file path=ppt/ink/ink8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16:19.724"/>
    </inkml:context>
    <inkml:brush xml:id="br0">
      <inkml:brushProperty name="width" value="0.04286" units="cm"/>
      <inkml:brushProperty name="height" value="0.04286" units="cm"/>
    </inkml:brush>
  </inkml:definitions>
  <inkml:trace contextRef="#ctx0" brushRef="#br0">0 62 12840,'32'8'180,"-2"-8"-180,-14-2 90,3-10-4342,2 7 4252,13-5 0,-7 5 417,7-2-597,-9 4-180,-3-4-270,1 2-539,-2 1-360,0 1 2333,-2 0 0,-1 1 1,-1 0-1</inkml:trace>
</inkml:ink>
</file>

<file path=ppt/ink/ink8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16:20.636"/>
    </inkml:context>
    <inkml:brush xml:id="br0">
      <inkml:brushProperty name="width" value="0.04286" units="cm"/>
      <inkml:brushProperty name="height" value="0.04286" units="cm"/>
    </inkml:brush>
  </inkml:definitions>
  <inkml:trace contextRef="#ctx0" brushRef="#br0">0 74 11580,'23'-23'1080,"-4"2"-451,-11 11-449,-4 2-90,1 1 0,-3 4-90,0 2 270,0 1 90,1 0-90,-2 0-90,2 0 269,0 5-269,-1 3-180,1 4 90,-1 3-90,0-1 0,1 2 90,-1 1-90,0 0 0,-1 1 0,-1 0 0,0 1 90,0 1-90,0 0 0,0 1 0,0 1 0,0-1 0,0 9-90,0-8-180,0 6-449,6-5 269,-5-8-90,10 3-899,-5-6 360,4-5-91,1 0-89,0-5 1259,0-2 0,4-6 0,2-2 0</inkml:trace>
</inkml:ink>
</file>

<file path=ppt/ink/ink8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16:20.884"/>
    </inkml:context>
    <inkml:brush xml:id="br0">
      <inkml:brushProperty name="width" value="0.04286" units="cm"/>
      <inkml:brushProperty name="height" value="0.04286" units="cm"/>
    </inkml:brush>
  </inkml:definitions>
  <inkml:trace contextRef="#ctx0" brushRef="#br0">1 141 11850,'27'-23'0,"-2"2"90,-9 13-90,2-1-4341,3 0 4251,0 1 769,3-1-948,0 2-271,1 0-180,-2-1 91,-1 1-2629,4-2 2628,-8 4 2179,1-1-1549,-9 3 0,-5 2 0,1 1 0</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32:48.284"/>
    </inkml:context>
    <inkml:brush xml:id="br0">
      <inkml:brushProperty name="width" value="0.04286" units="cm"/>
      <inkml:brushProperty name="height" value="0.04286" units="cm"/>
    </inkml:brush>
  </inkml:definitions>
  <inkml:trace contextRef="#ctx0" brushRef="#br0">1 81 13469,'0'-22'-359,"0"3"-5752,0 12 3593,9-2 2870,-2 2 0,8-3 0,-4 4 1</inkml:trace>
</inkml:ink>
</file>

<file path=ppt/ink/ink8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16:21.260"/>
    </inkml:context>
    <inkml:brush xml:id="br0">
      <inkml:brushProperty name="width" value="0.04286" units="cm"/>
      <inkml:brushProperty name="height" value="0.04286" units="cm"/>
    </inkml:brush>
  </inkml:definitions>
  <inkml:trace contextRef="#ctx0" brushRef="#br0">122 1 11940,'-19'28'270,"0"3"-180,13-19-90,-2 5 0,4-7 90,2 1-90,0-1 0,2 0 0,0 0 0,0-2 0,8 0 0,2-2 0,7 0 0,-1-2 0,1 0 0,2-1 0,2-1 0,2-1 0,0 0 0,-1 0 0,9-1 0,-9 0 0,6 0 0,-8 0 0,-5 0 0,1 0 0,-8 0 0,0 0 0,-5 7 0,0 0 90,-3 8-90,0-2 0,0 1 0,0-1 90,0 3 0,0 0 90,0 0-90,0 0 0,0-2 0,0 0-1,-6-1 91,-4 0 0,-4-1 90,-12 5-180,-1 0 0,-2 0-90,3-4 0,7-4-90,0-2 0,0 0-180,-1-3-179,2 1-91,-2-3-90,1 0-269,-1-2-1,2 0 1,1 0-181,1 0 1080,0-5 0,0 3 0,0-3 0</inkml:trace>
</inkml:ink>
</file>

<file path=ppt/ink/ink8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16:21.532"/>
    </inkml:context>
    <inkml:brush xml:id="br0">
      <inkml:brushProperty name="width" value="0.04286" units="cm"/>
      <inkml:brushProperty name="height" value="0.04286" units="cm"/>
    </inkml:brush>
  </inkml:definitions>
  <inkml:trace contextRef="#ctx0" brushRef="#br0">35 32 12300,'-19'13'270,"4"-3"-270,15-9 629,0 2-449,36-2-90,-18 1 0,33-2 0,-24 0-90,5 0 180,5-6-45,30-1 0,6-1-135,1-5-1119,3 5 0,-3 2 1209,-17 3-90,-2 0 0,0 0-360,19 0-89,-19 1-346,12 2 255,-26 0-179,-8 0-360,-5 0-271,-8 0 1885,-6 0 1,-7 0-1,-4 0 1</inkml:trace>
</inkml:ink>
</file>

<file path=ppt/ink/ink8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16:22.144"/>
    </inkml:context>
    <inkml:brush xml:id="br0">
      <inkml:brushProperty name="width" value="0.04286" units="cm"/>
      <inkml:brushProperty name="height" value="0.04286" units="cm"/>
    </inkml:brush>
  </inkml:definitions>
  <inkml:trace contextRef="#ctx0" brushRef="#br0">1 198 11221,'14'-25'90,"-2"2"-5751,-3 12 5661,6-6 90,-1 5 975,5-4-1065,-3 4 1008,1 1-918,3-1 0,0 1 0,2 2-90,0 0 0,0 1 3206,-1 2-3206,-2 2 561,0 0-561,-3 1 180,-3 1 0,-4 0 0,0 1 0,-3 1 90,1 0-180,-5 7-90,1 1 90,-3 6-90,0 0 90,-8 1-180,-1 2 180,-8 1-90,2 2 0,-1 1 0,0 1 0,0 0 0,-6 10 0,5-9 0,-3 6 0,6-14 0,3-3 0,0-1 0,2-4-90,3-1 180,2-4-90,8-1 0,2-8 0,7 1-90,-1-7 90,2 3 0,0-1 90,2 0-90,0 0-90,0 0 180,1 1-90,-2 1 0,7 2 0,-7 0 0,4 4 0,-8 1 89,-1 2-89,-3 0 0,-2 7 0,-3 0 180,-1 8-90,-1-1 90,0 2 0,-7 1-90,-1 2 0,-7 2 0,0 1 90,-1 2 90,-1-3 0,-2 2-1,-2-2-89,-1 0 0,-10 4-180,7-6 90,-7 3-90,4-8 0,8-3-180,-2-1-180,10-6-89,3-2-901,1-1 451,4-7-270,2-2-181,2-6 1350,6-4 0,3-2 0,6-2 0</inkml:trace>
</inkml:ink>
</file>

<file path=ppt/ink/ink8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16:22.500"/>
    </inkml:context>
    <inkml:brush xml:id="br0">
      <inkml:brushProperty name="width" value="0.04286" units="cm"/>
      <inkml:brushProperty name="height" value="0.04286" units="cm"/>
    </inkml:brush>
  </inkml:definitions>
  <inkml:trace contextRef="#ctx0" brushRef="#br0">339 0 14998,'-29'16'1440,"2"0"-6831,4-2 5661,-15 8-270,7-3 1272,-11 9-1272,13-5 90,2 3-90,2 2 788,4 1-788,3 1 0,5-1 0,4-1-90,4-1 90,4-1-90,1 0 3334,8-3-3334,3-1-90,10-4 0,4-1 177,0-2-177,4-4-270,16-3 360,-8-5 0,13-1-3482,-14-2 3482,-1-8-89,0 1 179,-4-10-90,9-11 90,-14 4 0,3-11 0,-14 7 0,-4-2-90,-5-2 90,-3 0 0,-3 0 90,-8 1-180,-3 2 3482,-9 1-3482,-2 4-360,-11-6 0,8 12-89,-8-3-181,12 12-270,3 4-179,2 2-270,5 1 1439,2 2 0,3 0 0,1 0 0</inkml:trace>
</inkml:ink>
</file>

<file path=ppt/ink/ink8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16:22.855"/>
    </inkml:context>
    <inkml:brush xml:id="br0">
      <inkml:brushProperty name="width" value="0.04286" units="cm"/>
      <inkml:brushProperty name="height" value="0.04286" units="cm"/>
    </inkml:brush>
  </inkml:definitions>
  <inkml:trace contextRef="#ctx0" brushRef="#br0">305 100 16258,'-28'-16'899,"2"4"-809,9 21 0,-2 2 90,-16 19-180,7-6 0,-21 20 0,22-16 0,-6 9 0,11-2 90,11-9-180,2 7 90,9-11 0,0 1 0,7-3-90,5-1 180,8-2-3572,3-1 3482,2-2-180,3-2-90,2-4 90,2-3 90,3-2 1,-2-2-91,2-1 90,-2-6-90,-1-1 90,-2-7 90,-3-1-90,-3-2 90,-3-4 3302,-5-1-3302,-1-49-90,-8 30-374,-7-34 464,-9 41-270,-7 2-90,-3 2-179,-2 3-91,-2 3 0,-3 5-359,-1 3-360,-3 3-630,2 5 1979,1 0 0,3 4 0,2-1 0</inkml:trace>
</inkml:ink>
</file>

<file path=ppt/ink/ink8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16:23.135"/>
    </inkml:context>
    <inkml:brush xml:id="br0">
      <inkml:brushProperty name="width" value="0.04286" units="cm"/>
      <inkml:brushProperty name="height" value="0.04286" units="cm"/>
    </inkml:brush>
  </inkml:definitions>
  <inkml:trace contextRef="#ctx0" brushRef="#br0">1 1 13289,'31'4'-269,"1"-1"-91,-6-3 0,3 0-4521,2 0 4071,-2 0-359,2 0 769,-2 0 400,0 0 0,-3 0 0,-2 0 0</inkml:trace>
</inkml:ink>
</file>

<file path=ppt/ink/ink8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16:23.341"/>
    </inkml:context>
    <inkml:brush xml:id="br0">
      <inkml:brushProperty name="width" value="0.04286" units="cm"/>
      <inkml:brushProperty name="height" value="0.04286" units="cm"/>
    </inkml:brush>
  </inkml:definitions>
  <inkml:trace contextRef="#ctx0" brushRef="#br0">1 50 14189,'37'17'90,"-2"-4"-5751,-12-18 5661,16-1 0,-9-5 1036,28-1-1305,-23 3 729,11 0-1000,-17 4-359,-1 0-540,-2 1 2247,-2 0 0,-4 0 0,0-2 0</inkml:trace>
</inkml:ink>
</file>

<file path=ppt/ink/ink8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16:31.604"/>
    </inkml:context>
    <inkml:brush xml:id="br0">
      <inkml:brushProperty name="width" value="0.04286" units="cm"/>
      <inkml:brushProperty name="height" value="0.04286" units="cm"/>
    </inkml:brush>
  </inkml:definitions>
  <inkml:trace contextRef="#ctx0" brushRef="#br0">81 1 13559,'-8'23'0,"-4"-7"-5660,10-8 5660,-3-2 0,5 1 1409,0 5-1409,0-7 859,0 3-949,0-6 180,0 0-90,0 0 3392,0-6-3392,5-2 90,2-1-90,0-2 0,-1 4 0,-6-3 360,0 2-360,0 8 0,-6-3 0,4 9-90,1-7 90,6 3 90,4-4-90,1 0 0,-1-6 90,0 1-90,-7-2 0,-7 5 0,-8 2-90,0 0-90,1 0-90,2 0-179,0 4-91,0-3-270,1 6-539,-1-6 1349,1 3 0,2-4 0,1 0 0</inkml:trace>
</inkml:ink>
</file>

<file path=ppt/ink/ink8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16:32.628"/>
    </inkml:context>
    <inkml:brush xml:id="br0">
      <inkml:brushProperty name="width" value="0.04286" units="cm"/>
      <inkml:brushProperty name="height" value="0.04286" units="cm"/>
    </inkml:brush>
  </inkml:definitions>
  <inkml:trace contextRef="#ctx0" brushRef="#br0">55 27 13379,'-21'34'90,"8"-3"-5750,4-13 5930,5 11-270,-1-5 1499,2 7-1499,3-8 859,0 10-859,0-9 0,0 7 0,0-11 0,0-2 0,0 0 3392,0-3-3392,0-2 0,6-2 0,-4-2 0,4-2 0,-6-2 0,0-2 90,0 0-90,6-2 90,4-1-90,5-7 0,0 0 0,0-7 0,-1 0 90,-1-1-90,1-2 0,-3-1 0,0-1 0,-4-1 180,-1-1-90,-3-2-90,-1 0 90,-2 0-90,0 1 90,0-1 90,0 0-90,0 2-90,-6 1 89,4 3-89,-14-4-89,10 6 89,-9-1 0,5 5 0,-26 3 0,-8-1 0</inkml:trace>
</inkml:ink>
</file>

<file path=ppt/ink/ink8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16:33.034"/>
    </inkml:context>
    <inkml:brush xml:id="br0">
      <inkml:brushProperty name="width" value="0.04286" units="cm"/>
      <inkml:brushProperty name="height" value="0.04286" units="cm"/>
    </inkml:brush>
  </inkml:definitions>
  <inkml:trace contextRef="#ctx0" brushRef="#br0">1 133 11400,'9'-22'0,"2"3"-5660,2 12 5660,11-6 0,-4 3-1167,9-4 987,-7 5 897,1 0-1166,1 1-181,-2 2 0,-2 1 2179,-3 2-2538,-2 1 1837,-5 0 0,-3 0 0,-2 1 0</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32:48.570"/>
    </inkml:context>
    <inkml:brush xml:id="br0">
      <inkml:brushProperty name="width" value="0.04286" units="cm"/>
      <inkml:brushProperty name="height" value="0.04286" units="cm"/>
    </inkml:brush>
  </inkml:definitions>
  <inkml:trace contextRef="#ctx0" brushRef="#br0">0 1 17337,'5'29'720,"-2"-1"-3561,-3 10 3021,0-7 936,11 59-1026,-3-31-90,8 24 187,-6-36-277,1-16-50,-1-2-39,3-2 1401,-1 0-1762,3-3-269,-1-1-91,0-2-899,2 7-360,-5-2-326,-1 3 2485,-6-11 0,-4-9 0,0-6 0</inkml:trace>
</inkml:ink>
</file>

<file path=ppt/ink/ink8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16:33.403"/>
    </inkml:context>
    <inkml:brush xml:id="br0">
      <inkml:brushProperty name="width" value="0.04286" units="cm"/>
      <inkml:brushProperty name="height" value="0.04286" units="cm"/>
    </inkml:brush>
  </inkml:definitions>
  <inkml:trace contextRef="#ctx0" brushRef="#br0">54 0 12660,'-9'20'180,"3"-3"-90,3-12-90,2-2 0,-1 3 0,2-2 0,0 0 0,0 2 0,0-1 0,0 0 0,0 1-90,0 8 90,5-7 0,-4 6 90,9-9-90,-2 1 0,5-1 0,1-1 0,0-2 0,2 0 0,1-1 0,1 0 0,0 0 0,1 0 0,-2 0 0,0 0 0,-2 0 0,-2 0 0,-2 0 90,-2 7-90,-2 1 90,-4 5 89,-1 0 1,-2-1-90,0 3 90,0 0-90,-6 3 90,-3 0-90,-8 0-90,0 0 90,-2 0-90,0-1 0,-1-1 90,-1-2-90,0-3 0,2-1 0,0-3-180,2 1-270,1-4-179,3-1-271,1-3 900,-2 0 0,4 0 0,-1 0 0</inkml:trace>
</inkml:ink>
</file>

<file path=ppt/ink/ink8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16:35.572"/>
    </inkml:context>
    <inkml:brush xml:id="br0">
      <inkml:brushProperty name="width" value="0.04286" units="cm"/>
      <inkml:brushProperty name="height" value="0.04286" units="cm"/>
    </inkml:brush>
  </inkml:definitions>
  <inkml:trace contextRef="#ctx0" brushRef="#br0">112 33 13829,'-32'12'0,"10"0"0,11-4 0,6 2-4251,-2-1 4251,-1 2 859,5 1-859,-2 2 0,0 1 0,3 1 90,-2 0-90,0 0-90,2 31 180,0-24-90,2 22 0,0-32 0,9 3 0,-3-5 0,3 2 0,-1-7 0,-2-2 0,6-2 0,0 0 0,1-2 3482,-2 0-3482,3 0 0,1-8 0,2 0 0,2-8 0,-2 1 0,0-1 0,-1 0 0,1 0 90,-3 0-90,0 1 0,-3-1 0,1-5 0,-6 5 0,1-4 90,-7 2-90,0 5 0,0-4-90,0 8 90,0-1 90,0 2-180,0-1 90,-7 0 0,5 0 0,-14 1 0,7-1-180,-9 0-90,2 1-180,-1 0-89,1 2-541,0 0 1080,-7 0 0,6 4 0,-6-1 0</inkml:trace>
</inkml:ink>
</file>

<file path=ppt/ink/ink8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15:15.038"/>
    </inkml:context>
    <inkml:brush xml:id="br0">
      <inkml:brushProperty name="width" value="0.04286" units="cm"/>
      <inkml:brushProperty name="height" value="0.04286" units="cm"/>
    </inkml:brush>
  </inkml:definitions>
  <inkml:trace contextRef="#ctx0" brushRef="#br0">28 124 11940,'0'-28'810,"0"4"-540,0 12 269,-5-4-269,3 6-90,-6-3 90,7 6-90,-3 2 0,1 0 1259,2 1-1259,-3 7-90,4 2 0,0 7 0,0 2 0,6 10-1,8 24-89,0-6 90,3 15-372,-6-21 192,0 3 90,0 0 0,0 1 0,0-1 90,0-1-90,0 0 0,0-2 0,-2 0 0,-2-2-90,2 9 0,-6-13 1,2 5-361,-5-12 180,0-9-630,0-1 913,-10-10-103,0-7-90,-9-4 0,10-6 90,-7-3-90,7-2 90,-9-5 0,2-3 90,3-5-90,6-4 90,0-3-3392,6 0 3392,-3-3 0,4 1 0,7 0 0,28-45-2178,-4 28 2268,15-22 0,-22 43 0,-9 17 0,-4 2 2268,0 4-2178,-4 3-90,3 3 90,-3 3 3392,0 2-3393,-1 1-89,0 2-90,2 0 90,1 6-90,0 1 90,0 7-90,0 0 0,-1 0 0,0 0 0,-2 1 0,-1 0 0,-2 1 90,0 0-90,-1 0 180,-1 5-180,-1-4 0,0 4 90,-6-2-90,-4-4 0,-8 3 0,0-8 0,1-1 0,1 0 0,2-3 0,-2 1-90,0-3-180,1 1-90,1-2-89,0-1-91,2-1-90,-1-1 630,2 0 0,5-5 0,2-2 0</inkml:trace>
</inkml:ink>
</file>

<file path=ppt/ink/ink8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15:15.385"/>
    </inkml:context>
    <inkml:brush xml:id="br0">
      <inkml:brushProperty name="width" value="0.04286" units="cm"/>
      <inkml:brushProperty name="height" value="0.04286" units="cm"/>
    </inkml:brush>
  </inkml:definitions>
  <inkml:trace contextRef="#ctx0" brushRef="#br0">1 10 15268,'40'6'-270,"-2"0"-89,-11-6-181,1-6-2772,13 1 2593,-11-1 470,7 2-560,-14 4 89,-6 0 90,-2 0-179,-4 0 809,-4 0 0,-4 0 0,-1 0 0</inkml:trace>
</inkml:ink>
</file>

<file path=ppt/ink/ink8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15:15.585"/>
    </inkml:context>
    <inkml:brush xml:id="br0">
      <inkml:brushProperty name="width" value="0.04286" units="cm"/>
      <inkml:brushProperty name="height" value="0.04286" units="cm"/>
    </inkml:brush>
  </inkml:definitions>
  <inkml:trace contextRef="#ctx0" brushRef="#br0">1 59 14009,'27'10'270,"-2"-1"-5931,-7-9 5751,12-7-180,-4 1 730,25-6-1090,-18 4 634,11-1-994,-14 6 1,-1-4-1,-2 3 3166,1-2-3526,-1 2 1170,-2 0 0,1 0 0,-2 1 0</inkml:trace>
</inkml:ink>
</file>

<file path=ppt/ink/ink8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15:17.031"/>
    </inkml:context>
    <inkml:brush xml:id="br0">
      <inkml:brushProperty name="width" value="0.04286" units="cm"/>
      <inkml:brushProperty name="height" value="0.04286" units="cm"/>
    </inkml:brush>
  </inkml:definitions>
  <inkml:trace contextRef="#ctx0" brushRef="#br0">83 164 7892,'12'-26'90,"-1"2"630,-7 14-90,1 1 629,0-6-809,-2 5-1,-1-3 1,-2 4-90,0 1 0,0 1 0,0 1-91,0 0 91,0 2-90,0-1 1709,0 2-1889,-6 12 0,-12 15 0,2 5-90,-9 7 0,11-9 0,1-1 0,-1 4 0,5-1 180,3 1 90,3-1-181,3-2-89,0 1 90,0-2-90,7 0 90,0-3-90,8 0 0,-2-2 0,0-1 0,-2-1 0,0-3 90,1-1-90,2-2 90,2-3-90,1-2-90,1-1 90,1-2 0,2-2 0,0-1 0,-1-2-90,0 0 90,-2 0-90,1-7 0,-1-1-89,0-6 89,-3-3-90,-1 1 90,-1-5 0,-1-3 0,0-2 0,-2-3 90,-1-1 0,-2-2 0,-1-2 0,-3-1 0,-1 0 0,-2 2 0,0 1 90,-7 3 0,0 0-90,-13-5 90,6 10-90,-5-2-90,5 12 90,1 3 0,-3 5 0,1 2 0,-1 4 0,1 0-90,-1 0-90,0 0-90,0 7-90,0 0-89,0 6-91,0-1-90,2 0 1,-1 0-451,3 0-629,0 0 1709,3-1 0,1 0 0,3-1 0</inkml:trace>
</inkml:ink>
</file>

<file path=ppt/ink/ink8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15:17.469"/>
    </inkml:context>
    <inkml:brush xml:id="br0">
      <inkml:brushProperty name="width" value="0.04286" units="cm"/>
      <inkml:brushProperty name="height" value="0.04286" units="cm"/>
    </inkml:brush>
  </inkml:definitions>
  <inkml:trace contextRef="#ctx0" brushRef="#br0">154 17 15628,'-31'-9'360,"5"2"-360,15 7 0,0 0 90,3 0-180,2 5 90,3 1-90,3 5 0,0-3 90,5 1 0,2-5 0,3-1 0,3-3 90,-3 0-90,-5-17 0,-9 13 0,-9-13 0,-4 17-90,3 0-630,-4 0 181,5 0-1,-1 0 540,5 0 0,6 0 0,0 0 0</inkml:trace>
</inkml:ink>
</file>

<file path=ppt/ink/ink8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15:17.877"/>
    </inkml:context>
    <inkml:brush xml:id="br0">
      <inkml:brushProperty name="width" value="0.04286" units="cm"/>
      <inkml:brushProperty name="height" value="0.04286" units="cm"/>
    </inkml:brush>
  </inkml:definitions>
  <inkml:trace contextRef="#ctx0" brushRef="#br0">210 13 13829,'-28'-7'1259,"3"1"-989,13 6 0,1 0 90,2 0-360,-1 0 180,3 7 90,0 1-90,0 6-1,-1 1 1,-1 3-90,-1 1-90,0 4 90,1 2-90,0 2 0,2 1 0,0-1 90,1 1-90,1-1 0,0-2 90,1 0-90,1-1 0,1-2-90,9-2 180,2 0-180,9-2 90,0-1 0,4-1 0,1-2 0,2-2 0,-1-2-90,2-3 0,1-4 0,4-1-180,1-2 91,0 0 89,1-7-90,-3-3-180,17-25-8,-21 10 368,9-15-90,-26 13 90,-2 0-90,-3-3 90,-2 0 0,-2-1 0,-7 0 0,-2 0 278,-7 2-278,-1 3 0,-1 4-180,-1 4 0,0 4-90,1 2-629,-8 4 449,8 3-269,-6 2-1,9 3-449,3 0-270,0 7 1439,3 1 0,0 7 0,1 0 0</inkml:trace>
</inkml:ink>
</file>

<file path=ppt/ink/ink8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15:21.760"/>
    </inkml:context>
    <inkml:brush xml:id="br0">
      <inkml:brushProperty name="width" value="0.04286" units="cm"/>
      <inkml:brushProperty name="height" value="0.04286" units="cm"/>
    </inkml:brush>
  </inkml:definitions>
  <inkml:trace contextRef="#ctx0" brushRef="#br0">1 79 13829,'25'6'270,"-2"-1"-5751,-12-5 5751,11 0 1139,-4-6-1319,10-1-90,-7-3 860,1 0-860,-1 2 90,29-8-90,-23 10-90,20-8 0,-30 11 0,0-1 3212,-2 1-3302,0 1-90,-4 1-90,-2 1-3687,-3 0 2787,-9 0 1260,-2 0 0,-9 0 0,1 0 0</inkml:trace>
</inkml:ink>
</file>

<file path=ppt/ink/ink8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15:22.335"/>
    </inkml:context>
    <inkml:brush xml:id="br0">
      <inkml:brushProperty name="width" value="0.04286" units="cm"/>
      <inkml:brushProperty name="height" value="0.04286" units="cm"/>
    </inkml:brush>
  </inkml:definitions>
  <inkml:trace contextRef="#ctx0" brushRef="#br0">28 1 12840,'-2'24'90,"0"-1"-90,2-12 90,0 3-90,-6 2 0,5 1 0,-5 2 0,6 1 0,-5 0 0,4 0 0,-4-1 0,5-3 0,0 0 0,0 3 0,0-5 0,0 1 0,0-7 0,5-2 0,-4-2 0,9-3-90,-4 1 90,3-2-90,2 0 90,0 0-90,3-5 90,1-2-90,4-4 90,-2-1-90,3 1 90,1-4 0,-1 1 0,2-2-90,-1-1 90,1 1 0,-1 0 0,27-11 0,-21 13 90,19-6-90,-29 16 0,-2 3 90,-2 0 0,-2 1 0,-2 0 0,-1 8 0,-3 0-90,-1 8 0,-2-1 90,-1 0-90,1 1 0,-2 1 89,0 2 1,0 0 0,0 0 0,0 1 90,0-2 90,0 1 0,0-1-90,-6-1 90,0-1-1,-7-2 91,0-1-90,0-1 0,-2 0 360,-11 3-361,5-3 1,-10 3 180,-2-1-270,6-3-90,-7 1 0,9-4 0,2-1 0,2 1 0,0-1-90,3-1 90,1 0 0,3-1-90,2 0 90,1-2-1,2 0-178,3 0 89,0-3 0,2 1 0,1-1 0,0 0 0,1 0 0,2 0 0,-1 0 0</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32:48.737"/>
    </inkml:context>
    <inkml:brush xml:id="br0">
      <inkml:brushProperty name="width" value="0.04286" units="cm"/>
      <inkml:brushProperty name="height" value="0.04286" units="cm"/>
    </inkml:brush>
  </inkml:definitions>
  <inkml:trace contextRef="#ctx0" brushRef="#br0">0 64 13739,'26'-18'-899,"-3"3"-1080,1 9 809,-4 1 1170,9-2 0,-7 1 0,2 0 0</inkml:trace>
</inkml:ink>
</file>

<file path=ppt/ink/ink8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16:38.153"/>
    </inkml:context>
    <inkml:brush xml:id="br0">
      <inkml:brushProperty name="width" value="0.04286" units="cm"/>
      <inkml:brushProperty name="height" value="0.04286" units="cm"/>
    </inkml:brush>
  </inkml:definitions>
  <inkml:trace contextRef="#ctx0" brushRef="#br0">0 432 12390,'14'30'90,"-7"-2"0,0-12-90,-7 1-485,0 10 485,0-6 119,0 25-119,0-20 0,0 8 0,0-16 0,0-8 0,0 1 0,0-2 366,0 0-366,0-1 0,0 0 0,0 1 90,0-1-90,0 0 0,0-2-90,0 0 90,0 0 0,0 0 0,0 1 0,0-1 0,0 1 0,0-1 0,0-1 0,6-1 0,1-1 0,6-2 0,-1 1 0,0-2 0,-2 0 0,1 0 0,-3 0 0,1 0 0,-3 0 0,1 0 0,-1 0 0,2 0 0,1 0 0,2 0 0,1 0 0,3 0 0,2 0 0,2 0 0,1 0 0,0 0 0,1 0 0,0 0 0,3 0 0,-1 0 0,0-5 0,1 1 0,0-2 0,0-2 0,1 4 0,-1-5 0,1 2 0,0 0 0,2 0-3392,0 1 3392,1 0 0,0 0 0,2 1 0,9 3 0,-9 0 0,6 2 0,0 0 0,-9 0 0,9 0 0,-1 0 0,-5 0 3392,8 0-3392,-10 0 0,0 0 0,0 0 0,1-6 0,3 5 0,0-12 0,4 5 0,0-6 0,2 2 0,2 3 0,1 1 0,0 0 0,-1 1 0,16 3 0,-14-2 0,11 4 0,-1-2-3392,4 1 3392,2 0-1964,-3 1 1964,-13 1-93,-1 0 93,4-1 0,-2-2 0,5 0 0,2-1 0,0 0 0,1-3 0,-3-2-186,0 0 186,0-1 0,0 1 0,-2 1 0,0 0 0,-3 2 0,18 0 0,-15 4 0,14 0 0,-5 3 0,-13 0 0,9 0 0,-16 0 0,0 0 0,1 0 1819,1 0-1819,1 0 0,2 0 0,3 0 0,2 0 0,2-5-2045,1 4 2045,1-10 0,1 5 176,1-5-176,0 5 0,0-3 2069,-2 5-2069,-3-5 0,17 3 0,-18 1 0,11 1 0,-10 2 0,-14 1 35,7 1-35,-8 0 3209,-9 0-3119,4 0-90,-9 0 0,-1 0 0,2 0 282,1 0-282,2 0 0,2 0 0,1 0 0,1 0 0,2 0 0,1 0 0,1-4 0,13 2 0,3-2 0,-1 4 0,-4 0 0,-13 0 0,-3 0 0,-1 0 0,-3 0 0,-2 0 0,-1 0 0,-2 0 0,1 4 0,-2-3-90,3 3 90,0-4 0,2 0 0,2 0 90,2 0-90,1 0 0,2 0-90,-2 0 90,-1 0 0,-3 0 0,-1-5 0,-3 4 0,-2-3 90,-1 4-180,-2 0 180,0 0-90,4 0-90,-3 0 180,4 0-90,-7 0-90,0 0 180,-3 0-180,-1 0 180,0 0-90,-1 0 0,1 0-90,0 0 180,-2 0-180,0 0 90,0 0 0,1 0 0,-1 0 0,0 0 0,1 0 0,0 0 90,1 0-180,2-5 90,-3 3 0,2-7 0,-5 5 0,1-5 0,-2 0 0,0 0 0,0 0 0,-7-1 0,0-1 0,-5-1 0,5-2 0,-4 0-90,-3-29 180,2 16-90,-2-21 0,11 24-90,3 0 90,0 0 0,0 1 90,0 1-90,0 3 0,0 2 0,0 4-90,0 1 180,0 3-180,0 1 90,0 2 0,0 2 0,0 1 0,0 1 0,0 2 0</inkml:trace>
</inkml:ink>
</file>

<file path=ppt/ink/ink8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17:05.732"/>
    </inkml:context>
    <inkml:brush xml:id="br0">
      <inkml:brushProperty name="width" value="0.04286" units="cm"/>
      <inkml:brushProperty name="height" value="0.04286" units="cm"/>
    </inkml:brush>
  </inkml:definitions>
  <inkml:trace contextRef="#ctx0" brushRef="#br0">0 0 8342,'0'23'-90,"0"-3"90,0-12-90,0 0 90,0-2-90,0-1-899,0 3 989,0-3 0,0 2 0,0-5 0</inkml:trace>
</inkml:ink>
</file>

<file path=ppt/ink/ink8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17:06.602"/>
    </inkml:context>
    <inkml:brush xml:id="br0">
      <inkml:brushProperty name="width" value="0.04286" units="cm"/>
      <inkml:brushProperty name="height" value="0.04286" units="cm"/>
    </inkml:brush>
  </inkml:definitions>
  <inkml:trace contextRef="#ctx0" brushRef="#br0">257 154 13739,'0'-21'540,"-5"3"-540,0 14 90,-6 0 90,-6-2-90,5 3-90,-15-2 0,15 4 0,-7-1 0,9 2 0,-1 0 0,0 0 0,-1 0 0,3 0 0,-2 0 0,2 0 0,-1 0 0,1 7 0,1 1 0,0 6 0,0-1 0,1 0 0,0 1 0,1 1 0,2 2 0,0-1 0,2 0 0,0 1 0,2 1 0,0-1 0,0 1 0,0-1 0,6-2 0,7 6 0,2-6 0,3 1-90,2-6 90,-4-6 0,6 0-90,-5-4 90,1 0-90,-1-9 0,1 0 0,0-10 0,0 1 0,0 0 0,-1-3 90,0 0-90,3-13 90,-5 8 0,1-7 0,-5 3 0,-4 8 0,-2-6 180,-3 4 0,-2 1-90,0 2 0,0 4-90,0 7 90,0 4 449,0 0-539,0 9 90,0 2-90,0 6 90,4-1-90,2 0 0,3 0 0,-4 1 90,3 0-180,0 6 90,1-3 90,1 3-180,-3 5 90,-4-7 0,2 5 0,-5-6 0,0-2 0,0-2 0,0-2-90,0-1-90,0-2-89,0-1-3869,0-1 3059,0-7-271,0-3 1350,7-8 0,0-1 0,6 0 0</inkml:trace>
</inkml:ink>
</file>

<file path=ppt/ink/ink8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17:06.908"/>
    </inkml:context>
    <inkml:brush xml:id="br0">
      <inkml:brushProperty name="width" value="0.04286" units="cm"/>
      <inkml:brushProperty name="height" value="0.04286" units="cm"/>
    </inkml:brush>
  </inkml:definitions>
  <inkml:trace contextRef="#ctx0" brushRef="#br0">20 65 10771,'-10'-25'719,"4"4"-629,2 15 180,4 1-90,0 1 1529,0 2-1349,7 0-90,0 7-90,8-4 90,-2 11-91,2-4-89,2 6 90,0-1-90,3 2-90,-1 0 90,1 2 0,-1 0-90,-1 1 0,0 2-3392,-2 0 3392,0 3 90,0 1-90,-1 2 0,0 0 0,-3 1 0,-1-1 0,-2 2 0,-2-2 0,-3 0 0,0-2 0,-4-2-90,0-3 90,0-1-180,0-3-90,0-1 1,0-3-91,0-1-90,0-4 784,0-1-1863,-5-3 539,4-8 990,-4-2 0,5-6 0,0 1 0</inkml:trace>
</inkml:ink>
</file>

<file path=ppt/ink/ink8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17:07.466"/>
    </inkml:context>
    <inkml:brush xml:id="br0">
      <inkml:brushProperty name="width" value="0.04286" units="cm"/>
      <inkml:brushProperty name="height" value="0.04286" units="cm"/>
    </inkml:brush>
  </inkml:definitions>
  <inkml:trace contextRef="#ctx0" brushRef="#br0">1 99 14549,'19'1'809,"-3"2"-539,-11 17-180,-1-3-4252,2 6 4252,-1-3 860,1 1-860,0 2-90,1 2 0,-1 2 90,1 0-90,1 2 3392,-1 0-3392,1 3 0,0 0 0,1 0 0,0 2-90,4 12-90,-2-11-180,2 9-90,-5-17 1,-1-2-1,-1-5 0,-3-2-179,0-4-2250,-3-4 2429,0-11-269,-7-13 359,0-7 180,-6-9 0,1 3 90,1-3 0,1-3 90,-1-2 0,2-1 270,0-1 450,0 1-91,2 0 1,1 1-180,2 1-90,2 3-91,1 2 1,1 1 0,0 1 0,0 0 0,0 2-90,0 1 90,6 2-91,2 2 91,11-5-180,-4 8 90,2-4-180,-4 12 90,-1 0-90,0 3 90,-1 1-90,-2 4 0,0 0 90,-2 1-90,1 0 0,-2 7 0,0 1 90,-1 7 0,-1 0-90,0 1 90,-2 0-90,0 2 0,-2 0 0,0 0 0,0 1 0,0-1 90,-6 1-90,-1-2 0,-10 6 0,3-6-90,-2 4-90,-4-4-90,8-5 0,-4 1-90,7-7-179,2-1-1,1-4-2608,2 1 2158,1-10 990,8 0 0,3-9 0,6 1 0</inkml:trace>
</inkml:ink>
</file>

<file path=ppt/ink/ink8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17:07.720"/>
    </inkml:context>
    <inkml:brush xml:id="br0">
      <inkml:brushProperty name="width" value="0.04286" units="cm"/>
      <inkml:brushProperty name="height" value="0.04286" units="cm"/>
    </inkml:brush>
  </inkml:definitions>
  <inkml:trace contextRef="#ctx0" brushRef="#br0">108 0 15988,'-25'13'630,"4"-1"-6201,11 2 5751,-4 10-90,4-2 1319,-2 9-1409,6-5 949,2 2-949,1 2 0,2 2-90,0 1 180,1 1 3302,0 1-3482,6-1 90,2 0 90,5-2-180,3-1 0,-1-2 0,1-2-179,0-1-91,3-2 0,0-3-90,-1-2-89,2-4-1,-4-2 0,3-5-3481,-1-3 3391,2-3-180,0-2-269,0 0-270,0-6 1349,3-1 0,0-8 0,1 0 0</inkml:trace>
</inkml:ink>
</file>

<file path=ppt/ink/ink8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17:07.956"/>
    </inkml:context>
    <inkml:brush xml:id="br0">
      <inkml:brushProperty name="width" value="0.04286" units="cm"/>
      <inkml:brushProperty name="height" value="0.04286" units="cm"/>
    </inkml:brush>
  </inkml:definitions>
  <inkml:trace contextRef="#ctx0" brushRef="#br0">397 0 15988,'-8'27'270,"-1"-1"-749,-15 3 479,6-4 90,-15 25-90,12-17 0,-7 11 0,-6 1 0,8-10-180,-10 9-90,13-13-179,1-1 89,1-3 35,4 0-125,1-3-71,3 0-108,3-2-181,0-3-449,2-3-270,1-4 1529,2-4 0,1-4 0,0-3 0</inkml:trace>
</inkml:ink>
</file>

<file path=ppt/ink/ink8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17:08.188"/>
    </inkml:context>
    <inkml:brush xml:id="br0">
      <inkml:brushProperty name="width" value="0.04286" units="cm"/>
      <inkml:brushProperty name="height" value="0.04286" units="cm"/>
    </inkml:brush>
  </inkml:definitions>
  <inkml:trace contextRef="#ctx0" brushRef="#br0">1 1 15808,'27'26'180,"-2"0"-90,-10-6 90,1 1-90,1 1-90,1 2 0,2 1 0,1-1 90,-1-1-90,1-1-90,0-1-270,-1-1 0,1-2-180,-2-2-3481,-2-4 3301,-3-1-89,1-3-721,-2 1 1530,3-2 0,-4-3 0,2-1 0</inkml:trace>
</inkml:ink>
</file>

<file path=ppt/ink/ink8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17:08.392"/>
    </inkml:context>
    <inkml:brush xml:id="br0">
      <inkml:brushProperty name="width" value="0.04286" units="cm"/>
      <inkml:brushProperty name="height" value="0.04286" units="cm"/>
    </inkml:brush>
  </inkml:definitions>
  <inkml:trace contextRef="#ctx0" brushRef="#br0">0 43 13919,'29'11'-360,"-1"-8"-5660,-5-4 4851,11-14 269,-8 9-1436,7-4 896,-12 3 1709,-2 3 1,-3-2-1,-2-1 1</inkml:trace>
</inkml:ink>
</file>

<file path=ppt/ink/ink8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17:08.598"/>
    </inkml:context>
    <inkml:brush xml:id="br0">
      <inkml:brushProperty name="width" value="0.04286" units="cm"/>
      <inkml:brushProperty name="height" value="0.04286" units="cm"/>
    </inkml:brush>
  </inkml:definitions>
  <inkml:trace contextRef="#ctx0" brushRef="#br0">0 84 13379,'0'21'810,"0"-4"-450,0-13-1,0-1 1,0-1 270,5 1-450,1-1-90,5-1-3392,1-1 3392,1 0-339,1 0 249,2-7-90,0 6-89,2-12-271,2 7 0,2-7 3089,1 1-3358,0-1-3201,0 1 2570,0 0-449,2 1 1799,-1 0 0,2-2 0,-1 0 0</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32:49.038"/>
    </inkml:context>
    <inkml:brush xml:id="br0">
      <inkml:brushProperty name="width" value="0.04286" units="cm"/>
      <inkml:brushProperty name="height" value="0.04286" units="cm"/>
    </inkml:brush>
  </inkml:definitions>
  <inkml:trace contextRef="#ctx0" brushRef="#br0">197 32 15628,'-36'19'1529,"5"-4"-1259,7-1-180,4-4 90,0 1-90,-4 6-90,8-3-180,-4 22 180,15-19-989,31 27 629,-7-30-630,49 9 720,-37-19-359,40 0 539,-40-11-90,32-12 180,-39 1-360,14-23 180,-29 21-1079,-6-28 359,-13 25 52,-33-26 0,11 30 0,-20-10 0</inkml:trace>
</inkml:ink>
</file>

<file path=ppt/ink/ink8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17:09.144"/>
    </inkml:context>
    <inkml:brush xml:id="br0">
      <inkml:brushProperty name="width" value="0.04286" units="cm"/>
      <inkml:brushProperty name="height" value="0.04286" units="cm"/>
    </inkml:brush>
  </inkml:definitions>
  <inkml:trace contextRef="#ctx0" brushRef="#br0">87 131 13559,'-24'0'450,"4"0"-360,10 0-90,2 0-4162,-1 0 4162,3 0 0,1 0 860,2-5-860,2-1 0,1-3 0,7 0 0,2 0 0,17-7 3392,-5 4-3392,6-3 0,1 1 0,-8 3 90,22-3-90,-24 8 90,11 1-90,-19 5 0,-2 0 0,-1 0 0,0 0 0,-2 7 0,0 0 0,-3 5 90,0-1-90,-2 0 0,0 0 0,-9 2 0,-2 0 0,-7 1 0,-1-1 0,2 0 0,-1-1 0,1-1 0,2 0 0,3-4 0,2 0 0,-1-2 0,5-1 0,1 0 0,5-1-90,0-1 90,6-1 0,2 0 0,7-1 0,1 0 90,-1 0 90,2-5-90,-1 4 0,0-8 179,8 4-269,-6-1 90,6 3 0,-2 3-90,-6 0 0,4 0 90,-8 7-90,-1 1 90,-1 7 0,-2-1 0,0 0 180,-2-1-90,-2 3 90,-1 0 0,-3 1-1,0 2 1,0-1-90,-8 2 0,-1 0 0,-21 9-90,8-6 90,-30 16-270,26-21 180,-14 5-180,24-16-90,2-2-270,3-2 0,3-2-179,-1 0-91,2-1 1,2-6-91,1-2-89,4-8-631,0 0-538,-7-2 2068,5-3 0,-5-3 0,7 0 0</inkml:trace>
</inkml:ink>
</file>

<file path=ppt/ink/ink8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17:09.484"/>
    </inkml:context>
    <inkml:brush xml:id="br0">
      <inkml:brushProperty name="width" value="0.04286" units="cm"/>
      <inkml:brushProperty name="height" value="0.04286" units="cm"/>
    </inkml:brush>
  </inkml:definitions>
  <inkml:trace contextRef="#ctx0" brushRef="#br0">0 0 16618,'30'6'629,"-2"2"-6199,-11 7 5930,12 5 831,15 19-1101,-8-8 935,6 11-845,-13-2-90,-8-8 90,4 13-270,-10-11 180,-1 0-90,-2 2 90,0 2 0,-3-1-90,-1 0 0,-3-1 90,0-2 2963,-2 0-2963,-1-2 660,-1-1-750,-1-3 0,0-2 90,0-3-180,-7 0-90,0-3-90,-1-1-179,-2-3-181,9-2-269,-8-3 89,8 0-1169,-6-2 720,6-3-720,-4-3 1979,2-1 0,-2-2 0,0 0 0</inkml:trace>
</inkml:ink>
</file>

<file path=ppt/ink/ink8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17:11.288"/>
    </inkml:context>
    <inkml:brush xml:id="br0">
      <inkml:brushProperty name="width" value="0.04286" units="cm"/>
      <inkml:brushProperty name="height" value="0.04286" units="cm"/>
    </inkml:brush>
  </inkml:definitions>
  <inkml:trace contextRef="#ctx0" brushRef="#br0">455 166 15088,'-12'-27'180,"5"4"-180,-1 16 90,4 0-1421,-6 0 1331,4 0 425,-3-1-425,4 1 0,-3 3 0,2-1 90,-2 1 0,-2-6 1086,4 4-1176,-4-4 0,5 6 0,1-1 90,-1 1-90,-1 0 0,1 1 90,0-1-180,0 0 180,-1 1-90,2 1 0,-3 2 0,0 0-90,1 0 90,-3 0 0,0 0 0,1 0 0,0 0 0,0 0 0,1 0 0,-2 0 90,1 0-90,0 0-90,1 0 180,-2 0-90,2 0 0,1 0 0,2 0 0,2 0-90,0 0 90,2 5 90,-14 4-90,5 5-90,-11 1 90,7-2 90,1 0-90,-1 1-90,1 2 90,0 1 0,0 1 0,3-1 90,0 1-90,4-1-90,-1 2 90,1-1 0,0 3 0,-1 0 0,2 11 0,1-7 90,3 9-90,0 3 0,0-7 0,0 9 0,0 3 0,6-11 90,1 10-90,7-15 0,-1-1 0,3-1 0,-2-2 0,4-1-90,0-3 180,0 0 0,2-3 0,-2 0 270,10-1-181,-7-3-89,10-1 90,1-4-90,-6-4-90,7 1 90,2-3-90,-9-5 90,6-2-90,-4-10-3392,-2-1 3392,-1-2 0,-4-1 0,-11 9 0,0-3-180,-5 8-270,-2-1-89,-1 1 3211,-1-1-3391,-1 1-91,0 1-179,0 2-181,-6 1-629,-2-1 1799,-5 2 0,-1 0 0,0 0 0</inkml:trace>
</inkml:ink>
</file>

<file path=ppt/ink/ink8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17:11.783"/>
    </inkml:context>
    <inkml:brush xml:id="br0">
      <inkml:brushProperty name="width" value="0.04286" units="cm"/>
      <inkml:brushProperty name="height" value="0.04286" units="cm"/>
    </inkml:brush>
  </inkml:definitions>
  <inkml:trace contextRef="#ctx0" brushRef="#br0">0 31 14729,'28'6'0,"-4"-6"90,-12-2-180,-1-5 180,5 3-90,-3-2 0,3 3-270,-2-2-90,-2 3 0,0-2-90,-3 2-809,1 2 270,-1-1-990,2 1 1979,-5 0 0,-2 0 0,-2 0 0</inkml:trace>
</inkml:ink>
</file>

<file path=ppt/ink/ink8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17:11.985"/>
    </inkml:context>
    <inkml:brush xml:id="br0">
      <inkml:brushProperty name="width" value="0.04286" units="cm"/>
      <inkml:brushProperty name="height" value="0.04286" units="cm"/>
    </inkml:brush>
  </inkml:definitions>
  <inkml:trace contextRef="#ctx0" brushRef="#br0">1 56 14549,'28'16'180,"-3"-9"-180,-11-8 0,0-11-4252,2 5 4162,0-4-90,-1 5 770,0-3-1040,-2 4 90,0-4-269,-1 3-91,-1 3-1529,2-1 4112,-4 3-1863,1-2 0,-5 3 0,-1-1 0</inkml:trace>
</inkml:ink>
</file>

<file path=ppt/ink/ink8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17:12.708"/>
    </inkml:context>
    <inkml:brush xml:id="br0">
      <inkml:brushProperty name="width" value="0.04286" units="cm"/>
      <inkml:brushProperty name="height" value="0.04286" units="cm"/>
    </inkml:brush>
  </inkml:definitions>
  <inkml:trace contextRef="#ctx0" brushRef="#br0">0 66 14099,'23'-8'0,"-4"5"-90,-11-1-90,0 0-360,3-4 181,-4 2-1710,10-6 1079,-8 9 1,5-3-90,-7 3 1079,0 1 0,-2-2 0,0 1 0</inkml:trace>
</inkml:ink>
</file>

<file path=ppt/ink/ink8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17:13.144"/>
    </inkml:context>
    <inkml:brush xml:id="br0">
      <inkml:brushProperty name="width" value="0.04286" units="cm"/>
      <inkml:brushProperty name="height" value="0.04286" units="cm"/>
    </inkml:brush>
  </inkml:definitions>
  <inkml:trace contextRef="#ctx0" brushRef="#br0">26 1 12390,'-2'22'360,"1"-4"-270,1-10-90,0-1-4252,-5 1 4342,3-1 770,-3 0-860,1 0 0,3 0 0,-4 0 0,5-2 0,0-1 3392,0 1-3392,0-2 0,0 1 0,7-2 0,-1-1 0,7-6-90,-1 4 180,0-10-180,-1 4 90,1 0 0,0 2 90,0 0-90,0 4 0,0-7 0,-2 7-90,1-5 90,-2 5 0,1-3 90,-1 4-90,-1 0-90,1 0 180,-2 0-90,2 0 0,-2 0 0,0 0 0,-1 0 0,-1 8 180,-1 0-180,1 7 89,-3-1 1,1-3 0,-2-1 0,0 2-90,-1 0 90,0 3 90,0 1-90,0 0 0,0-1 90,0 1 0,-8-1-90,-1 0 90,-6-1 0,1-2-1,0 0 1,1-1 0,-1-1-90,0-1 0,1-1 0,1-2-90,-3 0 0,1-4-180,2 0-90,2-2-179,7 0-1,-1 0-90,1-5-179,0 4-181,1-3 900,0 0 0,1 0 0,0-5 0</inkml:trace>
</inkml:ink>
</file>

<file path=ppt/ink/ink8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17:14.729"/>
    </inkml:context>
    <inkml:brush xml:id="br0">
      <inkml:brushProperty name="width" value="0.04286" units="cm"/>
      <inkml:brushProperty name="height" value="0.04286" units="cm"/>
    </inkml:brush>
  </inkml:definitions>
  <inkml:trace contextRef="#ctx0" brushRef="#br0">0 87 13110,'25'-23'179,"6"0"-89,-13 16-90,5-2 90,-7 3-4341,5 0 4251,-6 1 859,3 1-769,-4 1 0,-7 2 0,1 6-90,-7 4 0,-1 4 3392,-6 0-3392,-1 4 0,-7-4 0,0 4 0,-5 1 0,4-5 0,-2 7 0,0-3 0,5-3 0,-2 3 0,6-7 0,3-1 0,0-2-90,3-2 90,6-3 0,2 0 0,6-9 0,4-2 0,-2-3 0,5-1 0,2 2 0,-5 4 0,4-1 0,-2 3 0,-5 1 0,4 2 0,-6 1 0,-1 1 0,-1 0 0,-2 0 0,-1 5 90,1-3-90,-4 10 0,-1-4 90,-2 22 0,0-13 360,5 33-180,-4-22-180,4 9 89,-5-12-89,-6-11 0,4 0 0,-12-3 0,5-2-90,-9-2 90,3-1 0,-1 0 0,3-1 0,-1 0 0,2-1 0,0 0 0,1 1-90,2-2 0,1 2 0,2-3 0,0-1 0,1-1 90,0 0-90,1 0 0,1 0 0,-1 0 0,2 0 0,-2 0 0,2 0 0,0 0 0,-1 0 0,1 0 0,0 0 0,0 0 0,1 0 0,0 0 0</inkml:trace>
</inkml:ink>
</file>

<file path=ppt/ink/ink8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17:20.366"/>
    </inkml:context>
    <inkml:brush xml:id="br0">
      <inkml:brushProperty name="width" value="0.04286" units="cm"/>
      <inkml:brushProperty name="height" value="0.04286" units="cm"/>
    </inkml:brush>
  </inkml:definitions>
  <inkml:trace contextRef="#ctx0" brushRef="#br0">9 1 14189,'-5'36'180,"1"-3"0,4-13 0,0 2-4252,0 1 4432,0 15-180,0-8 769,0 10-859,0-11 0,0-2 0,0 3 0,0-1 0,0 0 3392,0 0-3392,0-1-90,0 0 90,0 2-90,0 0 0,0-1 0,0 1 90,10 11-90,-4-12-90,10 8 180,-3-6-90,-3-10 0,4 5-90,0-8 0,-2-6 0,2 1-1349,6-7 809,-8-3-90,8-1 181,-11-2-91,-1-5 90,1 3-179,0-9-91,2 4-359,0-8 1169,-1 3 0,1-2 0,0 1 0</inkml:trace>
</inkml:ink>
</file>

<file path=ppt/ink/ink8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17:20.768"/>
    </inkml:context>
    <inkml:brush xml:id="br0">
      <inkml:brushProperty name="width" value="0.04286" units="cm"/>
      <inkml:brushProperty name="height" value="0.04286" units="cm"/>
    </inkml:brush>
  </inkml:definitions>
  <inkml:trace contextRef="#ctx0" brushRef="#br0">69 0 15268,'-14'25'0,"0"-2"-5660,13-14 5660,-3 3 1409,4-4-1409,0 3 769,0-6-859,5 1 90,0-5 0,4 0 3302,-1-1-3302,-1-6 0,0 0 0,-1-6 0,-2 1 0,-1 0-90,-2 0 1,-29 2-91,19 8-90,-23-1 0,27 12-90,0-6-90,1 5 1,2-1-1,0-4-1079,0 2-270,1-4 629,5 1 1170,3-1 0,6-7 0,-1-1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28:12.332"/>
    </inkml:context>
    <inkml:brush xml:id="br0">
      <inkml:brushProperty name="width" value="0.04286" units="cm"/>
      <inkml:brushProperty name="height" value="0.04286" units="cm"/>
    </inkml:brush>
  </inkml:definitions>
  <inkml:trace contextRef="#ctx0" brushRef="#br0">11 1 13919,'-6'20'360,"2"-4"-180,4-10-180,6-1 90,2 3 90,5-1 89,0 1-89,0 0 90,8 9 0,6 6 90,7 13-90,6 25-270,-16-16 90,-8 6 0,-3 0-90,-6-7 90,1 55-90,-8-66 0,0 27 89,0-35-89,0 6 0,0-17-269,-4-3-1,3-5-90,-6-1-90,7-2 0,-7-1-179,4-1 89,-3 0-1888,-4-1 1348,5-7 1080,-3-7 0,6-2 0,1-4 0</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32:50.194"/>
    </inkml:context>
    <inkml:brush xml:id="br0">
      <inkml:brushProperty name="width" value="0.04286" units="cm"/>
      <inkml:brushProperty name="height" value="0.04286" units="cm"/>
    </inkml:brush>
  </inkml:definitions>
  <inkml:trace contextRef="#ctx0" brushRef="#br0">59 52 12210,'-23'1'989,"2"0"-629,14-1 2609,0 0-2610,10 0-269,44 0 0,-11 0-3302,34 0 3302,-28 0 0,3 0-1134,12 0 0,4 0 1044,7 0-187,-6-3 1,-2 0 186,-7 2 0,-1-7 0,0-1 0,4 6-682,1-4 0,-5 1 772,-25 6-2864,12-2 2774,-32-3 0,1 3 0,-8-3 0</inkml:trace>
</inkml:ink>
</file>

<file path=ppt/ink/ink9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17:21.224"/>
    </inkml:context>
    <inkml:brush xml:id="br0">
      <inkml:brushProperty name="width" value="0.04286" units="cm"/>
      <inkml:brushProperty name="height" value="0.04286" units="cm"/>
    </inkml:brush>
  </inkml:definitions>
  <inkml:trace contextRef="#ctx0" brushRef="#br0">116 1 16258,'-25'19'270,"3"-2"-180,16-2-90,0 0-4252,0 2 4162,-5 11 180,3-5 770,-5 16-860,7-15 0,-1 7 0,4-10 0,1 8 0,1-7 0,1 5 0,8-9 3481,0-2-3481,8-2 0,0-1 0,2-2 0,1-2-89,-1-3 89,2-2-90,10-3-90,-7 0 90,8-7-180,-1-8 180,-9-1 0,6-5 0,-10 6 90,3-11-90,-8 6 90,1-7 0,-7 9 0,-2-1 0,-1 2 0,-2-2 0,-7 3 0,-3-3 0,-7 3-90,1 1 90,-13-7 0,7 7-180,-8-4-359,5 5 89,6 5 0,-2-1-719,2 4 449,6 3 1,-4 0-181,7 2-89,-1 0 989,1 0 0,2 0 0,1 0 0</inkml:trace>
</inkml:ink>
</file>

<file path=ppt/ink/ink9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17:21.484"/>
    </inkml:context>
    <inkml:brush xml:id="br0">
      <inkml:brushProperty name="width" value="0.04286" units="cm"/>
      <inkml:brushProperty name="height" value="0.04286" units="cm"/>
    </inkml:brush>
  </inkml:definitions>
  <inkml:trace contextRef="#ctx0" brushRef="#br0">0 86 12930,'24'-4'90,"-3"-1"-3158,-8-3 3068,1-4 904,2 6-994,2-7 404,-2 4-674,1 1 0,0 4-270,-1-2 1761,0 3-1671,-1-1 0,-3 1 1,-1 3-91,-3 0 630,1 0 0,-5 0 0,-1 0 0</inkml:trace>
</inkml:ink>
</file>

<file path=ppt/ink/ink9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17:21.927"/>
    </inkml:context>
    <inkml:brush xml:id="br0">
      <inkml:brushProperty name="width" value="0.04286" units="cm"/>
      <inkml:brushProperty name="height" value="0.04286" units="cm"/>
    </inkml:brush>
  </inkml:definitions>
  <inkml:trace contextRef="#ctx0" brushRef="#br0">30 0 12570,'-17'25'1169,"4"1"-989,13-17 0,0 3-90,0-3-90,0 0 0,0 1 0,0 0 90,0 1-90,0 1 0,0-1 0,0 0 0,0 0 0,0 1 0,0 0 0,0-1 0,0-1 0,0-1 0,0 0 90,0-2-90,7-1 0,2-1 0,5-2 0,0-2-90,6 0 90,-2-1 0,5 0-90,-4-7 90,0 0 0,0-5 0,-1 2 90,1 1-180,1 1 90,-1-1 0,-1 1 0,-2 0 0,-2 4 0,0-1 0,-2 4 0,-1-2-90,-1 3 90,-3 0 0,-1 0 90,-1 0-90,-2 6 90,-1 1-90,-1 4 90,-1 0 90,0 5-90,0-3 179,-6 5-89,4-6 90,-11 0-90,6-1 0,-8 1 0,0 0-90,-1 0 0,-1 0 0,0 0-90,0-1 0,0-1 0,1-2 90,1 0-90,1-1 0,1-2-90,0 0 0,2-3-180,0 0-450,-2-1-3327,4 0 2608,2-6 1439,4-2 0,3-4 0,0 0 0</inkml:trace>
</inkml:ink>
</file>

<file path=ppt/ink/ink9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17:22.320"/>
    </inkml:context>
    <inkml:brush xml:id="br0">
      <inkml:brushProperty name="width" value="0.04286" units="cm"/>
      <inkml:brushProperty name="height" value="0.04286" units="cm"/>
    </inkml:brush>
  </inkml:definitions>
  <inkml:trace contextRef="#ctx0" brushRef="#br0">1 1 16078,'13'24'270,"-1"0"-624,7 0 534,-6-3-90,5 10 180,-5-5 113,5 15-293,6 20-443,-3-12 353,1 10 0,-12-28 0,-2 0 0,1-1 479,-4-1-479,1-2 90,-3-2 0,1 0 654,-3-3-744,0 0 0,0-1 0,-1-3 0,0 1 90,0 4-180,0-6 90,-6 3-90,5-9-360,-9-2-90,9-2-269,-8-2-1080,4 0 899,-2-3-449,1 1-540,0-2 1979,2-1 0,0 0 0,1 0 0</inkml:trace>
</inkml:ink>
</file>

<file path=ppt/ink/ink9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17:23.209"/>
    </inkml:context>
    <inkml:brush xml:id="br0">
      <inkml:brushProperty name="width" value="0.04286" units="cm"/>
      <inkml:brushProperty name="height" value="0.04286" units="cm"/>
    </inkml:brush>
  </inkml:definitions>
  <inkml:trace contextRef="#ctx0" brushRef="#br0">1 59 12390,'24'-2'90,"-3"2"-90,-12-9 0,-1 3 90,0 1 0,6-8 0,2 7 0,0-3-90,0 4 0,-9 4 0,1-1 0,-1 2 0,-1 0 0,-2 0 0,-1 0 0,0 0 0,-2 0 90,3 12-180,-4-4 180,2 11-90,-2-2 0,-6-2 0,4 3 0,-16 1 0,10-5 0,-6 4 0,5-5 0,5-1 0,-2-1-90,0-1 90,6-2 0,-3 0 0,3-1 0,0-2 90,0 0-180,0-1 180,0 0-90,0-2 0,4-1 0,7 0 0,19-12 0,-8 4 0,8-5 0,-18 9 0,-2-1 0,-1 3 0,-2-2 0,0 3 0,-2 0 90,0 0 179,-2 0-179,-1 6 0,-1 2 0,-1 6 0,0 0 0,-6 0 0,0 0 0,0 1 90,-5 0-90,5 1 0,-6 1 90,1-2 90,-3 5-180,4-6 89,-3 2 1,0-5 0,3-3-90,-3 2 0,3-5 0,-1 2-90,2-4 90,-1-1-90,0-2 0,1 0 90,0 0-90,0 0 0,1 0 0,1 0-180,-1 0 0,2 0-180,1 0-359,0 0 179,2 0 0,0 0-2068,1 0 2608,0 0 0,0 0 0,1 0 0</inkml:trace>
</inkml:ink>
</file>

<file path=ppt/ink/ink9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17:24.176"/>
    </inkml:context>
    <inkml:brush xml:id="br0">
      <inkml:brushProperty name="width" value="0.04286" units="cm"/>
      <inkml:brushProperty name="height" value="0.04286" units="cm"/>
    </inkml:brush>
  </inkml:definitions>
  <inkml:trace contextRef="#ctx0" brushRef="#br0">45 1 13110,'-6'26'899,"-3"-3"-809,-1-14 0,-2 6 0,8 0 0,0 6 90,4-2-90,0 4 90,0 2-91,0 3 1,0 1-90,0 1 180,0 1-90,0 1 90,0 45-90,0-33-90,0 33-236,0-44 236,0-1 0,0-2 0,0-2 0,0 0 0,0-2 0,0 0 0,0-3 0,0 1 236,5-2-236,2-1 90,-1-1-180,4-1-90,-3-2-90,5 0-89,2-3-91,-1-3-90,1 0 0,-1-4-359,1 0-540,-2-4-360,0-1 1799,-2-2 0,0 0 0,0 0 0</inkml:trace>
</inkml:ink>
</file>

<file path=ppt/ink/ink9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17:25.689"/>
    </inkml:context>
    <inkml:brush xml:id="br0">
      <inkml:brushProperty name="width" value="0.04286" units="cm"/>
      <inkml:brushProperty name="height" value="0.04286" units="cm"/>
    </inkml:brush>
  </inkml:definitions>
  <inkml:trace contextRef="#ctx0" brushRef="#br0">1 41 16078,'5'22'0,"-1"-3"90,-4-12-90,0 0 0,4-3 0,0 1 0,5-4 0,2 2 0,-2-3 90,2 0-90,-4 0-90,7-5 90,-7 3 0,5-10 0,-8 4 0,-1-5 0,-1 1 0,-1 2 0,-1 0 0,0 2 0,0 1-90,0 1 180,0 2-180,-6 0 90,0 3-90,-4-1 90,1 2-90,2 0-90,2 0-90,0 0 90,2 0-180,0 0 1,1 4-1,-1-3-90,2 3-4767,-1-4 5217,6 0 0,1-6 0,7-1 0</inkml:trace>
</inkml:ink>
</file>

<file path=ppt/ink/ink9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17:26.256"/>
    </inkml:context>
    <inkml:brush xml:id="br0">
      <inkml:brushProperty name="width" value="0.04286" units="cm"/>
      <inkml:brushProperty name="height" value="0.04286" units="cm"/>
    </inkml:brush>
  </inkml:definitions>
  <inkml:trace contextRef="#ctx0" brushRef="#br0">250 52 13469,'-28'-4'180,"4"1"0,16 3 0,-1 0-295,-3 0 115,1 5 163,-3-3-163,4 8 0,-2-4 90,0 6-90,1-1 0,-2 1 222,-8 15-222,3 0 0,-2 5 0,8-8 0,6-8 0,1 1 0,3-2-90,0 0 0,2 0-90,0-3 0,5 0 0,3-3-90,4-2 1,2-4-91,0-1 0,3-2 0,1 0 0,2-6 1,2-1 179,-1-8 0,0 2 90,-1-2 0,0 0 0,-1 0 90,-2-2-90,-2 0 180,-1 0-90,-2 1 180,-2-2 90,-1 2-1,-3-2 1,-2 1 0,-1 1 180,-1-7-270,-1 8 90,0-6 0,-1 5-1,0 5 991,0-1-991,0 14-179,0 4 180,0 9-90,0-1-90,0 1 90,5 11-180,-3-6 90,3 9 0,-5 4 90,0-6-90,0 9 0,0 1 0,0-8-90,0 6 0,0 2-810,0 13 270,8-15 1,-7 4-91,6-31 630,-7-4 0,6-7 0,1-3 0</inkml:trace>
</inkml:ink>
</file>

<file path=ppt/ink/ink9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17:26.499"/>
    </inkml:context>
    <inkml:brush xml:id="br0">
      <inkml:brushProperty name="width" value="0.04286" units="cm"/>
      <inkml:brushProperty name="height" value="0.04286" units="cm"/>
    </inkml:brush>
  </inkml:definitions>
  <inkml:trace contextRef="#ctx0" brushRef="#br0">0 118 13289,'28'-14'0,"-2"-3"-5660,-11 10 5570,8-8 1319,-3 4-1499,5-1-90,-8 3-89,0 4 679,-1-2-2299,3 1 809,-7 0 1260,1 1 0,-8 3 0,1 0 0</inkml:trace>
</inkml:ink>
</file>

<file path=ppt/ink/ink9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17:26.950"/>
    </inkml:context>
    <inkml:brush xml:id="br0">
      <inkml:brushProperty name="width" value="0.04286" units="cm"/>
      <inkml:brushProperty name="height" value="0.04286" units="cm"/>
    </inkml:brush>
  </inkml:definitions>
  <inkml:trace contextRef="#ctx0" brushRef="#br0">39 1 12750,'-7'25'449,"2"-3"-359,5-13-90,0 0 90,0 1-90,-6 1 0,4 1 90,-10 0-90,11 0 0,-4-1 0,5 1 0,0 0 0,0-1 90,0 4-90,0-6 0,0 0-90,6-4 90,2-3-90,4 0 0,0-2-89,-1 0-1,1 0 180,1-6-90,1 0 90,2-7-90,0 3 90,28-18 0,-21 15 0,19-13 0,-29 19 0,0 1 0,-3 2 90,0 1 0,-2 1 0,-1 2 0,-2 0 89,-2 7-89,-1 2 0,-2 6 0,0 3 0,0-2-90,0 0 0,0 0 0,0 2 90,0-1 90,0 0 0,0-1 0,0 0-90,0-1 0,-6 0 0,-2-1 0,1-2 0,-6 0 0,3-4-1,-6 0-89,-1-1 0,-1 0 90,-7 1-90,6-2 0,-5 0-359,3-2-1,6-2-720,-1 0 91,10-7 359,3-3-269,3-4-270,0 1-1,0 1 1170,0 1 0,0 0 0,0 1 0</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32:51.537"/>
    </inkml:context>
    <inkml:brush xml:id="br0">
      <inkml:brushProperty name="width" value="0.04286" units="cm"/>
      <inkml:brushProperty name="height" value="0.04286" units="cm"/>
    </inkml:brush>
  </inkml:definitions>
  <inkml:trace contextRef="#ctx0" brushRef="#br0">1 186 12660,'32'-25'180,"-2"3"-180,-13 13 0,0 0-286,8-2 376,-6 2-90,11-4 0,-14 6 89,19 0-89,-22 5 71,10 0-71,-16 2 0,6 0 0,-5 0 0,5 0 0,-8 0 216,1 0-396,-2 0 180,-2-4 0,-6 3 0,2-9 0,-13 1 90,9 0 90,-14-4 89,-2 2-179,3 5-90,-10-1 90,13 7 0,-8 7 0,9-6 90,-18 25-90,16-16 180,-21 34-270,26-28 629,-4 14-539,20 3 0,4-13 0,8 18-90,2-18 90,4 2-90,29 23 0,-16-16 45,7 4 0,2-1-45,-4-9-270,46 19 1,-50-32-901,31 1 720,-44-11-2428,15-23 1259,-27 10 1619,-1-22 0,-8 15 0,-2-1 0</inkml:trace>
</inkml:ink>
</file>

<file path=ppt/ink/ink9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17:27.440"/>
    </inkml:context>
    <inkml:brush xml:id="br0">
      <inkml:brushProperty name="width" value="0.04286" units="cm"/>
      <inkml:brushProperty name="height" value="0.04286" units="cm"/>
    </inkml:brush>
  </inkml:definitions>
  <inkml:trace contextRef="#ctx0" brushRef="#br0">1 0 14189,'21'18'360,"-3"1"-5841,-9-15 5841,-2 3 1229,2 0-1409,-1 0 769,3 2-859,-1-1 180,1 4 0,0 0 90,0 4 269,14 41-449,-12-21 3392,10 31-3482,-14-31-90,-2 0 90,0 1-90,-1-1 0,1 0 0,-2 0 90,0-1-90,-1 1 90,0-3 0,0 0 0,-3-2 0,1-2-90,-2-2 90,0-2 0,0-1-1,0-3-89,0-3 0,-5-2 0,3-3 0,-9-1 0,6-1 0,-1-3 0,-2-1-89,4-1-91,-1-3-540,-2 1 90,3-3-899,-3 1 720,4-2-1,-1-7-89,0 1-361,-1-8-269,1 1 1529,0 0 0,1 0 0,0-1 0</inkml:trace>
</inkml:ink>
</file>

<file path=ppt/ink/ink9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17:28.245"/>
    </inkml:context>
    <inkml:brush xml:id="br0">
      <inkml:brushProperty name="width" value="0.04286" units="cm"/>
      <inkml:brushProperty name="height" value="0.04286" units="cm"/>
    </inkml:brush>
  </inkml:definitions>
  <inkml:trace contextRef="#ctx0" brushRef="#br0">0 22 13020,'24'1'0,"-3"-1"-90,-5-9 90,-6 1 0,4 5 0,-7 0 90,-2 3 89,3 0-179,-3 7 90,1-1-90,-4 7 0,-2-2 0,1 0 0,-1 0 90,0 2-90,0-1 0,0 1 0,0 1 90,0 0-90,0 0 0,0 0 90,0-1 0,0 1 0,0 1-90,0-1 90,-5 7 0,-1-4-90,-5 4 0,-3-2 0,3-6 0,0 2 90,-1-6-90,5-2 0,-3-1 0,4-4-90,1-1 0,2 0 0,0-1 0,0 0-90,1 0 180,5-6 0,-3-1 0,9-5 180,2 2-180,-2 1 90,6 2 90,-9 0-90,2 4 90,0 0-90,0 1 0,2 2 0,0-3 90,1 3-90,0-2 0,-1 2-90,0 0 89,1 0-89,0 0 0,-1 0 90,-1 0-90,-2 7 0,1-6 0,0 11 0,-1-11-90,1 4 90,-4-5 90,5 5-180,-4-1-89,2 1-91,-4-3 0,1-2-270,-3 0 540,2 0 0,-3-6 0,1-1 0</inkml:trace>
</inkml:ink>
</file>

<file path=ppt/ink/ink9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17:29.649"/>
    </inkml:context>
    <inkml:brush xml:id="br0">
      <inkml:brushProperty name="width" value="0.04286" units="cm"/>
      <inkml:brushProperty name="height" value="0.04286" units="cm"/>
    </inkml:brush>
  </inkml:definitions>
  <inkml:trace contextRef="#ctx0" brushRef="#br0">0 0 13649,'27'5'180,"-1"-1"-180,-7-4 0,3 0-749,4 0 749,1 0 203,3 0-203,29 0 0,-21 0 0,21 0 0,-31 0 0,-1 0 0,-2 0 0,10 0 0,-11 0-180,7 0-269,-6 0 89,-8 0 726,1 0-906,-10 0 0,-3 0 540,0 0 0,-1 0 0</inkml:trace>
</inkml:ink>
</file>

<file path=ppt/ink/ink9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17:30.164"/>
    </inkml:context>
    <inkml:brush xml:id="br0">
      <inkml:brushProperty name="width" value="0.04286" units="cm"/>
      <inkml:brushProperty name="height" value="0.04286" units="cm"/>
    </inkml:brush>
  </inkml:definitions>
  <inkml:trace contextRef="#ctx0" brushRef="#br0">18 41 14819,'0'29'89,"0"-3"-5749,0-16 5660,0 4 1409,0-4-1409,0 2 0,0-4 0,-5-1 859,4-1-769,-3-1-90,1 0 0,2-2 3482,-2 0-4111,3-1 629,0-6-90,0-3 0,0-6 90,0 1-90,0-1 90,0 0 0,0-1 0,0 1 0,12-28 0,-6 25 90,9-17 0,-10 31-90,0 2 90,0 0-90,-2 0 90,1 0-90,-2 5 0,1-4 0,-1 8 90,2-5-90,-1 5 0,4-2 0,0 1 0,2-1 0,1 0 90,3 0-180,1 0 180,2 0-180,0 0 90,-1-1 0,0 0 0,-2 1 0,-1 0 0,-2 0 90,-3-1-90,-3 0 0,-2 0 0,-2 0 90,0 1-90,0-3 0,0 1 0,0-3 0,-6 1 0,-8 2 0,-2-1 0,-6 2 0,-3 0 0,5 0 0,-6 1 0,9-3 0,1 0-90,3-1 0,0 0-180,3 0-180,0 0-90,3-2-89,1 1 629,4 0 0,9-2 0,3 2 0</inkml:trace>
</inkml:ink>
</file>

<file path=ppt/ink/ink9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17:30.764"/>
    </inkml:context>
    <inkml:brush xml:id="br0">
      <inkml:brushProperty name="width" value="0.04286" units="cm"/>
      <inkml:brushProperty name="height" value="0.04286" units="cm"/>
    </inkml:brush>
  </inkml:definitions>
  <inkml:trace contextRef="#ctx0" brushRef="#br0">1 163 16348,'9'28'359,"-1"-3"-269,-8-12 0,0 0-4251,0-1 4161,0-1 859,0 0-859,0 1 90,0 5-90,0-4 90,0 2-270,0-3-1889,0-6 5102,0-5-3213,0-7 0,7-9 0,-5 0 90,12-3 0,-8 0 90,6-3-90,-2-2 90,-1-1 0,-1 0 0,0 0 0,2 2 0,-2 1 0,2 1 0,1 3 90,-1 1-90,2 3 90,-1 1 90,-2 3-90,2 1 0,-1 1 90,-1 2-90,-1 0 0,-2 1 0,-1 1 0,1 2 449,-1 0-449,-2 10-90,5 1 90,-7 8-90,10 0 90,-10-1-90,11 2 0,-6-2 0,2 0 0,1 1 0,-3-1 0,3 0 0,-1 5 0,-4-5 0,-2 1 0,-2-5-270,0-4-90,0 0-89,0-1-1,0-2-90,0 0-89,0-3-4139,0 1 4768,0-10 0,0 1 0,0-8 0</inkml:trace>
</inkml:ink>
</file>

<file path=ppt/ink/ink9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17:31.072"/>
    </inkml:context>
    <inkml:brush xml:id="br0">
      <inkml:brushProperty name="width" value="0.04286" units="cm"/>
      <inkml:brushProperty name="height" value="0.04286" units="cm"/>
    </inkml:brush>
  </inkml:definitions>
  <inkml:trace contextRef="#ctx0" brushRef="#br0">1 0 14908,'38'0'90,"-9"0"-180,-3 0-179,-8 0-1,0 0-90,-2 0-1349,8 0 630,-12 0 1079,6 0 0,-13 0 0,0 0 0</inkml:trace>
</inkml:ink>
</file>

<file path=ppt/ink/ink9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17:31.372"/>
    </inkml:context>
    <inkml:brush xml:id="br0">
      <inkml:brushProperty name="width" value="0.04286" units="cm"/>
      <inkml:brushProperty name="height" value="0.04286" units="cm"/>
    </inkml:brush>
  </inkml:definitions>
  <inkml:trace contextRef="#ctx0" brushRef="#br0">221 1 14459,'-4'22'360,"3"-3"-181,-14-8 1,8-2-90,-7 4 0,1 1-90,3-2 90,-7 11-90,5-9 0,-3 7 0,5-6 0,-1 1 0,1-2-90,-1 0-90,1-2 0,0-1-179,2-1-1,-1-2-90,2-2 0,1-3-89,1 0-181,1-1-449,1-1-270,0 0 1439,0-1 0,2 0 0,-1 0 0</inkml:trace>
</inkml:ink>
</file>

<file path=ppt/ink/ink9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17:31.617"/>
    </inkml:context>
    <inkml:brush xml:id="br0">
      <inkml:brushProperty name="width" value="0.04286" units="cm"/>
      <inkml:brushProperty name="height" value="0.04286" units="cm"/>
    </inkml:brush>
  </inkml:definitions>
  <inkml:trace contextRef="#ctx0" brushRef="#br0">1 16 13379,'20'-9'2339,"-3"3"-2159,-14 12-90,-1 2 0,-2 5 0,6 0-90,0 1 0,7 1 0,-1 1 0,0 2 90,20 22-270,-14-17-270,15 13 0,-22-23-89,-1-4-1,-2-2-90,-2-1-89,-1-1-181,-1-1-359,0-2-360,-3 0 1619,2-2 0,-1 0 0,2 0 0</inkml:trace>
</inkml:ink>
</file>

<file path=ppt/ink/ink9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17:31.883"/>
    </inkml:context>
    <inkml:brush xml:id="br0">
      <inkml:brushProperty name="width" value="0.04286" units="cm"/>
      <inkml:brushProperty name="height" value="0.04286" units="cm"/>
    </inkml:brush>
  </inkml:definitions>
  <inkml:trace contextRef="#ctx0" brushRef="#br0">0 1 13469,'26'7'90,"-2"-2"-90,-9-5 0,0 0-4431,0 0 3711,8 0 1130,-6 0-2389,10 0 540,-13 0 1439,1 0 0,-7 0 0,-1 0 0</inkml:trace>
</inkml:ink>
</file>

<file path=ppt/ink/ink9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17:32.107"/>
    </inkml:context>
    <inkml:brush xml:id="br0">
      <inkml:brushProperty name="width" value="0.04286" units="cm"/>
      <inkml:brushProperty name="height" value="0.04286" units="cm"/>
    </inkml:brush>
  </inkml:definitions>
  <inkml:trace contextRef="#ctx0" brushRef="#br0">0 75 14189,'28'7'0,"-3"-2"90,-7-9-90,0-2-4252,0-4 4072,1 1 770,-2-1-950,2 2-179,-2-1-181,-1 2-449,-2 0 1169,4 1 0,-5 1 0,4-1 0</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32:51.804"/>
    </inkml:context>
    <inkml:brush xml:id="br0">
      <inkml:brushProperty name="width" value="0.04286" units="cm"/>
      <inkml:brushProperty name="height" value="0.04286" units="cm"/>
    </inkml:brush>
  </inkml:definitions>
  <inkml:trace contextRef="#ctx0" brushRef="#br0">1 1 13649,'0'33'270,"0"-3"-5930,0-14 5750,0 19-740,0-13 470,0 15 883,0-19-2772,0 17 360,0-14 1709,0 11 0,0-17 0,0-2 0</inkml:trace>
</inkml:ink>
</file>

<file path=ppt/ink/ink9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17:32.374"/>
    </inkml:context>
    <inkml:brush xml:id="br0">
      <inkml:brushProperty name="width" value="0.04286" units="cm"/>
      <inkml:brushProperty name="height" value="0.04286" units="cm"/>
    </inkml:brush>
  </inkml:definitions>
  <inkml:trace contextRef="#ctx0" brushRef="#br0">1 79 14099,'26'0'270,"5"-5"-270,-13-1 90,6-3-180,-4-1-90,-1 2-180,0 3 0,-1-1-89,1 3-181,-2-3-180,-1 1-449,-3 1-90,-2 0 1349,-1 2 0,-2-1 0,-2 1 0</inkml:trace>
</inkml:ink>
</file>

<file path=ppt/ink/ink9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17:32.784"/>
    </inkml:context>
    <inkml:brush xml:id="br0">
      <inkml:brushProperty name="width" value="0.04286" units="cm"/>
      <inkml:brushProperty name="height" value="0.04286" units="cm"/>
    </inkml:brush>
  </inkml:definitions>
  <inkml:trace contextRef="#ctx0" brushRef="#br0">62 1 13199,'-15'21'630,"2"-3"-540,7-12 0,1 0 0,0-1 0,0 1-90,0-1 0,1 2 0,2-1 0,1 0 0,1 2 0,0-1 0,0 2 0,0-1 90,0 1-90,0 1 0,0 0 0,0 0 0,7-1 90,0 0-90,7 1 0,-2-2 0,1 0 0,1-3 0,1 1 0,1-2 0,1 0 0,0-2-90,-1-2 90,2 1 0,4-1 0,-6 0 0,5 0 0,-8 0 0,-2 0 0,0 0-90,0 0 90,0 0 0,-1 0 0,-4 0 0,-2 0 90,-1 0-180,0 5 180,-1 1 0,-1 5 0,-1 0 0,0-1 0,0 0 90,0 0-91,-7 1 91,5 0 0,-18 4-90,11-4-90,-12 3 90,8-7-90,-1 2 0,1-3 0,-1 0 0,1 0 0,1-1 0,-1-1-180,2 1 0,0-1-89,1-1-1,0-1-180,-1-2-90,1 0-89,2-7-181,1 0-89,0-7-541,4 3 592,0 0 0,3 1 0,0-1 0</inkml:trace>
</inkml:ink>
</file>

<file path=ppt/ink/ink9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17:33.020"/>
    </inkml:context>
    <inkml:brush xml:id="br0">
      <inkml:brushProperty name="width" value="0.04286" units="cm"/>
      <inkml:brushProperty name="height" value="0.04286" units="cm"/>
    </inkml:brush>
  </inkml:definitions>
  <inkml:trace contextRef="#ctx0" brushRef="#br0">1 1 14279,'22'16'1079,"-3"-4"-6171,-12-7 5272,1-3 1278,1 2-1368,3-1-90,2 0 912,3-1-912,0-1 0,0-1-90,1 0-180,0 0-180,-1 0 2453,5 0-2813,-7 0-359,2 0-540,-9 0 1709,-2-5 0,-1 3 0,-1-3 0</inkml:trace>
</inkml:ink>
</file>

<file path=ppt/ink/ink9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17:33.628"/>
    </inkml:context>
    <inkml:brush xml:id="br0">
      <inkml:brushProperty name="width" value="0.04286" units="cm"/>
      <inkml:brushProperty name="height" value="0.04286" units="cm"/>
    </inkml:brush>
  </inkml:definitions>
  <inkml:trace contextRef="#ctx0" brushRef="#br0">17 22 13110,'27'-8'0,"-2"2"0,-7 6 89,-2 0-4340,0 0 4251,4-3-90,-5 2 813,3-3-723,-8 4 0,-1 0 0,-2 0 540,-1 0-540,-3 5 3325,0 1-3235,-10 4 23,0-1-23,-7 0-90,2 0 0,2 0 0,-1-1 0,1 1 0,1-1 0,3-1 0,-1-1 0,6-1 0,-2-1 0,3 0 0,0 0 0,0-1 0,0 1 0,7-1 0,0-2 0,7 1 0,-2-2 0,0 0 0,-1 0 90,14 0 0,-13 0 0,12 0 0,-16 0-90,1 0 0,-1 0 0,0 0 90,-2 7-90,-1 0 0,0 7 0,-2-3 90,-1 0 0,-1 0 0,-1 1 180,0 6-91,0-3-89,-6 4 270,-3 0-180,-5-4 0,0 5 0,0-7 0,-1-1-90,1-3 0,-1 1 0,0-1 0,0-1-90,0-2 0,2-3 90,0-2-90,-4-1-90,5 0 90,-4 0-360,0 0-90,5-5 90,-4-2-629,3-13 539,3 4-180,1-6-1348,5 1 269,2 6 1709,1-4 0,5 9 0,1 0 0</inkml:trace>
</inkml:ink>
</file>

<file path=ppt/ink/ink9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17:33.882"/>
    </inkml:context>
    <inkml:brush xml:id="br0">
      <inkml:brushProperty name="width" value="0.04286" units="cm"/>
      <inkml:brushProperty name="height" value="0.04286" units="cm"/>
    </inkml:brush>
  </inkml:definitions>
  <inkml:trace contextRef="#ctx0" brushRef="#br0">1 0 15088,'25'0'90,"-3"0"-90,-10 0-90,-1 0-4341,0 0 3621,3 0 1040,-3 0-2119,4 0 180,-9 0 1709,2 0 0,-5 5 0,0 1 0</inkml:trace>
</inkml:ink>
</file>

<file path=ppt/ink/ink9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17:34.082"/>
    </inkml:context>
    <inkml:brush xml:id="br0">
      <inkml:brushProperty name="width" value="0.04286" units="cm"/>
      <inkml:brushProperty name="height" value="0.04286" units="cm"/>
    </inkml:brush>
  </inkml:definitions>
  <inkml:trace contextRef="#ctx0" brushRef="#br0">0 17 14639,'36'14'-360,"-4"-3"-5660,-11-11 5570,0 0 1319,0-5-1588,0 3 409,-1-7-1219,-1 4 1529,-2-1 0,0-3 0,-1 4 0</inkml:trace>
</inkml:ink>
</file>

<file path=ppt/ink/ink9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17:34.584"/>
    </inkml:context>
    <inkml:brush xml:id="br0">
      <inkml:brushProperty name="width" value="0.04286" units="cm"/>
      <inkml:brushProperty name="height" value="0.04286" units="cm"/>
    </inkml:brush>
  </inkml:definitions>
  <inkml:trace contextRef="#ctx0" brushRef="#br0">6 111 14369,'10'-23'0,"0"1"-90,8 11 90,-5 1 0,5-1 0,-6 3 0,1 2 0,-1 0 90,0 1-90,6 1 0,-5 1 90,5 1 0,-7 2 0,0 0 0,-2 0 0,-1 0 89,-2 7-89,-2 0 90,-1 6 0,-3 0 0,0 1-90,0 1 0,0 2 0,0 1-90,0 1 90,-9 0-90,0 2 90,-9-2-90,0 1 0,-1-2 0,-1-1 0,0-1-90,2 0 90,-1-1 0,1-1 0,2-1 0,3-1-90,3-2 180,2-1-180,3-1 180,2-2-90,1-1 0,2-2 180,0-1-90,7-1-90,2-1 90,7 0 0,27 0-90,-18-5 0,21 3 0,-25-3 0,-1 0 90,0 4-90,0-4 0,1 5 0,0 0 0,2 0 0,1 0-270,-1 0-270,-1 0-90,-3 0-89,-3 0-91,-4 0 810,-3 0 0,-4 0 0,-2 0 0</inkml:trace>
</inkml:ink>
</file>

<file path=ppt/ink/ink9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19:47.454"/>
    </inkml:context>
    <inkml:brush xml:id="br0">
      <inkml:brushProperty name="width" value="0.04286" units="cm"/>
      <inkml:brushProperty name="height" value="0.04286" units="cm"/>
    </inkml:brush>
  </inkml:definitions>
  <inkml:trace contextRef="#ctx0" brushRef="#br0">184 1 17877,'-4'28'450,"3"-1"-271,-7-10-89,8 3 0,-7-1 0,3 2-1706,-4 1 1706,-1 0-90,0 0 0,-4 8 0,3-8 0,-4 5 90,5-11-90,1-1 1616,1-1-1616,0-3 0,0 1 0,1-3 0,1-1 0,0 0-90,1-3 0,0-1 0,2 0-90,-1-1-359,1 1-1,-1-2-180,0 0 1,0-2-91,-2 0 1,2 0 89,0 0 1,1 0-91,0 0-269,0 0 89,1-6-89,1 0 1079,0-6 0,0 1 0,0-1 0</inkml:trace>
</inkml:ink>
</file>

<file path=ppt/ink/ink9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19:47.701"/>
    </inkml:context>
    <inkml:brush xml:id="br0">
      <inkml:brushProperty name="width" value="0.04286" units="cm"/>
      <inkml:brushProperty name="height" value="0.04286" units="cm"/>
    </inkml:brush>
  </inkml:definitions>
  <inkml:trace contextRef="#ctx0" brushRef="#br0">1 0 15538,'15'25'990,"1"-3"-900,-4-11-1,3-1 1,1 1-90,2 0 90,0 1-90,3-2 0,-1 1 0,1-1 0,-1 0 0,-2-1 0,-2 0-90,-1 0-179,-3-1-1,-3-1 0,-3-1-90,-2 0-90,-2-1 1,-1 0-91,0-1-90,-1-1-89,0 0-3329,0-1 4048,-5-1 0,3 0 0,-3-1 0</inkml:trace>
</inkml:ink>
</file>

<file path=ppt/ink/ink9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19:47.936"/>
    </inkml:context>
    <inkml:brush xml:id="br0">
      <inkml:brushProperty name="width" value="0.04286" units="cm"/>
      <inkml:brushProperty name="height" value="0.04286" units="cm"/>
    </inkml:brush>
  </inkml:definitions>
  <inkml:trace contextRef="#ctx0" brushRef="#br0">14 0 16618,'-11'33'359,"9"-5"-269,3-13-90,10 1-4251,-6 1 4251,7 10 90,-7-8-2489,9 22 1860,-10-22-91,7 10 90,-9-16-89,0-1-1,-2-2 2089,0 0-2538,0-1 3391,0-2-3481,0 0 1169,0-2 0,0-1 0,0 0 0</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32:52.070"/>
    </inkml:context>
    <inkml:brush xml:id="br0">
      <inkml:brushProperty name="width" value="0.04286" units="cm"/>
      <inkml:brushProperty name="height" value="0.04286" units="cm"/>
    </inkml:brush>
  </inkml:definitions>
  <inkml:trace contextRef="#ctx0" brushRef="#br0">280 0 15178,'-26'0'450,"4"0"-270,13 0 0,0 0 180,-4 13-270,2-5 0,-3 12 0,4-5-1,-14 24-178,9-16-1081,-25 44 541,26-42-1620,-18 28 990,22-39 411,-7 9 0,11-16 0,-1 1 0</inkml:trace>
</inkml:ink>
</file>

<file path=ppt/ink/ink9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19:48.151"/>
    </inkml:context>
    <inkml:brush xml:id="br0">
      <inkml:brushProperty name="width" value="0.04286" units="cm"/>
      <inkml:brushProperty name="height" value="0.04286" units="cm"/>
    </inkml:brush>
  </inkml:definitions>
  <inkml:trace contextRef="#ctx0" brushRef="#br0">1 83 14009,'29'-23'1259,"5"1"-989,-15 14-90,6-3 0,-4 5-90,1-1 0,1 4-90,1 0 0,0 3-90,0 0-270,0 0-180,0 0-179,-1 0-91,-1 0-89,-2 0-91,0 0-89,0 0 90,0 0-451,0 0 1440,0 0 0,1 0 0,0 0 0</inkml:trace>
</inkml:ink>
</file>

<file path=ppt/ink/ink9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19:48.525"/>
    </inkml:context>
    <inkml:brush xml:id="br0">
      <inkml:brushProperty name="width" value="0.04286" units="cm"/>
      <inkml:brushProperty name="height" value="0.04286" units="cm"/>
    </inkml:brush>
  </inkml:definitions>
  <inkml:trace contextRef="#ctx0" brushRef="#br0">3 53 15898,'-1'21'-360,"0"-5"-5390,11-16 5660,-3 0 1499,2 0-1499,-2 0 949,1 0-949,-3-4 90,0 3 0,-3-9 3302,0-2-3392,-2 1 0,-6-3-269,4 8 179,-9-2-90,5 3-90,0-2 0,2 3-89,4 1 449,0 0 0,0 2 0,0 0 0</inkml:trace>
</inkml:ink>
</file>

<file path=ppt/ink/ink9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19:48.986"/>
    </inkml:context>
    <inkml:brush xml:id="br0">
      <inkml:brushProperty name="width" value="0.04286" units="cm"/>
      <inkml:brushProperty name="height" value="0.04286" units="cm"/>
    </inkml:brush>
  </inkml:definitions>
  <inkml:trace contextRef="#ctx0" brushRef="#br0">243 100 13469,'-14'-26'1080,"-3"1"-1218,11 14 318,-7 0 163,2 3-253,0 1 172,1 2-262,-2 2 90,2 1-90,-3 1 342,1 1-342,-2 0 0,1 0 90,0 5-90,-1 3 0,2 5 0,0 0 0,2-1-90,0 1 90,2-1 0,4 1 0,1 0 0,3-1-90,0 2 0,0-2 0,0 2-270,5 1 91,1-2-1,6-1 0,0-3 0,3-4 90,0 0 0,1-3 0,0 0 90,1-2 90,-1 0-90,-1 0 90,-1-8 0,0-1 0,-3-7 1350,5-7-1081,4-20 91,-6 15 0,1-9-180,-13 30 1259,-1 2-359,-1 9-1080,0 42 89,0-18 1,0 30-90,0-35 90,5 0-90,0 0 0,2 1 90,2-2-180,-5 0-90,4-2-269,-5-1-91,3-2-180,-3-2-89,1-3-91,-2-3 1,-1-2-270,1-3-630,1-2-180,0-1 1979,0-1 0,2-7 0,0 0 0</inkml:trace>
</inkml:ink>
</file>

<file path=ppt/ink/ink9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19:49.175"/>
    </inkml:context>
    <inkml:brush xml:id="br0">
      <inkml:brushProperty name="width" value="0.04286" units="cm"/>
      <inkml:brushProperty name="height" value="0.04286" units="cm"/>
    </inkml:brush>
  </inkml:definitions>
  <inkml:trace contextRef="#ctx0" brushRef="#br0">0 89 13649,'19'-25'180,"1"3"-180,1 14 0,2-1-4341,1 2 4251,1 1 679,0 2-948,2 1-181,0 1-360,2 1-539,-1 0-180,-3 0 1619,-2 1 0,-3 0 0,0 0 0</inkml:trace>
</inkml:ink>
</file>

<file path=ppt/ink/ink9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19:49.573"/>
    </inkml:context>
    <inkml:brush xml:id="br0">
      <inkml:brushProperty name="width" value="0.04286" units="cm"/>
      <inkml:brushProperty name="height" value="0.04286" units="cm"/>
    </inkml:brush>
  </inkml:definitions>
  <inkml:trace contextRef="#ctx0" brushRef="#br0">28 1 13829,'-15'25'450,"3"-3"-360,12-12 0,15 19-90,-11-15 0,18 15 0,-14-20 0,4 0 0,0 0 0,6 2 0,-5-4 0,8-1 0,-7-4 0,4-2 0,2 0 90,0 0-180,1 0 90,-1 0 90,2 0-90,-3 0 90,2 0-90,-4 5 90,-2-3 0,-4 10 89,0-4-89,-2 6 0,-3 0 0,-3-2 0,-3 1-90,0 0 90,0 1-90,0 1 90,0-1-90,0-2 90,0 1-90,0-1 90,-8-1 0,-2 0 0,-7-3 90,0 1-90,2-3 90,-2 0-90,0-1-90,-1-3 90,-2 0-90,0-1 0,1 0 0,-2-1-90,2 0-90,0-6-180,1-1-90,4-6-90,1 2 91,2-2-91,2 1-90,1-1-179,2 1-450,1 0 1259,2-5 0,1 2 0,1-5 0</inkml:trace>
</inkml:ink>
</file>

<file path=ppt/ink/ink9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19:50.053"/>
    </inkml:context>
    <inkml:brush xml:id="br0">
      <inkml:brushProperty name="width" value="0.04286" units="cm"/>
      <inkml:brushProperty name="height" value="0.04286" units="cm"/>
    </inkml:brush>
  </inkml:definitions>
  <inkml:trace contextRef="#ctx0" brushRef="#br0">0 26 13379,'31'-11'180,"-5"2"-180,-13 6 0,1 1-4251,2 2 4251,9 0 859,-7 0-589,18 0-180,-21 0 90,6 0 450,-15 0-451,-4 7 3303,0 0-3392,-8 7 0,5 0-90,-12 0 0,4 2 90,-21 15-90,11-11 0,-10 11-90,14-16 180,1-2-90,1-1 0,1-2 90,3-2 0,2 0 0,3-1 0,2-1-90,1-2 90,1-1 0,6 0 90,2-2 0,5 1 0,1-2 90,1 0-1,-1 0 1,2 0-90,7 0 0,-4 0-180,5 0 90,0 0-90,-7 0 0,4 0 90,-10 0-180,0 0 0,-3 0-360,-1 0-179,-2 0-361,0 0 1,-2 0 989,0 0 0,-2 0 0,0 0 0</inkml:trace>
</inkml:ink>
</file>

<file path=ppt/ink/ink9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19:45.004"/>
    </inkml:context>
    <inkml:brush xml:id="br0">
      <inkml:brushProperty name="width" value="0.04286" units="cm"/>
      <inkml:brushProperty name="height" value="0.04286" units="cm"/>
    </inkml:brush>
  </inkml:definitions>
  <inkml:trace contextRef="#ctx0" brushRef="#br0">49 1 14099,'-21'25'90,"5"-4"-5750,16-15 5660,0 3 0,0-1 1408,0 0-1408,0-1 860,6-3-860,0 0 0,9-3 0,-5 1-90,2-2 90,-5 0 3392,0 0-3392,0-5-90,0 4 90,0-9 90,-1 5-90,-3-4 0,-1 1 0,-2 1 0,0 1 0,-6 2 0,-1 0 0,-5 3 0,0-1 0,1 2 0,1 0-180,-1 0 180,-6 5 0,9-4 0,-4 3 0</inkml:trace>
</inkml:ink>
</file>

<file path=ppt/ink/ink9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19:45.409"/>
    </inkml:context>
    <inkml:brush xml:id="br0">
      <inkml:brushProperty name="width" value="0.04286" units="cm"/>
      <inkml:brushProperty name="height" value="0.04286" units="cm"/>
    </inkml:brush>
  </inkml:definitions>
  <inkml:trace contextRef="#ctx0" brushRef="#br0">84 53 15448,'-23'0'900,"2"0"-451,5 10-269,8-2-90,-4 9 0,10-3 0,1 1-90,1 1 90,0 3-90,0 0 0,0 2 0,0 0 0,0-1 0,0 0 0,6-1 90,1 0-180,8 0 90,1 0 0,0-2-90,0-1 90,0-2 0,0-2 0,3-3-90,1-2 0,1-1-90,1-4-89,-1-1-1,0-1-90,0-7 0,-2-3 90,-3-8 180,-3-1 0,-2-2 0,-4 0 90,-3-3 0,-2 0 0,-2-1 0,0-2 90,0 2-90,0-1 90,-25-26-180,12 25 0,-21-16-90,19 31 1,1 3-181,0 2-180,1 2 0,2 1-179,1 0-181,1 3-2248,-4-1 3148,5 2 0,-1 0 0,4 0 0</inkml:trace>
</inkml:ink>
</file>

<file path=ppt/ink/ink9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19:45.657"/>
    </inkml:context>
    <inkml:brush xml:id="br0">
      <inkml:brushProperty name="width" value="0.04286" units="cm"/>
      <inkml:brushProperty name="height" value="0.04286" units="cm"/>
    </inkml:brush>
  </inkml:definitions>
  <inkml:trace contextRef="#ctx0" brushRef="#br0">0 49 13739,'33'-8'0,"-3"0"-809,15-5 359,-20 7-180,19-4-359,-28 9-181,-3-1 1170,4 2 0,-6 0 0,2 0 0</inkml:trace>
</inkml:ink>
</file>

<file path=ppt/ink/ink9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19:46.103"/>
    </inkml:context>
    <inkml:brush xml:id="br0">
      <inkml:brushProperty name="width" value="0.04286" units="cm"/>
      <inkml:brushProperty name="height" value="0.04286" units="cm"/>
    </inkml:brush>
  </inkml:definitions>
  <inkml:trace contextRef="#ctx0" brushRef="#br0">73 0 12930,'-19'25'449,"4"-4"-359,10-13 0,1 1 0,0 1-90,1 0 90,-2 1-90,1 2 90,0-1-90,1 2 0,0-2 0,1 1 0,1-2 0,1 0 0,0-3 0,0-1 0,5-1 0,4-3 0,5-1 0,1-2 0,1 0 0,-1 0 0,2 0-3392,30-14 3392,-21 6 0,23-11 0,-27 11 0,0 2 0,0 2 0,-3-1 0,-1 4 180,-1-2 3302,-3 3-3302,0 0 0,-4 0-90,-1 0 90,-3 7-1,-1 1-89,-1 8 0,0-2 0,-3 1 0,0 0 0,-1-1-90,0 2 90,0 0 0,0-1 0,0 0 0,0 0-90,-7-2 90,-1-1 90,-6 0-90,2-2 0,1-1 0,0-2-90,-2-1 0,-1 0 0,0-1 0,0-2 90,0 1-180,-1-3 90,1 0 0,1-1-90,1 0-180,0 0 0,1 0 0,0 0-180,1 0 1,2 0-91,-1 0-90,4-4-989,-1 0 90,4-4-90,0 2 1619,2-1 0,0-1 0,0-1 0</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32:52.320"/>
    </inkml:context>
    <inkml:brush xml:id="br0">
      <inkml:brushProperty name="width" value="0.04286" units="cm"/>
      <inkml:brushProperty name="height" value="0.04286" units="cm"/>
    </inkml:brush>
  </inkml:definitions>
  <inkml:trace contextRef="#ctx0" brushRef="#br0">0 1 17607,'31'22'180,"-3"-1"-5751,-13-5 5661,10 9-90,-6-6 1393,13 16-1483,-15-15 952,6 7-1132,-7-10-270,0-2-2788,23 16 2159,-17-16-1710,18 15 2879,-26-22 0,2 1 0,-5-5 0</inkml:trace>
</inkml:ink>
</file>

<file path=ppt/ink/ink9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19:46.662"/>
    </inkml:context>
    <inkml:brush xml:id="br0">
      <inkml:brushProperty name="width" value="0.04286" units="cm"/>
      <inkml:brushProperty name="height" value="0.04286" units="cm"/>
    </inkml:brush>
  </inkml:definitions>
  <inkml:trace contextRef="#ctx0" brushRef="#br0">0 68 13020,'7'-23'90,"0"2"-1,6 13-89,7 0 0,-4 3 0,6 2 0,-7 3 0,-1 0 90,-1 0-90,1 0 0,-2 0 0,-1 0 90,-3 0-90,-2 0 90,-1 0 0,0 0 0,-2 0-90,-1 6 90,-1 0-90,-1 6 0,-7-1 0,-1 1-3392,-14 3 3392,7-4 0,-4 3 0,7-3-90,2-3 0,1 1 0,5-5 90,1-2-90,3 1 3482,6-2-3392,1 0 0,7-1 0,1 0 0,-1 0 0,-1 0 90,-1 0 0,1 0 0,1 0 0,0 0-90,0 0 90,-2 0 0,0 0-90,-2 0 90,-3 0-90,0 0 0,-1 6 90,-3 2-90,0 6 90,-3 1-90,0-1 90,0 0-90,0-1 0,0 2 90,0-1 0,0 0 90,0 1-90,0-2 0,-6-1-1,-2-2 1,-6 0 0,0-2 0,6-2-90,-4-3 90,5-1 0,-6-2-90,2 0-90,0 0-90,2 0-269,0 0-91,2 0-90,-1 0-269,0-6-540,1 5 1439,3-9 0,1 9 0,3-3 0</inkml:trace>
</inkml:ink>
</file>

<file path=ppt/ink/ink9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24:57.662"/>
    </inkml:context>
    <inkml:brush xml:id="br0">
      <inkml:brushProperty name="width" value="0.04286" units="cm"/>
      <inkml:brushProperty name="height" value="0.04286" units="cm"/>
    </inkml:brush>
  </inkml:definitions>
  <inkml:trace contextRef="#ctx0" brushRef="#br0">1285 79 11221,'-23'1'719,"4"-1"-539,13 0 0,1 0-90,0 0 630,-2 0-631,-2 0-89,-3 0 90,0-5-90,1 3 90,2-3 0,1 5 0,1 0-90,1 0 0,0 0 90,1-7-90,0 5 0,0-4 0,0 1-90,-4-2 90,2 1 0,-5-4 0,-3 5 0,2-3 0,-4 3 90,-2 3-90,6 0-90,-3 1 90,1-1 0,4 2 0,-4 0 0,4 0 0,1 0 90,-9 0-180,3 0 90,-3 0 0,6 0 0,4 0 0,0 0 0,0 0 0,-2 0 0,1 0 0,-1 0 0,0 0 0,0 0 0,0 0 0,0 5 0,-1-3 0,0 7 0,0-4 0,0 4 0,1 0 0,-2-2 0,2 1 0,-3-2 0,1 0 0,1 0 0,0 0 0,1 1 0,0-1 0,1 0 0,-1 1 0,2 0 0,-2 0 0,1-1 0,0-1 0,-3 5 0,2-3 0,-2 4 0,1 0 0,3 0 0,-3 0 0,-2 1 0,3-2 0,-4 2 0,5-1 0,-1 0 0,-2 1 0,2 1 0,-2 1 0,3 2 0,-3 1 0,0-1 0,-2-1 0,1-2 0,0 2 0,0-3 0,1 1 0,-4 1 0,3-4 0,-2 3 0,6-2 0,0 0 0,-2 5 0,1 1 0,1-1 0,3-1 0,2-6 0,1 1 0,-2 2 90,-1 2-90,1 0-90,1 1 180,0 0-90,-1 1 0,-1 1 90,-1 1-90,1 1 0,0-2 0,2 2 90,-3-3-90,0 0 0,0 0 0,3-2 0,0 5 0,2-5 0,-1 3 0,2 1 0,1-4 0,1 5 0,0-6 0,0 1 90,-7-1-90,5 2 0,-11-1 90,11 1-90,-8 1 90,9 0-90,-4 0 90,2 6 0,2-5-90,-2 5 90,3 2 0,0-5-90,0 5 90,0 3-90,0-8 0,0 7 90,0-1-90,0-6 90,0 7-90,0-9 0,0 0 0,0 0 90,0-1-90,0 0 0,0-2 0,0 1 89,0 0-89,0-1 0,6-2 0,-5 1 90,19 7-90,-8 2 0,10 1 0,-8-3 0,-3-5 0,-1-1 0,1 1 0,-2 0 0,-1 0 90,2 0-180,-2 2 90,2 0 90,-2 1-180,1-1 90,1 0 90,2-2-90,1 2 0,0-1 0,0 1 0,0-1 0,1-1 0,6 7 90,-2-7-90,1 5 0,5-3 0,-7-5 0,9 4 0,-1-1 0,-8-5 0,9 2 90,-6-2-90,-3-3 0,3 3 0,-6-4 0,0 0 0,1 1 0,0-1 0,0 0 0,1-1 0,0-2 0,0-1 0,1 1 0,8 0 0,-6 0 0,5 2 0,-2-1 0,-5-1 0,4-2 0,-2-1 0,-3 0 0,3 0 0,2 0 0,-5-5 90,4 3-90,-5-9-90,-2 10 180,0-8-90,14-8-90,-10 2 180,10-5-90,-13 9-90,-1 4 180,0-2-90,-1 2 0,-2 0 0,-1 1 0,0 0 0,0 1 0,-2-1 0,0 1 90,-1 1-180,2-2 90,0 1 90,0-1-90,1 3 0,-1-2-90,2-1 90,-1 1 90,1-3-180,-1 1 90,0-2 0,6-5 90,-4 2-180,5-3 90,-5 3 0,0 1 90,1-2-90,0 0 0,6-5 0,-5 4 0,2-5 0,-1-1 0,-5 3 90,2-1-90,-7 3 0,0 3 0,-1-1 0,1 2 90,0 0-90,0 1 0,3 0 0,-1-1 0,4 0 0,0 0 0,0-1 0,2 0 0,-1-1 0,-1-1 0,-3 1 0,-1-2 90,-2 3-90,-2-1 0,2 2 0,-2 0 0,0 1 0,-2-3 0,0 2 0,11-14 90,-8 13-90,9-10 0,-12 13 0,0-2 0,0-1 0,0 0 0,0-2 0,7 1 0,-5-1 0,5-2 0,-7 1 0,6-3 0,-4 2 0,5-2 0,-7 2 0,0-1 0,0 0 0,0 2 90,0 0-90,0 0 90,0 2-90,0-1 0,0 1 90,0-1-90,0 1 0,0-1 0,0-1 0,0 0 0,0-1 0,0-1 0,0-1 0,0-2 0,0 0 0,0 1 0,0-1 0,0 1 0,0 1 90,0-1-90,0 2 90,0-1 0,-6 2-90,0-1 90,-2 2-90,-1-8 0,2 7 0,-2-7 90,-1 1-90,3 5 0,-2-6 0,4 7 0,-2 0 0,2 0 0,-4-1 0,0 1 0,-2-3 0,0 1 0,0-2 0,0 0 90,-2-7-90,4 9-3482,-6-20 3482,8 19 0,-2-11-180,4 12-90,1 0 0,-2-3-90,1 1-3777,-1-1 2158,-14-26 1979,9 24 0,-10-15 0,12 30 0</inkml:trace>
</inkml:ink>
</file>

<file path=ppt/ink/ink9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19:41.201"/>
    </inkml:context>
    <inkml:brush xml:id="br0">
      <inkml:brushProperty name="width" value="0.04286" units="cm"/>
      <inkml:brushProperty name="height" value="0.04286" units="cm"/>
    </inkml:brush>
  </inkml:definitions>
  <inkml:trace contextRef="#ctx0" brushRef="#br0">0 111 12930,'28'-19'0,"-4"2"0,-9 11 90,20-11-90,-15 9 90,15-7-90,-22 8 0,-1 3 89,4-4-89,-5 4 0,2 0 0,-5 2 90,-3 2-90,-1 7 0,-2 3 0,-2 6 0,0-2 0,0 0 0,0-2 0,0 0 0,0 0 0,0-1 0,-7 0 0,5 0 0,-11 1 90,7-2-90,-7 0 0,3-1-90,0-1 90,2 0 0,3-3 0,-1-2-90,3-1 90,6-2 90,2 0-90,8 0 0,0 0 90,-2 0 0,1 0-90,0 0 0,1 0 90,1 0-90,-1 0 90,0 0-90,-2 0 90,0 0 0,3 0 0,-4 9-90,4 0 90,-8 10 0,0-2 450,-2 29-360,-8-20 89,-3 20 1,-7-27 0,-1-2 90,2-1-180,-1-1 90,0-3-90,2-1-91,3-2 1,-1-3 0,2 0 0,-1-4-90,0 0-90,-1-2 90,-2 0-90,-1 0-89,-1 0-1,1-6-180,1 0-90,2-6 0,-3 1 1,2-1-181,2-1 0,3 0 1,3-2-1530,0-6 1080,2 3-91,7-6 1170,4 5 0,8 0 0,-1-1 0</inkml:trace>
</inkml:ink>
</file>

<file path=ppt/ink/ink9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19:41.389"/>
    </inkml:context>
    <inkml:brush xml:id="br0">
      <inkml:brushProperty name="width" value="0.04286" units="cm"/>
      <inkml:brushProperty name="height" value="0.04286" units="cm"/>
    </inkml:brush>
  </inkml:definitions>
  <inkml:trace contextRef="#ctx0" brushRef="#br0">1 0 13829,'2'24'0,"0"-3"-270,-2-11-90,0 1-1169,0 4 450,0-3 231,0 11 0,5-8 0,1 5 0</inkml:trace>
</inkml:ink>
</file>

<file path=ppt/ink/ink9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19:41.589"/>
    </inkml:context>
    <inkml:brush xml:id="br0">
      <inkml:brushProperty name="width" value="0.04286" units="cm"/>
      <inkml:brushProperty name="height" value="0.04286" units="cm"/>
    </inkml:brush>
  </inkml:definitions>
  <inkml:trace contextRef="#ctx0" brushRef="#br0">68 1 12840,'-25'10'629,"4"-2"-539,14-6 0,1-1-90,1 0-3868,1-1 3868,10 0 0,-2 0 0,8 0 0</inkml:trace>
</inkml:ink>
</file>

<file path=ppt/ink/ink9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19:41.875"/>
    </inkml:context>
    <inkml:brush xml:id="br0">
      <inkml:brushProperty name="width" value="0.04286" units="cm"/>
      <inkml:brushProperty name="height" value="0.04286" units="cm"/>
    </inkml:brush>
  </inkml:definitions>
  <inkml:trace contextRef="#ctx0" brushRef="#br0">95 26 13379,'-27'-14'810,"5"2"-630,12 12-90,4 6 0,-2 1 90,5 8-90,-1 0 89,2 3 91,-2 14-90,2-6 0,-1 11-90,1 4 0,1-9-90,1 10 90,0-13-90,0-1-90,0-1 90,0-1-90,0-2-180,5-3-180,1-2-2068,23 11 719,-4-18 809,10 7 990,-10-18 0,-6-1 0,2 0 0</inkml:trace>
</inkml:ink>
</file>

<file path=ppt/ink/ink9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19:42.093"/>
    </inkml:context>
    <inkml:brush xml:id="br0">
      <inkml:brushProperty name="width" value="0.04286" units="cm"/>
      <inkml:brushProperty name="height" value="0.04286" units="cm"/>
    </inkml:brush>
  </inkml:definitions>
  <inkml:trace contextRef="#ctx0" brushRef="#br0">1 120 13919,'31'-8'0,"-3"-1"-5660,-9-4 5030,9-2 180,-7 3-1153,6-2 883,-10 4 1076,-2 1-1076,-2 0-989,3 0 1709,-6 4 0,2 0 0,-6 3 0</inkml:trace>
</inkml:ink>
</file>

<file path=ppt/ink/ink9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19:42.437"/>
    </inkml:context>
    <inkml:brush xml:id="br0">
      <inkml:brushProperty name="width" value="0.04286" units="cm"/>
      <inkml:brushProperty name="height" value="0.04286" units="cm"/>
    </inkml:brush>
  </inkml:definitions>
  <inkml:trace contextRef="#ctx0" brushRef="#br0">64 0 13469,'-24'10'630,"5"-1"-360,11-5-180,2-1 0,2 1 0,1 0 0,3 2-90,0 1 0,0 1 0,0 0 0,6 1 0,1-1 0,5 2 0,0-2 0,0 2 0,1-1-90,1-1-3212,2 0 3302,0-1 0,2 0 0,1-2 0,11 4 0,-9-2 0,8 1 0,-13-1 3392,2-1-3392,-5 0 0,2 2 0,-5 0 90,-2 1-90,-2 0 89,-4 1-89,1 1 90,-3 1 0,0-1 90,0 1-90,0-1 90,-7 2-90,0 0 90,-7 0-90,2-1 0,2-2-90,-1 1 90,-1-3-90,-1-1 0,0-2 0,1-2-90,2-2 0,1 0-270,3-1-539,-4 0 359,4 0-90,-3-5-179,5-1-181,-1 0-269,1-6 0,-1 5 1259,2-7 0,1 1 0,2 0 0</inkml:trace>
</inkml:ink>
</file>

<file path=ppt/ink/ink9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19:42.661"/>
    </inkml:context>
    <inkml:brush xml:id="br0">
      <inkml:brushProperty name="width" value="0.04286" units="cm"/>
      <inkml:brushProperty name="height" value="0.04286" units="cm"/>
    </inkml:brush>
  </inkml:definitions>
  <inkml:trace contextRef="#ctx0" brushRef="#br0">43 8 13739,'-22'13'-270,"2"-4"0,56-7-179,-19-2-1,32 0-90,-27 0 1,1 0-1,-2 0-180,0-4 1,-2 3-361,-1-8 1080,-1 5 0,-1-4 0,0 2 0</inkml:trace>
</inkml:ink>
</file>

<file path=ppt/ink/ink9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17:39.588"/>
    </inkml:context>
    <inkml:brush xml:id="br0">
      <inkml:brushProperty name="width" value="0.04286" units="cm"/>
      <inkml:brushProperty name="height" value="0.04286" units="cm"/>
    </inkml:brush>
  </inkml:definitions>
  <inkml:trace contextRef="#ctx0" brushRef="#br0">1 74 15538,'25'0'720,"-4"0"-6201,-14 0 5841,1 0 1139,-1-6-1229,26 5 589,-7-5-859,12 6 0,-12 0 0,-9-5 3392,-2 4-3302,-1-9-90,-3 9 0,0-7 0,-2 3-180,2 1-180,1-3 1,-2 4-181,-1-3 0,-1 0-89,1 3 629,0 1 0,-12 2 0,-5 0 0</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32:52.520"/>
    </inkml:context>
    <inkml:brush xml:id="br0">
      <inkml:brushProperty name="width" value="0.04286" units="cm"/>
      <inkml:brushProperty name="height" value="0.04286" units="cm"/>
    </inkml:brush>
  </inkml:definitions>
  <inkml:trace contextRef="#ctx0" brushRef="#br0">1 0 16348,'28'23'90,"-3"-1"-90,-15-13 0,-1 1 0,4 5-180,-4-3-810,7 8 271,-8-9-91,2 4-179,-4-6-540,-3 1-180,-1-2 1709,-2 1 0,0-2 0,0 0 0</inkml:trace>
</inkml:ink>
</file>

<file path=ppt/ink/ink9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17:39.856"/>
    </inkml:context>
    <inkml:brush xml:id="br0">
      <inkml:brushProperty name="width" value="0.04286" units="cm"/>
      <inkml:brushProperty name="height" value="0.04286" units="cm"/>
    </inkml:brush>
  </inkml:definitions>
  <inkml:trace contextRef="#ctx0" brushRef="#br0">0 38 15538,'27'16'540,"-1"-4"-6021,-8-12 5571,12 0 1409,-3 0-1499,10-5 90,-7 0-90,1-2 950,0-1-950,1 3 0,-3-4 0,0 2 3392,-4 1-3482,-3 1 0,-4 1 0,-4 1 90,-4 1 0,-4 2 0,-3 0 0</inkml:trace>
</inkml:ink>
</file>

<file path=ppt/ink/ink9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19:38.586"/>
    </inkml:context>
    <inkml:brush xml:id="br0">
      <inkml:brushProperty name="width" value="0.04286" units="cm"/>
      <inkml:brushProperty name="height" value="0.04286" units="cm"/>
    </inkml:brush>
  </inkml:definitions>
  <inkml:trace contextRef="#ctx0" brushRef="#br0">1 81 13289,'21'0'810,"-3"0"-630,-13 0 0,0 0-180,3 0 90,0 0-376,15 0 286,-7 0 0,11 0 0,-11 0 0,2 0 0,1-5 0,0 4-89,2-8-91,-1 6-90,0-5-810,16-3 631,-15 3-1,10-2-90,-18 5 286,-1 1-376,-2 0 0,-2 1 1,-4 0-361,-1 1 990,-3 0 0,0 0 0,0 1 0</inkml:trace>
</inkml:ink>
</file>

<file path=ppt/ink/ink9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19:39.036"/>
    </inkml:context>
    <inkml:brush xml:id="br0">
      <inkml:brushProperty name="width" value="0.04286" units="cm"/>
      <inkml:brushProperty name="height" value="0.04286" units="cm"/>
    </inkml:brush>
  </inkml:definitions>
  <inkml:trace contextRef="#ctx0" brushRef="#br0">42 1 13739,'-14'21'270,"2"-2"-180,10-11-90,-1 1 0,0 1 0,1 1 0,0 2 0,1 0 0,-1 1 0,2 0 0,0-2 0,0 1 0,0 0 0,0-3 0,5 1-90,2-1 90,5-3 0,-1 0 0,4-4 0,-4-2 0,5-1 0,-4 0 0,2-6 0,0 0 0,1-6 0,1 2 0,1 1 0,1-1 0,-1 0 90,0 0-90,0 1 0,-1-1 90,1 3 0,-1-1 0,-1 2-90,-1 2 90,-3 1 0,1 3 0,-2 0 0,-1 0 0,-3 6 89,0 1-179,1 8 90,-2 0-90,2 1 90,-2 2-90,0 0 0,-2 2 0,0 0 90,-3 0-90,0-1 90,0 1 0,0-2 180,0 7-90,-7-7 0,-2 3 90,-5-8-90,0-1 89,0-2-89,-2-2-90,-1 0 0,1-2 0,-2-3-90,1-1 90,-1-2-90,2 0 0,-5 0-180,6 0-90,-2 0-179,7 0-91,1-5-90,2 3-179,1-9-91,1 5-269,1-6-360,1 0-90,2 1 1619,0-1 0,7-1 0,2-2 0</inkml:trace>
</inkml:ink>
</file>

<file path=ppt/ink/ink9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19:39.277"/>
    </inkml:context>
    <inkml:brush xml:id="br0">
      <inkml:brushProperty name="width" value="0.04286" units="cm"/>
      <inkml:brushProperty name="height" value="0.04286" units="cm"/>
    </inkml:brush>
  </inkml:definitions>
  <inkml:trace contextRef="#ctx0" brushRef="#br0">0 3 14189,'20'-1'1439,"-3"-1"-1439,-17 7 90,1 3-90,-1 3 90,0 2-180,0-2 90,0 2 90,0-1-90,0 2-180,0 1-90,6 0-269,-5 1-1,5 1-90,-6 1-89,0-1 89,0 2-90,0-2-89,7-1-1,-5 0-89,11-3 899,-12 0 0,11-2 0,-5 0 0</inkml:trace>
</inkml:ink>
</file>

<file path=ppt/ink/ink9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19:39.466"/>
    </inkml:context>
    <inkml:brush xml:id="br0">
      <inkml:brushProperty name="width" value="0.04286" units="cm"/>
      <inkml:brushProperty name="height" value="0.04286" units="cm"/>
    </inkml:brush>
  </inkml:definitions>
  <inkml:trace contextRef="#ctx0" brushRef="#br0">26 1 13559,'-25'6'0</inkml:trace>
</inkml:ink>
</file>

<file path=ppt/ink/ink9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19:39.989"/>
    </inkml:context>
    <inkml:brush xml:id="br0">
      <inkml:brushProperty name="width" value="0.04286" units="cm"/>
      <inkml:brushProperty name="height" value="0.04286" units="cm"/>
    </inkml:brush>
  </inkml:definitions>
  <inkml:trace contextRef="#ctx0" brushRef="#br0">1 60 13649,'26'4'630,"0"-1"-270,3-3-91,-4 0-89,12 0 180,-8 0-90,1 0-90,2 0 0,0 0-90,1 0 180,2 0-90,-1 0 89,0 0-89,2 0-90,2 0-90,2 0 180,1 0-90,0 0 90,2 0-391,1 7 390,2-6 1,2 11-180,3-11 90,3 3-90,5-4 0,2 0 90,7 0-1103,3-6 923,3-2 135,-17 0 0,0-1-45,31-3-587,-30 4 0,-1 0 497,22-1 0,-3 1-544,-4 0 634,-3 4-90,-5 1 90,-5 3-180,-7 0 90,-8 0 31,-4 0-211,-6 0 0,-5 0 632,-6 0-902,-4 0 1313,-5 0-1312,-3 0 787,-2 0-248,-4 0 0,-2 0 0,-2 0 0</inkml:trace>
</inkml:ink>
</file>

<file path=ppt/ink/ink9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25:02.507"/>
    </inkml:context>
    <inkml:brush xml:id="br0">
      <inkml:brushProperty name="width" value="0.04286" units="cm"/>
      <inkml:brushProperty name="height" value="0.04286" units="cm"/>
    </inkml:brush>
  </inkml:definitions>
  <inkml:trace contextRef="#ctx0" brushRef="#br0">1324 17 13469,'-29'-9'0,"3"2"0,15 7 0,1 0 0,1 0 0,-1 0 0,-3 0 0,0 0 0,1 0 0,3 0 90,6 0 0,-3 0 0,1 0-90,-1 0 90,1 0-90,0 0 0,0 0 0,1 0 0,-2 0 0,-2 0 0,-4 0 0,-2 0 0,0 6 0,0-4 0,-4 10 0,4-10 0,-3 9 0,-2-6 0,3 1 90,-3 2-90,4-4 0,1 5 0,0-1-90,-1 0 180,1-1-180,-1 2 180,1-2-90,-1 0-90,3 0 180,-3-2-90,2 0 0,-1 0-90,3 0 90,-7 3 0,5-1 90,-5 3-180,2 4 180,3-3-90,-3 3-90,0 0 90,4-3 90,-4 1-180,4-4 90,0-1 0,-1 0 0,-1 0 0,-1 1 90,1 1-90,-2 1 0,0 0 0,1-1-3392,-1 2 3392,0 1 0,0 0 0,-1 1 0,-5 4 90,-3 3-180,-5 5 180,5-4-90,3-2 0,8-7 3392,0 2-3392,2-1 0,0 1 0,1-1 0,-1 2 0,0 0 0,0 0 0,-2 2 0,2-1 0,-1 1 0,2 0 0,0 1 0,0 0 0,1-1 0,0 1 0,1 0 90,-3 8-90,0-5 0,-2 7 0,-1 1 0,3-6 0,-1 6 0,3-8 0,1 0 0,1-1 0,2 0 90,-1-2-90,1 2 0,1 0 0,1 1 90,2 0 0,0 0-90,2-1 0,0 3 0,0-3 90,0 0-90,0-2 0,0-2 90,6 1-90,1 5 0,0-4 0,4 3 0,-5-8 0,4 1 0,0 0 90,-1-1-90,3 2 0,-2-4 0,1 3 0,-2-5 0,0-2 0,2 0 0,0-2 90,0 1-3482,0-3 3302,2 0 99,20-3-9,-14 0 0,14 0 0,-19 0-90,0 0 180,-1 0-180,-2-6 3442,1 4-3352,-2-5 121,1 7-31,-1-5-90,3 4 0,-3-9 0,0 4 0,-3-5 0,-2 0 0,0-1 0,1 0 0,-1-1 0,3-4 0,-3 4 0,1-4 0,-1 0 0,-2 4 0,0-5 0,-2 2 0,-1 3 0,0-1 0,0 6 0,0 5 0,0 14 0,0-3 0,0 20 90,0-14-90,0 4 0,0-1 0,0-4 0,-6 4 0,5 0 0,-4-6 0,5 5 0,0-2 0,-4-4 0,3 12 0,-3-21-90,4 3 90,0-26 0,0 2 0,0-9 0,-5-5 0,4 6 0,-4-7 0,5 12 0,-4 1 0,3 2 90,-6 3-90,6 2 0,-2 3 89,3 3-89,0 0 0,0 2 90,0 0-90,0 1 0,0 1 0,-5 1 0,3 1 0,-3 0 0,5 0 0,0 1 0,0 5 0,5-3 0,1 10 0,5-4 0,2 4 0,0 0 0,3-1 0,0 2 0,2-1 0,0 1 0,2 0 0,7 5 0,-5-2 0,5 3 0,-4 1 0,-8-5 450,7 20-270,-16-19-90,1 10 0,-7-17 90,-5-1-180,-2 1 0,-5-1 90,0 2-90,0 0 0,0-1 0,-1 1 0,1-2-180,-1 2-270,2-3-269,1 0-181,1-2-809,0 1 1709,2-3 0,1 1 0,0-2 0</inkml:trace>
</inkml:ink>
</file>

<file path=ppt/ink/ink9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25:15.362"/>
    </inkml:context>
    <inkml:brush xml:id="br0">
      <inkml:brushProperty name="width" value="0.04286" units="cm"/>
      <inkml:brushProperty name="height" value="0.04286" units="cm"/>
    </inkml:brush>
  </inkml:definitions>
  <inkml:trace contextRef="#ctx0" brushRef="#br0">0 79 12390,'23'0'90,"-4"0"-90,-9 0 90,-1 0-90,2 0 90,2 0-90,9-9 0,-4 3 0,8-7 0,-6 4 0,0 2 0,1 1 0,18 3 90,-15 2-180,14 1 180,-20 0-90,2 0-90,-2 0 180,1 0-180,0 0 180,1 0-90,0 0 0,1 0 0,-1 0 0,0 0 0,1 0 0,-1 0 0,1 0 0,-2 0 0,-1 0 0,-2-5 0,3 4-90,-6-3 180,1 4-90,-7 0 0,-3 0 0,-1 0-90,0 0 90,-1-6 0,-1 4 0,-1-4 0</inkml:trace>
</inkml:ink>
</file>

<file path=ppt/ink/ink9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20:20.787"/>
    </inkml:context>
    <inkml:brush xml:id="br0">
      <inkml:brushProperty name="width" value="0.04286" units="cm"/>
      <inkml:brushProperty name="height" value="0.04286" units="cm"/>
    </inkml:brush>
  </inkml:definitions>
  <inkml:trace contextRef="#ctx0" brushRef="#br0">0 134 13829,'0'23'90,"0"-3"-90,0-13 0,0 0 0,0 6 0,0-3 0,7 6 0,-6-3 0,11 2 0,-11 3 0,4 1 90,0 13-90,-4-14 0,4 8 0,-5-17-270,0-1 180,0-12 0,0-2 0,0-10 0,0-7 90,0 4 0,0-6 0,0 6 0,0 1 0,0 1-90,0 2 90,0-1 0,0 1 0,0 0 0,5 1 0,-4 1 90,9 1-90,-4 0 0,5-1 0,-1 0 0,1 0 0,0 3-90,0-2 90,1 1-3392,11-9 3482,-8 7-90,12-3 0,-16 11 0,3 3 0,-6 2 0,0 9 90,-1 0-90,0 9 3392,-2 0-3392,1 0 0,-1 0 0,-1 0 0,-1 1 0,-1 0 0,1 1 0,-2-1 0,0-2 0,1-2-90,-2-1-179,0-3-91,0-2 360,0-1 0,0-4 0,0-1 0</inkml:trace>
</inkml:ink>
</file>

<file path=ppt/ink/ink9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20:21.050"/>
    </inkml:context>
    <inkml:brush xml:id="br0">
      <inkml:brushProperty name="width" value="0.04286" units="cm"/>
      <inkml:brushProperty name="height" value="0.04286" units="cm"/>
    </inkml:brush>
  </inkml:definitions>
  <inkml:trace contextRef="#ctx0" brushRef="#br0">1 11 11940,'21'-4'630,"-1"2"-6021,-13-2 5571,0 4 1319,-1 0-1409,-1 0 769,0 9-769,0 1-90,0 9 0,1 19 3392,-4-14-3392,2 14 90,-4-19-180,0 0 0,0 0-179,5 0-181,-4 0-270,4-1-629,-5-3 1349,0-1 0,6-5 0,2 0 0</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32:52.678"/>
    </inkml:context>
    <inkml:brush xml:id="br0">
      <inkml:brushProperty name="width" value="0.04286" units="cm"/>
      <inkml:brushProperty name="height" value="0.04286" units="cm"/>
    </inkml:brush>
  </inkml:definitions>
  <inkml:trace contextRef="#ctx0" brushRef="#br0">1 31 8162,'32'-17'0,"-4"4"0</inkml:trace>
</inkml:ink>
</file>

<file path=ppt/ink/ink9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20:21.530"/>
    </inkml:context>
    <inkml:brush xml:id="br0">
      <inkml:brushProperty name="width" value="0.04286" units="cm"/>
      <inkml:brushProperty name="height" value="0.04286" units="cm"/>
    </inkml:brush>
  </inkml:definitions>
  <inkml:trace contextRef="#ctx0" brushRef="#br0">67 39 12030,'-23'20'180,"2"-3"-180,15-13 0,-1-2-4251,3-1 4340,0-1 771,2-5-860,8-1 0,0-5 0,1 1 0,29-14-90,-25 16 3482,24-10-3302,-28 18-90,-1 0 270,-1 0-180,-4 5 0,1 8 0,-2 12-90,0-6 0,0 1 0,0-14-180,-5 0-90,-1-1-180,-1 1-359,-2-1-361,2 0-359,-4 0 1529,0 0 0,0-1 0,-1-2 0</inkml:trace>
</inkml:ink>
</file>

<file path=ppt/ink/ink9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20:21.953"/>
    </inkml:context>
    <inkml:brush xml:id="br0">
      <inkml:brushProperty name="width" value="0.04286" units="cm"/>
      <inkml:brushProperty name="height" value="0.04286" units="cm"/>
    </inkml:brush>
  </inkml:definitions>
  <inkml:trace contextRef="#ctx0" brushRef="#br0">72 399 12210,'-29'14'540,"5"-2"-450,16-9 90,1 0 269,3-1-359,9-1-90,4 0 180,9-1-90,16-12 0,-5 2-90,15-11-233,-7 6 233,5-3 0,6-2 0,3-1-687,7-3 687,4 1 0,4-2 90,3 0-1350,5 0 1260,2 2 0,4 0 0,-22 9 0,1-1 0,30-6 0,-30 8 0,-1 1-2610,18-1 2610,-3 1 0,-5 3-191,-5 2 191,-7 0 0,-4 1 326,-8 1-326,-5-1-90,-8 4 775,-5 0-865,-5 1 2926,-5-1-3196,-4 1 579,-4-1-129,-3 2 0,-3 0 0,-1 0 0</inkml:trace>
</inkml:ink>
</file>

<file path=ppt/ink/ink9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20:22.863"/>
    </inkml:context>
    <inkml:brush xml:id="br0">
      <inkml:brushProperty name="width" value="0.04286" units="cm"/>
      <inkml:brushProperty name="height" value="0.04286" units="cm"/>
    </inkml:brush>
  </inkml:definitions>
  <inkml:trace contextRef="#ctx0" brushRef="#br0">1 0 12750,'17'29'270,"-2"-6"-180,-11-14-1,3 8-89,-2-6 0,3 6 0,-4-9 0,1-1 0,-1 4 0,-2-5 0,0 2 0,-2-5 90,0-1-90,0 0 0,0-7 0,0-2 0</inkml:trace>
</inkml:ink>
</file>

<file path=ppt/ink/ink9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20:23.330"/>
    </inkml:context>
    <inkml:brush xml:id="br0">
      <inkml:brushProperty name="width" value="0.04286" units="cm"/>
      <inkml:brushProperty name="height" value="0.04286" units="cm"/>
    </inkml:brush>
  </inkml:definitions>
  <inkml:trace contextRef="#ctx0" brushRef="#br0">150 1 14369,'0'28'180,"0"-3"-90,0-12 0,-5 2-90,-1 1 0,-5 3 90,3 0-90,0 0 0,1 1 0,0 0 0,1 0 0,-1-2 0,2 0 0,-1 0 0,-1-1 0,0 1 0,-2-1 0,2 0 0,0 0 0,0 0 0,0 0-90,2-2-90,-1-2-90,3-1-90,1-2 0,0-1-89,0-5-4769,1-1 5218,0-8 0,0-1 0,1-6 0</inkml:trace>
</inkml:ink>
</file>

<file path=ppt/ink/ink9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20:23.617"/>
    </inkml:context>
    <inkml:brush xml:id="br0">
      <inkml:brushProperty name="width" value="0.04286" units="cm"/>
      <inkml:brushProperty name="height" value="0.04286" units="cm"/>
    </inkml:brush>
  </inkml:definitions>
  <inkml:trace contextRef="#ctx0" brushRef="#br0">1 16 13289,'23'-8'360,"-2"1"-6020,-10 7 5660,2-1 1499,1 1-1499,1 0 859,2 0-859,0 5 180,2-3 0,-2 9 0,1-4 3302,0 5-3392,-2 0-90,1 0 0,-1-1 0,0 0 0,-1 0 0,0-1 90,-1 1-90,-2-2 0,0 0 0,-3-1 0,-1 0 0,-2-1 0,0 0 0,-1-1-90,-1 0-90,0-1-90,-2-1-180,0-1-4407,-1-2 4857,0-5 0,0-1 0,-1-7 0</inkml:trace>
</inkml:ink>
</file>

<file path=ppt/ink/ink9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20:23.893"/>
    </inkml:context>
    <inkml:brush xml:id="br0">
      <inkml:brushProperty name="width" value="0.04286" units="cm"/>
      <inkml:brushProperty name="height" value="0.04286" units="cm"/>
    </inkml:brush>
  </inkml:definitions>
  <inkml:trace contextRef="#ctx0" brushRef="#br0">0 0 13289,'14'24'0,"-3"-1"0,-3-10 0,0 2-4341,-2 0 3891,3 9-2428,2 6 2878,-2-5 0,0 1 0,-4-14 0</inkml:trace>
</inkml:ink>
</file>

<file path=ppt/ink/ink9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20:24.249"/>
    </inkml:context>
    <inkml:brush xml:id="br0">
      <inkml:brushProperty name="width" value="0.04286" units="cm"/>
      <inkml:brushProperty name="height" value="0.04286" units="cm"/>
    </inkml:brush>
  </inkml:definitions>
  <inkml:trace contextRef="#ctx0" brushRef="#br0">0 83 11850,'14'-23'0,"-3"3"0,-7 14 0,0 0 0,-3-1 0,2 2 0,-1 0 90,1 1 90,-1 1 90,0 0 809,-2 2-989,1 7 0,-6 1 0,-2 6-90,-4-2 0,7 4 0,4 1 0</inkml:trace>
</inkml:ink>
</file>

<file path=ppt/ink/ink9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20:24.569"/>
    </inkml:context>
    <inkml:brush xml:id="br0">
      <inkml:brushProperty name="width" value="0.04286" units="cm"/>
      <inkml:brushProperty name="height" value="0.04286" units="cm"/>
    </inkml:brush>
  </inkml:definitions>
  <inkml:trace contextRef="#ctx0" brushRef="#br0">0 1 14369,'0'31'90,"0"-3"0,0 1-90,0-5 90,0 7-90,0-6 90,0-1-90,0 0 90,20 29-90,-9-23 0,16 23 0,-14-32 0,1 0 89,2 0-89,0 0 0,2-2-89,1-1-1,1-1-90,-1-1-90,1-2-180,-1 0 0,1-3-89,2-1-361,-3-4-359,1-3-450,-3-1 1709,1-2 0,-3 0 0,0 0 0</inkml:trace>
</inkml:ink>
</file>

<file path=ppt/ink/ink9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20:25.035"/>
    </inkml:context>
    <inkml:brush xml:id="br0">
      <inkml:brushProperty name="width" value="0.04286" units="cm"/>
      <inkml:brushProperty name="height" value="0.04286" units="cm"/>
    </inkml:brush>
  </inkml:definitions>
  <inkml:trace contextRef="#ctx0" brushRef="#br0">0 92 14099,'26'27'180,"-3"-3"-180,-16-10 0,0 1-4252,-1 2 4342,4 10-90,-3-6 631,12 29-631,-11-27-90,8 16 0,-12-26 0,0-2-90,-2-2 2289,-1-2-2199,-1-12 253,0-1-163,0-12-90,0-1 90,0-2-90,0-1 90,0-3 0,0 0 0,0-2 0,0 0 0,0 0 90,0 1 0,0 1 0,0 2 0,0 3 180,5-4-180,0 9 89,5-1-89,-2 8 0,0 3 0,-2 2 0,1 2 0,-1 1 0,1 0 0,-1 0-90,-1 0 90,8 13-90,-4-5 0,6 11 0,-5-8 90,0 0-90,1-1 0,-1 1 0,2 1 0,-1 1 0,1-1 0,-3 2-90,1-1-90,-1-1-90,-2 0-89,0 0-91,-3-1-90,0-1-449,-3-2-540,1-1 1529,-2-1 0,0-2 0,0 0 0</inkml:trace>
</inkml:ink>
</file>

<file path=ppt/ink/ink9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20:25.250"/>
    </inkml:context>
    <inkml:brush xml:id="br0">
      <inkml:brushProperty name="width" value="0.04286" units="cm"/>
      <inkml:brushProperty name="height" value="0.04286" units="cm"/>
    </inkml:brush>
  </inkml:definitions>
  <inkml:trace contextRef="#ctx0" brushRef="#br0">1 78 12750,'24'4'180,"-2"-1"-180,-11-7 0,2 2-180,24-18-270,-14 13-360,18-15-809,-21 15 1619,0-1 0,0 0 0,-1 2 0</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32:52.953"/>
    </inkml:context>
    <inkml:brush xml:id="br0">
      <inkml:brushProperty name="width" value="0.04286" units="cm"/>
      <inkml:brushProperty name="height" value="0.04286" units="cm"/>
    </inkml:brush>
  </inkml:definitions>
  <inkml:trace contextRef="#ctx0" brushRef="#br0">0 1 18237,'0'27'539,"6"0"-449,1-4 0,5 1-500,4 17 500,-3-9-90,16 43 90,-13-35-180,8 24 180,-13-31-450,11 33 180,-9-29-180,8 23-796,-12-30 347,-3-10-91,2 5-89,-5-11 0,0-1-1800,-3 1 1277,1-6 1512,-1 2 0,0-5 0,0 0 0</inkml:trace>
</inkml:ink>
</file>

<file path=ppt/ink/ink9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20:25.501"/>
    </inkml:context>
    <inkml:brush xml:id="br0">
      <inkml:brushProperty name="width" value="0.04286" units="cm"/>
      <inkml:brushProperty name="height" value="0.04286" units="cm"/>
    </inkml:brush>
  </inkml:definitions>
  <inkml:trace contextRef="#ctx0" brushRef="#br0">151 0 12120,'0'25'720,"0"-3"-540,-6-12-1,5 0-391,-9 2 302,9 1 75,-9 1-165,5 1 90,-4-1-90,1 2 0,1-1 0,0 0 227,-1 1-227,1-2 0,-1 1-180,-3 3-89,3-4-91,-1 2-3958,-4 2 4318,7-9 0,-6 3 0,7-9 0</inkml:trace>
</inkml:ink>
</file>

<file path=ppt/ink/ink9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20:25.713"/>
    </inkml:context>
    <inkml:brush xml:id="br0">
      <inkml:brushProperty name="width" value="0.04286" units="cm"/>
      <inkml:brushProperty name="height" value="0.04286" units="cm"/>
    </inkml:brush>
  </inkml:definitions>
  <inkml:trace contextRef="#ctx0" brushRef="#br0">0 1 13110,'34'20'0,"-3"0"0,-3-14 0,-5 2 0,8-3-90,-9 2-180,2-2-90,-2 2-270,1 0-359,-2-2-540,-2 1 1529,-1-2 0,-6-1 0,0-1 0</inkml:trace>
</inkml:ink>
</file>

<file path=ppt/ink/ink9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20:26.035"/>
    </inkml:context>
    <inkml:brush xml:id="br0">
      <inkml:brushProperty name="width" value="0.04286" units="cm"/>
      <inkml:brushProperty name="height" value="0.04286" units="cm"/>
    </inkml:brush>
  </inkml:definitions>
  <inkml:trace contextRef="#ctx0" brushRef="#br0">0 2 12120,'23'-1'720,"-3"1"-450,-5 5 89,-3-3-89,6 9-180,-4-4 0,1 6 0,0-1 0,0 2-90,1 2 0,0 3 0,-1 1 0,0 2 0,0 1 0,-1 1 90,0 2-90,-1-3 0,1 2 0,-1-2 0,0 1 0,-2 0 0,-1-1 0,-3 1 90,0-1-180,-1-2 90,-2 0-90,-1-1 0,-2-2-90,-1-1 0,0-2-90,0-3-89,0 0-1,0-2-180,-6-1-2968,-7 1 3508,1-6 0,-3 1 0,6-5 0</inkml:trace>
</inkml:ink>
</file>

<file path=ppt/ink/ink9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20:26.562"/>
    </inkml:context>
    <inkml:brush xml:id="br0">
      <inkml:brushProperty name="width" value="0.04286" units="cm"/>
      <inkml:brushProperty name="height" value="0.04286" units="cm"/>
    </inkml:brush>
  </inkml:definitions>
  <inkml:trace contextRef="#ctx0" brushRef="#br0">1 0 13919,'7'31'360,"0"-2"-270,-1-12-90,0 3 90,1-2-90,1 2 0,0 1 0,1 0 0,-1 1 90,1-1-180,0-2-90,5 7-270,-4-9-180,3 5-2248,-1-3 2878,-3-6 0,1 2 0,-2-6 0</inkml:trace>
</inkml:ink>
</file>

<file path=ppt/ink/ink9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20:26.913"/>
    </inkml:context>
    <inkml:brush xml:id="br0">
      <inkml:brushProperty name="width" value="0.04286" units="cm"/>
      <inkml:brushProperty name="height" value="0.04286" units="cm"/>
    </inkml:brush>
  </inkml:definitions>
  <inkml:trace contextRef="#ctx0" brushRef="#br0">94 44 13020,'24'-21'90,"-4"7"-90,-11 8 0,-2 6 89,-1-3 1,-1 3 90,3 0-90,-4 0 90,3 0-90,-3 0 90,0 7-90,1 0 0,-2 5 90,1-1-90,-2-1 0,0 0 0,-1-1-90,-1 1 90,0-2-90,0 0 0,0-2-90,-7 0 0,0-1-180,-8-2-90,2 0-90,-2-3-89,1 2-91,-1-2-1799,-11-7 900,5 1 1529,-9-8 0,8 2 0,-1-2 0</inkml:trace>
</inkml:ink>
</file>

<file path=ppt/ink/ink9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20:27.846"/>
    </inkml:context>
    <inkml:brush xml:id="br0">
      <inkml:brushProperty name="width" value="0.04286" units="cm"/>
      <inkml:brushProperty name="height" value="0.04286" units="cm"/>
    </inkml:brush>
  </inkml:definitions>
  <inkml:trace contextRef="#ctx0" brushRef="#br0">1 415 12840,'30'-2'359,"-2"1"-5802,-5-11 5443,-4 3 1392,8-11-1302,-4 8 754,3-3-844,2 2 0,46-17 0,-30 14-350,35-11 350,-42 19 0,2 1 3221,0 1-3221,2-1 0,18 1 0,-12-1-3221,15 3 3221,-18 0 0,0 1 0,-2-1 90,1 2-90,-1 1 0,0 1 0,-3 0 0,-1 0 0,-1 0 0,-2 0 0,0-8 0,0 0 0,0-7 0,0 1 0,-1 6 0,2-3-90,-3 3 525,-1-4-525,-3 0 90,-3 3 0,0 4 3392,-3-2-3392,-1 4 90,-2-4-180,-1 1 90,-1 1 90,2 1-90,-2 0 0,-1 0 0,0-1 0,-2-1 0,1 1 0,4-4-90,-4 4 90,3-3 90,-4 2-90,-5 4 0,2-1 0,-6 3 0,-2 0 0,-1 0 0,-2 0 0,1 0 0,-2 0 0,1 0 0</inkml:trace>
</inkml:ink>
</file>

<file path=ppt/ink/ink9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25:21.782"/>
    </inkml:context>
    <inkml:brush xml:id="br0">
      <inkml:brushProperty name="width" value="0.04286" units="cm"/>
      <inkml:brushProperty name="height" value="0.04286" units="cm"/>
    </inkml:brush>
  </inkml:definitions>
  <inkml:trace contextRef="#ctx0" brushRef="#br0">0 375 11850,'24'5'360,"-3"-1"-270,-15-9 0,0-1-4342,1 0 4252,5-3 0,-2 8 613,19-11-613,-14 10 0,11-9 0,-13 7 0,1-4 0,-1-1 3270,2 1-3270,0 0 369,0-1-369,3 1 0,1-1 0,2 1 0,0-2 0,3 2 0,0-1 0,15-2 0,-9 3 0,12-2 0,0 0 90,-8 2-90,10-3-90,-1-2 90,-8 2 0,7-4 0,-12 4 0,-1 0 0,-1-1 0,1 2 0,-2 0-3392,2 1 3482,-3 0-90,2 2 0,-1 0 0,1 0 0,0 2 0,-2 1 0,-1 0 0,-2 0 0,-2 0 90,-1 0-180,-3 0 90,-1 1 0,-2 0 3392,-1 0-3392,1 1 90,-1 0-180,1 1-3212,16 1 3212,-12 0 90,13 0 0,-18 0 90,0 0-90,0 0 0,0 0 0,0 0 3392,0 0-3392,1 0 0,-1 0 0,-1 0 0,-1 0 0,0 0 0,-1 0 0,-2 0 0,-1 0 0,-3 0 0,-2 0 0</inkml:trace>
</inkml:ink>
</file>

<file path=ppt/ink/ink9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19:51.170"/>
    </inkml:context>
    <inkml:brush xml:id="br0">
      <inkml:brushProperty name="width" value="0.04286" units="cm"/>
      <inkml:brushProperty name="height" value="0.04286" units="cm"/>
    </inkml:brush>
  </inkml:definitions>
  <inkml:trace contextRef="#ctx0" brushRef="#br0">1 50 14549,'35'10'180,"-2"-2"-180,-8-13 0,3-1 0,5-5 0,1 5-180,5-2-180,-1 3-180,1-3-179,-1 3-181,-5-1-269,-3 4 269,-7-1 900,-4 1 0,-9 2 0,-4 0 0</inkml:trace>
</inkml:ink>
</file>

<file path=ppt/ink/ink9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19:51.353"/>
    </inkml:context>
    <inkml:brush xml:id="br0">
      <inkml:brushProperty name="width" value="0.04286" units="cm"/>
      <inkml:brushProperty name="height" value="0.04286" units="cm"/>
    </inkml:brush>
  </inkml:definitions>
  <inkml:trace contextRef="#ctx0" brushRef="#br0">13 124 13739,'-7'21'2069,"1"-3"-1709,13-16-90,2 0-90,7-2-91,2 0 1,3 0-90,3-7 0,3-1 90,3-5-180,5 1-449,2 0-91,3 0-359,0-1-2879,27-10 2339,-27 6 1529,18-6 0,-34 10 0,-3 0 0</inkml:trace>
</inkml:ink>
</file>

<file path=ppt/ink/ink9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20:37.986"/>
    </inkml:context>
    <inkml:brush xml:id="br0">
      <inkml:brushProperty name="width" value="0.04286" units="cm"/>
      <inkml:brushProperty name="height" value="0.04286" units="cm"/>
    </inkml:brush>
  </inkml:definitions>
  <inkml:trace contextRef="#ctx0" brushRef="#br0">0 102 12030,'29'-11'0,"-2"-1"0,-10 0 0,2 0-4161,2 1 4161,10-2 0,-6 4 418,22-3-508,-23 8-90,9-1-89,-18 5-91,-3 0 0,-2 0 2184,1 0-1824,-4 0 0,-1 0 0,-4 0 0</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32:53.141"/>
    </inkml:context>
    <inkml:brush xml:id="br0">
      <inkml:brushProperty name="width" value="0.04286" units="cm"/>
      <inkml:brushProperty name="height" value="0.04286" units="cm"/>
    </inkml:brush>
  </inkml:definitions>
  <inkml:trace contextRef="#ctx0" brushRef="#br0">1 26 14099,'30'-5'-2519,"-3"-2"990,-11 6 1529,1-7 0,1 7 0,2-2 0</inkml:trace>
</inkml:ink>
</file>

<file path=ppt/ink/ink9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20:38.394"/>
    </inkml:context>
    <inkml:brush xml:id="br0">
      <inkml:brushProperty name="width" value="0.04286" units="cm"/>
      <inkml:brushProperty name="height" value="0.04286" units="cm"/>
    </inkml:brush>
  </inkml:definitions>
  <inkml:trace contextRef="#ctx0" brushRef="#br0">0 0 11490,'0'22'90,"5"-2"-90,1-12 90,0 0-4341,-1 1 4251,-5 1 0,5-1 859,1 1-769,3-1-90,1 2 0,-2-3 90,3 2-90,3 0 3392,-2-2-3392,2 0 0,2-6 0,-5 0 0,6-2 0,-3 0 0,0 0 0,2 0 0,0-6 0,1 1 0,0-6 0,-3 1 0,0 0 0,-4 1 90,0 4 0,-2 1 0,-1 4 0,-2 0 0,0 7 0,-1 1 0,-2 7 0,-1 2 0,-1 1 0,0 2 0,0-2 0,0 0 0,0-1 0,0 0-1,0 1-89,-5-1 90,3-2-90,-10-1 90,6-1-90,-6-3 0,2-1 90,0-2-180,2-2 180,-5-2-90,4-3 0,-3 0-90,2 0 90,-1 0-90,-1 0 0,2 0-89,-2 0-1,1-5 0,0 3-180,0-9-90,4 4-269,0-5-1710,1-3 2429,3 5 0,-1-4 0,4 4 0</inkml:trace>
</inkml:ink>
</file>

<file path=ppt/ink/ink9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20:38.626"/>
    </inkml:context>
    <inkml:brush xml:id="br0">
      <inkml:brushProperty name="width" value="0.04286" units="cm"/>
      <inkml:brushProperty name="height" value="0.04286" units="cm"/>
    </inkml:brush>
  </inkml:definitions>
  <inkml:trace contextRef="#ctx0" brushRef="#br0">0 1 12750,'5'22'0,"-2"2"0,-3-13 0,5 9-180,-4-7-270,3 4-359,0-5-541,-3-1 1350,6 0 0,-3 0 0,3 0 0</inkml:trace>
</inkml:ink>
</file>

<file path=ppt/ink/ink9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20:38.970"/>
    </inkml:context>
    <inkml:brush xml:id="br0">
      <inkml:brushProperty name="width" value="0.04286" units="cm"/>
      <inkml:brushProperty name="height" value="0.04286" units="cm"/>
    </inkml:brush>
  </inkml:definitions>
  <inkml:trace contextRef="#ctx0" brushRef="#br0">84 0 12300,'-7'17'630,"-8"-5"-900,22 2-270,-16-8-359,-2 1-631,0-1 1530,-1-1 0,0 1 0,-1-1 0</inkml:trace>
</inkml:ink>
</file>

<file path=ppt/ink/ink9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20:39.433"/>
    </inkml:context>
    <inkml:brush xml:id="br0">
      <inkml:brushProperty name="width" value="0.04286" units="cm"/>
      <inkml:brushProperty name="height" value="0.04286" units="cm"/>
    </inkml:brush>
  </inkml:definitions>
  <inkml:trace contextRef="#ctx0" brushRef="#br0">0 198 12390,'24'13'360,"-3"-3"-90,2-10-91,-2 0 1,12 0 90,-4 0 0,3-6 0,4-1 0,3-6-90,6 1-472,4-1 652,1 0-180,4-1 0,2-1-90,1 1-90,4-1 0,1 0 90,-1 1-90,0 0 0,-1 1 0,-3 1 0,-2 2 0,-4 0 0,-2 4 0,-4 3 0,10 1 0,-16 2 90,7 0-180,-7 5 90,-12-3 0,6 7 0,-6-8-180,-7 4-1169,19-1 1280,-21-2-560,9 2-1,-20-4-270,-1 0-539,-3 0 1439,-1 0 0,0 6 0,-1 2 0</inkml:trace>
</inkml:ink>
</file>

<file path=ppt/ink/ink9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20:40.194"/>
    </inkml:context>
    <inkml:brush xml:id="br0">
      <inkml:brushProperty name="width" value="0.04286" units="cm"/>
      <inkml:brushProperty name="height" value="0.04286" units="cm"/>
    </inkml:brush>
  </inkml:definitions>
  <inkml:trace contextRef="#ctx0" brushRef="#br0">0 113 12120,'24'-14'0,"-3"2"90,-11 4-90,0 0-4251,1-2 4161,8-4 1039,-4 4-949,17-8 0,-16 12 90,8-4 0,-14 9 0,-1 0-90,-4 1 3482,3 0-3392,-6 6-90,2 1 90,-4 5-90,0-1 0,0 0 0,0 0 0,0 2 0,0 0 90,-5 2-90,4 0 0,-16 13 0,9-11-90,-8 10 90,7-14 0,5-3-90,-1 1 90,2-4-90,0 0 90,1-10 0,9 3 0,-1-13 0,7 4 0,-3-5 0,0 1 0,1 7 0,-2-2 0,2 5 0,-1-1 0,-1 1 0,1 3 0,-1 0 0,0 0 0,-2 0 0,0 0 90,-1 5-90,-1 2 0,1 5 0,1 1 90,-1 0-90,0 3 90,0 1 90,0 11-1,-3-7-89,1 9 90,-4-2 0,0-6-90,-6 6 0,0-9 90,-5 0-180,0-1 90,-1-1-90,0-1 90,-5 1-90,3-6 0,-3-1-90,4-5 0,2-3-90,-1 0 0,2-2-539,-3-6 269,3-4-180,-1-7-269,5-2-361,1-2 1260,1 0 0,1-1 0,0 1 0</inkml:trace>
</inkml:ink>
</file>

<file path=ppt/ink/ink9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20:40.403"/>
    </inkml:context>
    <inkml:brush xml:id="br0">
      <inkml:brushProperty name="width" value="0.04286" units="cm"/>
      <inkml:brushProperty name="height" value="0.04286" units="cm"/>
    </inkml:brush>
  </inkml:definitions>
  <inkml:trace contextRef="#ctx0" brushRef="#br0">0 1 13199,'0'23'0,"0"-2"-359,0-3-1,5-4-270,-4 7-269,9-6-91,-5 0-269,0-1 411,3 1 0,-4-1 0,4 1 0</inkml:trace>
</inkml:ink>
</file>

<file path=ppt/ink/ink9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20:40.749"/>
    </inkml:context>
    <inkml:brush xml:id="br0">
      <inkml:brushProperty name="width" value="0.04286" units="cm"/>
      <inkml:brushProperty name="height" value="0.04286" units="cm"/>
    </inkml:brush>
  </inkml:definitions>
  <inkml:trace contextRef="#ctx0" brushRef="#br0">12 103 11221,'6'-30'-180,"-3"4"-5481,6 14 5661,-3 2-90,5 1 1589,-1 2-1589,-1 2 1399,0 2-1129,-5 10 0,0 0 90,-4 8 3302,0-2-3572,0-1 0,-6 0 90,-1-3-90,-5-3 0,-15-8 0,-3-5 0</inkml:trace>
</inkml:ink>
</file>

<file path=ppt/ink/ink9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20:41.510"/>
    </inkml:context>
    <inkml:brush xml:id="br0">
      <inkml:brushProperty name="width" value="0.04286" units="cm"/>
      <inkml:brushProperty name="height" value="0.04286" units="cm"/>
    </inkml:brush>
  </inkml:definitions>
  <inkml:trace contextRef="#ctx0" brushRef="#br0">71 102 12210,'-26'0'180,"4"0"-180,15 0 0,0 0-4252,2 0 4252,3-6 860,0-3-860,2-2 0,0-3 0,5 4 0,3 1 0,3-1 3392,5 1-3392,-5 3 0,1 0 90,-4 2-90,-1 2 0,0-1 90,-2 2 0,0 0-90,1 1 90,-1 0-90,2 0 180,0 0-90,2 0 0,-2 6-1,2 1 1,0 6 90,7 11-90,-7-6-90,11 30 90,-16-23-90,3 15 0,-7-16 0,0-1 0,0 2 0,-6-2 0,5 0 0,-11-1 0,6-1 0,-7-3 0,4-2 0,0-3 0,0-2 0,0-2-90,1-3 0,-2-3 0,0-1 90,-1-2-90,0 0 90,0 0 0,1 0-90,0-6 90,1-2 0,1-3 0,0 5 0,3-2 0,-1-3-89,2 1 89,1-5 89,2 7-89,1-2 0,0 1 0,0 1 0,7 0 0,0 0 0,8 0 90,-3 0-90,2-2 0,-2 0 0,2-1 90,-1 2-90,1-1 0,6 2 0,-5 1 0,5 1-269,1 4-91,-5 0-180,6 2-629,-8 0-630,1 0 1799,0 0 0,-2 0 0,0 0 0</inkml:trace>
</inkml:ink>
</file>

<file path=ppt/ink/ink9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20:41.731"/>
    </inkml:context>
    <inkml:brush xml:id="br0">
      <inkml:brushProperty name="width" value="0.04286" units="cm"/>
      <inkml:brushProperty name="height" value="0.04286" units="cm"/>
    </inkml:brush>
  </inkml:definitions>
  <inkml:trace contextRef="#ctx0" brushRef="#br0">0 0 12840,'19'29'-360,"2"-3"-1061,-19-14 882,9 2 70,-6 0-700,5 0-3307,-5 1 4476,2 0 0,-3 0 0,4 0 0</inkml:trace>
</inkml:ink>
</file>

<file path=ppt/ink/ink9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20:42.093"/>
    </inkml:context>
    <inkml:brush xml:id="br0">
      <inkml:brushProperty name="width" value="0.04286" units="cm"/>
      <inkml:brushProperty name="height" value="0.04286" units="cm"/>
    </inkml:brush>
  </inkml:definitions>
  <inkml:trace contextRef="#ctx0" brushRef="#br0">94 116 11041,'-25'8'180,"3"-1"-180,11-5 0,3-1 0,-1 0 0,5-1 0,-1 0 0,2 0 0,0-6 0,1 5 90,1-11-1,0 6-89,1-5 0,0 2 90,0 2-90,0-1-90,0 1 90,0 0 90,0 0-90,8 0 90,1 2 0,7-2 0,-8 2 0,4-1-90,-5 1 180,5 1-90,-1 0 90,-1 1 0,-1-1 0,-5 2 0,3 1-90,-3 0 90,2 1-1,1 0-89,-5 7 0,1 1-90,-3 7 90,0-2-90,0-1 0,0 1 90,0-1-180,-22 24-90,12-20 0,-17 15-179,17-27-721,-2-2-1348,-2-2 2428,1 0 0,0 0 0,3 0 0</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23:32:53.487"/>
    </inkml:context>
    <inkml:brush xml:id="br0">
      <inkml:brushProperty name="width" value="0.04286" units="cm"/>
      <inkml:brushProperty name="height" value="0.04286" units="cm"/>
    </inkml:brush>
  </inkml:definitions>
  <inkml:trace contextRef="#ctx0" brushRef="#br0">125 1 16707,'-24'11'1530,"3"1"-1261,12-8-89,0 4 0,1-1-90,0 2-90,-1 0 0,-4 12-90,4-6 90,-3 19 90,9-18-270,16 20 180,-1-21-449,31 17 269,-19-20-540,42 7 630,-39-15-270,32-4 270,-42-7-90,8-17 180,-21 7 90,-1-27-90,-9 23-4381,-23-31 3661,7 33 720,-26-15 0,1 27 0,-15 0 0</inkml:trace>
</inkml:ink>
</file>

<file path=ppt/ink/ink9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20:55.655"/>
    </inkml:context>
    <inkml:brush xml:id="br0">
      <inkml:brushProperty name="width" value="0.04286" units="cm"/>
      <inkml:brushProperty name="height" value="0.04286" units="cm"/>
    </inkml:brush>
  </inkml:definitions>
  <inkml:trace contextRef="#ctx0" brushRef="#br0">240 1 13919,'-13'14'2249,"9"-17"-2159,-17 45-90,13-30 0,0 3 0,0 1 0,-1 0 0,0 3-3392,-1 0 3392,-7 10 0,4-6-90,-4 5 0,5-9-90,1-1-90,1-3-90,2-1 0,-1-2 3393,2-1-3393,1-1-90,0-3 0,0-1 91,2-2-181,-2 0 0,2-2-89,1-1-361,1-1-179,0 0 89,0 0 1080,1 0 0,-2 0 0,2 0 0</inkml:trace>
</inkml:ink>
</file>

<file path=ppt/ink/ink9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20:55.938"/>
    </inkml:context>
    <inkml:brush xml:id="br0">
      <inkml:brushProperty name="width" value="0.04286" units="cm"/>
      <inkml:brushProperty name="height" value="0.04286" units="cm"/>
    </inkml:brush>
  </inkml:definitions>
  <inkml:trace contextRef="#ctx0" brushRef="#br0">1 64 12120,'16'-24'630,"-3"4"-6201,-11 13 5661,0 3 1409,0-2-689,-1 3 139,-1 6-859,0 5 0,0 6 90,6 1 3302,-4 0-3482,10 0 0,-6 2 0,7 0 90,-3 2-90,1 1 0,-3-1 0,1 0 0,-2-2 0,0 1 0,-1 0 0,-2-1 90,0 0-90,0-3-90,-3 0-90,1-4-360,0 4 90,0-8 91,1 2-271,-2-7-90,1 0 720,-1-1 0,0-6 0,-1-1 0</inkml:trace>
</inkml:ink>
</file>

<file path=ppt/ink/ink9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20:56.154"/>
    </inkml:context>
    <inkml:brush xml:id="br0">
      <inkml:brushProperty name="width" value="0.04286" units="cm"/>
      <inkml:brushProperty name="height" value="0.04286" units="cm"/>
    </inkml:brush>
  </inkml:definitions>
  <inkml:trace contextRef="#ctx0" brushRef="#br0">7 50 11221,'-4'-22'539,"2"4"-269,2 12 899,0 3-809,0 8-360,0 30 0,0-12 90,0 19-90,0-25 0,0 0 0,0 1 0,5 2 0,-4-3 0,9 1 0,-9-2-90,4 0-180,-2-2-89,-2 0-91,5-3-180,-5-1-269,1-1-540,-2-2-1,0-1 1440,0-1 0,0-2 0,0 0 0</inkml:trace>
</inkml:ink>
</file>

<file path=ppt/ink/ink9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20:56.358"/>
    </inkml:context>
    <inkml:brush xml:id="br0">
      <inkml:brushProperty name="width" value="0.04286" units="cm"/>
      <inkml:brushProperty name="height" value="0.04286" units="cm"/>
    </inkml:brush>
  </inkml:definitions>
  <inkml:trace contextRef="#ctx0" brushRef="#br0">1 162 12210,'25'0'360,"-2"0"-270,-11 0-90,0-8-4252,3-1 4252,2-5 0,1 0 860,1 2-860,1 0 0,0 3 0,1-1 0,0 0-270,-2-2-90,2 1 3122,-3 0-3931,3 2-450,-2 2 1619,0 0 0,0 3 0,-1 1 0</inkml:trace>
</inkml:ink>
</file>

<file path=ppt/ink/ink9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25:42.194"/>
    </inkml:context>
    <inkml:brush xml:id="br0">
      <inkml:brushProperty name="width" value="0.04286" units="cm"/>
      <inkml:brushProperty name="height" value="0.04286" units="cm"/>
    </inkml:brush>
  </inkml:definitions>
  <inkml:trace contextRef="#ctx0" brushRef="#br0">1 109 13739,'22'-4'0,"-1"-4"0,-14 5 0,2-4 0,0 2 0,2-1 0,0 2 0,5-2 90,-2 1-90,3 1 0,-4 1 0,0 0 0,1 1 0,20-2 0,-16 2 0,16-1 0,-15 3 0,-7 0 0,6-1 0,-10 1 0,0 0 0,-1 0 0,0 0 0,1 0 0,-2 0 0,3 0 0,-1 0 0,2 0 0,1 0 0,2 0 0,2 0 0,1 0 0,0-5 0,1 4 0,0-9 0,1 9 0,6-7 0,-3 5 0,4-1 0,-1 2 0,-6 2 0,3 0 0,-7 0 0,-3 0 0,-1-2 0,-1 1 0,-2-1 0,0 2 0,-2 0 0,1 0 0,-1 0 0,0 0 0,2 0 0,-1 0 0,2 0 0,-1 0 0,2 0 0,1 0 0,0 0 0,2 0 0,-1 0 0,1 0 0,-2 0 0,1 0 0,-4 0 0,0 0-90,-3 0-180,0 0 270,0 0 0,-1 0 0,-1 0 0</inkml:trace>
</inkml:ink>
</file>

<file path=ppt/ink/ink9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25:56.529"/>
    </inkml:context>
    <inkml:brush xml:id="br0">
      <inkml:brushProperty name="width" value="0.04286" units="cm"/>
      <inkml:brushProperty name="height" value="0.04286" units="cm"/>
    </inkml:brush>
  </inkml:definitions>
  <inkml:trace contextRef="#ctx0" brushRef="#br0">0 173 13559,'7'-28'90,"7"3"-90,-4 14-90,8 0 90,0 0 0,-1 2 90,13-3-180,-6 5 90,9-3-180,-10 4 0,-2 1-179,-1-1-1170,7-3 899,-10 4 0,3-3 1,-14 4 629,-2 1 0,-3 1 0,1 1 0</inkml:trace>
</inkml:ink>
</file>

<file path=ppt/ink/ink9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25:56.960"/>
    </inkml:context>
    <inkml:brush xml:id="br0">
      <inkml:brushProperty name="width" value="0.04286" units="cm"/>
      <inkml:brushProperty name="height" value="0.04286" units="cm"/>
    </inkml:brush>
  </inkml:definitions>
  <inkml:trace contextRef="#ctx0" brushRef="#br0">12 0 12660,'-7'23'90,"2"-4"-5751,5-13 5661,0 0 0,0 0 1409,0 2-1409,0 1 950,0-1-1040,0-1 90,6 0 0,0 1 3392,1-2-3392,5 0 0,-5 0 0,7-2 0,-2-1 0,1-1 0,1-1 0,10-1 0,-4 0 0,7 0 0,-8-5 0,2-2 0,-2 0 0,0-3 0,-1 4 0,-2 0 0,0-2 90,-3 7-90,-2-5 0,-2 5 90,-2-2 90,-1 3-1,-1 0-89,-3 7 0,-1 3 0,-1 7 0,0 1 0,0-1 0,0 3 90,0 0 0,0 1-90,-7-1 90,-2-1-90,-5 0 0,1-2-90,1-1 90,1-1-90,-1-1 0,0-3 90,-1 0-90,0-2 0,-1-2 0,3-1 0,0-2 0,2-1 0,0-1 0,3-1-180,0 0 0,2-1 0,-1 0-1529,-10-16 989,7 8-269,-8-14-91,13 11-89,1 0 1169,1-2 0,1-1 0,0-1 0</inkml:trace>
</inkml:ink>
</file>

<file path=ppt/ink/ink9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25:57.216"/>
    </inkml:context>
    <inkml:brush xml:id="br0">
      <inkml:brushProperty name="width" value="0.04286" units="cm"/>
      <inkml:brushProperty name="height" value="0.04286" units="cm"/>
    </inkml:brush>
  </inkml:definitions>
  <inkml:trace contextRef="#ctx0" brushRef="#br0">283 1 15088,'-10'28'180,"-5"5"-180,1-17 90,-10 15-90,11-11-90,-6 8 90,5-7 0,0 1-90,-2 0-90,0 1-89,0-1-91,0 1-90,1-3 0,1-1-2608,-11 13 2069,13-15-181,-8 10 1170,16-22 0,1-2 0,0-1 0</inkml:trace>
</inkml:ink>
</file>

<file path=ppt/ink/ink9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25:57.433"/>
    </inkml:context>
    <inkml:brush xml:id="br0">
      <inkml:brushProperty name="width" value="0.04286" units="cm"/>
      <inkml:brushProperty name="height" value="0.04286" units="cm"/>
    </inkml:brush>
  </inkml:definitions>
  <inkml:trace contextRef="#ctx0" brushRef="#br0">0 1 14998,'28'3'90,"-3"1"-5750,-14 9 5750,-1-3-90,1 0 1409,-1 0-1409,-1 1 859,1 1-859,-1 1 0,1 1 0,0 2 3302,1-1-3571,-1 1-91,1-1-720,5 3 361,-4-5-361,4 2 1080,3-5 0,-4-5 0,6 0 0</inkml:trace>
</inkml:ink>
</file>

<file path=ppt/ink/ink9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00:25:57.721"/>
    </inkml:context>
    <inkml:brush xml:id="br0">
      <inkml:brushProperty name="width" value="0.04286" units="cm"/>
      <inkml:brushProperty name="height" value="0.04286" units="cm"/>
    </inkml:brush>
  </inkml:definitions>
  <inkml:trace contextRef="#ctx0" brushRef="#br0">82 0 15088,'-22'34'360,"3"-3"-1409,9-5 1049,3-5 365,-1 4-365,2-7 188,1-3-188,2 0-3198,1 3 3198,2-4 392,0 2-392,0-7 0,6-1-90,2-1 90,4 0-180,2 0 3392,-2 1-3571,3-5-1,0 0-90,1-3 0,-1 0-89,-1 0-181,1 0-90,-1 0-269,1 0-360,-1-7 1439,-1 0 0,-1-7 0,0 1 0</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sp>
        <p:nvSpPr>
          <p:cNvPr id="7" name="Rectangle 6"/>
          <p:cNvSpPr/>
          <p:nvPr/>
        </p:nvSpPr>
        <p:spPr bwMode="white">
          <a:xfrm>
            <a:off x="0" y="5971032"/>
            <a:ext cx="12192000" cy="88696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sz="1350"/>
          </a:p>
        </p:txBody>
      </p:sp>
      <p:sp>
        <p:nvSpPr>
          <p:cNvPr id="10" name="Rectangle 9"/>
          <p:cNvSpPr/>
          <p:nvPr/>
        </p:nvSpPr>
        <p:spPr>
          <a:xfrm>
            <a:off x="-12192" y="6053328"/>
            <a:ext cx="2999232" cy="71323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sz="1350"/>
          </a:p>
        </p:txBody>
      </p:sp>
      <p:sp>
        <p:nvSpPr>
          <p:cNvPr id="11" name="Rectangle 10"/>
          <p:cNvSpPr/>
          <p:nvPr/>
        </p:nvSpPr>
        <p:spPr>
          <a:xfrm>
            <a:off x="3145536" y="6044184"/>
            <a:ext cx="9046464" cy="71323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sz="1350"/>
          </a:p>
        </p:txBody>
      </p:sp>
      <p:sp>
        <p:nvSpPr>
          <p:cNvPr id="8" name="Title 7"/>
          <p:cNvSpPr>
            <a:spLocks noGrp="1"/>
          </p:cNvSpPr>
          <p:nvPr>
            <p:ph type="ctrTitle"/>
          </p:nvPr>
        </p:nvSpPr>
        <p:spPr>
          <a:xfrm>
            <a:off x="3149600" y="4038600"/>
            <a:ext cx="8636000" cy="1828800"/>
          </a:xfrm>
        </p:spPr>
        <p:txBody>
          <a:bodyPr anchor="b"/>
          <a:lstStyle>
            <a:lvl1pPr>
              <a:defRPr cap="all" baseline="0"/>
            </a:lvl1pPr>
          </a:lstStyle>
          <a:p>
            <a:r>
              <a:rPr lang="es-ES"/>
              <a:t>Haga clic para modificar el estilo de título del patrón</a:t>
            </a:r>
            <a:endParaRPr lang="en-US" dirty="0"/>
          </a:p>
        </p:txBody>
      </p:sp>
      <p:sp>
        <p:nvSpPr>
          <p:cNvPr id="9" name="Subtitle 8"/>
          <p:cNvSpPr>
            <a:spLocks noGrp="1"/>
          </p:cNvSpPr>
          <p:nvPr>
            <p:ph type="subTitle" idx="1"/>
          </p:nvPr>
        </p:nvSpPr>
        <p:spPr>
          <a:xfrm>
            <a:off x="3149600" y="6050037"/>
            <a:ext cx="8940800" cy="685800"/>
          </a:xfrm>
        </p:spPr>
        <p:txBody>
          <a:bodyPr anchor="ctr">
            <a:normAutofit/>
          </a:bodyPr>
          <a:lstStyle>
            <a:lvl1pPr marL="0" indent="0" algn="l">
              <a:buNone/>
              <a:defRPr sz="1950">
                <a:solidFill>
                  <a:srgbClr val="FFFFFF"/>
                </a:solidFill>
              </a:defRPr>
            </a:lvl1pPr>
            <a:lvl2pPr marL="342900" indent="0" algn="ctr">
              <a:buNone/>
            </a:lvl2pPr>
            <a:lvl3pPr marL="685800" indent="0" algn="ctr">
              <a:buNone/>
            </a:lvl3pPr>
            <a:lvl4pPr marL="1028700" indent="0" algn="ctr">
              <a:buNone/>
            </a:lvl4pPr>
            <a:lvl5pPr marL="1371600" indent="0" algn="ctr">
              <a:buNone/>
            </a:lvl5pPr>
            <a:lvl6pPr marL="1714500" indent="0" algn="ctr">
              <a:buNone/>
            </a:lvl6pPr>
            <a:lvl7pPr marL="2057400" indent="0" algn="ctr">
              <a:buNone/>
            </a:lvl7pPr>
            <a:lvl8pPr marL="2400300" indent="0" algn="ctr">
              <a:buNone/>
            </a:lvl8pPr>
            <a:lvl9pPr marL="2743200" indent="0" algn="ctr">
              <a:buNone/>
            </a:lvl9pPr>
          </a:lstStyle>
          <a:p>
            <a:r>
              <a:rPr lang="es-ES"/>
              <a:t>Haga clic para editar el estilo de subtítulo del patrón</a:t>
            </a:r>
            <a:endParaRPr lang="en-US" dirty="0"/>
          </a:p>
        </p:txBody>
      </p:sp>
      <p:sp>
        <p:nvSpPr>
          <p:cNvPr id="28" name="Date Placeholder 27"/>
          <p:cNvSpPr>
            <a:spLocks noGrp="1"/>
          </p:cNvSpPr>
          <p:nvPr>
            <p:ph type="dt" sz="half" idx="10"/>
          </p:nvPr>
        </p:nvSpPr>
        <p:spPr>
          <a:xfrm>
            <a:off x="101600" y="6068699"/>
            <a:ext cx="2743200" cy="685800"/>
          </a:xfrm>
        </p:spPr>
        <p:txBody>
          <a:bodyPr>
            <a:noAutofit/>
          </a:bodyPr>
          <a:lstStyle>
            <a:lvl1pPr algn="ctr">
              <a:defRPr sz="1500">
                <a:solidFill>
                  <a:srgbClr val="FFFFFF"/>
                </a:solidFill>
              </a:defRPr>
            </a:lvl1pPr>
          </a:lstStyle>
          <a:p>
            <a:fld id="{31EAEB39-6B7C-4DAE-8FF0-7A2AB88D74A4}" type="datetimeFigureOut">
              <a:rPr lang="es-MX" smtClean="0"/>
              <a:t>27/09/22</a:t>
            </a:fld>
            <a:endParaRPr lang="es-MX"/>
          </a:p>
        </p:txBody>
      </p:sp>
      <p:sp>
        <p:nvSpPr>
          <p:cNvPr id="17" name="Footer Placeholder 16"/>
          <p:cNvSpPr>
            <a:spLocks noGrp="1"/>
          </p:cNvSpPr>
          <p:nvPr>
            <p:ph type="ftr" sz="quarter" idx="11"/>
          </p:nvPr>
        </p:nvSpPr>
        <p:spPr>
          <a:xfrm>
            <a:off x="2780524" y="236541"/>
            <a:ext cx="7823200" cy="365125"/>
          </a:xfrm>
        </p:spPr>
        <p:txBody>
          <a:bodyPr/>
          <a:lstStyle>
            <a:lvl1pPr algn="r">
              <a:defRPr>
                <a:solidFill>
                  <a:schemeClr val="tx2"/>
                </a:solidFill>
              </a:defRPr>
            </a:lvl1pPr>
          </a:lstStyle>
          <a:p>
            <a:endParaRPr lang="es-MX"/>
          </a:p>
        </p:txBody>
      </p:sp>
      <p:sp>
        <p:nvSpPr>
          <p:cNvPr id="29" name="Slide Number Placeholder 28"/>
          <p:cNvSpPr>
            <a:spLocks noGrp="1"/>
          </p:cNvSpPr>
          <p:nvPr>
            <p:ph type="sldNum" sz="quarter" idx="12"/>
          </p:nvPr>
        </p:nvSpPr>
        <p:spPr>
          <a:xfrm>
            <a:off x="10668000" y="228600"/>
            <a:ext cx="1117600" cy="381000"/>
          </a:xfrm>
        </p:spPr>
        <p:txBody>
          <a:bodyPr/>
          <a:lstStyle>
            <a:lvl1pPr>
              <a:defRPr>
                <a:solidFill>
                  <a:schemeClr val="tx2"/>
                </a:solidFill>
              </a:defRPr>
            </a:lvl1pPr>
          </a:lstStyle>
          <a:p>
            <a:fld id="{199B507E-7BD1-4B15-9A95-93AAC64AD632}" type="slidenum">
              <a:rPr lang="es-MX" smtClean="0"/>
              <a:t>‹Nº›</a:t>
            </a:fld>
            <a:endParaRPr lang="es-MX"/>
          </a:p>
        </p:txBody>
      </p:sp>
    </p:spTree>
    <p:extLst>
      <p:ext uri="{BB962C8B-B14F-4D97-AF65-F5344CB8AC3E}">
        <p14:creationId xmlns:p14="http://schemas.microsoft.com/office/powerpoint/2010/main" val="9402354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a:p>
        </p:txBody>
      </p:sp>
      <p:sp>
        <p:nvSpPr>
          <p:cNvPr id="3" name="Vertical Text Placeholder 2"/>
          <p:cNvSpPr>
            <a:spLocks noGrp="1"/>
          </p:cNvSpPr>
          <p:nvPr>
            <p:ph type="body" orient="vert" idx="1"/>
          </p:nvPr>
        </p:nvSpPr>
        <p:spPr/>
        <p:txBody>
          <a:bodyPr vert="eaVe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Date Placeholder 3"/>
          <p:cNvSpPr>
            <a:spLocks noGrp="1"/>
          </p:cNvSpPr>
          <p:nvPr>
            <p:ph type="dt" sz="half" idx="10"/>
          </p:nvPr>
        </p:nvSpPr>
        <p:spPr/>
        <p:txBody>
          <a:bodyPr/>
          <a:lstStyle/>
          <a:p>
            <a:fld id="{31EAEB39-6B7C-4DAE-8FF0-7A2AB88D74A4}" type="datetimeFigureOut">
              <a:rPr lang="es-MX" smtClean="0"/>
              <a:t>27/09/22</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199B507E-7BD1-4B15-9A95-93AAC64AD632}" type="slidenum">
              <a:rPr lang="es-MX" smtClean="0"/>
              <a:t>‹Nº›</a:t>
            </a:fld>
            <a:endParaRPr lang="es-MX"/>
          </a:p>
        </p:txBody>
      </p:sp>
    </p:spTree>
    <p:extLst>
      <p:ext uri="{BB962C8B-B14F-4D97-AF65-F5344CB8AC3E}">
        <p14:creationId xmlns:p14="http://schemas.microsoft.com/office/powerpoint/2010/main" val="16578626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37600" y="609603"/>
            <a:ext cx="2743200" cy="5516563"/>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609600" y="609600"/>
            <a:ext cx="7416800" cy="5516564"/>
          </a:xfrm>
        </p:spPr>
        <p:txBody>
          <a:bodyPr vert="eaVe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a:xfrm>
            <a:off x="8737600" y="6248405"/>
            <a:ext cx="2946400" cy="365125"/>
          </a:xfrm>
        </p:spPr>
        <p:txBody>
          <a:bodyPr/>
          <a:lstStyle/>
          <a:p>
            <a:fld id="{31EAEB39-6B7C-4DAE-8FF0-7A2AB88D74A4}" type="datetimeFigureOut">
              <a:rPr lang="es-MX" smtClean="0"/>
              <a:t>27/09/22</a:t>
            </a:fld>
            <a:endParaRPr lang="es-MX"/>
          </a:p>
        </p:txBody>
      </p:sp>
      <p:sp>
        <p:nvSpPr>
          <p:cNvPr id="5" name="Footer Placeholder 4"/>
          <p:cNvSpPr>
            <a:spLocks noGrp="1"/>
          </p:cNvSpPr>
          <p:nvPr>
            <p:ph type="ftr" sz="quarter" idx="11"/>
          </p:nvPr>
        </p:nvSpPr>
        <p:spPr>
          <a:xfrm>
            <a:off x="609603" y="6248210"/>
            <a:ext cx="7431311" cy="365125"/>
          </a:xfrm>
        </p:spPr>
        <p:txBody>
          <a:bodyPr/>
          <a:lstStyle/>
          <a:p>
            <a:endParaRPr lang="es-MX"/>
          </a:p>
        </p:txBody>
      </p:sp>
      <p:sp>
        <p:nvSpPr>
          <p:cNvPr id="7" name="Rectangle 6"/>
          <p:cNvSpPr/>
          <p:nvPr/>
        </p:nvSpPr>
        <p:spPr bwMode="white">
          <a:xfrm>
            <a:off x="8128424" y="0"/>
            <a:ext cx="426720" cy="6858000"/>
          </a:xfrm>
          <a:prstGeom prst="rect">
            <a:avLst/>
          </a:prstGeom>
          <a:solidFill>
            <a:srgbClr val="FFFFFF"/>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a:endParaRPr lang="en-US" sz="1350"/>
          </a:p>
        </p:txBody>
      </p:sp>
      <p:sp>
        <p:nvSpPr>
          <p:cNvPr id="8" name="Rectangle 7"/>
          <p:cNvSpPr/>
          <p:nvPr/>
        </p:nvSpPr>
        <p:spPr>
          <a:xfrm>
            <a:off x="8189384" y="609600"/>
            <a:ext cx="304800" cy="6248400"/>
          </a:xfrm>
          <a:prstGeom prst="rect">
            <a:avLst/>
          </a:prstGeom>
          <a:solidFill>
            <a:schemeClr val="accent1"/>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a:endParaRPr lang="en-US" sz="1350"/>
          </a:p>
        </p:txBody>
      </p:sp>
      <p:sp>
        <p:nvSpPr>
          <p:cNvPr id="9" name="Rectangle 8"/>
          <p:cNvSpPr/>
          <p:nvPr/>
        </p:nvSpPr>
        <p:spPr>
          <a:xfrm>
            <a:off x="8189384" y="0"/>
            <a:ext cx="304800" cy="533400"/>
          </a:xfrm>
          <a:prstGeom prst="rect">
            <a:avLst/>
          </a:prstGeom>
          <a:solidFill>
            <a:schemeClr val="accent2"/>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a:endParaRPr lang="en-US" sz="1350"/>
          </a:p>
        </p:txBody>
      </p:sp>
      <p:sp>
        <p:nvSpPr>
          <p:cNvPr id="6" name="Slide Number Placeholder 5"/>
          <p:cNvSpPr>
            <a:spLocks noGrp="1"/>
          </p:cNvSpPr>
          <p:nvPr>
            <p:ph type="sldNum" sz="quarter" idx="12"/>
          </p:nvPr>
        </p:nvSpPr>
        <p:spPr>
          <a:xfrm rot="5400000">
            <a:off x="8075084" y="103716"/>
            <a:ext cx="533400" cy="325968"/>
          </a:xfrm>
        </p:spPr>
        <p:txBody>
          <a:bodyPr/>
          <a:lstStyle/>
          <a:p>
            <a:fld id="{199B507E-7BD1-4B15-9A95-93AAC64AD632}" type="slidenum">
              <a:rPr lang="es-MX" smtClean="0"/>
              <a:t>‹Nº›</a:t>
            </a:fld>
            <a:endParaRPr lang="es-MX"/>
          </a:p>
        </p:txBody>
      </p:sp>
    </p:spTree>
    <p:extLst>
      <p:ext uri="{BB962C8B-B14F-4D97-AF65-F5344CB8AC3E}">
        <p14:creationId xmlns:p14="http://schemas.microsoft.com/office/powerpoint/2010/main" val="21912806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Título, texto y objetos">
    <p:spTree>
      <p:nvGrpSpPr>
        <p:cNvPr id="1" name=""/>
        <p:cNvGrpSpPr/>
        <p:nvPr/>
      </p:nvGrpSpPr>
      <p:grpSpPr>
        <a:xfrm>
          <a:off x="0" y="0"/>
          <a:ext cx="0" cy="0"/>
          <a:chOff x="0" y="0"/>
          <a:chExt cx="0" cy="0"/>
        </a:xfrm>
      </p:grpSpPr>
      <p:sp>
        <p:nvSpPr>
          <p:cNvPr id="2" name="1 Título"/>
          <p:cNvSpPr>
            <a:spLocks noGrp="1"/>
          </p:cNvSpPr>
          <p:nvPr>
            <p:ph type="title"/>
          </p:nvPr>
        </p:nvSpPr>
        <p:spPr>
          <a:xfrm>
            <a:off x="609600" y="274638"/>
            <a:ext cx="10972800" cy="1143000"/>
          </a:xfrm>
        </p:spPr>
        <p:txBody>
          <a:bodyPr/>
          <a:lstStyle/>
          <a:p>
            <a:r>
              <a:rPr lang="es-ES"/>
              <a:t>Haga clic para modificar el estilo de título del patrón</a:t>
            </a:r>
            <a:endParaRPr lang="es-MX"/>
          </a:p>
        </p:txBody>
      </p:sp>
      <p:sp>
        <p:nvSpPr>
          <p:cNvPr id="3" name="2 Marcador de texto"/>
          <p:cNvSpPr>
            <a:spLocks noGrp="1"/>
          </p:cNvSpPr>
          <p:nvPr>
            <p:ph type="body" sz="half" idx="1"/>
          </p:nvPr>
        </p:nvSpPr>
        <p:spPr>
          <a:xfrm>
            <a:off x="609600" y="1600203"/>
            <a:ext cx="5384800" cy="4525963"/>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contenido"/>
          <p:cNvSpPr>
            <a:spLocks noGrp="1"/>
          </p:cNvSpPr>
          <p:nvPr>
            <p:ph sz="half" idx="2"/>
          </p:nvPr>
        </p:nvSpPr>
        <p:spPr>
          <a:xfrm>
            <a:off x="6197600" y="1600203"/>
            <a:ext cx="5384800" cy="4525963"/>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Rectangle 4"/>
          <p:cNvSpPr>
            <a:spLocks noGrp="1" noChangeArrowheads="1"/>
          </p:cNvSpPr>
          <p:nvPr>
            <p:ph type="dt" sz="half" idx="10"/>
          </p:nvPr>
        </p:nvSpPr>
        <p:spPr>
          <a:ln/>
        </p:spPr>
        <p:txBody>
          <a:bodyPr/>
          <a:lstStyle>
            <a:lvl1pPr>
              <a:defRPr/>
            </a:lvl1pPr>
          </a:lstStyle>
          <a:p>
            <a:fld id="{31EAEB39-6B7C-4DAE-8FF0-7A2AB88D74A4}" type="datetimeFigureOut">
              <a:rPr lang="es-MX" smtClean="0"/>
              <a:t>27/09/22</a:t>
            </a:fld>
            <a:endParaRPr lang="es-MX"/>
          </a:p>
        </p:txBody>
      </p:sp>
      <p:sp>
        <p:nvSpPr>
          <p:cNvPr id="6" name="Rectangle 5"/>
          <p:cNvSpPr>
            <a:spLocks noGrp="1" noChangeArrowheads="1"/>
          </p:cNvSpPr>
          <p:nvPr>
            <p:ph type="ftr" sz="quarter" idx="11"/>
          </p:nvPr>
        </p:nvSpPr>
        <p:spPr>
          <a:ln/>
        </p:spPr>
        <p:txBody>
          <a:bodyPr/>
          <a:lstStyle>
            <a:lvl1pPr>
              <a:defRPr/>
            </a:lvl1pPr>
          </a:lstStyle>
          <a:p>
            <a:endParaRPr lang="es-MX"/>
          </a:p>
        </p:txBody>
      </p:sp>
      <p:sp>
        <p:nvSpPr>
          <p:cNvPr id="7" name="Rectangle 6"/>
          <p:cNvSpPr>
            <a:spLocks noGrp="1" noChangeArrowheads="1"/>
          </p:cNvSpPr>
          <p:nvPr>
            <p:ph type="sldNum" sz="quarter" idx="12"/>
          </p:nvPr>
        </p:nvSpPr>
        <p:spPr>
          <a:ln/>
        </p:spPr>
        <p:txBody>
          <a:bodyPr/>
          <a:lstStyle>
            <a:lvl1pPr>
              <a:defRPr/>
            </a:lvl1pPr>
          </a:lstStyle>
          <a:p>
            <a:fld id="{199B507E-7BD1-4B15-9A95-93AAC64AD632}" type="slidenum">
              <a:rPr lang="es-MX" smtClean="0"/>
              <a:t>‹Nº›</a:t>
            </a:fld>
            <a:endParaRPr lang="es-MX"/>
          </a:p>
        </p:txBody>
      </p:sp>
    </p:spTree>
    <p:extLst>
      <p:ext uri="{BB962C8B-B14F-4D97-AF65-F5344CB8AC3E}">
        <p14:creationId xmlns:p14="http://schemas.microsoft.com/office/powerpoint/2010/main" val="875261161"/>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a:xfrm>
            <a:off x="816864" y="228600"/>
            <a:ext cx="10871200" cy="990600"/>
          </a:xfrm>
        </p:spPr>
        <p:txBody>
          <a:bodyPr/>
          <a:lstStyle>
            <a:lvl1pPr>
              <a:defRPr>
                <a:solidFill>
                  <a:schemeClr val="accent1">
                    <a:lumMod val="50000"/>
                  </a:schemeClr>
                </a:solidFill>
              </a:defRPr>
            </a:lvl1pPr>
          </a:lstStyle>
          <a:p>
            <a:r>
              <a:rPr lang="es-ES"/>
              <a:t>Haga clic para modificar el estilo de título del patrón</a:t>
            </a:r>
            <a:endParaRPr lang="en-US" dirty="0"/>
          </a:p>
        </p:txBody>
      </p:sp>
      <p:sp>
        <p:nvSpPr>
          <p:cNvPr id="4" name="Date Placeholder 3"/>
          <p:cNvSpPr>
            <a:spLocks noGrp="1"/>
          </p:cNvSpPr>
          <p:nvPr>
            <p:ph type="dt" sz="half" idx="10"/>
          </p:nvPr>
        </p:nvSpPr>
        <p:spPr/>
        <p:txBody>
          <a:bodyPr/>
          <a:lstStyle/>
          <a:p>
            <a:fld id="{31EAEB39-6B7C-4DAE-8FF0-7A2AB88D74A4}" type="datetimeFigureOut">
              <a:rPr lang="es-MX" smtClean="0"/>
              <a:t>27/09/22</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lvl1pPr>
              <a:defRPr>
                <a:solidFill>
                  <a:srgbClr val="FFFFFF"/>
                </a:solidFill>
              </a:defRPr>
            </a:lvl1pPr>
          </a:lstStyle>
          <a:p>
            <a:fld id="{199B507E-7BD1-4B15-9A95-93AAC64AD632}" type="slidenum">
              <a:rPr lang="es-MX" smtClean="0"/>
              <a:t>‹Nº›</a:t>
            </a:fld>
            <a:endParaRPr lang="es-MX"/>
          </a:p>
        </p:txBody>
      </p:sp>
      <p:sp>
        <p:nvSpPr>
          <p:cNvPr id="8" name="Content Placeholder 7"/>
          <p:cNvSpPr>
            <a:spLocks noGrp="1"/>
          </p:cNvSpPr>
          <p:nvPr>
            <p:ph sz="quarter" idx="1"/>
          </p:nvPr>
        </p:nvSpPr>
        <p:spPr>
          <a:xfrm>
            <a:off x="816864" y="1600200"/>
            <a:ext cx="10871200" cy="4495800"/>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Tree>
    <p:extLst>
      <p:ext uri="{BB962C8B-B14F-4D97-AF65-F5344CB8AC3E}">
        <p14:creationId xmlns:p14="http://schemas.microsoft.com/office/powerpoint/2010/main" val="38799381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Encabezado de secció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828802" y="2743200"/>
            <a:ext cx="9497484" cy="1673225"/>
          </a:xfrm>
        </p:spPr>
        <p:txBody>
          <a:bodyPr anchor="t"/>
          <a:lstStyle>
            <a:lvl1pPr>
              <a:buNone/>
              <a:defRPr sz="2100">
                <a:solidFill>
                  <a:schemeClr val="tx2"/>
                </a:solidFill>
              </a:defRPr>
            </a:lvl1pPr>
            <a:lvl2pPr>
              <a:buNone/>
              <a:defRPr sz="1350">
                <a:solidFill>
                  <a:schemeClr val="tx1">
                    <a:tint val="75000"/>
                  </a:schemeClr>
                </a:solidFill>
              </a:defRPr>
            </a:lvl2pPr>
            <a:lvl3pPr>
              <a:buNone/>
              <a:defRPr sz="1200">
                <a:solidFill>
                  <a:schemeClr val="tx1">
                    <a:tint val="75000"/>
                  </a:schemeClr>
                </a:solidFill>
              </a:defRPr>
            </a:lvl3pPr>
            <a:lvl4pPr>
              <a:buNone/>
              <a:defRPr sz="1050">
                <a:solidFill>
                  <a:schemeClr val="tx1">
                    <a:tint val="75000"/>
                  </a:schemeClr>
                </a:solidFill>
              </a:defRPr>
            </a:lvl4pPr>
            <a:lvl5pPr>
              <a:buNone/>
              <a:defRPr sz="1050">
                <a:solidFill>
                  <a:schemeClr val="tx1">
                    <a:tint val="75000"/>
                  </a:schemeClr>
                </a:solidFill>
              </a:defRPr>
            </a:lvl5pPr>
          </a:lstStyle>
          <a:p>
            <a:pPr lvl="0"/>
            <a:r>
              <a:rPr lang="es-ES"/>
              <a:t>Editar el estilo de texto del patrón</a:t>
            </a:r>
          </a:p>
        </p:txBody>
      </p:sp>
      <p:sp>
        <p:nvSpPr>
          <p:cNvPr id="7" name="Rectangle 6"/>
          <p:cNvSpPr/>
          <p:nvPr/>
        </p:nvSpPr>
        <p:spPr bwMode="white">
          <a:xfrm>
            <a:off x="0" y="1524000"/>
            <a:ext cx="12192000" cy="114300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sz="1350"/>
          </a:p>
        </p:txBody>
      </p:sp>
      <p:sp>
        <p:nvSpPr>
          <p:cNvPr id="8" name="Rectangle 7"/>
          <p:cNvSpPr/>
          <p:nvPr/>
        </p:nvSpPr>
        <p:spPr>
          <a:xfrm>
            <a:off x="0" y="1600200"/>
            <a:ext cx="1727200" cy="990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sz="1350"/>
          </a:p>
        </p:txBody>
      </p:sp>
      <p:sp>
        <p:nvSpPr>
          <p:cNvPr id="9" name="Rectangle 8"/>
          <p:cNvSpPr/>
          <p:nvPr/>
        </p:nvSpPr>
        <p:spPr>
          <a:xfrm>
            <a:off x="1828800" y="1600200"/>
            <a:ext cx="10363200" cy="990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sz="1350"/>
          </a:p>
        </p:txBody>
      </p:sp>
      <p:sp>
        <p:nvSpPr>
          <p:cNvPr id="2" name="Title 1"/>
          <p:cNvSpPr>
            <a:spLocks noGrp="1"/>
          </p:cNvSpPr>
          <p:nvPr>
            <p:ph type="title"/>
          </p:nvPr>
        </p:nvSpPr>
        <p:spPr>
          <a:xfrm>
            <a:off x="1828800" y="1600200"/>
            <a:ext cx="10160000" cy="990600"/>
          </a:xfrm>
        </p:spPr>
        <p:txBody>
          <a:bodyPr/>
          <a:lstStyle>
            <a:lvl1pPr algn="l">
              <a:buNone/>
              <a:defRPr sz="3300" b="0" cap="none">
                <a:solidFill>
                  <a:srgbClr val="FFFFFF"/>
                </a:solidFill>
              </a:defRPr>
            </a:lvl1pPr>
          </a:lstStyle>
          <a:p>
            <a:r>
              <a:rPr lang="es-ES"/>
              <a:t>Haga clic para modificar el estilo de título del patrón</a:t>
            </a:r>
            <a:endParaRPr lang="en-US" dirty="0"/>
          </a:p>
        </p:txBody>
      </p:sp>
      <p:sp>
        <p:nvSpPr>
          <p:cNvPr id="12" name="Date Placeholder 11"/>
          <p:cNvSpPr>
            <a:spLocks noGrp="1"/>
          </p:cNvSpPr>
          <p:nvPr>
            <p:ph type="dt" sz="half" idx="10"/>
          </p:nvPr>
        </p:nvSpPr>
        <p:spPr/>
        <p:txBody>
          <a:bodyPr/>
          <a:lstStyle/>
          <a:p>
            <a:fld id="{31EAEB39-6B7C-4DAE-8FF0-7A2AB88D74A4}" type="datetimeFigureOut">
              <a:rPr lang="es-MX" smtClean="0"/>
              <a:t>27/09/22</a:t>
            </a:fld>
            <a:endParaRPr lang="es-MX"/>
          </a:p>
        </p:txBody>
      </p:sp>
      <p:sp>
        <p:nvSpPr>
          <p:cNvPr id="13" name="Slide Number Placeholder 12"/>
          <p:cNvSpPr>
            <a:spLocks noGrp="1"/>
          </p:cNvSpPr>
          <p:nvPr>
            <p:ph type="sldNum" sz="quarter" idx="11"/>
          </p:nvPr>
        </p:nvSpPr>
        <p:spPr>
          <a:xfrm>
            <a:off x="0" y="1752600"/>
            <a:ext cx="1727200" cy="701676"/>
          </a:xfrm>
        </p:spPr>
        <p:txBody>
          <a:bodyPr>
            <a:noAutofit/>
          </a:bodyPr>
          <a:lstStyle>
            <a:lvl1pPr>
              <a:defRPr sz="1800">
                <a:solidFill>
                  <a:srgbClr val="FFFFFF"/>
                </a:solidFill>
              </a:defRPr>
            </a:lvl1pPr>
          </a:lstStyle>
          <a:p>
            <a:fld id="{199B507E-7BD1-4B15-9A95-93AAC64AD632}" type="slidenum">
              <a:rPr lang="es-MX" smtClean="0"/>
              <a:t>‹Nº›</a:t>
            </a:fld>
            <a:endParaRPr lang="es-MX"/>
          </a:p>
        </p:txBody>
      </p:sp>
      <p:sp>
        <p:nvSpPr>
          <p:cNvPr id="14" name="Footer Placeholder 13"/>
          <p:cNvSpPr>
            <a:spLocks noGrp="1"/>
          </p:cNvSpPr>
          <p:nvPr>
            <p:ph type="ftr" sz="quarter" idx="12"/>
          </p:nvPr>
        </p:nvSpPr>
        <p:spPr/>
        <p:txBody>
          <a:bodyPr/>
          <a:lstStyle/>
          <a:p>
            <a:endParaRPr lang="es-MX"/>
          </a:p>
        </p:txBody>
      </p:sp>
    </p:spTree>
    <p:extLst>
      <p:ext uri="{BB962C8B-B14F-4D97-AF65-F5344CB8AC3E}">
        <p14:creationId xmlns:p14="http://schemas.microsoft.com/office/powerpoint/2010/main" val="9614651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a:p>
        </p:txBody>
      </p:sp>
      <p:sp>
        <p:nvSpPr>
          <p:cNvPr id="9" name="Content Placeholder 8"/>
          <p:cNvSpPr>
            <a:spLocks noGrp="1"/>
          </p:cNvSpPr>
          <p:nvPr>
            <p:ph sz="quarter" idx="1"/>
          </p:nvPr>
        </p:nvSpPr>
        <p:spPr>
          <a:xfrm>
            <a:off x="812800" y="1589567"/>
            <a:ext cx="5181600" cy="4572000"/>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11" name="Content Placeholder 10"/>
          <p:cNvSpPr>
            <a:spLocks noGrp="1"/>
          </p:cNvSpPr>
          <p:nvPr>
            <p:ph sz="quarter" idx="2"/>
          </p:nvPr>
        </p:nvSpPr>
        <p:spPr>
          <a:xfrm>
            <a:off x="6459868" y="1589567"/>
            <a:ext cx="5181600" cy="4572000"/>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8" name="Date Placeholder 7"/>
          <p:cNvSpPr>
            <a:spLocks noGrp="1"/>
          </p:cNvSpPr>
          <p:nvPr>
            <p:ph type="dt" sz="half" idx="15"/>
          </p:nvPr>
        </p:nvSpPr>
        <p:spPr/>
        <p:txBody>
          <a:bodyPr rtlCol="0"/>
          <a:lstStyle/>
          <a:p>
            <a:fld id="{31EAEB39-6B7C-4DAE-8FF0-7A2AB88D74A4}" type="datetimeFigureOut">
              <a:rPr lang="es-MX" smtClean="0"/>
              <a:t>27/09/22</a:t>
            </a:fld>
            <a:endParaRPr lang="es-MX"/>
          </a:p>
        </p:txBody>
      </p:sp>
      <p:sp>
        <p:nvSpPr>
          <p:cNvPr id="10" name="Slide Number Placeholder 9"/>
          <p:cNvSpPr>
            <a:spLocks noGrp="1"/>
          </p:cNvSpPr>
          <p:nvPr>
            <p:ph type="sldNum" sz="quarter" idx="16"/>
          </p:nvPr>
        </p:nvSpPr>
        <p:spPr/>
        <p:txBody>
          <a:bodyPr rtlCol="0"/>
          <a:lstStyle/>
          <a:p>
            <a:fld id="{199B507E-7BD1-4B15-9A95-93AAC64AD632}" type="slidenum">
              <a:rPr lang="es-MX" smtClean="0"/>
              <a:t>‹Nº›</a:t>
            </a:fld>
            <a:endParaRPr lang="es-MX"/>
          </a:p>
        </p:txBody>
      </p:sp>
      <p:sp>
        <p:nvSpPr>
          <p:cNvPr id="12" name="Footer Placeholder 11"/>
          <p:cNvSpPr>
            <a:spLocks noGrp="1"/>
          </p:cNvSpPr>
          <p:nvPr>
            <p:ph type="ftr" sz="quarter" idx="17"/>
          </p:nvPr>
        </p:nvSpPr>
        <p:spPr/>
        <p:txBody>
          <a:bodyPr rtlCol="0"/>
          <a:lstStyle/>
          <a:p>
            <a:endParaRPr lang="es-MX"/>
          </a:p>
        </p:txBody>
      </p:sp>
    </p:spTree>
    <p:extLst>
      <p:ext uri="{BB962C8B-B14F-4D97-AF65-F5344CB8AC3E}">
        <p14:creationId xmlns:p14="http://schemas.microsoft.com/office/powerpoint/2010/main" val="3247544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711200" y="273050"/>
            <a:ext cx="10871200" cy="869950"/>
          </a:xfrm>
        </p:spPr>
        <p:txBody>
          <a:bodyPr anchor="ctr"/>
          <a:lstStyle>
            <a:lvl1pPr>
              <a:defRPr/>
            </a:lvl1pPr>
          </a:lstStyle>
          <a:p>
            <a:r>
              <a:rPr lang="es-ES"/>
              <a:t>Haga clic para modificar el estilo de título del patrón</a:t>
            </a:r>
            <a:endParaRPr lang="en-US" dirty="0"/>
          </a:p>
        </p:txBody>
      </p:sp>
      <p:sp>
        <p:nvSpPr>
          <p:cNvPr id="11" name="Content Placeholder 10"/>
          <p:cNvSpPr>
            <a:spLocks noGrp="1"/>
          </p:cNvSpPr>
          <p:nvPr>
            <p:ph sz="quarter" idx="2"/>
          </p:nvPr>
        </p:nvSpPr>
        <p:spPr>
          <a:xfrm>
            <a:off x="812800" y="2438400"/>
            <a:ext cx="5181600" cy="3581400"/>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13" name="Content Placeholder 12"/>
          <p:cNvSpPr>
            <a:spLocks noGrp="1"/>
          </p:cNvSpPr>
          <p:nvPr>
            <p:ph sz="quarter" idx="4"/>
          </p:nvPr>
        </p:nvSpPr>
        <p:spPr>
          <a:xfrm>
            <a:off x="6400800" y="2438400"/>
            <a:ext cx="5181600" cy="3581400"/>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10" name="Date Placeholder 9"/>
          <p:cNvSpPr>
            <a:spLocks noGrp="1"/>
          </p:cNvSpPr>
          <p:nvPr>
            <p:ph type="dt" sz="half" idx="15"/>
          </p:nvPr>
        </p:nvSpPr>
        <p:spPr/>
        <p:txBody>
          <a:bodyPr rtlCol="0"/>
          <a:lstStyle/>
          <a:p>
            <a:fld id="{31EAEB39-6B7C-4DAE-8FF0-7A2AB88D74A4}" type="datetimeFigureOut">
              <a:rPr lang="es-MX" smtClean="0"/>
              <a:t>27/09/22</a:t>
            </a:fld>
            <a:endParaRPr lang="es-MX"/>
          </a:p>
        </p:txBody>
      </p:sp>
      <p:sp>
        <p:nvSpPr>
          <p:cNvPr id="12" name="Slide Number Placeholder 11"/>
          <p:cNvSpPr>
            <a:spLocks noGrp="1"/>
          </p:cNvSpPr>
          <p:nvPr>
            <p:ph type="sldNum" sz="quarter" idx="16"/>
          </p:nvPr>
        </p:nvSpPr>
        <p:spPr/>
        <p:txBody>
          <a:bodyPr rtlCol="0"/>
          <a:lstStyle/>
          <a:p>
            <a:fld id="{199B507E-7BD1-4B15-9A95-93AAC64AD632}" type="slidenum">
              <a:rPr lang="es-MX" smtClean="0"/>
              <a:t>‹Nº›</a:t>
            </a:fld>
            <a:endParaRPr lang="es-MX"/>
          </a:p>
        </p:txBody>
      </p:sp>
      <p:sp>
        <p:nvSpPr>
          <p:cNvPr id="14" name="Footer Placeholder 13"/>
          <p:cNvSpPr>
            <a:spLocks noGrp="1"/>
          </p:cNvSpPr>
          <p:nvPr>
            <p:ph type="ftr" sz="quarter" idx="17"/>
          </p:nvPr>
        </p:nvSpPr>
        <p:spPr/>
        <p:txBody>
          <a:bodyPr rtlCol="0"/>
          <a:lstStyle/>
          <a:p>
            <a:endParaRPr lang="es-MX"/>
          </a:p>
        </p:txBody>
      </p:sp>
      <p:sp>
        <p:nvSpPr>
          <p:cNvPr id="16" name="Text Placeholder 15"/>
          <p:cNvSpPr>
            <a:spLocks noGrp="1"/>
          </p:cNvSpPr>
          <p:nvPr>
            <p:ph type="body" sz="quarter" idx="1"/>
          </p:nvPr>
        </p:nvSpPr>
        <p:spPr>
          <a:xfrm>
            <a:off x="812800" y="1752600"/>
            <a:ext cx="5181600" cy="640080"/>
          </a:xfrm>
          <a:solidFill>
            <a:schemeClr val="accent2"/>
          </a:solidFill>
        </p:spPr>
        <p:txBody>
          <a:bodyPr rtlCol="0" anchor="ctr"/>
          <a:lstStyle>
            <a:lvl1pPr marL="0" indent="0">
              <a:buFontTx/>
              <a:buNone/>
              <a:defRPr sz="1500" b="1">
                <a:solidFill>
                  <a:srgbClr val="FFFFFF"/>
                </a:solidFill>
              </a:defRPr>
            </a:lvl1pPr>
          </a:lstStyle>
          <a:p>
            <a:pPr lvl="0"/>
            <a:r>
              <a:rPr lang="es-ES"/>
              <a:t>Editar el estilo de texto del patrón</a:t>
            </a:r>
          </a:p>
        </p:txBody>
      </p:sp>
      <p:sp>
        <p:nvSpPr>
          <p:cNvPr id="15" name="Text Placeholder 14"/>
          <p:cNvSpPr>
            <a:spLocks noGrp="1"/>
          </p:cNvSpPr>
          <p:nvPr>
            <p:ph type="body" sz="quarter" idx="3"/>
          </p:nvPr>
        </p:nvSpPr>
        <p:spPr>
          <a:xfrm>
            <a:off x="6400800" y="1752600"/>
            <a:ext cx="5181600" cy="640080"/>
          </a:xfrm>
          <a:solidFill>
            <a:schemeClr val="accent4"/>
          </a:solidFill>
        </p:spPr>
        <p:txBody>
          <a:bodyPr rtlCol="0" anchor="ctr"/>
          <a:lstStyle>
            <a:lvl1pPr marL="0" indent="0">
              <a:buFontTx/>
              <a:buNone/>
              <a:defRPr sz="1500" b="1">
                <a:solidFill>
                  <a:srgbClr val="FFFFFF"/>
                </a:solidFill>
              </a:defRPr>
            </a:lvl1pPr>
          </a:lstStyle>
          <a:p>
            <a:pPr lvl="0"/>
            <a:r>
              <a:rPr lang="es-ES"/>
              <a:t>Editar el estilo de texto del patrón</a:t>
            </a:r>
          </a:p>
        </p:txBody>
      </p:sp>
    </p:spTree>
    <p:extLst>
      <p:ext uri="{BB962C8B-B14F-4D97-AF65-F5344CB8AC3E}">
        <p14:creationId xmlns:p14="http://schemas.microsoft.com/office/powerpoint/2010/main" val="8294233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a:p>
        </p:txBody>
      </p:sp>
      <p:sp>
        <p:nvSpPr>
          <p:cNvPr id="3" name="Date Placeholder 2"/>
          <p:cNvSpPr>
            <a:spLocks noGrp="1"/>
          </p:cNvSpPr>
          <p:nvPr>
            <p:ph type="dt" sz="half" idx="10"/>
          </p:nvPr>
        </p:nvSpPr>
        <p:spPr/>
        <p:txBody>
          <a:bodyPr/>
          <a:lstStyle/>
          <a:p>
            <a:fld id="{31EAEB39-6B7C-4DAE-8FF0-7A2AB88D74A4}" type="datetimeFigureOut">
              <a:rPr lang="es-MX" smtClean="0"/>
              <a:t>27/09/22</a:t>
            </a:fld>
            <a:endParaRPr lang="es-MX"/>
          </a:p>
        </p:txBody>
      </p:sp>
      <p:sp>
        <p:nvSpPr>
          <p:cNvPr id="4" name="Footer Placeholder 3"/>
          <p:cNvSpPr>
            <a:spLocks noGrp="1"/>
          </p:cNvSpPr>
          <p:nvPr>
            <p:ph type="ftr" sz="quarter" idx="11"/>
          </p:nvPr>
        </p:nvSpPr>
        <p:spPr/>
        <p:txBody>
          <a:bodyPr/>
          <a:lstStyle/>
          <a:p>
            <a:endParaRPr lang="es-MX"/>
          </a:p>
        </p:txBody>
      </p:sp>
      <p:sp>
        <p:nvSpPr>
          <p:cNvPr id="5" name="Slide Number Placeholder 4"/>
          <p:cNvSpPr>
            <a:spLocks noGrp="1"/>
          </p:cNvSpPr>
          <p:nvPr>
            <p:ph type="sldNum" sz="quarter" idx="12"/>
          </p:nvPr>
        </p:nvSpPr>
        <p:spPr/>
        <p:txBody>
          <a:bodyPr/>
          <a:lstStyle>
            <a:lvl1pPr>
              <a:defRPr>
                <a:solidFill>
                  <a:srgbClr val="FFFFFF"/>
                </a:solidFill>
              </a:defRPr>
            </a:lvl1pPr>
          </a:lstStyle>
          <a:p>
            <a:fld id="{199B507E-7BD1-4B15-9A95-93AAC64AD632}" type="slidenum">
              <a:rPr lang="es-MX" smtClean="0"/>
              <a:t>‹Nº›</a:t>
            </a:fld>
            <a:endParaRPr lang="es-MX"/>
          </a:p>
        </p:txBody>
      </p:sp>
    </p:spTree>
    <p:extLst>
      <p:ext uri="{BB962C8B-B14F-4D97-AF65-F5344CB8AC3E}">
        <p14:creationId xmlns:p14="http://schemas.microsoft.com/office/powerpoint/2010/main" val="16040054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1EAEB39-6B7C-4DAE-8FF0-7A2AB88D74A4}" type="datetimeFigureOut">
              <a:rPr lang="es-MX" smtClean="0"/>
              <a:t>27/09/22</a:t>
            </a:fld>
            <a:endParaRPr lang="es-MX"/>
          </a:p>
        </p:txBody>
      </p:sp>
      <p:sp>
        <p:nvSpPr>
          <p:cNvPr id="3" name="Footer Placeholder 2"/>
          <p:cNvSpPr>
            <a:spLocks noGrp="1"/>
          </p:cNvSpPr>
          <p:nvPr>
            <p:ph type="ftr" sz="quarter" idx="11"/>
          </p:nvPr>
        </p:nvSpPr>
        <p:spPr/>
        <p:txBody>
          <a:bodyPr/>
          <a:lstStyle/>
          <a:p>
            <a:endParaRPr lang="es-MX"/>
          </a:p>
        </p:txBody>
      </p:sp>
      <p:sp>
        <p:nvSpPr>
          <p:cNvPr id="4" name="Slide Number Placeholder 3"/>
          <p:cNvSpPr>
            <a:spLocks noGrp="1"/>
          </p:cNvSpPr>
          <p:nvPr>
            <p:ph type="sldNum" sz="quarter" idx="12"/>
          </p:nvPr>
        </p:nvSpPr>
        <p:spPr>
          <a:xfrm>
            <a:off x="0" y="6248400"/>
            <a:ext cx="711200" cy="381000"/>
          </a:xfrm>
        </p:spPr>
        <p:txBody>
          <a:bodyPr/>
          <a:lstStyle>
            <a:lvl1pPr>
              <a:defRPr>
                <a:solidFill>
                  <a:schemeClr val="tx2"/>
                </a:solidFill>
              </a:defRPr>
            </a:lvl1pPr>
          </a:lstStyle>
          <a:p>
            <a:fld id="{199B507E-7BD1-4B15-9A95-93AAC64AD632}" type="slidenum">
              <a:rPr lang="es-MX" smtClean="0"/>
              <a:t>‹Nº›</a:t>
            </a:fld>
            <a:endParaRPr lang="es-MX"/>
          </a:p>
        </p:txBody>
      </p:sp>
    </p:spTree>
    <p:extLst>
      <p:ext uri="{BB962C8B-B14F-4D97-AF65-F5344CB8AC3E}">
        <p14:creationId xmlns:p14="http://schemas.microsoft.com/office/powerpoint/2010/main" val="30510817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812800" y="273050"/>
            <a:ext cx="10769600" cy="869950"/>
          </a:xfrm>
        </p:spPr>
        <p:txBody>
          <a:bodyPr anchor="ctr"/>
          <a:lstStyle>
            <a:lvl1pPr algn="l">
              <a:buNone/>
              <a:defRPr sz="3300" b="0"/>
            </a:lvl1pPr>
          </a:lstStyle>
          <a:p>
            <a:r>
              <a:rPr lang="es-ES"/>
              <a:t>Haga clic para modificar el estilo de título del patrón</a:t>
            </a:r>
            <a:endParaRPr lang="en-US" dirty="0"/>
          </a:p>
        </p:txBody>
      </p:sp>
      <p:sp>
        <p:nvSpPr>
          <p:cNvPr id="5" name="Date Placeholder 4"/>
          <p:cNvSpPr>
            <a:spLocks noGrp="1"/>
          </p:cNvSpPr>
          <p:nvPr>
            <p:ph type="dt" sz="half" idx="10"/>
          </p:nvPr>
        </p:nvSpPr>
        <p:spPr/>
        <p:txBody>
          <a:bodyPr/>
          <a:lstStyle/>
          <a:p>
            <a:fld id="{31EAEB39-6B7C-4DAE-8FF0-7A2AB88D74A4}" type="datetimeFigureOut">
              <a:rPr lang="es-MX" smtClean="0"/>
              <a:t>27/09/22</a:t>
            </a:fld>
            <a:endParaRPr lang="es-MX"/>
          </a:p>
        </p:txBody>
      </p:sp>
      <p:sp>
        <p:nvSpPr>
          <p:cNvPr id="6" name="Footer Placeholder 5"/>
          <p:cNvSpPr>
            <a:spLocks noGrp="1"/>
          </p:cNvSpPr>
          <p:nvPr>
            <p:ph type="ftr" sz="quarter" idx="11"/>
          </p:nvPr>
        </p:nvSpPr>
        <p:spPr/>
        <p:txBody>
          <a:bodyPr/>
          <a:lstStyle/>
          <a:p>
            <a:endParaRPr lang="es-MX"/>
          </a:p>
        </p:txBody>
      </p:sp>
      <p:sp>
        <p:nvSpPr>
          <p:cNvPr id="7" name="Slide Number Placeholder 6"/>
          <p:cNvSpPr>
            <a:spLocks noGrp="1"/>
          </p:cNvSpPr>
          <p:nvPr>
            <p:ph type="sldNum" sz="quarter" idx="12"/>
          </p:nvPr>
        </p:nvSpPr>
        <p:spPr/>
        <p:txBody>
          <a:bodyPr/>
          <a:lstStyle>
            <a:lvl1pPr>
              <a:defRPr>
                <a:solidFill>
                  <a:srgbClr val="FFFFFF"/>
                </a:solidFill>
              </a:defRPr>
            </a:lvl1pPr>
          </a:lstStyle>
          <a:p>
            <a:fld id="{199B507E-7BD1-4B15-9A95-93AAC64AD632}" type="slidenum">
              <a:rPr lang="es-MX" smtClean="0"/>
              <a:t>‹Nº›</a:t>
            </a:fld>
            <a:endParaRPr lang="es-MX"/>
          </a:p>
        </p:txBody>
      </p:sp>
      <p:sp>
        <p:nvSpPr>
          <p:cNvPr id="9" name="Content Placeholder 8"/>
          <p:cNvSpPr>
            <a:spLocks noGrp="1"/>
          </p:cNvSpPr>
          <p:nvPr>
            <p:ph sz="quarter" idx="1"/>
          </p:nvPr>
        </p:nvSpPr>
        <p:spPr>
          <a:xfrm>
            <a:off x="3149600" y="1752600"/>
            <a:ext cx="8534400" cy="4419600"/>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pic>
        <p:nvPicPr>
          <p:cNvPr id="8" name="Picture 7" descr="sm_book.png"/>
          <p:cNvPicPr>
            <a:picLocks noChangeAspect="1"/>
          </p:cNvPicPr>
          <p:nvPr/>
        </p:nvPicPr>
        <p:blipFill>
          <a:blip r:embed="rId2" cstate="print"/>
          <a:stretch>
            <a:fillRect/>
          </a:stretch>
        </p:blipFill>
        <p:spPr>
          <a:xfrm>
            <a:off x="816866" y="1755651"/>
            <a:ext cx="2153743" cy="1688453"/>
          </a:xfrm>
          <a:prstGeom prst="rect">
            <a:avLst/>
          </a:prstGeom>
          <a:ln w="50800" cap="sq" cmpd="dbl">
            <a:solidFill>
              <a:schemeClr val="accent2"/>
            </a:solidFill>
            <a:miter lim="800000"/>
          </a:ln>
        </p:spPr>
      </p:pic>
    </p:spTree>
    <p:extLst>
      <p:ext uri="{BB962C8B-B14F-4D97-AF65-F5344CB8AC3E}">
        <p14:creationId xmlns:p14="http://schemas.microsoft.com/office/powerpoint/2010/main" val="15660139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n con título">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2133600" y="5486400"/>
            <a:ext cx="9753600" cy="685800"/>
          </a:xfrm>
        </p:spPr>
        <p:txBody>
          <a:bodyPr/>
          <a:lstStyle>
            <a:lvl1pPr marL="0" indent="0">
              <a:buFontTx/>
              <a:buNone/>
              <a:defRPr sz="1275"/>
            </a:lvl1pPr>
            <a:lvl2pPr>
              <a:buFontTx/>
              <a:buNone/>
              <a:defRPr sz="900"/>
            </a:lvl2pPr>
            <a:lvl3pPr>
              <a:buFontTx/>
              <a:buNone/>
              <a:defRPr sz="750"/>
            </a:lvl3pPr>
            <a:lvl4pPr>
              <a:buFontTx/>
              <a:buNone/>
              <a:defRPr sz="675"/>
            </a:lvl4pPr>
            <a:lvl5pPr>
              <a:buFontTx/>
              <a:buNone/>
              <a:defRPr sz="675"/>
            </a:lvl5pPr>
          </a:lstStyle>
          <a:p>
            <a:pPr lvl="0"/>
            <a:r>
              <a:rPr lang="es-ES"/>
              <a:t>Editar el estilo de texto del patrón</a:t>
            </a:r>
          </a:p>
        </p:txBody>
      </p:sp>
      <p:sp>
        <p:nvSpPr>
          <p:cNvPr id="8" name="Rectangle 7"/>
          <p:cNvSpPr/>
          <p:nvPr/>
        </p:nvSpPr>
        <p:spPr bwMode="white">
          <a:xfrm>
            <a:off x="-12192" y="4572000"/>
            <a:ext cx="12192000" cy="88696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sz="1350"/>
          </a:p>
        </p:txBody>
      </p:sp>
      <p:sp>
        <p:nvSpPr>
          <p:cNvPr id="9" name="Rectangle 8"/>
          <p:cNvSpPr/>
          <p:nvPr/>
        </p:nvSpPr>
        <p:spPr>
          <a:xfrm>
            <a:off x="-12192" y="4663440"/>
            <a:ext cx="1950720" cy="71323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sz="1350"/>
          </a:p>
        </p:txBody>
      </p:sp>
      <p:sp>
        <p:nvSpPr>
          <p:cNvPr id="10" name="Rectangle 9"/>
          <p:cNvSpPr/>
          <p:nvPr/>
        </p:nvSpPr>
        <p:spPr>
          <a:xfrm>
            <a:off x="2060448" y="4654296"/>
            <a:ext cx="10131552" cy="71323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sz="1350"/>
          </a:p>
        </p:txBody>
      </p:sp>
      <p:sp>
        <p:nvSpPr>
          <p:cNvPr id="2" name="Title 1"/>
          <p:cNvSpPr>
            <a:spLocks noGrp="1"/>
          </p:cNvSpPr>
          <p:nvPr>
            <p:ph type="title"/>
          </p:nvPr>
        </p:nvSpPr>
        <p:spPr>
          <a:xfrm>
            <a:off x="2133600" y="4648200"/>
            <a:ext cx="9753600" cy="685800"/>
          </a:xfrm>
        </p:spPr>
        <p:txBody>
          <a:bodyPr anchor="ctr"/>
          <a:lstStyle>
            <a:lvl1pPr algn="l">
              <a:buNone/>
              <a:defRPr sz="2100" b="0">
                <a:solidFill>
                  <a:srgbClr val="FFFFFF"/>
                </a:solidFill>
              </a:defRPr>
            </a:lvl1pPr>
          </a:lstStyle>
          <a:p>
            <a:r>
              <a:rPr lang="es-ES"/>
              <a:t>Haga clic para modificar el estilo de título del patrón</a:t>
            </a:r>
            <a:endParaRPr lang="en-US" dirty="0"/>
          </a:p>
        </p:txBody>
      </p:sp>
      <p:sp>
        <p:nvSpPr>
          <p:cNvPr id="11" name="Rectangle 10"/>
          <p:cNvSpPr/>
          <p:nvPr/>
        </p:nvSpPr>
        <p:spPr bwMode="white">
          <a:xfrm>
            <a:off x="1930400" y="0"/>
            <a:ext cx="134112" cy="6867144"/>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sz="1350"/>
          </a:p>
        </p:txBody>
      </p:sp>
      <p:sp>
        <p:nvSpPr>
          <p:cNvPr id="12" name="Date Placeholder 11"/>
          <p:cNvSpPr>
            <a:spLocks noGrp="1"/>
          </p:cNvSpPr>
          <p:nvPr>
            <p:ph type="dt" sz="half" idx="10"/>
          </p:nvPr>
        </p:nvSpPr>
        <p:spPr>
          <a:xfrm>
            <a:off x="8331200" y="6248403"/>
            <a:ext cx="3556000" cy="365125"/>
          </a:xfrm>
        </p:spPr>
        <p:txBody>
          <a:bodyPr rtlCol="0"/>
          <a:lstStyle/>
          <a:p>
            <a:fld id="{31EAEB39-6B7C-4DAE-8FF0-7A2AB88D74A4}" type="datetimeFigureOut">
              <a:rPr lang="es-MX" smtClean="0"/>
              <a:t>27/09/22</a:t>
            </a:fld>
            <a:endParaRPr lang="es-MX"/>
          </a:p>
        </p:txBody>
      </p:sp>
      <p:sp>
        <p:nvSpPr>
          <p:cNvPr id="13" name="Slide Number Placeholder 12"/>
          <p:cNvSpPr>
            <a:spLocks noGrp="1"/>
          </p:cNvSpPr>
          <p:nvPr>
            <p:ph type="sldNum" sz="quarter" idx="11"/>
          </p:nvPr>
        </p:nvSpPr>
        <p:spPr>
          <a:xfrm>
            <a:off x="0" y="4667249"/>
            <a:ext cx="1930400" cy="663578"/>
          </a:xfrm>
        </p:spPr>
        <p:txBody>
          <a:bodyPr rtlCol="0"/>
          <a:lstStyle>
            <a:lvl1pPr>
              <a:defRPr sz="2100"/>
            </a:lvl1pPr>
          </a:lstStyle>
          <a:p>
            <a:fld id="{199B507E-7BD1-4B15-9A95-93AAC64AD632}" type="slidenum">
              <a:rPr lang="es-MX" smtClean="0"/>
              <a:t>‹Nº›</a:t>
            </a:fld>
            <a:endParaRPr lang="es-MX"/>
          </a:p>
        </p:txBody>
      </p:sp>
      <p:sp>
        <p:nvSpPr>
          <p:cNvPr id="14" name="Footer Placeholder 13"/>
          <p:cNvSpPr>
            <a:spLocks noGrp="1"/>
          </p:cNvSpPr>
          <p:nvPr>
            <p:ph type="ftr" sz="quarter" idx="12"/>
          </p:nvPr>
        </p:nvSpPr>
        <p:spPr>
          <a:xfrm>
            <a:off x="2133600" y="6248209"/>
            <a:ext cx="6096000" cy="365125"/>
          </a:xfrm>
        </p:spPr>
        <p:txBody>
          <a:bodyPr rtlCol="0"/>
          <a:lstStyle/>
          <a:p>
            <a:endParaRPr lang="es-MX"/>
          </a:p>
        </p:txBody>
      </p:sp>
      <p:sp>
        <p:nvSpPr>
          <p:cNvPr id="3" name="Picture Placeholder 2"/>
          <p:cNvSpPr>
            <a:spLocks noGrp="1"/>
          </p:cNvSpPr>
          <p:nvPr>
            <p:ph type="pic" idx="1"/>
          </p:nvPr>
        </p:nvSpPr>
        <p:spPr>
          <a:xfrm>
            <a:off x="2080768" y="0"/>
            <a:ext cx="10111232" cy="4568952"/>
          </a:xfrm>
          <a:solidFill>
            <a:schemeClr val="accent1">
              <a:tint val="40000"/>
            </a:schemeClr>
          </a:solidFill>
          <a:ln>
            <a:noFill/>
          </a:ln>
        </p:spPr>
        <p:txBody>
          <a:bodyPr/>
          <a:lstStyle>
            <a:lvl1pPr marL="0" indent="0">
              <a:buNone/>
              <a:defRPr sz="2400"/>
            </a:lvl1pPr>
          </a:lstStyle>
          <a:p>
            <a:r>
              <a:rPr lang="es-ES"/>
              <a:t>Haga clic en el icono para agregar una imagen</a:t>
            </a:r>
            <a:endParaRPr lang="en-US" dirty="0"/>
          </a:p>
        </p:txBody>
      </p:sp>
    </p:spTree>
    <p:extLst>
      <p:ext uri="{BB962C8B-B14F-4D97-AF65-F5344CB8AC3E}">
        <p14:creationId xmlns:p14="http://schemas.microsoft.com/office/powerpoint/2010/main" val="39655468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812800" y="228600"/>
            <a:ext cx="10871200" cy="990600"/>
          </a:xfrm>
          <a:prstGeom prst="rect">
            <a:avLst/>
          </a:prstGeom>
        </p:spPr>
        <p:txBody>
          <a:bodyPr vert="horz" anchor="ctr">
            <a:normAutofit/>
          </a:bodyPr>
          <a:lstStyle/>
          <a:p>
            <a:r>
              <a:rPr lang="es-ES" dirty="0"/>
              <a:t>Haga clic para modificar el estilo de título del patrón</a:t>
            </a:r>
            <a:endParaRPr lang="en-US" dirty="0"/>
          </a:p>
        </p:txBody>
      </p:sp>
      <p:sp>
        <p:nvSpPr>
          <p:cNvPr id="13" name="Text Placeholder 12"/>
          <p:cNvSpPr>
            <a:spLocks noGrp="1"/>
          </p:cNvSpPr>
          <p:nvPr>
            <p:ph type="body" idx="1"/>
          </p:nvPr>
        </p:nvSpPr>
        <p:spPr>
          <a:xfrm>
            <a:off x="816864" y="1600200"/>
            <a:ext cx="10871200" cy="4526280"/>
          </a:xfrm>
          <a:prstGeom prst="rect">
            <a:avLst/>
          </a:prstGeom>
        </p:spPr>
        <p:txBody>
          <a:bodyPr vert="horz">
            <a:normAutofit/>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14" name="Date Placeholder 13"/>
          <p:cNvSpPr>
            <a:spLocks noGrp="1"/>
          </p:cNvSpPr>
          <p:nvPr>
            <p:ph type="dt" sz="half" idx="2"/>
          </p:nvPr>
        </p:nvSpPr>
        <p:spPr>
          <a:xfrm>
            <a:off x="8128000" y="6248403"/>
            <a:ext cx="3556000" cy="365125"/>
          </a:xfrm>
          <a:prstGeom prst="rect">
            <a:avLst/>
          </a:prstGeom>
        </p:spPr>
        <p:txBody>
          <a:bodyPr vert="horz" anchor="ctr" anchorCtr="0"/>
          <a:lstStyle>
            <a:lvl1pPr algn="l">
              <a:defRPr sz="1050">
                <a:solidFill>
                  <a:schemeClr val="tx2"/>
                </a:solidFill>
              </a:defRPr>
            </a:lvl1pPr>
          </a:lstStyle>
          <a:p>
            <a:fld id="{31EAEB39-6B7C-4DAE-8FF0-7A2AB88D74A4}" type="datetimeFigureOut">
              <a:rPr lang="es-MX" smtClean="0"/>
              <a:t>27/09/22</a:t>
            </a:fld>
            <a:endParaRPr lang="es-MX"/>
          </a:p>
        </p:txBody>
      </p:sp>
      <p:sp>
        <p:nvSpPr>
          <p:cNvPr id="3" name="Footer Placeholder 2"/>
          <p:cNvSpPr>
            <a:spLocks noGrp="1"/>
          </p:cNvSpPr>
          <p:nvPr>
            <p:ph type="ftr" sz="quarter" idx="3"/>
          </p:nvPr>
        </p:nvSpPr>
        <p:spPr>
          <a:xfrm>
            <a:off x="812802" y="6248209"/>
            <a:ext cx="7228111" cy="365125"/>
          </a:xfrm>
          <a:prstGeom prst="rect">
            <a:avLst/>
          </a:prstGeom>
        </p:spPr>
        <p:txBody>
          <a:bodyPr vert="horz" anchor="ctr"/>
          <a:lstStyle>
            <a:lvl1pPr algn="r">
              <a:defRPr sz="1050">
                <a:solidFill>
                  <a:schemeClr val="tx2"/>
                </a:solidFill>
              </a:defRPr>
            </a:lvl1pPr>
          </a:lstStyle>
          <a:p>
            <a:endParaRPr lang="es-MX"/>
          </a:p>
        </p:txBody>
      </p:sp>
      <p:sp>
        <p:nvSpPr>
          <p:cNvPr id="7" name="Rectangle 6"/>
          <p:cNvSpPr/>
          <p:nvPr/>
        </p:nvSpPr>
        <p:spPr bwMode="white">
          <a:xfrm>
            <a:off x="0" y="1234440"/>
            <a:ext cx="12192000" cy="32004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sz="1350"/>
          </a:p>
        </p:txBody>
      </p:sp>
      <p:sp>
        <p:nvSpPr>
          <p:cNvPr id="8" name="Rectangle 7"/>
          <p:cNvSpPr/>
          <p:nvPr/>
        </p:nvSpPr>
        <p:spPr>
          <a:xfrm>
            <a:off x="0" y="1280160"/>
            <a:ext cx="711200" cy="228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sz="1350"/>
          </a:p>
        </p:txBody>
      </p:sp>
      <p:sp>
        <p:nvSpPr>
          <p:cNvPr id="9" name="Rectangle 8"/>
          <p:cNvSpPr/>
          <p:nvPr/>
        </p:nvSpPr>
        <p:spPr>
          <a:xfrm>
            <a:off x="787400" y="1280160"/>
            <a:ext cx="11404600" cy="228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sz="1350"/>
          </a:p>
        </p:txBody>
      </p:sp>
      <p:sp>
        <p:nvSpPr>
          <p:cNvPr id="23" name="Slide Number Placeholder 22"/>
          <p:cNvSpPr>
            <a:spLocks noGrp="1"/>
          </p:cNvSpPr>
          <p:nvPr>
            <p:ph type="sldNum" sz="quarter" idx="4"/>
          </p:nvPr>
        </p:nvSpPr>
        <p:spPr>
          <a:xfrm>
            <a:off x="0" y="1272222"/>
            <a:ext cx="711200" cy="244476"/>
          </a:xfrm>
          <a:prstGeom prst="rect">
            <a:avLst/>
          </a:prstGeom>
        </p:spPr>
        <p:txBody>
          <a:bodyPr vert="horz" anchor="ctr" anchorCtr="0">
            <a:normAutofit/>
          </a:bodyPr>
          <a:lstStyle>
            <a:lvl1pPr algn="ctr">
              <a:defRPr sz="1050" b="1">
                <a:solidFill>
                  <a:srgbClr val="FFFFFF"/>
                </a:solidFill>
              </a:defRPr>
            </a:lvl1pPr>
          </a:lstStyle>
          <a:p>
            <a:fld id="{199B507E-7BD1-4B15-9A95-93AAC64AD632}" type="slidenum">
              <a:rPr lang="es-MX" smtClean="0"/>
              <a:t>‹Nº›</a:t>
            </a:fld>
            <a:endParaRPr lang="es-MX"/>
          </a:p>
        </p:txBody>
      </p:sp>
    </p:spTree>
    <p:extLst>
      <p:ext uri="{BB962C8B-B14F-4D97-AF65-F5344CB8AC3E}">
        <p14:creationId xmlns:p14="http://schemas.microsoft.com/office/powerpoint/2010/main" val="2344111648"/>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 id="2147483734" r:id="rId12"/>
  </p:sldLayoutIdLst>
  <p:txStyles>
    <p:titleStyle>
      <a:lvl1pPr algn="l" rtl="0" eaLnBrk="1" latinLnBrk="0" hangingPunct="1">
        <a:spcBef>
          <a:spcPct val="0"/>
        </a:spcBef>
        <a:buNone/>
        <a:defRPr sz="3300" kern="1200">
          <a:solidFill>
            <a:schemeClr val="tx2"/>
          </a:solidFill>
          <a:latin typeface="+mj-lt"/>
          <a:ea typeface="+mj-ea"/>
          <a:cs typeface="+mj-cs"/>
        </a:defRPr>
      </a:lvl1pPr>
    </p:titleStyle>
    <p:bodyStyle>
      <a:lvl1pPr marL="240030" indent="-240030" algn="l" rtl="0" eaLnBrk="1" latinLnBrk="0" hangingPunct="1">
        <a:spcBef>
          <a:spcPts val="525"/>
        </a:spcBef>
        <a:buClr>
          <a:schemeClr val="accent2"/>
        </a:buClr>
        <a:buSzPct val="60000"/>
        <a:buFont typeface="Wingdings"/>
        <a:buChar char=""/>
        <a:defRPr sz="2175" kern="1200">
          <a:solidFill>
            <a:schemeClr val="tx1"/>
          </a:solidFill>
          <a:latin typeface="+mn-lt"/>
          <a:ea typeface="+mn-ea"/>
          <a:cs typeface="+mn-cs"/>
        </a:defRPr>
      </a:lvl1pPr>
      <a:lvl2pPr marL="480060" indent="-205740" algn="l" rtl="0" eaLnBrk="1" latinLnBrk="0" hangingPunct="1">
        <a:spcBef>
          <a:spcPts val="413"/>
        </a:spcBef>
        <a:buClr>
          <a:schemeClr val="accent1"/>
        </a:buClr>
        <a:buSzPct val="70000"/>
        <a:buFont typeface="Wingdings 2"/>
        <a:buChar char=""/>
        <a:defRPr sz="1950" kern="1200">
          <a:solidFill>
            <a:schemeClr val="tx1"/>
          </a:solidFill>
          <a:latin typeface="+mn-lt"/>
          <a:ea typeface="+mn-ea"/>
          <a:cs typeface="+mn-cs"/>
        </a:defRPr>
      </a:lvl2pPr>
      <a:lvl3pPr marL="685800" indent="-171450" algn="l" rtl="0" eaLnBrk="1" latinLnBrk="0" hangingPunct="1">
        <a:spcBef>
          <a:spcPts val="375"/>
        </a:spcBef>
        <a:buClr>
          <a:schemeClr val="accent2"/>
        </a:buClr>
        <a:buSzPct val="75000"/>
        <a:buFont typeface="Wingdings"/>
        <a:buChar char=""/>
        <a:defRPr sz="1725" kern="1200">
          <a:solidFill>
            <a:schemeClr val="tx1"/>
          </a:solidFill>
          <a:latin typeface="+mn-lt"/>
          <a:ea typeface="+mn-ea"/>
          <a:cs typeface="+mn-cs"/>
        </a:defRPr>
      </a:lvl3pPr>
      <a:lvl4pPr marL="1028700" indent="-171450" algn="l" rtl="0" eaLnBrk="1" latinLnBrk="0" hangingPunct="1">
        <a:spcBef>
          <a:spcPts val="300"/>
        </a:spcBef>
        <a:buClr>
          <a:schemeClr val="accent3"/>
        </a:buClr>
        <a:buSzPct val="75000"/>
        <a:buFont typeface="Wingdings"/>
        <a:buChar char=""/>
        <a:defRPr sz="1500" kern="1200">
          <a:solidFill>
            <a:schemeClr val="tx1"/>
          </a:solidFill>
          <a:latin typeface="+mn-lt"/>
          <a:ea typeface="+mn-ea"/>
          <a:cs typeface="+mn-cs"/>
        </a:defRPr>
      </a:lvl4pPr>
      <a:lvl5pPr marL="1371600" indent="-171450" algn="l" rtl="0" eaLnBrk="1" latinLnBrk="0" hangingPunct="1">
        <a:spcBef>
          <a:spcPts val="300"/>
        </a:spcBef>
        <a:buClr>
          <a:schemeClr val="accent4"/>
        </a:buClr>
        <a:buSzPct val="65000"/>
        <a:buFont typeface="Wingdings"/>
        <a:buChar char=""/>
        <a:defRPr sz="1500" kern="1200">
          <a:solidFill>
            <a:schemeClr val="tx1"/>
          </a:solidFill>
          <a:latin typeface="+mn-lt"/>
          <a:ea typeface="+mn-ea"/>
          <a:cs typeface="+mn-cs"/>
        </a:defRPr>
      </a:lvl5pPr>
      <a:lvl6pPr marL="1577340" indent="-171450" algn="l" rtl="0" eaLnBrk="1" latinLnBrk="0" hangingPunct="1">
        <a:spcBef>
          <a:spcPct val="20000"/>
        </a:spcBef>
        <a:buClr>
          <a:schemeClr val="accent1"/>
        </a:buClr>
        <a:buFont typeface="Wingdings"/>
        <a:buChar char="§"/>
        <a:defRPr sz="1350" kern="1200" baseline="0">
          <a:solidFill>
            <a:schemeClr val="tx1"/>
          </a:solidFill>
          <a:latin typeface="+mn-lt"/>
          <a:ea typeface="+mn-ea"/>
          <a:cs typeface="+mn-cs"/>
        </a:defRPr>
      </a:lvl6pPr>
      <a:lvl7pPr marL="1783080" indent="-171450" algn="l" rtl="0" eaLnBrk="1" latinLnBrk="0" hangingPunct="1">
        <a:spcBef>
          <a:spcPct val="20000"/>
        </a:spcBef>
        <a:buClr>
          <a:schemeClr val="accent2"/>
        </a:buClr>
        <a:buFont typeface="Wingdings"/>
        <a:buChar char="§"/>
        <a:defRPr sz="1350" kern="1200" baseline="0">
          <a:solidFill>
            <a:schemeClr val="tx1"/>
          </a:solidFill>
          <a:latin typeface="+mn-lt"/>
          <a:ea typeface="+mn-ea"/>
          <a:cs typeface="+mn-cs"/>
        </a:defRPr>
      </a:lvl7pPr>
      <a:lvl8pPr marL="1988820" indent="-171450" algn="l" rtl="0" eaLnBrk="1" latinLnBrk="0" hangingPunct="1">
        <a:spcBef>
          <a:spcPct val="20000"/>
        </a:spcBef>
        <a:buClr>
          <a:schemeClr val="accent3"/>
        </a:buClr>
        <a:buFont typeface="Wingdings"/>
        <a:buChar char="§"/>
        <a:defRPr sz="1350" kern="1200" baseline="0">
          <a:solidFill>
            <a:schemeClr val="tx1"/>
          </a:solidFill>
          <a:latin typeface="+mn-lt"/>
          <a:ea typeface="+mn-ea"/>
          <a:cs typeface="+mn-cs"/>
        </a:defRPr>
      </a:lvl8pPr>
      <a:lvl9pPr marL="2194560" indent="-171450" algn="l" rtl="0" eaLnBrk="1" latinLnBrk="0" hangingPunct="1">
        <a:spcBef>
          <a:spcPct val="20000"/>
        </a:spcBef>
        <a:buClr>
          <a:schemeClr val="accent4"/>
        </a:buClr>
        <a:buFont typeface="Wingdings"/>
        <a:buChar char="§"/>
        <a:defRPr sz="1350" kern="1200" baseline="0">
          <a:solidFill>
            <a:schemeClr val="tx1"/>
          </a:solidFill>
          <a:latin typeface="+mn-lt"/>
          <a:ea typeface="+mn-ea"/>
          <a:cs typeface="+mn-cs"/>
        </a:defRPr>
      </a:lvl9pPr>
    </p:bodyStyle>
    <p:otherStyle>
      <a:lvl1pPr marL="0" algn="l" rtl="0" eaLnBrk="1" hangingPunct="1">
        <a:defRPr kern="1200">
          <a:solidFill>
            <a:schemeClr val="tx1"/>
          </a:solidFill>
          <a:latin typeface="+mn-lt"/>
          <a:ea typeface="+mn-ea"/>
          <a:cs typeface="+mn-cs"/>
        </a:defRPr>
      </a:lvl1pPr>
      <a:lvl2pPr marL="342900" algn="l" rtl="0" eaLnBrk="1" hangingPunct="1">
        <a:defRPr kern="1200">
          <a:solidFill>
            <a:schemeClr val="tx1"/>
          </a:solidFill>
          <a:latin typeface="+mn-lt"/>
          <a:ea typeface="+mn-ea"/>
          <a:cs typeface="+mn-cs"/>
        </a:defRPr>
      </a:lvl2pPr>
      <a:lvl3pPr marL="685800" algn="l" rtl="0" eaLnBrk="1" hangingPunct="1">
        <a:defRPr kern="1200">
          <a:solidFill>
            <a:schemeClr val="tx1"/>
          </a:solidFill>
          <a:latin typeface="+mn-lt"/>
          <a:ea typeface="+mn-ea"/>
          <a:cs typeface="+mn-cs"/>
        </a:defRPr>
      </a:lvl3pPr>
      <a:lvl4pPr marL="1028700" algn="l" rtl="0" eaLnBrk="1" hangingPunct="1">
        <a:defRPr kern="1200">
          <a:solidFill>
            <a:schemeClr val="tx1"/>
          </a:solidFill>
          <a:latin typeface="+mn-lt"/>
          <a:ea typeface="+mn-ea"/>
          <a:cs typeface="+mn-cs"/>
        </a:defRPr>
      </a:lvl4pPr>
      <a:lvl5pPr marL="1371600" algn="l" rtl="0" eaLnBrk="1" hangingPunct="1">
        <a:defRPr kern="1200">
          <a:solidFill>
            <a:schemeClr val="tx1"/>
          </a:solidFill>
          <a:latin typeface="+mn-lt"/>
          <a:ea typeface="+mn-ea"/>
          <a:cs typeface="+mn-cs"/>
        </a:defRPr>
      </a:lvl5pPr>
      <a:lvl6pPr marL="1714500" algn="l" rtl="0" eaLnBrk="1" hangingPunct="1">
        <a:defRPr kern="1200">
          <a:solidFill>
            <a:schemeClr val="tx1"/>
          </a:solidFill>
          <a:latin typeface="+mn-lt"/>
          <a:ea typeface="+mn-ea"/>
          <a:cs typeface="+mn-cs"/>
        </a:defRPr>
      </a:lvl6pPr>
      <a:lvl7pPr marL="2057400" algn="l" rtl="0" eaLnBrk="1" hangingPunct="1">
        <a:defRPr kern="1200">
          <a:solidFill>
            <a:schemeClr val="tx1"/>
          </a:solidFill>
          <a:latin typeface="+mn-lt"/>
          <a:ea typeface="+mn-ea"/>
          <a:cs typeface="+mn-cs"/>
        </a:defRPr>
      </a:lvl7pPr>
      <a:lvl8pPr marL="2400300" algn="l" rtl="0" eaLnBrk="1" hangingPunct="1">
        <a:defRPr kern="1200">
          <a:solidFill>
            <a:schemeClr val="tx1"/>
          </a:solidFill>
          <a:latin typeface="+mn-lt"/>
          <a:ea typeface="+mn-ea"/>
          <a:cs typeface="+mn-cs"/>
        </a:defRPr>
      </a:lvl8pPr>
      <a:lvl9pPr marL="2743200" algn="l" rtl="0" eaLnBrk="1" hangingPunct="1">
        <a:defRPr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17" Type="http://schemas.openxmlformats.org/officeDocument/2006/relationships/customXml" Target="../ink/ink58.xml"/><Relationship Id="rId21" Type="http://schemas.openxmlformats.org/officeDocument/2006/relationships/customXml" Target="../ink/ink10.xml"/><Relationship Id="rId324" Type="http://schemas.openxmlformats.org/officeDocument/2006/relationships/image" Target="../media/image181.png"/><Relationship Id="rId531" Type="http://schemas.openxmlformats.org/officeDocument/2006/relationships/customXml" Target="../ink/ink265.xml"/><Relationship Id="rId170" Type="http://schemas.openxmlformats.org/officeDocument/2006/relationships/image" Target="../media/image104.png"/><Relationship Id="rId268" Type="http://schemas.openxmlformats.org/officeDocument/2006/relationships/image" Target="../media/image153.png"/><Relationship Id="rId475" Type="http://schemas.openxmlformats.org/officeDocument/2006/relationships/customXml" Target="../ink/ink237.xml"/><Relationship Id="rId32" Type="http://schemas.openxmlformats.org/officeDocument/2006/relationships/image" Target="../media/image35.png"/><Relationship Id="rId128" Type="http://schemas.openxmlformats.org/officeDocument/2006/relationships/image" Target="../media/image83.png"/><Relationship Id="rId335" Type="http://schemas.openxmlformats.org/officeDocument/2006/relationships/customXml" Target="../ink/ink167.xml"/><Relationship Id="rId542" Type="http://schemas.openxmlformats.org/officeDocument/2006/relationships/image" Target="../media/image290.png"/><Relationship Id="rId181" Type="http://schemas.openxmlformats.org/officeDocument/2006/relationships/customXml" Target="../ink/ink90.xml"/><Relationship Id="rId402" Type="http://schemas.openxmlformats.org/officeDocument/2006/relationships/image" Target="../media/image220.png"/><Relationship Id="rId279" Type="http://schemas.openxmlformats.org/officeDocument/2006/relationships/customXml" Target="../ink/ink139.xml"/><Relationship Id="rId486" Type="http://schemas.openxmlformats.org/officeDocument/2006/relationships/image" Target="../media/image262.png"/><Relationship Id="rId43" Type="http://schemas.openxmlformats.org/officeDocument/2006/relationships/customXml" Target="../ink/ink21.xml"/><Relationship Id="rId139" Type="http://schemas.openxmlformats.org/officeDocument/2006/relationships/customXml" Target="../ink/ink69.xml"/><Relationship Id="rId346" Type="http://schemas.openxmlformats.org/officeDocument/2006/relationships/image" Target="../media/image192.png"/><Relationship Id="rId553" Type="http://schemas.openxmlformats.org/officeDocument/2006/relationships/customXml" Target="../ink/ink276.xml"/><Relationship Id="rId192" Type="http://schemas.openxmlformats.org/officeDocument/2006/relationships/image" Target="../media/image115.png"/><Relationship Id="rId206" Type="http://schemas.openxmlformats.org/officeDocument/2006/relationships/image" Target="../media/image122.png"/><Relationship Id="rId413" Type="http://schemas.openxmlformats.org/officeDocument/2006/relationships/customXml" Target="../ink/ink206.xml"/><Relationship Id="rId497" Type="http://schemas.openxmlformats.org/officeDocument/2006/relationships/customXml" Target="../ink/ink248.xml"/><Relationship Id="rId357" Type="http://schemas.openxmlformats.org/officeDocument/2006/relationships/customXml" Target="../ink/ink178.xml"/><Relationship Id="rId54" Type="http://schemas.openxmlformats.org/officeDocument/2006/relationships/image" Target="../media/image46.png"/><Relationship Id="rId217" Type="http://schemas.openxmlformats.org/officeDocument/2006/relationships/customXml" Target="../ink/ink108.xml"/><Relationship Id="rId564" Type="http://schemas.openxmlformats.org/officeDocument/2006/relationships/image" Target="../media/image301.png"/><Relationship Id="rId424" Type="http://schemas.openxmlformats.org/officeDocument/2006/relationships/image" Target="../media/image231.png"/><Relationship Id="rId270" Type="http://schemas.openxmlformats.org/officeDocument/2006/relationships/image" Target="../media/image154.png"/><Relationship Id="rId65" Type="http://schemas.openxmlformats.org/officeDocument/2006/relationships/customXml" Target="../ink/ink32.xml"/><Relationship Id="rId130" Type="http://schemas.openxmlformats.org/officeDocument/2006/relationships/image" Target="../media/image84.png"/><Relationship Id="rId368" Type="http://schemas.openxmlformats.org/officeDocument/2006/relationships/image" Target="../media/image203.png"/><Relationship Id="rId575" Type="http://schemas.openxmlformats.org/officeDocument/2006/relationships/customXml" Target="../ink/ink287.xml"/><Relationship Id="rId228" Type="http://schemas.openxmlformats.org/officeDocument/2006/relationships/image" Target="../media/image133.png"/><Relationship Id="rId435" Type="http://schemas.openxmlformats.org/officeDocument/2006/relationships/customXml" Target="../ink/ink217.xml"/><Relationship Id="rId281" Type="http://schemas.openxmlformats.org/officeDocument/2006/relationships/customXml" Target="../ink/ink140.xml"/><Relationship Id="rId502" Type="http://schemas.openxmlformats.org/officeDocument/2006/relationships/image" Target="../media/image270.png"/><Relationship Id="rId76" Type="http://schemas.openxmlformats.org/officeDocument/2006/relationships/image" Target="../media/image57.png"/><Relationship Id="rId141" Type="http://schemas.openxmlformats.org/officeDocument/2006/relationships/customXml" Target="../ink/ink70.xml"/><Relationship Id="rId379" Type="http://schemas.openxmlformats.org/officeDocument/2006/relationships/customXml" Target="../ink/ink189.xml"/><Relationship Id="rId586" Type="http://schemas.openxmlformats.org/officeDocument/2006/relationships/image" Target="../media/image312.png"/><Relationship Id="rId7" Type="http://schemas.openxmlformats.org/officeDocument/2006/relationships/customXml" Target="../ink/ink3.xml"/><Relationship Id="rId239" Type="http://schemas.openxmlformats.org/officeDocument/2006/relationships/customXml" Target="../ink/ink119.xml"/><Relationship Id="rId446" Type="http://schemas.openxmlformats.org/officeDocument/2006/relationships/image" Target="../media/image242.png"/><Relationship Id="rId292" Type="http://schemas.openxmlformats.org/officeDocument/2006/relationships/image" Target="../media/image165.png"/><Relationship Id="rId306" Type="http://schemas.openxmlformats.org/officeDocument/2006/relationships/image" Target="../media/image172.png"/><Relationship Id="rId87" Type="http://schemas.openxmlformats.org/officeDocument/2006/relationships/customXml" Target="../ink/ink43.xml"/><Relationship Id="rId513" Type="http://schemas.openxmlformats.org/officeDocument/2006/relationships/customXml" Target="../ink/ink256.xml"/><Relationship Id="rId152" Type="http://schemas.openxmlformats.org/officeDocument/2006/relationships/image" Target="../media/image95.png"/><Relationship Id="rId194" Type="http://schemas.openxmlformats.org/officeDocument/2006/relationships/image" Target="../media/image116.png"/><Relationship Id="rId208" Type="http://schemas.openxmlformats.org/officeDocument/2006/relationships/image" Target="../media/image123.png"/><Relationship Id="rId415" Type="http://schemas.openxmlformats.org/officeDocument/2006/relationships/customXml" Target="../ink/ink207.xml"/><Relationship Id="rId457" Type="http://schemas.openxmlformats.org/officeDocument/2006/relationships/customXml" Target="../ink/ink228.xml"/><Relationship Id="rId261" Type="http://schemas.openxmlformats.org/officeDocument/2006/relationships/customXml" Target="../ink/ink130.xml"/><Relationship Id="rId499" Type="http://schemas.openxmlformats.org/officeDocument/2006/relationships/customXml" Target="../ink/ink249.xml"/><Relationship Id="rId14" Type="http://schemas.openxmlformats.org/officeDocument/2006/relationships/image" Target="../media/image26.png"/><Relationship Id="rId56" Type="http://schemas.openxmlformats.org/officeDocument/2006/relationships/image" Target="../media/image47.png"/><Relationship Id="rId317" Type="http://schemas.openxmlformats.org/officeDocument/2006/relationships/customXml" Target="../ink/ink158.xml"/><Relationship Id="rId359" Type="http://schemas.openxmlformats.org/officeDocument/2006/relationships/customXml" Target="../ink/ink179.xml"/><Relationship Id="rId524" Type="http://schemas.openxmlformats.org/officeDocument/2006/relationships/image" Target="../media/image281.png"/><Relationship Id="rId566" Type="http://schemas.openxmlformats.org/officeDocument/2006/relationships/image" Target="../media/image302.png"/><Relationship Id="rId98" Type="http://schemas.openxmlformats.org/officeDocument/2006/relationships/image" Target="../media/image68.png"/><Relationship Id="rId121" Type="http://schemas.openxmlformats.org/officeDocument/2006/relationships/customXml" Target="../ink/ink60.xml"/><Relationship Id="rId163" Type="http://schemas.openxmlformats.org/officeDocument/2006/relationships/customXml" Target="../ink/ink81.xml"/><Relationship Id="rId219" Type="http://schemas.openxmlformats.org/officeDocument/2006/relationships/customXml" Target="../ink/ink109.xml"/><Relationship Id="rId370" Type="http://schemas.openxmlformats.org/officeDocument/2006/relationships/image" Target="../media/image204.png"/><Relationship Id="rId426" Type="http://schemas.openxmlformats.org/officeDocument/2006/relationships/image" Target="../media/image232.png"/><Relationship Id="rId230" Type="http://schemas.openxmlformats.org/officeDocument/2006/relationships/image" Target="../media/image134.png"/><Relationship Id="rId468" Type="http://schemas.openxmlformats.org/officeDocument/2006/relationships/image" Target="../media/image253.png"/><Relationship Id="rId25" Type="http://schemas.openxmlformats.org/officeDocument/2006/relationships/customXml" Target="../ink/ink12.xml"/><Relationship Id="rId67" Type="http://schemas.openxmlformats.org/officeDocument/2006/relationships/customXml" Target="../ink/ink33.xml"/><Relationship Id="rId272" Type="http://schemas.openxmlformats.org/officeDocument/2006/relationships/image" Target="../media/image155.png"/><Relationship Id="rId328" Type="http://schemas.openxmlformats.org/officeDocument/2006/relationships/image" Target="../media/image183.png"/><Relationship Id="rId535" Type="http://schemas.openxmlformats.org/officeDocument/2006/relationships/customXml" Target="../ink/ink267.xml"/><Relationship Id="rId577" Type="http://schemas.openxmlformats.org/officeDocument/2006/relationships/customXml" Target="../ink/ink288.xml"/><Relationship Id="rId132" Type="http://schemas.openxmlformats.org/officeDocument/2006/relationships/image" Target="../media/image85.png"/><Relationship Id="rId174" Type="http://schemas.openxmlformats.org/officeDocument/2006/relationships/image" Target="../media/image106.png"/><Relationship Id="rId381" Type="http://schemas.openxmlformats.org/officeDocument/2006/relationships/customXml" Target="../ink/ink190.xml"/><Relationship Id="rId241" Type="http://schemas.openxmlformats.org/officeDocument/2006/relationships/customXml" Target="../ink/ink120.xml"/><Relationship Id="rId437" Type="http://schemas.openxmlformats.org/officeDocument/2006/relationships/customXml" Target="../ink/ink218.xml"/><Relationship Id="rId479" Type="http://schemas.openxmlformats.org/officeDocument/2006/relationships/customXml" Target="../ink/ink239.xml"/><Relationship Id="rId36" Type="http://schemas.openxmlformats.org/officeDocument/2006/relationships/image" Target="../media/image37.png"/><Relationship Id="rId283" Type="http://schemas.openxmlformats.org/officeDocument/2006/relationships/customXml" Target="../ink/ink141.xml"/><Relationship Id="rId339" Type="http://schemas.openxmlformats.org/officeDocument/2006/relationships/customXml" Target="../ink/ink169.xml"/><Relationship Id="rId490" Type="http://schemas.openxmlformats.org/officeDocument/2006/relationships/image" Target="../media/image264.png"/><Relationship Id="rId504" Type="http://schemas.openxmlformats.org/officeDocument/2006/relationships/image" Target="../media/image271.png"/><Relationship Id="rId546" Type="http://schemas.openxmlformats.org/officeDocument/2006/relationships/image" Target="../media/image292.png"/><Relationship Id="rId78" Type="http://schemas.openxmlformats.org/officeDocument/2006/relationships/image" Target="../media/image58.png"/><Relationship Id="rId101" Type="http://schemas.openxmlformats.org/officeDocument/2006/relationships/customXml" Target="../ink/ink50.xml"/><Relationship Id="rId143" Type="http://schemas.openxmlformats.org/officeDocument/2006/relationships/customXml" Target="../ink/ink71.xml"/><Relationship Id="rId185" Type="http://schemas.openxmlformats.org/officeDocument/2006/relationships/customXml" Target="../ink/ink92.xml"/><Relationship Id="rId350" Type="http://schemas.openxmlformats.org/officeDocument/2006/relationships/image" Target="../media/image194.png"/><Relationship Id="rId406" Type="http://schemas.openxmlformats.org/officeDocument/2006/relationships/image" Target="../media/image222.png"/><Relationship Id="rId588" Type="http://schemas.openxmlformats.org/officeDocument/2006/relationships/image" Target="../media/image313.png"/><Relationship Id="rId9" Type="http://schemas.openxmlformats.org/officeDocument/2006/relationships/customXml" Target="../ink/ink4.xml"/><Relationship Id="rId210" Type="http://schemas.openxmlformats.org/officeDocument/2006/relationships/image" Target="../media/image124.png"/><Relationship Id="rId392" Type="http://schemas.openxmlformats.org/officeDocument/2006/relationships/image" Target="../media/image215.png"/><Relationship Id="rId448" Type="http://schemas.openxmlformats.org/officeDocument/2006/relationships/image" Target="../media/image243.png"/><Relationship Id="rId252" Type="http://schemas.openxmlformats.org/officeDocument/2006/relationships/image" Target="../media/image145.png"/><Relationship Id="rId294" Type="http://schemas.openxmlformats.org/officeDocument/2006/relationships/image" Target="../media/image166.png"/><Relationship Id="rId308" Type="http://schemas.openxmlformats.org/officeDocument/2006/relationships/image" Target="../media/image173.png"/><Relationship Id="rId515" Type="http://schemas.openxmlformats.org/officeDocument/2006/relationships/customXml" Target="../ink/ink257.xml"/><Relationship Id="rId47" Type="http://schemas.openxmlformats.org/officeDocument/2006/relationships/customXml" Target="../ink/ink23.xml"/><Relationship Id="rId89" Type="http://schemas.openxmlformats.org/officeDocument/2006/relationships/customXml" Target="../ink/ink44.xml"/><Relationship Id="rId112" Type="http://schemas.openxmlformats.org/officeDocument/2006/relationships/image" Target="../media/image75.png"/><Relationship Id="rId154" Type="http://schemas.openxmlformats.org/officeDocument/2006/relationships/image" Target="../media/image96.png"/><Relationship Id="rId361" Type="http://schemas.openxmlformats.org/officeDocument/2006/relationships/customXml" Target="../ink/ink180.xml"/><Relationship Id="rId557" Type="http://schemas.openxmlformats.org/officeDocument/2006/relationships/customXml" Target="../ink/ink278.xml"/><Relationship Id="rId196" Type="http://schemas.openxmlformats.org/officeDocument/2006/relationships/image" Target="../media/image117.png"/><Relationship Id="rId417" Type="http://schemas.openxmlformats.org/officeDocument/2006/relationships/customXml" Target="../ink/ink208.xml"/><Relationship Id="rId459" Type="http://schemas.openxmlformats.org/officeDocument/2006/relationships/customXml" Target="../ink/ink229.xml"/><Relationship Id="rId16" Type="http://schemas.openxmlformats.org/officeDocument/2006/relationships/image" Target="../media/image27.png"/><Relationship Id="rId221" Type="http://schemas.openxmlformats.org/officeDocument/2006/relationships/customXml" Target="../ink/ink110.xml"/><Relationship Id="rId263" Type="http://schemas.openxmlformats.org/officeDocument/2006/relationships/customXml" Target="../ink/ink131.xml"/><Relationship Id="rId319" Type="http://schemas.openxmlformats.org/officeDocument/2006/relationships/customXml" Target="../ink/ink159.xml"/><Relationship Id="rId470" Type="http://schemas.openxmlformats.org/officeDocument/2006/relationships/image" Target="../media/image254.png"/><Relationship Id="rId526" Type="http://schemas.openxmlformats.org/officeDocument/2006/relationships/image" Target="../media/image282.png"/><Relationship Id="rId58" Type="http://schemas.openxmlformats.org/officeDocument/2006/relationships/image" Target="../media/image48.png"/><Relationship Id="rId123" Type="http://schemas.openxmlformats.org/officeDocument/2006/relationships/customXml" Target="../ink/ink61.xml"/><Relationship Id="rId330" Type="http://schemas.openxmlformats.org/officeDocument/2006/relationships/image" Target="../media/image184.png"/><Relationship Id="rId568" Type="http://schemas.openxmlformats.org/officeDocument/2006/relationships/image" Target="../media/image303.png"/><Relationship Id="rId165" Type="http://schemas.openxmlformats.org/officeDocument/2006/relationships/customXml" Target="../ink/ink82.xml"/><Relationship Id="rId372" Type="http://schemas.openxmlformats.org/officeDocument/2006/relationships/image" Target="../media/image205.png"/><Relationship Id="rId428" Type="http://schemas.openxmlformats.org/officeDocument/2006/relationships/image" Target="../media/image233.png"/><Relationship Id="rId232" Type="http://schemas.openxmlformats.org/officeDocument/2006/relationships/image" Target="../media/image135.png"/><Relationship Id="rId274" Type="http://schemas.openxmlformats.org/officeDocument/2006/relationships/image" Target="../media/image156.png"/><Relationship Id="rId481" Type="http://schemas.openxmlformats.org/officeDocument/2006/relationships/customXml" Target="../ink/ink240.xml"/><Relationship Id="rId27" Type="http://schemas.openxmlformats.org/officeDocument/2006/relationships/customXml" Target="../ink/ink13.xml"/><Relationship Id="rId69" Type="http://schemas.openxmlformats.org/officeDocument/2006/relationships/customXml" Target="../ink/ink34.xml"/><Relationship Id="rId134" Type="http://schemas.openxmlformats.org/officeDocument/2006/relationships/image" Target="../media/image86.png"/><Relationship Id="rId537" Type="http://schemas.openxmlformats.org/officeDocument/2006/relationships/customXml" Target="../ink/ink268.xml"/><Relationship Id="rId579" Type="http://schemas.openxmlformats.org/officeDocument/2006/relationships/customXml" Target="../ink/ink289.xml"/><Relationship Id="rId80" Type="http://schemas.openxmlformats.org/officeDocument/2006/relationships/image" Target="../media/image59.png"/><Relationship Id="rId176" Type="http://schemas.openxmlformats.org/officeDocument/2006/relationships/image" Target="../media/image107.png"/><Relationship Id="rId341" Type="http://schemas.openxmlformats.org/officeDocument/2006/relationships/customXml" Target="../ink/ink170.xml"/><Relationship Id="rId383" Type="http://schemas.openxmlformats.org/officeDocument/2006/relationships/customXml" Target="../ink/ink191.xml"/><Relationship Id="rId439" Type="http://schemas.openxmlformats.org/officeDocument/2006/relationships/customXml" Target="../ink/ink219.xml"/><Relationship Id="rId590" Type="http://schemas.openxmlformats.org/officeDocument/2006/relationships/image" Target="../media/image314.png"/><Relationship Id="rId201" Type="http://schemas.openxmlformats.org/officeDocument/2006/relationships/customXml" Target="../ink/ink100.xml"/><Relationship Id="rId243" Type="http://schemas.openxmlformats.org/officeDocument/2006/relationships/customXml" Target="../ink/ink121.xml"/><Relationship Id="rId285" Type="http://schemas.openxmlformats.org/officeDocument/2006/relationships/customXml" Target="../ink/ink142.xml"/><Relationship Id="rId450" Type="http://schemas.openxmlformats.org/officeDocument/2006/relationships/image" Target="../media/image244.png"/><Relationship Id="rId506" Type="http://schemas.openxmlformats.org/officeDocument/2006/relationships/image" Target="../media/image272.png"/><Relationship Id="rId38" Type="http://schemas.openxmlformats.org/officeDocument/2006/relationships/image" Target="../media/image38.png"/><Relationship Id="rId103" Type="http://schemas.openxmlformats.org/officeDocument/2006/relationships/customXml" Target="../ink/ink51.xml"/><Relationship Id="rId310" Type="http://schemas.openxmlformats.org/officeDocument/2006/relationships/image" Target="../media/image174.png"/><Relationship Id="rId492" Type="http://schemas.openxmlformats.org/officeDocument/2006/relationships/image" Target="../media/image265.png"/><Relationship Id="rId548" Type="http://schemas.openxmlformats.org/officeDocument/2006/relationships/image" Target="../media/image293.png"/><Relationship Id="rId91" Type="http://schemas.openxmlformats.org/officeDocument/2006/relationships/customXml" Target="../ink/ink45.xml"/><Relationship Id="rId145" Type="http://schemas.openxmlformats.org/officeDocument/2006/relationships/customXml" Target="../ink/ink72.xml"/><Relationship Id="rId187" Type="http://schemas.openxmlformats.org/officeDocument/2006/relationships/customXml" Target="../ink/ink93.xml"/><Relationship Id="rId352" Type="http://schemas.openxmlformats.org/officeDocument/2006/relationships/image" Target="../media/image195.png"/><Relationship Id="rId394" Type="http://schemas.openxmlformats.org/officeDocument/2006/relationships/image" Target="../media/image216.png"/><Relationship Id="rId408" Type="http://schemas.openxmlformats.org/officeDocument/2006/relationships/image" Target="../media/image223.png"/><Relationship Id="rId212" Type="http://schemas.openxmlformats.org/officeDocument/2006/relationships/image" Target="../media/image125.png"/><Relationship Id="rId254" Type="http://schemas.openxmlformats.org/officeDocument/2006/relationships/image" Target="../media/image146.png"/><Relationship Id="rId49" Type="http://schemas.openxmlformats.org/officeDocument/2006/relationships/customXml" Target="../ink/ink24.xml"/><Relationship Id="rId114" Type="http://schemas.openxmlformats.org/officeDocument/2006/relationships/image" Target="../media/image76.png"/><Relationship Id="rId296" Type="http://schemas.openxmlformats.org/officeDocument/2006/relationships/image" Target="../media/image167.png"/><Relationship Id="rId461" Type="http://schemas.openxmlformats.org/officeDocument/2006/relationships/customXml" Target="../ink/ink230.xml"/><Relationship Id="rId517" Type="http://schemas.openxmlformats.org/officeDocument/2006/relationships/customXml" Target="../ink/ink258.xml"/><Relationship Id="rId559" Type="http://schemas.openxmlformats.org/officeDocument/2006/relationships/customXml" Target="../ink/ink279.xml"/><Relationship Id="rId60" Type="http://schemas.openxmlformats.org/officeDocument/2006/relationships/image" Target="../media/image49.png"/><Relationship Id="rId156" Type="http://schemas.openxmlformats.org/officeDocument/2006/relationships/image" Target="../media/image97.png"/><Relationship Id="rId198" Type="http://schemas.openxmlformats.org/officeDocument/2006/relationships/image" Target="../media/image118.png"/><Relationship Id="rId321" Type="http://schemas.openxmlformats.org/officeDocument/2006/relationships/customXml" Target="../ink/ink160.xml"/><Relationship Id="rId363" Type="http://schemas.openxmlformats.org/officeDocument/2006/relationships/customXml" Target="../ink/ink181.xml"/><Relationship Id="rId419" Type="http://schemas.openxmlformats.org/officeDocument/2006/relationships/customXml" Target="../ink/ink209.xml"/><Relationship Id="rId570" Type="http://schemas.openxmlformats.org/officeDocument/2006/relationships/image" Target="../media/image304.png"/><Relationship Id="rId223" Type="http://schemas.openxmlformats.org/officeDocument/2006/relationships/customXml" Target="../ink/ink111.xml"/><Relationship Id="rId430" Type="http://schemas.openxmlformats.org/officeDocument/2006/relationships/image" Target="../media/image234.png"/><Relationship Id="rId18" Type="http://schemas.openxmlformats.org/officeDocument/2006/relationships/image" Target="../media/image28.png"/><Relationship Id="rId265" Type="http://schemas.openxmlformats.org/officeDocument/2006/relationships/customXml" Target="../ink/ink132.xml"/><Relationship Id="rId472" Type="http://schemas.openxmlformats.org/officeDocument/2006/relationships/image" Target="../media/image255.png"/><Relationship Id="rId528" Type="http://schemas.openxmlformats.org/officeDocument/2006/relationships/image" Target="../media/image283.png"/><Relationship Id="rId125" Type="http://schemas.openxmlformats.org/officeDocument/2006/relationships/customXml" Target="../ink/ink62.xml"/><Relationship Id="rId167" Type="http://schemas.openxmlformats.org/officeDocument/2006/relationships/customXml" Target="../ink/ink83.xml"/><Relationship Id="rId332" Type="http://schemas.openxmlformats.org/officeDocument/2006/relationships/image" Target="../media/image185.png"/><Relationship Id="rId374" Type="http://schemas.openxmlformats.org/officeDocument/2006/relationships/image" Target="../media/image206.png"/><Relationship Id="rId581" Type="http://schemas.openxmlformats.org/officeDocument/2006/relationships/customXml" Target="../ink/ink290.xml"/><Relationship Id="rId71" Type="http://schemas.openxmlformats.org/officeDocument/2006/relationships/customXml" Target="../ink/ink35.xml"/><Relationship Id="rId234" Type="http://schemas.openxmlformats.org/officeDocument/2006/relationships/image" Target="../media/image136.png"/><Relationship Id="rId2" Type="http://schemas.openxmlformats.org/officeDocument/2006/relationships/image" Target="../media/image20.png"/><Relationship Id="rId29" Type="http://schemas.openxmlformats.org/officeDocument/2006/relationships/customXml" Target="../ink/ink14.xml"/><Relationship Id="rId276" Type="http://schemas.openxmlformats.org/officeDocument/2006/relationships/image" Target="../media/image157.png"/><Relationship Id="rId441" Type="http://schemas.openxmlformats.org/officeDocument/2006/relationships/customXml" Target="../ink/ink220.xml"/><Relationship Id="rId483" Type="http://schemas.openxmlformats.org/officeDocument/2006/relationships/customXml" Target="../ink/ink241.xml"/><Relationship Id="rId539" Type="http://schemas.openxmlformats.org/officeDocument/2006/relationships/customXml" Target="../ink/ink269.xml"/><Relationship Id="rId40" Type="http://schemas.openxmlformats.org/officeDocument/2006/relationships/image" Target="../media/image39.png"/><Relationship Id="rId136" Type="http://schemas.openxmlformats.org/officeDocument/2006/relationships/image" Target="../media/image87.png"/><Relationship Id="rId178" Type="http://schemas.openxmlformats.org/officeDocument/2006/relationships/image" Target="../media/image108.png"/><Relationship Id="rId301" Type="http://schemas.openxmlformats.org/officeDocument/2006/relationships/customXml" Target="../ink/ink150.xml"/><Relationship Id="rId343" Type="http://schemas.openxmlformats.org/officeDocument/2006/relationships/customXml" Target="../ink/ink171.xml"/><Relationship Id="rId550" Type="http://schemas.openxmlformats.org/officeDocument/2006/relationships/image" Target="../media/image294.png"/><Relationship Id="rId82" Type="http://schemas.openxmlformats.org/officeDocument/2006/relationships/image" Target="../media/image60.png"/><Relationship Id="rId203" Type="http://schemas.openxmlformats.org/officeDocument/2006/relationships/customXml" Target="../ink/ink101.xml"/><Relationship Id="rId385" Type="http://schemas.openxmlformats.org/officeDocument/2006/relationships/customXml" Target="../ink/ink192.xml"/><Relationship Id="rId592" Type="http://schemas.openxmlformats.org/officeDocument/2006/relationships/image" Target="../media/image315.png"/><Relationship Id="rId245" Type="http://schemas.openxmlformats.org/officeDocument/2006/relationships/customXml" Target="../ink/ink122.xml"/><Relationship Id="rId287" Type="http://schemas.openxmlformats.org/officeDocument/2006/relationships/customXml" Target="../ink/ink143.xml"/><Relationship Id="rId410" Type="http://schemas.openxmlformats.org/officeDocument/2006/relationships/image" Target="../media/image224.png"/><Relationship Id="rId452" Type="http://schemas.openxmlformats.org/officeDocument/2006/relationships/image" Target="../media/image245.png"/><Relationship Id="rId494" Type="http://schemas.openxmlformats.org/officeDocument/2006/relationships/image" Target="../media/image266.png"/><Relationship Id="rId508" Type="http://schemas.openxmlformats.org/officeDocument/2006/relationships/image" Target="../media/image273.png"/><Relationship Id="rId105" Type="http://schemas.openxmlformats.org/officeDocument/2006/relationships/customXml" Target="../ink/ink52.xml"/><Relationship Id="rId147" Type="http://schemas.openxmlformats.org/officeDocument/2006/relationships/customXml" Target="../ink/ink73.xml"/><Relationship Id="rId312" Type="http://schemas.openxmlformats.org/officeDocument/2006/relationships/image" Target="../media/image175.png"/><Relationship Id="rId354" Type="http://schemas.openxmlformats.org/officeDocument/2006/relationships/image" Target="../media/image196.png"/><Relationship Id="rId51" Type="http://schemas.openxmlformats.org/officeDocument/2006/relationships/customXml" Target="../ink/ink25.xml"/><Relationship Id="rId93" Type="http://schemas.openxmlformats.org/officeDocument/2006/relationships/customXml" Target="../ink/ink46.xml"/><Relationship Id="rId189" Type="http://schemas.openxmlformats.org/officeDocument/2006/relationships/customXml" Target="../ink/ink94.xml"/><Relationship Id="rId396" Type="http://schemas.openxmlformats.org/officeDocument/2006/relationships/image" Target="../media/image217.png"/><Relationship Id="rId561" Type="http://schemas.openxmlformats.org/officeDocument/2006/relationships/customXml" Target="../ink/ink280.xml"/><Relationship Id="rId214" Type="http://schemas.openxmlformats.org/officeDocument/2006/relationships/image" Target="../media/image126.png"/><Relationship Id="rId256" Type="http://schemas.openxmlformats.org/officeDocument/2006/relationships/image" Target="../media/image147.png"/><Relationship Id="rId298" Type="http://schemas.openxmlformats.org/officeDocument/2006/relationships/image" Target="../media/image168.png"/><Relationship Id="rId421" Type="http://schemas.openxmlformats.org/officeDocument/2006/relationships/customXml" Target="../ink/ink210.xml"/><Relationship Id="rId463" Type="http://schemas.openxmlformats.org/officeDocument/2006/relationships/customXml" Target="../ink/ink231.xml"/><Relationship Id="rId519" Type="http://schemas.openxmlformats.org/officeDocument/2006/relationships/customXml" Target="../ink/ink259.xml"/><Relationship Id="rId116" Type="http://schemas.openxmlformats.org/officeDocument/2006/relationships/image" Target="../media/image77.png"/><Relationship Id="rId158" Type="http://schemas.openxmlformats.org/officeDocument/2006/relationships/image" Target="../media/image98.png"/><Relationship Id="rId323" Type="http://schemas.openxmlformats.org/officeDocument/2006/relationships/customXml" Target="../ink/ink161.xml"/><Relationship Id="rId530" Type="http://schemas.openxmlformats.org/officeDocument/2006/relationships/image" Target="../media/image284.png"/><Relationship Id="rId20" Type="http://schemas.openxmlformats.org/officeDocument/2006/relationships/image" Target="../media/image29.png"/><Relationship Id="rId62" Type="http://schemas.openxmlformats.org/officeDocument/2006/relationships/image" Target="../media/image50.png"/><Relationship Id="rId365" Type="http://schemas.openxmlformats.org/officeDocument/2006/relationships/customXml" Target="../ink/ink182.xml"/><Relationship Id="rId572" Type="http://schemas.openxmlformats.org/officeDocument/2006/relationships/image" Target="../media/image305.png"/><Relationship Id="rId225" Type="http://schemas.openxmlformats.org/officeDocument/2006/relationships/customXml" Target="../ink/ink112.xml"/><Relationship Id="rId267" Type="http://schemas.openxmlformats.org/officeDocument/2006/relationships/customXml" Target="../ink/ink133.xml"/><Relationship Id="rId432" Type="http://schemas.openxmlformats.org/officeDocument/2006/relationships/image" Target="../media/image235.png"/><Relationship Id="rId474" Type="http://schemas.openxmlformats.org/officeDocument/2006/relationships/image" Target="../media/image256.png"/><Relationship Id="rId127" Type="http://schemas.openxmlformats.org/officeDocument/2006/relationships/customXml" Target="../ink/ink63.xml"/><Relationship Id="rId31" Type="http://schemas.openxmlformats.org/officeDocument/2006/relationships/customXml" Target="../ink/ink15.xml"/><Relationship Id="rId73" Type="http://schemas.openxmlformats.org/officeDocument/2006/relationships/customXml" Target="../ink/ink36.xml"/><Relationship Id="rId169" Type="http://schemas.openxmlformats.org/officeDocument/2006/relationships/customXml" Target="../ink/ink84.xml"/><Relationship Id="rId334" Type="http://schemas.openxmlformats.org/officeDocument/2006/relationships/image" Target="../media/image186.png"/><Relationship Id="rId376" Type="http://schemas.openxmlformats.org/officeDocument/2006/relationships/image" Target="../media/image207.png"/><Relationship Id="rId541" Type="http://schemas.openxmlformats.org/officeDocument/2006/relationships/customXml" Target="../ink/ink270.xml"/><Relationship Id="rId583" Type="http://schemas.openxmlformats.org/officeDocument/2006/relationships/customXml" Target="../ink/ink291.xml"/><Relationship Id="rId4" Type="http://schemas.openxmlformats.org/officeDocument/2006/relationships/image" Target="../media/image21.png"/><Relationship Id="rId180" Type="http://schemas.openxmlformats.org/officeDocument/2006/relationships/image" Target="../media/image109.png"/><Relationship Id="rId236" Type="http://schemas.openxmlformats.org/officeDocument/2006/relationships/image" Target="../media/image137.png"/><Relationship Id="rId278" Type="http://schemas.openxmlformats.org/officeDocument/2006/relationships/image" Target="../media/image158.png"/><Relationship Id="rId401" Type="http://schemas.openxmlformats.org/officeDocument/2006/relationships/customXml" Target="../ink/ink200.xml"/><Relationship Id="rId443" Type="http://schemas.openxmlformats.org/officeDocument/2006/relationships/customXml" Target="../ink/ink221.xml"/><Relationship Id="rId303" Type="http://schemas.openxmlformats.org/officeDocument/2006/relationships/customXml" Target="../ink/ink151.xml"/><Relationship Id="rId485" Type="http://schemas.openxmlformats.org/officeDocument/2006/relationships/customXml" Target="../ink/ink242.xml"/><Relationship Id="rId42" Type="http://schemas.openxmlformats.org/officeDocument/2006/relationships/image" Target="../media/image40.png"/><Relationship Id="rId84" Type="http://schemas.openxmlformats.org/officeDocument/2006/relationships/image" Target="../media/image61.png"/><Relationship Id="rId138" Type="http://schemas.openxmlformats.org/officeDocument/2006/relationships/image" Target="../media/image88.png"/><Relationship Id="rId345" Type="http://schemas.openxmlformats.org/officeDocument/2006/relationships/customXml" Target="../ink/ink172.xml"/><Relationship Id="rId387" Type="http://schemas.openxmlformats.org/officeDocument/2006/relationships/customXml" Target="../ink/ink193.xml"/><Relationship Id="rId510" Type="http://schemas.openxmlformats.org/officeDocument/2006/relationships/image" Target="../media/image274.png"/><Relationship Id="rId552" Type="http://schemas.openxmlformats.org/officeDocument/2006/relationships/image" Target="../media/image295.png"/><Relationship Id="rId594" Type="http://schemas.openxmlformats.org/officeDocument/2006/relationships/image" Target="../media/image316.png"/><Relationship Id="rId191" Type="http://schemas.openxmlformats.org/officeDocument/2006/relationships/customXml" Target="../ink/ink95.xml"/><Relationship Id="rId205" Type="http://schemas.openxmlformats.org/officeDocument/2006/relationships/customXml" Target="../ink/ink102.xml"/><Relationship Id="rId247" Type="http://schemas.openxmlformats.org/officeDocument/2006/relationships/customXml" Target="../ink/ink123.xml"/><Relationship Id="rId412" Type="http://schemas.openxmlformats.org/officeDocument/2006/relationships/image" Target="../media/image225.png"/><Relationship Id="rId107" Type="http://schemas.openxmlformats.org/officeDocument/2006/relationships/customXml" Target="../ink/ink53.xml"/><Relationship Id="rId289" Type="http://schemas.openxmlformats.org/officeDocument/2006/relationships/customXml" Target="../ink/ink144.xml"/><Relationship Id="rId454" Type="http://schemas.openxmlformats.org/officeDocument/2006/relationships/image" Target="../media/image246.png"/><Relationship Id="rId496" Type="http://schemas.openxmlformats.org/officeDocument/2006/relationships/image" Target="../media/image267.png"/><Relationship Id="rId11" Type="http://schemas.openxmlformats.org/officeDocument/2006/relationships/customXml" Target="../ink/ink5.xml"/><Relationship Id="rId53" Type="http://schemas.openxmlformats.org/officeDocument/2006/relationships/customXml" Target="../ink/ink26.xml"/><Relationship Id="rId149" Type="http://schemas.openxmlformats.org/officeDocument/2006/relationships/customXml" Target="../ink/ink74.xml"/><Relationship Id="rId314" Type="http://schemas.openxmlformats.org/officeDocument/2006/relationships/image" Target="../media/image176.png"/><Relationship Id="rId356" Type="http://schemas.openxmlformats.org/officeDocument/2006/relationships/image" Target="../media/image197.png"/><Relationship Id="rId398" Type="http://schemas.openxmlformats.org/officeDocument/2006/relationships/image" Target="../media/image218.png"/><Relationship Id="rId521" Type="http://schemas.openxmlformats.org/officeDocument/2006/relationships/customXml" Target="../ink/ink260.xml"/><Relationship Id="rId563" Type="http://schemas.openxmlformats.org/officeDocument/2006/relationships/customXml" Target="../ink/ink281.xml"/><Relationship Id="rId95" Type="http://schemas.openxmlformats.org/officeDocument/2006/relationships/customXml" Target="../ink/ink47.xml"/><Relationship Id="rId160" Type="http://schemas.openxmlformats.org/officeDocument/2006/relationships/image" Target="../media/image99.png"/><Relationship Id="rId216" Type="http://schemas.openxmlformats.org/officeDocument/2006/relationships/image" Target="../media/image127.png"/><Relationship Id="rId423" Type="http://schemas.openxmlformats.org/officeDocument/2006/relationships/customXml" Target="../ink/ink211.xml"/><Relationship Id="rId258" Type="http://schemas.openxmlformats.org/officeDocument/2006/relationships/image" Target="../media/image148.png"/><Relationship Id="rId465" Type="http://schemas.openxmlformats.org/officeDocument/2006/relationships/customXml" Target="../ink/ink232.xml"/><Relationship Id="rId22" Type="http://schemas.openxmlformats.org/officeDocument/2006/relationships/image" Target="../media/image30.png"/><Relationship Id="rId64" Type="http://schemas.openxmlformats.org/officeDocument/2006/relationships/image" Target="../media/image51.png"/><Relationship Id="rId118" Type="http://schemas.openxmlformats.org/officeDocument/2006/relationships/image" Target="../media/image78.png"/><Relationship Id="rId325" Type="http://schemas.openxmlformats.org/officeDocument/2006/relationships/customXml" Target="../ink/ink162.xml"/><Relationship Id="rId367" Type="http://schemas.openxmlformats.org/officeDocument/2006/relationships/customXml" Target="../ink/ink183.xml"/><Relationship Id="rId532" Type="http://schemas.openxmlformats.org/officeDocument/2006/relationships/image" Target="../media/image285.png"/><Relationship Id="rId574" Type="http://schemas.openxmlformats.org/officeDocument/2006/relationships/image" Target="../media/image306.png"/><Relationship Id="rId171" Type="http://schemas.openxmlformats.org/officeDocument/2006/relationships/customXml" Target="../ink/ink85.xml"/><Relationship Id="rId227" Type="http://schemas.openxmlformats.org/officeDocument/2006/relationships/customXml" Target="../ink/ink113.xml"/><Relationship Id="rId269" Type="http://schemas.openxmlformats.org/officeDocument/2006/relationships/customXml" Target="../ink/ink134.xml"/><Relationship Id="rId434" Type="http://schemas.openxmlformats.org/officeDocument/2006/relationships/image" Target="../media/image236.png"/><Relationship Id="rId476" Type="http://schemas.openxmlformats.org/officeDocument/2006/relationships/image" Target="../media/image257.png"/><Relationship Id="rId33" Type="http://schemas.openxmlformats.org/officeDocument/2006/relationships/customXml" Target="../ink/ink16.xml"/><Relationship Id="rId129" Type="http://schemas.openxmlformats.org/officeDocument/2006/relationships/customXml" Target="../ink/ink64.xml"/><Relationship Id="rId280" Type="http://schemas.openxmlformats.org/officeDocument/2006/relationships/image" Target="../media/image159.png"/><Relationship Id="rId336" Type="http://schemas.openxmlformats.org/officeDocument/2006/relationships/image" Target="../media/image187.png"/><Relationship Id="rId501" Type="http://schemas.openxmlformats.org/officeDocument/2006/relationships/customXml" Target="../ink/ink250.xml"/><Relationship Id="rId543" Type="http://schemas.openxmlformats.org/officeDocument/2006/relationships/customXml" Target="../ink/ink271.xml"/><Relationship Id="rId75" Type="http://schemas.openxmlformats.org/officeDocument/2006/relationships/customXml" Target="../ink/ink37.xml"/><Relationship Id="rId140" Type="http://schemas.openxmlformats.org/officeDocument/2006/relationships/image" Target="../media/image89.png"/><Relationship Id="rId182" Type="http://schemas.openxmlformats.org/officeDocument/2006/relationships/image" Target="../media/image110.png"/><Relationship Id="rId378" Type="http://schemas.openxmlformats.org/officeDocument/2006/relationships/image" Target="../media/image208.png"/><Relationship Id="rId403" Type="http://schemas.openxmlformats.org/officeDocument/2006/relationships/customXml" Target="../ink/ink201.xml"/><Relationship Id="rId585" Type="http://schemas.openxmlformats.org/officeDocument/2006/relationships/customXml" Target="../ink/ink292.xml"/><Relationship Id="rId6" Type="http://schemas.openxmlformats.org/officeDocument/2006/relationships/image" Target="../media/image22.png"/><Relationship Id="rId238" Type="http://schemas.openxmlformats.org/officeDocument/2006/relationships/image" Target="../media/image138.png"/><Relationship Id="rId445" Type="http://schemas.openxmlformats.org/officeDocument/2006/relationships/customXml" Target="../ink/ink222.xml"/><Relationship Id="rId487" Type="http://schemas.openxmlformats.org/officeDocument/2006/relationships/customXml" Target="../ink/ink243.xml"/><Relationship Id="rId291" Type="http://schemas.openxmlformats.org/officeDocument/2006/relationships/customXml" Target="../ink/ink145.xml"/><Relationship Id="rId305" Type="http://schemas.openxmlformats.org/officeDocument/2006/relationships/customXml" Target="../ink/ink152.xml"/><Relationship Id="rId347" Type="http://schemas.openxmlformats.org/officeDocument/2006/relationships/customXml" Target="../ink/ink173.xml"/><Relationship Id="rId512" Type="http://schemas.openxmlformats.org/officeDocument/2006/relationships/image" Target="../media/image275.png"/><Relationship Id="rId44" Type="http://schemas.openxmlformats.org/officeDocument/2006/relationships/image" Target="../media/image41.png"/><Relationship Id="rId86" Type="http://schemas.openxmlformats.org/officeDocument/2006/relationships/image" Target="../media/image62.png"/><Relationship Id="rId151" Type="http://schemas.openxmlformats.org/officeDocument/2006/relationships/customXml" Target="../ink/ink75.xml"/><Relationship Id="rId389" Type="http://schemas.openxmlformats.org/officeDocument/2006/relationships/customXml" Target="../ink/ink194.xml"/><Relationship Id="rId554" Type="http://schemas.openxmlformats.org/officeDocument/2006/relationships/image" Target="../media/image296.png"/><Relationship Id="rId193" Type="http://schemas.openxmlformats.org/officeDocument/2006/relationships/customXml" Target="../ink/ink96.xml"/><Relationship Id="rId207" Type="http://schemas.openxmlformats.org/officeDocument/2006/relationships/customXml" Target="../ink/ink103.xml"/><Relationship Id="rId249" Type="http://schemas.openxmlformats.org/officeDocument/2006/relationships/customXml" Target="../ink/ink124.xml"/><Relationship Id="rId414" Type="http://schemas.openxmlformats.org/officeDocument/2006/relationships/image" Target="../media/image226.png"/><Relationship Id="rId456" Type="http://schemas.openxmlformats.org/officeDocument/2006/relationships/image" Target="../media/image247.png"/><Relationship Id="rId498" Type="http://schemas.openxmlformats.org/officeDocument/2006/relationships/image" Target="../media/image268.png"/><Relationship Id="rId13" Type="http://schemas.openxmlformats.org/officeDocument/2006/relationships/customXml" Target="../ink/ink6.xml"/><Relationship Id="rId109" Type="http://schemas.openxmlformats.org/officeDocument/2006/relationships/customXml" Target="../ink/ink54.xml"/><Relationship Id="rId260" Type="http://schemas.openxmlformats.org/officeDocument/2006/relationships/image" Target="../media/image149.png"/><Relationship Id="rId316" Type="http://schemas.openxmlformats.org/officeDocument/2006/relationships/image" Target="../media/image177.png"/><Relationship Id="rId523" Type="http://schemas.openxmlformats.org/officeDocument/2006/relationships/customXml" Target="../ink/ink261.xml"/><Relationship Id="rId55" Type="http://schemas.openxmlformats.org/officeDocument/2006/relationships/customXml" Target="../ink/ink27.xml"/><Relationship Id="rId97" Type="http://schemas.openxmlformats.org/officeDocument/2006/relationships/customXml" Target="../ink/ink48.xml"/><Relationship Id="rId120" Type="http://schemas.openxmlformats.org/officeDocument/2006/relationships/image" Target="../media/image79.png"/><Relationship Id="rId358" Type="http://schemas.openxmlformats.org/officeDocument/2006/relationships/image" Target="../media/image198.png"/><Relationship Id="rId565" Type="http://schemas.openxmlformats.org/officeDocument/2006/relationships/customXml" Target="../ink/ink282.xml"/><Relationship Id="rId162" Type="http://schemas.openxmlformats.org/officeDocument/2006/relationships/image" Target="../media/image100.png"/><Relationship Id="rId218" Type="http://schemas.openxmlformats.org/officeDocument/2006/relationships/image" Target="../media/image128.png"/><Relationship Id="rId425" Type="http://schemas.openxmlformats.org/officeDocument/2006/relationships/customXml" Target="../ink/ink212.xml"/><Relationship Id="rId467" Type="http://schemas.openxmlformats.org/officeDocument/2006/relationships/customXml" Target="../ink/ink233.xml"/><Relationship Id="rId271" Type="http://schemas.openxmlformats.org/officeDocument/2006/relationships/customXml" Target="../ink/ink135.xml"/><Relationship Id="rId24" Type="http://schemas.openxmlformats.org/officeDocument/2006/relationships/image" Target="../media/image31.png"/><Relationship Id="rId66" Type="http://schemas.openxmlformats.org/officeDocument/2006/relationships/image" Target="../media/image52.png"/><Relationship Id="rId131" Type="http://schemas.openxmlformats.org/officeDocument/2006/relationships/customXml" Target="../ink/ink65.xml"/><Relationship Id="rId327" Type="http://schemas.openxmlformats.org/officeDocument/2006/relationships/customXml" Target="../ink/ink163.xml"/><Relationship Id="rId369" Type="http://schemas.openxmlformats.org/officeDocument/2006/relationships/customXml" Target="../ink/ink184.xml"/><Relationship Id="rId534" Type="http://schemas.openxmlformats.org/officeDocument/2006/relationships/image" Target="../media/image286.png"/><Relationship Id="rId576" Type="http://schemas.openxmlformats.org/officeDocument/2006/relationships/image" Target="../media/image307.png"/><Relationship Id="rId173" Type="http://schemas.openxmlformats.org/officeDocument/2006/relationships/customXml" Target="../ink/ink86.xml"/><Relationship Id="rId229" Type="http://schemas.openxmlformats.org/officeDocument/2006/relationships/customXml" Target="../ink/ink114.xml"/><Relationship Id="rId380" Type="http://schemas.openxmlformats.org/officeDocument/2006/relationships/image" Target="../media/image209.png"/><Relationship Id="rId436" Type="http://schemas.openxmlformats.org/officeDocument/2006/relationships/image" Target="../media/image237.png"/><Relationship Id="rId240" Type="http://schemas.openxmlformats.org/officeDocument/2006/relationships/image" Target="../media/image139.png"/><Relationship Id="rId478" Type="http://schemas.openxmlformats.org/officeDocument/2006/relationships/image" Target="../media/image258.png"/><Relationship Id="rId35" Type="http://schemas.openxmlformats.org/officeDocument/2006/relationships/customXml" Target="../ink/ink17.xml"/><Relationship Id="rId77" Type="http://schemas.openxmlformats.org/officeDocument/2006/relationships/customXml" Target="../ink/ink38.xml"/><Relationship Id="rId100" Type="http://schemas.openxmlformats.org/officeDocument/2006/relationships/image" Target="../media/image69.png"/><Relationship Id="rId282" Type="http://schemas.openxmlformats.org/officeDocument/2006/relationships/image" Target="../media/image160.png"/><Relationship Id="rId338" Type="http://schemas.openxmlformats.org/officeDocument/2006/relationships/image" Target="../media/image188.png"/><Relationship Id="rId503" Type="http://schemas.openxmlformats.org/officeDocument/2006/relationships/customXml" Target="../ink/ink251.xml"/><Relationship Id="rId545" Type="http://schemas.openxmlformats.org/officeDocument/2006/relationships/customXml" Target="../ink/ink272.xml"/><Relationship Id="rId587" Type="http://schemas.openxmlformats.org/officeDocument/2006/relationships/customXml" Target="../ink/ink293.xml"/><Relationship Id="rId8" Type="http://schemas.openxmlformats.org/officeDocument/2006/relationships/image" Target="../media/image23.png"/><Relationship Id="rId142" Type="http://schemas.openxmlformats.org/officeDocument/2006/relationships/image" Target="../media/image90.png"/><Relationship Id="rId184" Type="http://schemas.openxmlformats.org/officeDocument/2006/relationships/image" Target="../media/image111.png"/><Relationship Id="rId391" Type="http://schemas.openxmlformats.org/officeDocument/2006/relationships/customXml" Target="../ink/ink195.xml"/><Relationship Id="rId405" Type="http://schemas.openxmlformats.org/officeDocument/2006/relationships/customXml" Target="../ink/ink202.xml"/><Relationship Id="rId447" Type="http://schemas.openxmlformats.org/officeDocument/2006/relationships/customXml" Target="../ink/ink223.xml"/><Relationship Id="rId251" Type="http://schemas.openxmlformats.org/officeDocument/2006/relationships/customXml" Target="../ink/ink125.xml"/><Relationship Id="rId489" Type="http://schemas.openxmlformats.org/officeDocument/2006/relationships/customXml" Target="../ink/ink244.xml"/><Relationship Id="rId46" Type="http://schemas.openxmlformats.org/officeDocument/2006/relationships/image" Target="../media/image42.png"/><Relationship Id="rId293" Type="http://schemas.openxmlformats.org/officeDocument/2006/relationships/customXml" Target="../ink/ink146.xml"/><Relationship Id="rId307" Type="http://schemas.openxmlformats.org/officeDocument/2006/relationships/customXml" Target="../ink/ink153.xml"/><Relationship Id="rId349" Type="http://schemas.openxmlformats.org/officeDocument/2006/relationships/customXml" Target="../ink/ink174.xml"/><Relationship Id="rId514" Type="http://schemas.openxmlformats.org/officeDocument/2006/relationships/image" Target="../media/image276.png"/><Relationship Id="rId556" Type="http://schemas.openxmlformats.org/officeDocument/2006/relationships/image" Target="../media/image297.png"/><Relationship Id="rId88" Type="http://schemas.openxmlformats.org/officeDocument/2006/relationships/image" Target="../media/image63.png"/><Relationship Id="rId111" Type="http://schemas.openxmlformats.org/officeDocument/2006/relationships/customXml" Target="../ink/ink55.xml"/><Relationship Id="rId153" Type="http://schemas.openxmlformats.org/officeDocument/2006/relationships/customXml" Target="../ink/ink76.xml"/><Relationship Id="rId195" Type="http://schemas.openxmlformats.org/officeDocument/2006/relationships/customXml" Target="../ink/ink97.xml"/><Relationship Id="rId209" Type="http://schemas.openxmlformats.org/officeDocument/2006/relationships/customXml" Target="../ink/ink104.xml"/><Relationship Id="rId360" Type="http://schemas.openxmlformats.org/officeDocument/2006/relationships/image" Target="../media/image199.png"/><Relationship Id="rId416" Type="http://schemas.openxmlformats.org/officeDocument/2006/relationships/image" Target="../media/image227.png"/><Relationship Id="rId220" Type="http://schemas.openxmlformats.org/officeDocument/2006/relationships/image" Target="../media/image129.png"/><Relationship Id="rId458" Type="http://schemas.openxmlformats.org/officeDocument/2006/relationships/image" Target="../media/image248.png"/><Relationship Id="rId15" Type="http://schemas.openxmlformats.org/officeDocument/2006/relationships/customXml" Target="../ink/ink7.xml"/><Relationship Id="rId57" Type="http://schemas.openxmlformats.org/officeDocument/2006/relationships/customXml" Target="../ink/ink28.xml"/><Relationship Id="rId262" Type="http://schemas.openxmlformats.org/officeDocument/2006/relationships/image" Target="../media/image150.png"/><Relationship Id="rId318" Type="http://schemas.openxmlformats.org/officeDocument/2006/relationships/image" Target="../media/image178.png"/><Relationship Id="rId525" Type="http://schemas.openxmlformats.org/officeDocument/2006/relationships/customXml" Target="../ink/ink262.xml"/><Relationship Id="rId567" Type="http://schemas.openxmlformats.org/officeDocument/2006/relationships/customXml" Target="../ink/ink283.xml"/><Relationship Id="rId99" Type="http://schemas.openxmlformats.org/officeDocument/2006/relationships/customXml" Target="../ink/ink49.xml"/><Relationship Id="rId122" Type="http://schemas.openxmlformats.org/officeDocument/2006/relationships/image" Target="../media/image80.png"/><Relationship Id="rId164" Type="http://schemas.openxmlformats.org/officeDocument/2006/relationships/image" Target="../media/image101.png"/><Relationship Id="rId371" Type="http://schemas.openxmlformats.org/officeDocument/2006/relationships/customXml" Target="../ink/ink185.xml"/><Relationship Id="rId427" Type="http://schemas.openxmlformats.org/officeDocument/2006/relationships/customXml" Target="../ink/ink213.xml"/><Relationship Id="rId469" Type="http://schemas.openxmlformats.org/officeDocument/2006/relationships/customXml" Target="../ink/ink234.xml"/><Relationship Id="rId26" Type="http://schemas.openxmlformats.org/officeDocument/2006/relationships/image" Target="../media/image32.png"/><Relationship Id="rId231" Type="http://schemas.openxmlformats.org/officeDocument/2006/relationships/customXml" Target="../ink/ink115.xml"/><Relationship Id="rId273" Type="http://schemas.openxmlformats.org/officeDocument/2006/relationships/customXml" Target="../ink/ink136.xml"/><Relationship Id="rId329" Type="http://schemas.openxmlformats.org/officeDocument/2006/relationships/customXml" Target="../ink/ink164.xml"/><Relationship Id="rId480" Type="http://schemas.openxmlformats.org/officeDocument/2006/relationships/image" Target="../media/image259.png"/><Relationship Id="rId536" Type="http://schemas.openxmlformats.org/officeDocument/2006/relationships/image" Target="../media/image287.png"/><Relationship Id="rId68" Type="http://schemas.openxmlformats.org/officeDocument/2006/relationships/image" Target="../media/image53.png"/><Relationship Id="rId133" Type="http://schemas.openxmlformats.org/officeDocument/2006/relationships/customXml" Target="../ink/ink66.xml"/><Relationship Id="rId175" Type="http://schemas.openxmlformats.org/officeDocument/2006/relationships/customXml" Target="../ink/ink87.xml"/><Relationship Id="rId340" Type="http://schemas.openxmlformats.org/officeDocument/2006/relationships/image" Target="../media/image189.png"/><Relationship Id="rId578" Type="http://schemas.openxmlformats.org/officeDocument/2006/relationships/image" Target="../media/image308.png"/><Relationship Id="rId200" Type="http://schemas.openxmlformats.org/officeDocument/2006/relationships/image" Target="../media/image119.png"/><Relationship Id="rId382" Type="http://schemas.openxmlformats.org/officeDocument/2006/relationships/image" Target="../media/image210.png"/><Relationship Id="rId438" Type="http://schemas.openxmlformats.org/officeDocument/2006/relationships/image" Target="../media/image238.png"/><Relationship Id="rId242" Type="http://schemas.openxmlformats.org/officeDocument/2006/relationships/image" Target="../media/image140.png"/><Relationship Id="rId284" Type="http://schemas.openxmlformats.org/officeDocument/2006/relationships/image" Target="../media/image161.png"/><Relationship Id="rId491" Type="http://schemas.openxmlformats.org/officeDocument/2006/relationships/customXml" Target="../ink/ink245.xml"/><Relationship Id="rId505" Type="http://schemas.openxmlformats.org/officeDocument/2006/relationships/customXml" Target="../ink/ink252.xml"/><Relationship Id="rId37" Type="http://schemas.openxmlformats.org/officeDocument/2006/relationships/customXml" Target="../ink/ink18.xml"/><Relationship Id="rId79" Type="http://schemas.openxmlformats.org/officeDocument/2006/relationships/customXml" Target="../ink/ink39.xml"/><Relationship Id="rId102" Type="http://schemas.openxmlformats.org/officeDocument/2006/relationships/image" Target="../media/image70.png"/><Relationship Id="rId144" Type="http://schemas.openxmlformats.org/officeDocument/2006/relationships/image" Target="../media/image91.png"/><Relationship Id="rId547" Type="http://schemas.openxmlformats.org/officeDocument/2006/relationships/customXml" Target="../ink/ink273.xml"/><Relationship Id="rId589" Type="http://schemas.openxmlformats.org/officeDocument/2006/relationships/customXml" Target="../ink/ink294.xml"/><Relationship Id="rId90" Type="http://schemas.openxmlformats.org/officeDocument/2006/relationships/image" Target="../media/image64.png"/><Relationship Id="rId186" Type="http://schemas.openxmlformats.org/officeDocument/2006/relationships/image" Target="../media/image112.png"/><Relationship Id="rId351" Type="http://schemas.openxmlformats.org/officeDocument/2006/relationships/customXml" Target="../ink/ink175.xml"/><Relationship Id="rId393" Type="http://schemas.openxmlformats.org/officeDocument/2006/relationships/customXml" Target="../ink/ink196.xml"/><Relationship Id="rId407" Type="http://schemas.openxmlformats.org/officeDocument/2006/relationships/customXml" Target="../ink/ink203.xml"/><Relationship Id="rId449" Type="http://schemas.openxmlformats.org/officeDocument/2006/relationships/customXml" Target="../ink/ink224.xml"/><Relationship Id="rId211" Type="http://schemas.openxmlformats.org/officeDocument/2006/relationships/customXml" Target="../ink/ink105.xml"/><Relationship Id="rId253" Type="http://schemas.openxmlformats.org/officeDocument/2006/relationships/customXml" Target="../ink/ink126.xml"/><Relationship Id="rId295" Type="http://schemas.openxmlformats.org/officeDocument/2006/relationships/customXml" Target="../ink/ink147.xml"/><Relationship Id="rId309" Type="http://schemas.openxmlformats.org/officeDocument/2006/relationships/customXml" Target="../ink/ink154.xml"/><Relationship Id="rId460" Type="http://schemas.openxmlformats.org/officeDocument/2006/relationships/image" Target="../media/image249.png"/><Relationship Id="rId516" Type="http://schemas.openxmlformats.org/officeDocument/2006/relationships/image" Target="../media/image277.png"/><Relationship Id="rId48" Type="http://schemas.openxmlformats.org/officeDocument/2006/relationships/image" Target="../media/image43.png"/><Relationship Id="rId113" Type="http://schemas.openxmlformats.org/officeDocument/2006/relationships/customXml" Target="../ink/ink56.xml"/><Relationship Id="rId320" Type="http://schemas.openxmlformats.org/officeDocument/2006/relationships/image" Target="../media/image179.png"/><Relationship Id="rId558" Type="http://schemas.openxmlformats.org/officeDocument/2006/relationships/image" Target="../media/image298.png"/><Relationship Id="rId155" Type="http://schemas.openxmlformats.org/officeDocument/2006/relationships/customXml" Target="../ink/ink77.xml"/><Relationship Id="rId197" Type="http://schemas.openxmlformats.org/officeDocument/2006/relationships/customXml" Target="../ink/ink98.xml"/><Relationship Id="rId362" Type="http://schemas.openxmlformats.org/officeDocument/2006/relationships/image" Target="../media/image200.png"/><Relationship Id="rId418" Type="http://schemas.openxmlformats.org/officeDocument/2006/relationships/image" Target="../media/image228.png"/><Relationship Id="rId222" Type="http://schemas.openxmlformats.org/officeDocument/2006/relationships/image" Target="../media/image130.png"/><Relationship Id="rId264" Type="http://schemas.openxmlformats.org/officeDocument/2006/relationships/image" Target="../media/image151.png"/><Relationship Id="rId471" Type="http://schemas.openxmlformats.org/officeDocument/2006/relationships/customXml" Target="../ink/ink235.xml"/><Relationship Id="rId17" Type="http://schemas.openxmlformats.org/officeDocument/2006/relationships/customXml" Target="../ink/ink8.xml"/><Relationship Id="rId59" Type="http://schemas.openxmlformats.org/officeDocument/2006/relationships/customXml" Target="../ink/ink29.xml"/><Relationship Id="rId124" Type="http://schemas.openxmlformats.org/officeDocument/2006/relationships/image" Target="../media/image81.png"/><Relationship Id="rId527" Type="http://schemas.openxmlformats.org/officeDocument/2006/relationships/customXml" Target="../ink/ink263.xml"/><Relationship Id="rId569" Type="http://schemas.openxmlformats.org/officeDocument/2006/relationships/customXml" Target="../ink/ink284.xml"/><Relationship Id="rId70" Type="http://schemas.openxmlformats.org/officeDocument/2006/relationships/image" Target="../media/image54.png"/><Relationship Id="rId166" Type="http://schemas.openxmlformats.org/officeDocument/2006/relationships/image" Target="../media/image102.png"/><Relationship Id="rId331" Type="http://schemas.openxmlformats.org/officeDocument/2006/relationships/customXml" Target="../ink/ink165.xml"/><Relationship Id="rId373" Type="http://schemas.openxmlformats.org/officeDocument/2006/relationships/customXml" Target="../ink/ink186.xml"/><Relationship Id="rId429" Type="http://schemas.openxmlformats.org/officeDocument/2006/relationships/customXml" Target="../ink/ink214.xml"/><Relationship Id="rId580" Type="http://schemas.openxmlformats.org/officeDocument/2006/relationships/image" Target="../media/image309.png"/><Relationship Id="rId1" Type="http://schemas.openxmlformats.org/officeDocument/2006/relationships/slideLayout" Target="../slideLayouts/slideLayout2.xml"/><Relationship Id="rId233" Type="http://schemas.openxmlformats.org/officeDocument/2006/relationships/customXml" Target="../ink/ink116.xml"/><Relationship Id="rId440" Type="http://schemas.openxmlformats.org/officeDocument/2006/relationships/image" Target="../media/image239.png"/><Relationship Id="rId28" Type="http://schemas.openxmlformats.org/officeDocument/2006/relationships/image" Target="../media/image33.png"/><Relationship Id="rId275" Type="http://schemas.openxmlformats.org/officeDocument/2006/relationships/customXml" Target="../ink/ink137.xml"/><Relationship Id="rId300" Type="http://schemas.openxmlformats.org/officeDocument/2006/relationships/image" Target="../media/image169.png"/><Relationship Id="rId482" Type="http://schemas.openxmlformats.org/officeDocument/2006/relationships/image" Target="../media/image260.png"/><Relationship Id="rId538" Type="http://schemas.openxmlformats.org/officeDocument/2006/relationships/image" Target="../media/image288.png"/><Relationship Id="rId81" Type="http://schemas.openxmlformats.org/officeDocument/2006/relationships/customXml" Target="../ink/ink40.xml"/><Relationship Id="rId135" Type="http://schemas.openxmlformats.org/officeDocument/2006/relationships/customXml" Target="../ink/ink67.xml"/><Relationship Id="rId177" Type="http://schemas.openxmlformats.org/officeDocument/2006/relationships/customXml" Target="../ink/ink88.xml"/><Relationship Id="rId342" Type="http://schemas.openxmlformats.org/officeDocument/2006/relationships/image" Target="../media/image190.png"/><Relationship Id="rId384" Type="http://schemas.openxmlformats.org/officeDocument/2006/relationships/image" Target="../media/image211.png"/><Relationship Id="rId591" Type="http://schemas.openxmlformats.org/officeDocument/2006/relationships/customXml" Target="../ink/ink295.xml"/><Relationship Id="rId202" Type="http://schemas.openxmlformats.org/officeDocument/2006/relationships/image" Target="../media/image120.png"/><Relationship Id="rId244" Type="http://schemas.openxmlformats.org/officeDocument/2006/relationships/image" Target="../media/image141.png"/><Relationship Id="rId39" Type="http://schemas.openxmlformats.org/officeDocument/2006/relationships/customXml" Target="../ink/ink19.xml"/><Relationship Id="rId286" Type="http://schemas.openxmlformats.org/officeDocument/2006/relationships/image" Target="../media/image162.png"/><Relationship Id="rId451" Type="http://schemas.openxmlformats.org/officeDocument/2006/relationships/customXml" Target="../ink/ink225.xml"/><Relationship Id="rId493" Type="http://schemas.openxmlformats.org/officeDocument/2006/relationships/customXml" Target="../ink/ink246.xml"/><Relationship Id="rId507" Type="http://schemas.openxmlformats.org/officeDocument/2006/relationships/customXml" Target="../ink/ink253.xml"/><Relationship Id="rId549" Type="http://schemas.openxmlformats.org/officeDocument/2006/relationships/customXml" Target="../ink/ink274.xml"/><Relationship Id="rId50" Type="http://schemas.openxmlformats.org/officeDocument/2006/relationships/image" Target="../media/image44.png"/><Relationship Id="rId104" Type="http://schemas.openxmlformats.org/officeDocument/2006/relationships/image" Target="../media/image71.png"/><Relationship Id="rId146" Type="http://schemas.openxmlformats.org/officeDocument/2006/relationships/image" Target="../media/image92.png"/><Relationship Id="rId188" Type="http://schemas.openxmlformats.org/officeDocument/2006/relationships/image" Target="../media/image113.png"/><Relationship Id="rId311" Type="http://schemas.openxmlformats.org/officeDocument/2006/relationships/customXml" Target="../ink/ink155.xml"/><Relationship Id="rId353" Type="http://schemas.openxmlformats.org/officeDocument/2006/relationships/customXml" Target="../ink/ink176.xml"/><Relationship Id="rId395" Type="http://schemas.openxmlformats.org/officeDocument/2006/relationships/customXml" Target="../ink/ink197.xml"/><Relationship Id="rId409" Type="http://schemas.openxmlformats.org/officeDocument/2006/relationships/customXml" Target="../ink/ink204.xml"/><Relationship Id="rId560" Type="http://schemas.openxmlformats.org/officeDocument/2006/relationships/image" Target="../media/image299.png"/><Relationship Id="rId92" Type="http://schemas.openxmlformats.org/officeDocument/2006/relationships/image" Target="../media/image65.png"/><Relationship Id="rId213" Type="http://schemas.openxmlformats.org/officeDocument/2006/relationships/customXml" Target="../ink/ink106.xml"/><Relationship Id="rId420" Type="http://schemas.openxmlformats.org/officeDocument/2006/relationships/image" Target="../media/image229.png"/><Relationship Id="rId255" Type="http://schemas.openxmlformats.org/officeDocument/2006/relationships/customXml" Target="../ink/ink127.xml"/><Relationship Id="rId297" Type="http://schemas.openxmlformats.org/officeDocument/2006/relationships/customXml" Target="../ink/ink148.xml"/><Relationship Id="rId462" Type="http://schemas.openxmlformats.org/officeDocument/2006/relationships/image" Target="../media/image250.png"/><Relationship Id="rId518" Type="http://schemas.openxmlformats.org/officeDocument/2006/relationships/image" Target="../media/image278.png"/><Relationship Id="rId115" Type="http://schemas.openxmlformats.org/officeDocument/2006/relationships/customXml" Target="../ink/ink57.xml"/><Relationship Id="rId157" Type="http://schemas.openxmlformats.org/officeDocument/2006/relationships/customXml" Target="../ink/ink78.xml"/><Relationship Id="rId322" Type="http://schemas.openxmlformats.org/officeDocument/2006/relationships/image" Target="../media/image180.png"/><Relationship Id="rId364" Type="http://schemas.openxmlformats.org/officeDocument/2006/relationships/image" Target="../media/image201.png"/><Relationship Id="rId61" Type="http://schemas.openxmlformats.org/officeDocument/2006/relationships/customXml" Target="../ink/ink30.xml"/><Relationship Id="rId199" Type="http://schemas.openxmlformats.org/officeDocument/2006/relationships/customXml" Target="../ink/ink99.xml"/><Relationship Id="rId571" Type="http://schemas.openxmlformats.org/officeDocument/2006/relationships/customXml" Target="../ink/ink285.xml"/><Relationship Id="rId19" Type="http://schemas.openxmlformats.org/officeDocument/2006/relationships/customXml" Target="../ink/ink9.xml"/><Relationship Id="rId224" Type="http://schemas.openxmlformats.org/officeDocument/2006/relationships/image" Target="../media/image131.png"/><Relationship Id="rId266" Type="http://schemas.openxmlformats.org/officeDocument/2006/relationships/image" Target="../media/image152.png"/><Relationship Id="rId431" Type="http://schemas.openxmlformats.org/officeDocument/2006/relationships/customXml" Target="../ink/ink215.xml"/><Relationship Id="rId473" Type="http://schemas.openxmlformats.org/officeDocument/2006/relationships/customXml" Target="../ink/ink236.xml"/><Relationship Id="rId529" Type="http://schemas.openxmlformats.org/officeDocument/2006/relationships/customXml" Target="../ink/ink264.xml"/><Relationship Id="rId30" Type="http://schemas.openxmlformats.org/officeDocument/2006/relationships/image" Target="../media/image34.png"/><Relationship Id="rId126" Type="http://schemas.openxmlformats.org/officeDocument/2006/relationships/image" Target="../media/image82.png"/><Relationship Id="rId168" Type="http://schemas.openxmlformats.org/officeDocument/2006/relationships/image" Target="../media/image103.png"/><Relationship Id="rId333" Type="http://schemas.openxmlformats.org/officeDocument/2006/relationships/customXml" Target="../ink/ink166.xml"/><Relationship Id="rId540" Type="http://schemas.openxmlformats.org/officeDocument/2006/relationships/image" Target="../media/image289.png"/><Relationship Id="rId72" Type="http://schemas.openxmlformats.org/officeDocument/2006/relationships/image" Target="../media/image55.png"/><Relationship Id="rId375" Type="http://schemas.openxmlformats.org/officeDocument/2006/relationships/customXml" Target="../ink/ink187.xml"/><Relationship Id="rId582" Type="http://schemas.openxmlformats.org/officeDocument/2006/relationships/image" Target="../media/image310.png"/><Relationship Id="rId3" Type="http://schemas.openxmlformats.org/officeDocument/2006/relationships/customXml" Target="../ink/ink1.xml"/><Relationship Id="rId235" Type="http://schemas.openxmlformats.org/officeDocument/2006/relationships/customXml" Target="../ink/ink117.xml"/><Relationship Id="rId277" Type="http://schemas.openxmlformats.org/officeDocument/2006/relationships/customXml" Target="../ink/ink138.xml"/><Relationship Id="rId400" Type="http://schemas.openxmlformats.org/officeDocument/2006/relationships/image" Target="../media/image219.png"/><Relationship Id="rId442" Type="http://schemas.openxmlformats.org/officeDocument/2006/relationships/image" Target="../media/image240.png"/><Relationship Id="rId484" Type="http://schemas.openxmlformats.org/officeDocument/2006/relationships/image" Target="../media/image261.png"/><Relationship Id="rId137" Type="http://schemas.openxmlformats.org/officeDocument/2006/relationships/customXml" Target="../ink/ink68.xml"/><Relationship Id="rId302" Type="http://schemas.openxmlformats.org/officeDocument/2006/relationships/image" Target="../media/image170.png"/><Relationship Id="rId344" Type="http://schemas.openxmlformats.org/officeDocument/2006/relationships/image" Target="../media/image191.png"/><Relationship Id="rId41" Type="http://schemas.openxmlformats.org/officeDocument/2006/relationships/customXml" Target="../ink/ink20.xml"/><Relationship Id="rId83" Type="http://schemas.openxmlformats.org/officeDocument/2006/relationships/customXml" Target="../ink/ink41.xml"/><Relationship Id="rId179" Type="http://schemas.openxmlformats.org/officeDocument/2006/relationships/customXml" Target="../ink/ink89.xml"/><Relationship Id="rId386" Type="http://schemas.openxmlformats.org/officeDocument/2006/relationships/image" Target="../media/image212.png"/><Relationship Id="rId551" Type="http://schemas.openxmlformats.org/officeDocument/2006/relationships/customXml" Target="../ink/ink275.xml"/><Relationship Id="rId593" Type="http://schemas.openxmlformats.org/officeDocument/2006/relationships/customXml" Target="../ink/ink296.xml"/><Relationship Id="rId190" Type="http://schemas.openxmlformats.org/officeDocument/2006/relationships/image" Target="../media/image114.png"/><Relationship Id="rId204" Type="http://schemas.openxmlformats.org/officeDocument/2006/relationships/image" Target="../media/image121.png"/><Relationship Id="rId246" Type="http://schemas.openxmlformats.org/officeDocument/2006/relationships/image" Target="../media/image142.png"/><Relationship Id="rId288" Type="http://schemas.openxmlformats.org/officeDocument/2006/relationships/image" Target="../media/image163.png"/><Relationship Id="rId411" Type="http://schemas.openxmlformats.org/officeDocument/2006/relationships/customXml" Target="../ink/ink205.xml"/><Relationship Id="rId453" Type="http://schemas.openxmlformats.org/officeDocument/2006/relationships/customXml" Target="../ink/ink226.xml"/><Relationship Id="rId509" Type="http://schemas.openxmlformats.org/officeDocument/2006/relationships/customXml" Target="../ink/ink254.xml"/><Relationship Id="rId106" Type="http://schemas.openxmlformats.org/officeDocument/2006/relationships/image" Target="../media/image72.png"/><Relationship Id="rId313" Type="http://schemas.openxmlformats.org/officeDocument/2006/relationships/customXml" Target="../ink/ink156.xml"/><Relationship Id="rId495" Type="http://schemas.openxmlformats.org/officeDocument/2006/relationships/customXml" Target="../ink/ink247.xml"/><Relationship Id="rId10" Type="http://schemas.openxmlformats.org/officeDocument/2006/relationships/image" Target="../media/image24.png"/><Relationship Id="rId52" Type="http://schemas.openxmlformats.org/officeDocument/2006/relationships/image" Target="../media/image45.png"/><Relationship Id="rId94" Type="http://schemas.openxmlformats.org/officeDocument/2006/relationships/image" Target="../media/image66.png"/><Relationship Id="rId148" Type="http://schemas.openxmlformats.org/officeDocument/2006/relationships/image" Target="../media/image93.png"/><Relationship Id="rId355" Type="http://schemas.openxmlformats.org/officeDocument/2006/relationships/customXml" Target="../ink/ink177.xml"/><Relationship Id="rId397" Type="http://schemas.openxmlformats.org/officeDocument/2006/relationships/customXml" Target="../ink/ink198.xml"/><Relationship Id="rId520" Type="http://schemas.openxmlformats.org/officeDocument/2006/relationships/image" Target="../media/image279.png"/><Relationship Id="rId562" Type="http://schemas.openxmlformats.org/officeDocument/2006/relationships/image" Target="../media/image300.png"/><Relationship Id="rId215" Type="http://schemas.openxmlformats.org/officeDocument/2006/relationships/customXml" Target="../ink/ink107.xml"/><Relationship Id="rId257" Type="http://schemas.openxmlformats.org/officeDocument/2006/relationships/customXml" Target="../ink/ink128.xml"/><Relationship Id="rId422" Type="http://schemas.openxmlformats.org/officeDocument/2006/relationships/image" Target="../media/image230.png"/><Relationship Id="rId464" Type="http://schemas.openxmlformats.org/officeDocument/2006/relationships/image" Target="../media/image251.png"/><Relationship Id="rId299" Type="http://schemas.openxmlformats.org/officeDocument/2006/relationships/customXml" Target="../ink/ink149.xml"/><Relationship Id="rId63" Type="http://schemas.openxmlformats.org/officeDocument/2006/relationships/customXml" Target="../ink/ink31.xml"/><Relationship Id="rId159" Type="http://schemas.openxmlformats.org/officeDocument/2006/relationships/customXml" Target="../ink/ink79.xml"/><Relationship Id="rId366" Type="http://schemas.openxmlformats.org/officeDocument/2006/relationships/image" Target="../media/image202.png"/><Relationship Id="rId573" Type="http://schemas.openxmlformats.org/officeDocument/2006/relationships/customXml" Target="../ink/ink286.xml"/><Relationship Id="rId226" Type="http://schemas.openxmlformats.org/officeDocument/2006/relationships/image" Target="../media/image132.png"/><Relationship Id="rId433" Type="http://schemas.openxmlformats.org/officeDocument/2006/relationships/customXml" Target="../ink/ink216.xml"/><Relationship Id="rId74" Type="http://schemas.openxmlformats.org/officeDocument/2006/relationships/image" Target="../media/image56.png"/><Relationship Id="rId377" Type="http://schemas.openxmlformats.org/officeDocument/2006/relationships/customXml" Target="../ink/ink188.xml"/><Relationship Id="rId500" Type="http://schemas.openxmlformats.org/officeDocument/2006/relationships/image" Target="../media/image269.png"/><Relationship Id="rId584" Type="http://schemas.openxmlformats.org/officeDocument/2006/relationships/image" Target="../media/image311.png"/><Relationship Id="rId5" Type="http://schemas.openxmlformats.org/officeDocument/2006/relationships/customXml" Target="../ink/ink2.xml"/><Relationship Id="rId237" Type="http://schemas.openxmlformats.org/officeDocument/2006/relationships/customXml" Target="../ink/ink118.xml"/><Relationship Id="rId444" Type="http://schemas.openxmlformats.org/officeDocument/2006/relationships/image" Target="../media/image241.png"/><Relationship Id="rId290" Type="http://schemas.openxmlformats.org/officeDocument/2006/relationships/image" Target="../media/image164.png"/><Relationship Id="rId304" Type="http://schemas.openxmlformats.org/officeDocument/2006/relationships/image" Target="../media/image171.png"/><Relationship Id="rId388" Type="http://schemas.openxmlformats.org/officeDocument/2006/relationships/image" Target="../media/image213.png"/><Relationship Id="rId511" Type="http://schemas.openxmlformats.org/officeDocument/2006/relationships/customXml" Target="../ink/ink255.xml"/><Relationship Id="rId85" Type="http://schemas.openxmlformats.org/officeDocument/2006/relationships/customXml" Target="../ink/ink42.xml"/><Relationship Id="rId150" Type="http://schemas.openxmlformats.org/officeDocument/2006/relationships/image" Target="../media/image94.png"/><Relationship Id="rId248" Type="http://schemas.openxmlformats.org/officeDocument/2006/relationships/image" Target="../media/image143.png"/><Relationship Id="rId455" Type="http://schemas.openxmlformats.org/officeDocument/2006/relationships/customXml" Target="../ink/ink227.xml"/><Relationship Id="rId12" Type="http://schemas.openxmlformats.org/officeDocument/2006/relationships/image" Target="../media/image25.png"/><Relationship Id="rId108" Type="http://schemas.openxmlformats.org/officeDocument/2006/relationships/image" Target="../media/image73.png"/><Relationship Id="rId315" Type="http://schemas.openxmlformats.org/officeDocument/2006/relationships/customXml" Target="../ink/ink157.xml"/><Relationship Id="rId522" Type="http://schemas.openxmlformats.org/officeDocument/2006/relationships/image" Target="../media/image280.png"/><Relationship Id="rId96" Type="http://schemas.openxmlformats.org/officeDocument/2006/relationships/image" Target="../media/image67.png"/><Relationship Id="rId161" Type="http://schemas.openxmlformats.org/officeDocument/2006/relationships/customXml" Target="../ink/ink80.xml"/><Relationship Id="rId399" Type="http://schemas.openxmlformats.org/officeDocument/2006/relationships/customXml" Target="../ink/ink199.xml"/><Relationship Id="rId259" Type="http://schemas.openxmlformats.org/officeDocument/2006/relationships/customXml" Target="../ink/ink129.xml"/><Relationship Id="rId466" Type="http://schemas.openxmlformats.org/officeDocument/2006/relationships/image" Target="../media/image252.png"/><Relationship Id="rId23" Type="http://schemas.openxmlformats.org/officeDocument/2006/relationships/customXml" Target="../ink/ink11.xml"/><Relationship Id="rId119" Type="http://schemas.openxmlformats.org/officeDocument/2006/relationships/customXml" Target="../ink/ink59.xml"/><Relationship Id="rId326" Type="http://schemas.openxmlformats.org/officeDocument/2006/relationships/image" Target="../media/image182.png"/><Relationship Id="rId533" Type="http://schemas.openxmlformats.org/officeDocument/2006/relationships/customXml" Target="../ink/ink266.xml"/><Relationship Id="rId172" Type="http://schemas.openxmlformats.org/officeDocument/2006/relationships/image" Target="../media/image105.png"/><Relationship Id="rId477" Type="http://schemas.openxmlformats.org/officeDocument/2006/relationships/customXml" Target="../ink/ink238.xml"/><Relationship Id="rId337" Type="http://schemas.openxmlformats.org/officeDocument/2006/relationships/customXml" Target="../ink/ink168.xml"/><Relationship Id="rId34" Type="http://schemas.openxmlformats.org/officeDocument/2006/relationships/image" Target="../media/image36.png"/><Relationship Id="rId544" Type="http://schemas.openxmlformats.org/officeDocument/2006/relationships/image" Target="../media/image291.png"/><Relationship Id="rId183" Type="http://schemas.openxmlformats.org/officeDocument/2006/relationships/customXml" Target="../ink/ink91.xml"/><Relationship Id="rId390" Type="http://schemas.openxmlformats.org/officeDocument/2006/relationships/image" Target="../media/image214.png"/><Relationship Id="rId404" Type="http://schemas.openxmlformats.org/officeDocument/2006/relationships/image" Target="../media/image221.png"/><Relationship Id="rId250" Type="http://schemas.openxmlformats.org/officeDocument/2006/relationships/image" Target="../media/image144.png"/><Relationship Id="rId488" Type="http://schemas.openxmlformats.org/officeDocument/2006/relationships/image" Target="../media/image263.png"/><Relationship Id="rId45" Type="http://schemas.openxmlformats.org/officeDocument/2006/relationships/customXml" Target="../ink/ink22.xml"/><Relationship Id="rId110" Type="http://schemas.openxmlformats.org/officeDocument/2006/relationships/image" Target="../media/image74.png"/><Relationship Id="rId348" Type="http://schemas.openxmlformats.org/officeDocument/2006/relationships/image" Target="../media/image193.png"/><Relationship Id="rId555" Type="http://schemas.openxmlformats.org/officeDocument/2006/relationships/customXml" Target="../ink/ink277.xml"/></Relationships>
</file>

<file path=ppt/slides/_rels/slide13.xml.rels><?xml version="1.0" encoding="UTF-8" standalone="yes"?>
<Relationships xmlns="http://schemas.openxmlformats.org/package/2006/relationships"><Relationship Id="rId117" Type="http://schemas.openxmlformats.org/officeDocument/2006/relationships/image" Target="../media/image374.png"/><Relationship Id="rId671" Type="http://schemas.openxmlformats.org/officeDocument/2006/relationships/image" Target="../media/image651.png"/><Relationship Id="rId21" Type="http://schemas.openxmlformats.org/officeDocument/2006/relationships/image" Target="../media/image326.png"/><Relationship Id="rId324" Type="http://schemas.openxmlformats.org/officeDocument/2006/relationships/customXml" Target="../ink/ink458.xml"/><Relationship Id="rId531" Type="http://schemas.openxmlformats.org/officeDocument/2006/relationships/image" Target="../media/image581.png"/><Relationship Id="rId629" Type="http://schemas.openxmlformats.org/officeDocument/2006/relationships/image" Target="../media/image630.png"/><Relationship Id="rId170" Type="http://schemas.openxmlformats.org/officeDocument/2006/relationships/customXml" Target="../ink/ink381.xml"/><Relationship Id="rId268" Type="http://schemas.openxmlformats.org/officeDocument/2006/relationships/customXml" Target="../ink/ink430.xml"/><Relationship Id="rId475" Type="http://schemas.openxmlformats.org/officeDocument/2006/relationships/image" Target="../media/image553.png"/><Relationship Id="rId682" Type="http://schemas.openxmlformats.org/officeDocument/2006/relationships/customXml" Target="../ink/ink637.xml"/><Relationship Id="rId32" Type="http://schemas.openxmlformats.org/officeDocument/2006/relationships/customXml" Target="../ink/ink312.xml"/><Relationship Id="rId128" Type="http://schemas.openxmlformats.org/officeDocument/2006/relationships/customXml" Target="../ink/ink360.xml"/><Relationship Id="rId335" Type="http://schemas.openxmlformats.org/officeDocument/2006/relationships/image" Target="../media/image483.png"/><Relationship Id="rId542" Type="http://schemas.openxmlformats.org/officeDocument/2006/relationships/customXml" Target="../ink/ink567.xml"/><Relationship Id="rId181" Type="http://schemas.openxmlformats.org/officeDocument/2006/relationships/image" Target="../media/image406.png"/><Relationship Id="rId402" Type="http://schemas.openxmlformats.org/officeDocument/2006/relationships/customXml" Target="../ink/ink497.xml"/><Relationship Id="rId279" Type="http://schemas.openxmlformats.org/officeDocument/2006/relationships/image" Target="../media/image455.png"/><Relationship Id="rId486" Type="http://schemas.openxmlformats.org/officeDocument/2006/relationships/customXml" Target="../ink/ink539.xml"/><Relationship Id="rId693" Type="http://schemas.openxmlformats.org/officeDocument/2006/relationships/image" Target="../media/image662.png"/><Relationship Id="rId707" Type="http://schemas.openxmlformats.org/officeDocument/2006/relationships/image" Target="../media/image669.png"/><Relationship Id="rId43" Type="http://schemas.openxmlformats.org/officeDocument/2006/relationships/image" Target="../media/image337.png"/><Relationship Id="rId139" Type="http://schemas.openxmlformats.org/officeDocument/2006/relationships/image" Target="../media/image385.png"/><Relationship Id="rId346" Type="http://schemas.openxmlformats.org/officeDocument/2006/relationships/customXml" Target="../ink/ink469.xml"/><Relationship Id="rId553" Type="http://schemas.openxmlformats.org/officeDocument/2006/relationships/image" Target="../media/image592.png"/><Relationship Id="rId192" Type="http://schemas.openxmlformats.org/officeDocument/2006/relationships/customXml" Target="../ink/ink392.xml"/><Relationship Id="rId206" Type="http://schemas.openxmlformats.org/officeDocument/2006/relationships/customXml" Target="../ink/ink399.xml"/><Relationship Id="rId413" Type="http://schemas.openxmlformats.org/officeDocument/2006/relationships/image" Target="../media/image522.png"/><Relationship Id="rId497" Type="http://schemas.openxmlformats.org/officeDocument/2006/relationships/image" Target="../media/image564.png"/><Relationship Id="rId620" Type="http://schemas.openxmlformats.org/officeDocument/2006/relationships/customXml" Target="../ink/ink606.xml"/><Relationship Id="rId718" Type="http://schemas.openxmlformats.org/officeDocument/2006/relationships/customXml" Target="../ink/ink655.xml"/><Relationship Id="rId357" Type="http://schemas.openxmlformats.org/officeDocument/2006/relationships/image" Target="../media/image494.png"/><Relationship Id="rId54" Type="http://schemas.openxmlformats.org/officeDocument/2006/relationships/customXml" Target="../ink/ink323.xml"/><Relationship Id="rId217" Type="http://schemas.openxmlformats.org/officeDocument/2006/relationships/image" Target="../media/image424.png"/><Relationship Id="rId564" Type="http://schemas.openxmlformats.org/officeDocument/2006/relationships/customXml" Target="../ink/ink578.xml"/><Relationship Id="rId424" Type="http://schemas.openxmlformats.org/officeDocument/2006/relationships/customXml" Target="../ink/ink508.xml"/><Relationship Id="rId631" Type="http://schemas.openxmlformats.org/officeDocument/2006/relationships/image" Target="../media/image631.png"/><Relationship Id="rId729" Type="http://schemas.openxmlformats.org/officeDocument/2006/relationships/image" Target="../media/image680.png"/><Relationship Id="rId270" Type="http://schemas.openxmlformats.org/officeDocument/2006/relationships/customXml" Target="../ink/ink431.xml"/><Relationship Id="rId65" Type="http://schemas.openxmlformats.org/officeDocument/2006/relationships/image" Target="../media/image348.png"/><Relationship Id="rId130" Type="http://schemas.openxmlformats.org/officeDocument/2006/relationships/customXml" Target="../ink/ink361.xml"/><Relationship Id="rId368" Type="http://schemas.openxmlformats.org/officeDocument/2006/relationships/customXml" Target="../ink/ink480.xml"/><Relationship Id="rId575" Type="http://schemas.openxmlformats.org/officeDocument/2006/relationships/image" Target="../media/image603.png"/><Relationship Id="rId228" Type="http://schemas.openxmlformats.org/officeDocument/2006/relationships/customXml" Target="../ink/ink410.xml"/><Relationship Id="rId435" Type="http://schemas.openxmlformats.org/officeDocument/2006/relationships/image" Target="../media/image533.png"/><Relationship Id="rId642" Type="http://schemas.openxmlformats.org/officeDocument/2006/relationships/customXml" Target="../ink/ink617.xml"/><Relationship Id="rId281" Type="http://schemas.openxmlformats.org/officeDocument/2006/relationships/image" Target="../media/image456.png"/><Relationship Id="rId502" Type="http://schemas.openxmlformats.org/officeDocument/2006/relationships/customXml" Target="../ink/ink547.xml"/><Relationship Id="rId76" Type="http://schemas.openxmlformats.org/officeDocument/2006/relationships/customXml" Target="../ink/ink334.xml"/><Relationship Id="rId141" Type="http://schemas.openxmlformats.org/officeDocument/2006/relationships/image" Target="../media/image386.png"/><Relationship Id="rId379" Type="http://schemas.openxmlformats.org/officeDocument/2006/relationships/image" Target="../media/image505.png"/><Relationship Id="rId586" Type="http://schemas.openxmlformats.org/officeDocument/2006/relationships/customXml" Target="../ink/ink589.xml"/><Relationship Id="rId7" Type="http://schemas.openxmlformats.org/officeDocument/2006/relationships/image" Target="../media/image319.png"/><Relationship Id="rId239" Type="http://schemas.openxmlformats.org/officeDocument/2006/relationships/image" Target="../media/image435.png"/><Relationship Id="rId446" Type="http://schemas.openxmlformats.org/officeDocument/2006/relationships/customXml" Target="../ink/ink519.xml"/><Relationship Id="rId653" Type="http://schemas.openxmlformats.org/officeDocument/2006/relationships/image" Target="../media/image642.png"/><Relationship Id="rId292" Type="http://schemas.openxmlformats.org/officeDocument/2006/relationships/customXml" Target="../ink/ink442.xml"/><Relationship Id="rId306" Type="http://schemas.openxmlformats.org/officeDocument/2006/relationships/customXml" Target="../ink/ink449.xml"/><Relationship Id="rId87" Type="http://schemas.openxmlformats.org/officeDocument/2006/relationships/image" Target="../media/image359.png"/><Relationship Id="rId513" Type="http://schemas.openxmlformats.org/officeDocument/2006/relationships/image" Target="../media/image572.png"/><Relationship Id="rId597" Type="http://schemas.openxmlformats.org/officeDocument/2006/relationships/image" Target="../media/image614.png"/><Relationship Id="rId720" Type="http://schemas.openxmlformats.org/officeDocument/2006/relationships/customXml" Target="../ink/ink656.xml"/><Relationship Id="rId152" Type="http://schemas.openxmlformats.org/officeDocument/2006/relationships/customXml" Target="../ink/ink372.xml"/><Relationship Id="rId457" Type="http://schemas.openxmlformats.org/officeDocument/2006/relationships/image" Target="../media/image544.png"/><Relationship Id="rId664" Type="http://schemas.openxmlformats.org/officeDocument/2006/relationships/customXml" Target="../ink/ink628.xml"/><Relationship Id="rId14" Type="http://schemas.openxmlformats.org/officeDocument/2006/relationships/customXml" Target="../ink/ink303.xml"/><Relationship Id="rId317" Type="http://schemas.openxmlformats.org/officeDocument/2006/relationships/image" Target="../media/image474.png"/><Relationship Id="rId524" Type="http://schemas.openxmlformats.org/officeDocument/2006/relationships/customXml" Target="../ink/ink558.xml"/><Relationship Id="rId731" Type="http://schemas.openxmlformats.org/officeDocument/2006/relationships/image" Target="../media/image681.png"/><Relationship Id="rId98" Type="http://schemas.openxmlformats.org/officeDocument/2006/relationships/customXml" Target="../ink/ink345.xml"/><Relationship Id="rId163" Type="http://schemas.openxmlformats.org/officeDocument/2006/relationships/image" Target="../media/image397.png"/><Relationship Id="rId370" Type="http://schemas.openxmlformats.org/officeDocument/2006/relationships/customXml" Target="../ink/ink481.xml"/><Relationship Id="rId230" Type="http://schemas.openxmlformats.org/officeDocument/2006/relationships/customXml" Target="../ink/ink411.xml"/><Relationship Id="rId468" Type="http://schemas.openxmlformats.org/officeDocument/2006/relationships/customXml" Target="../ink/ink530.xml"/><Relationship Id="rId675" Type="http://schemas.openxmlformats.org/officeDocument/2006/relationships/image" Target="../media/image653.png"/><Relationship Id="rId25" Type="http://schemas.openxmlformats.org/officeDocument/2006/relationships/image" Target="../media/image328.png"/><Relationship Id="rId328" Type="http://schemas.openxmlformats.org/officeDocument/2006/relationships/customXml" Target="../ink/ink460.xml"/><Relationship Id="rId535" Type="http://schemas.openxmlformats.org/officeDocument/2006/relationships/image" Target="../media/image583.png"/><Relationship Id="rId174" Type="http://schemas.openxmlformats.org/officeDocument/2006/relationships/customXml" Target="../ink/ink383.xml"/><Relationship Id="rId381" Type="http://schemas.openxmlformats.org/officeDocument/2006/relationships/image" Target="../media/image506.png"/><Relationship Id="rId602" Type="http://schemas.openxmlformats.org/officeDocument/2006/relationships/customXml" Target="../ink/ink597.xml"/><Relationship Id="rId241" Type="http://schemas.openxmlformats.org/officeDocument/2006/relationships/image" Target="../media/image436.png"/><Relationship Id="rId479" Type="http://schemas.openxmlformats.org/officeDocument/2006/relationships/image" Target="../media/image555.png"/><Relationship Id="rId686" Type="http://schemas.openxmlformats.org/officeDocument/2006/relationships/customXml" Target="../ink/ink639.xml"/><Relationship Id="rId36" Type="http://schemas.openxmlformats.org/officeDocument/2006/relationships/customXml" Target="../ink/ink314.xml"/><Relationship Id="rId339" Type="http://schemas.openxmlformats.org/officeDocument/2006/relationships/image" Target="../media/image485.png"/><Relationship Id="rId546" Type="http://schemas.openxmlformats.org/officeDocument/2006/relationships/customXml" Target="../ink/ink569.xml"/><Relationship Id="rId101" Type="http://schemas.openxmlformats.org/officeDocument/2006/relationships/image" Target="../media/image366.png"/><Relationship Id="rId185" Type="http://schemas.openxmlformats.org/officeDocument/2006/relationships/image" Target="../media/image408.png"/><Relationship Id="rId406" Type="http://schemas.openxmlformats.org/officeDocument/2006/relationships/customXml" Target="../ink/ink499.xml"/><Relationship Id="rId392" Type="http://schemas.openxmlformats.org/officeDocument/2006/relationships/customXml" Target="../ink/ink492.xml"/><Relationship Id="rId613" Type="http://schemas.openxmlformats.org/officeDocument/2006/relationships/image" Target="../media/image622.png"/><Relationship Id="rId697" Type="http://schemas.openxmlformats.org/officeDocument/2006/relationships/image" Target="../media/image664.png"/><Relationship Id="rId252" Type="http://schemas.openxmlformats.org/officeDocument/2006/relationships/customXml" Target="../ink/ink422.xml"/><Relationship Id="rId47" Type="http://schemas.openxmlformats.org/officeDocument/2006/relationships/image" Target="../media/image339.png"/><Relationship Id="rId112" Type="http://schemas.openxmlformats.org/officeDocument/2006/relationships/customXml" Target="../ink/ink352.xml"/><Relationship Id="rId557" Type="http://schemas.openxmlformats.org/officeDocument/2006/relationships/image" Target="../media/image594.png"/><Relationship Id="rId196" Type="http://schemas.openxmlformats.org/officeDocument/2006/relationships/customXml" Target="../ink/ink394.xml"/><Relationship Id="rId417" Type="http://schemas.openxmlformats.org/officeDocument/2006/relationships/image" Target="../media/image524.png"/><Relationship Id="rId624" Type="http://schemas.openxmlformats.org/officeDocument/2006/relationships/customXml" Target="../ink/ink608.xml"/><Relationship Id="rId263" Type="http://schemas.openxmlformats.org/officeDocument/2006/relationships/image" Target="../media/image447.png"/><Relationship Id="rId470" Type="http://schemas.openxmlformats.org/officeDocument/2006/relationships/customXml" Target="../ink/ink531.xml"/><Relationship Id="rId58" Type="http://schemas.openxmlformats.org/officeDocument/2006/relationships/customXml" Target="../ink/ink325.xml"/><Relationship Id="rId123" Type="http://schemas.openxmlformats.org/officeDocument/2006/relationships/image" Target="../media/image377.png"/><Relationship Id="rId330" Type="http://schemas.openxmlformats.org/officeDocument/2006/relationships/customXml" Target="../ink/ink461.xml"/><Relationship Id="rId568" Type="http://schemas.openxmlformats.org/officeDocument/2006/relationships/customXml" Target="../ink/ink580.xml"/><Relationship Id="rId428" Type="http://schemas.openxmlformats.org/officeDocument/2006/relationships/customXml" Target="../ink/ink510.xml"/><Relationship Id="rId635" Type="http://schemas.openxmlformats.org/officeDocument/2006/relationships/image" Target="../media/image633.png"/><Relationship Id="rId274" Type="http://schemas.openxmlformats.org/officeDocument/2006/relationships/customXml" Target="../ink/ink433.xml"/><Relationship Id="rId481" Type="http://schemas.openxmlformats.org/officeDocument/2006/relationships/image" Target="../media/image556.png"/><Relationship Id="rId702" Type="http://schemas.openxmlformats.org/officeDocument/2006/relationships/customXml" Target="../ink/ink647.xml"/><Relationship Id="rId69" Type="http://schemas.openxmlformats.org/officeDocument/2006/relationships/image" Target="../media/image350.png"/><Relationship Id="rId134" Type="http://schemas.openxmlformats.org/officeDocument/2006/relationships/customXml" Target="../ink/ink363.xml"/><Relationship Id="rId579" Type="http://schemas.openxmlformats.org/officeDocument/2006/relationships/image" Target="../media/image605.png"/><Relationship Id="rId341" Type="http://schemas.openxmlformats.org/officeDocument/2006/relationships/image" Target="../media/image486.png"/><Relationship Id="rId439" Type="http://schemas.openxmlformats.org/officeDocument/2006/relationships/image" Target="../media/image535.png"/><Relationship Id="rId646" Type="http://schemas.openxmlformats.org/officeDocument/2006/relationships/customXml" Target="../ink/ink619.xml"/><Relationship Id="rId201" Type="http://schemas.openxmlformats.org/officeDocument/2006/relationships/image" Target="../media/image416.png"/><Relationship Id="rId285" Type="http://schemas.openxmlformats.org/officeDocument/2006/relationships/image" Target="../media/image458.png"/><Relationship Id="rId506" Type="http://schemas.openxmlformats.org/officeDocument/2006/relationships/customXml" Target="../ink/ink549.xml"/><Relationship Id="rId492" Type="http://schemas.openxmlformats.org/officeDocument/2006/relationships/customXml" Target="../ink/ink542.xml"/><Relationship Id="rId713" Type="http://schemas.openxmlformats.org/officeDocument/2006/relationships/image" Target="../media/image672.png"/><Relationship Id="rId145" Type="http://schemas.openxmlformats.org/officeDocument/2006/relationships/image" Target="../media/image388.png"/><Relationship Id="rId352" Type="http://schemas.openxmlformats.org/officeDocument/2006/relationships/customXml" Target="../ink/ink472.xml"/><Relationship Id="rId212" Type="http://schemas.openxmlformats.org/officeDocument/2006/relationships/customXml" Target="../ink/ink402.xml"/><Relationship Id="rId657" Type="http://schemas.openxmlformats.org/officeDocument/2006/relationships/image" Target="../media/image644.png"/><Relationship Id="rId296" Type="http://schemas.openxmlformats.org/officeDocument/2006/relationships/customXml" Target="../ink/ink444.xml"/><Relationship Id="rId517" Type="http://schemas.openxmlformats.org/officeDocument/2006/relationships/image" Target="../media/image574.png"/><Relationship Id="rId724" Type="http://schemas.openxmlformats.org/officeDocument/2006/relationships/customXml" Target="../ink/ink658.xml"/><Relationship Id="rId60" Type="http://schemas.openxmlformats.org/officeDocument/2006/relationships/customXml" Target="../ink/ink326.xml"/><Relationship Id="rId156" Type="http://schemas.openxmlformats.org/officeDocument/2006/relationships/customXml" Target="../ink/ink374.xml"/><Relationship Id="rId363" Type="http://schemas.openxmlformats.org/officeDocument/2006/relationships/image" Target="../media/image497.png"/><Relationship Id="rId570" Type="http://schemas.openxmlformats.org/officeDocument/2006/relationships/customXml" Target="../ink/ink581.xml"/><Relationship Id="rId223" Type="http://schemas.openxmlformats.org/officeDocument/2006/relationships/image" Target="../media/image427.png"/><Relationship Id="rId430" Type="http://schemas.openxmlformats.org/officeDocument/2006/relationships/customXml" Target="../ink/ink511.xml"/><Relationship Id="rId668" Type="http://schemas.openxmlformats.org/officeDocument/2006/relationships/customXml" Target="../ink/ink630.xml"/><Relationship Id="rId18" Type="http://schemas.openxmlformats.org/officeDocument/2006/relationships/customXml" Target="../ink/ink305.xml"/><Relationship Id="rId528" Type="http://schemas.openxmlformats.org/officeDocument/2006/relationships/customXml" Target="../ink/ink560.xml"/><Relationship Id="rId735" Type="http://schemas.openxmlformats.org/officeDocument/2006/relationships/image" Target="../media/image683.png"/><Relationship Id="rId167" Type="http://schemas.openxmlformats.org/officeDocument/2006/relationships/image" Target="../media/image399.png"/><Relationship Id="rId374" Type="http://schemas.openxmlformats.org/officeDocument/2006/relationships/customXml" Target="../ink/ink483.xml"/><Relationship Id="rId581" Type="http://schemas.openxmlformats.org/officeDocument/2006/relationships/image" Target="../media/image606.png"/><Relationship Id="rId71" Type="http://schemas.openxmlformats.org/officeDocument/2006/relationships/image" Target="../media/image351.png"/><Relationship Id="rId234" Type="http://schemas.openxmlformats.org/officeDocument/2006/relationships/customXml" Target="../ink/ink413.xml"/><Relationship Id="rId679" Type="http://schemas.openxmlformats.org/officeDocument/2006/relationships/image" Target="../media/image655.png"/><Relationship Id="rId2" Type="http://schemas.openxmlformats.org/officeDocument/2006/relationships/customXml" Target="../ink/ink297.xml"/><Relationship Id="rId29" Type="http://schemas.openxmlformats.org/officeDocument/2006/relationships/image" Target="../media/image330.png"/><Relationship Id="rId441" Type="http://schemas.openxmlformats.org/officeDocument/2006/relationships/image" Target="../media/image536.png"/><Relationship Id="rId539" Type="http://schemas.openxmlformats.org/officeDocument/2006/relationships/image" Target="../media/image585.png"/><Relationship Id="rId178" Type="http://schemas.openxmlformats.org/officeDocument/2006/relationships/customXml" Target="../ink/ink385.xml"/><Relationship Id="rId301" Type="http://schemas.openxmlformats.org/officeDocument/2006/relationships/image" Target="../media/image466.png"/><Relationship Id="rId82" Type="http://schemas.openxmlformats.org/officeDocument/2006/relationships/customXml" Target="../ink/ink337.xml"/><Relationship Id="rId385" Type="http://schemas.openxmlformats.org/officeDocument/2006/relationships/image" Target="../media/image508.png"/><Relationship Id="rId592" Type="http://schemas.openxmlformats.org/officeDocument/2006/relationships/customXml" Target="../ink/ink592.xml"/><Relationship Id="rId606" Type="http://schemas.openxmlformats.org/officeDocument/2006/relationships/customXml" Target="../ink/ink599.xml"/><Relationship Id="rId245" Type="http://schemas.openxmlformats.org/officeDocument/2006/relationships/image" Target="../media/image438.png"/><Relationship Id="rId452" Type="http://schemas.openxmlformats.org/officeDocument/2006/relationships/customXml" Target="../ink/ink522.xml"/><Relationship Id="rId105" Type="http://schemas.openxmlformats.org/officeDocument/2006/relationships/image" Target="../media/image368.png"/><Relationship Id="rId312" Type="http://schemas.openxmlformats.org/officeDocument/2006/relationships/customXml" Target="../ink/ink452.xml"/><Relationship Id="rId93" Type="http://schemas.openxmlformats.org/officeDocument/2006/relationships/image" Target="../media/image362.png"/><Relationship Id="rId189" Type="http://schemas.openxmlformats.org/officeDocument/2006/relationships/image" Target="../media/image410.png"/><Relationship Id="rId396" Type="http://schemas.openxmlformats.org/officeDocument/2006/relationships/customXml" Target="../ink/ink494.xml"/><Relationship Id="rId617" Type="http://schemas.openxmlformats.org/officeDocument/2006/relationships/image" Target="../media/image624.png"/><Relationship Id="rId214" Type="http://schemas.openxmlformats.org/officeDocument/2006/relationships/customXml" Target="../ink/ink403.xml"/><Relationship Id="rId256" Type="http://schemas.openxmlformats.org/officeDocument/2006/relationships/customXml" Target="../ink/ink424.xml"/><Relationship Id="rId298" Type="http://schemas.openxmlformats.org/officeDocument/2006/relationships/customXml" Target="../ink/ink445.xml"/><Relationship Id="rId421" Type="http://schemas.openxmlformats.org/officeDocument/2006/relationships/image" Target="../media/image526.png"/><Relationship Id="rId463" Type="http://schemas.openxmlformats.org/officeDocument/2006/relationships/image" Target="../media/image547.png"/><Relationship Id="rId519" Type="http://schemas.openxmlformats.org/officeDocument/2006/relationships/image" Target="../media/image575.png"/><Relationship Id="rId670" Type="http://schemas.openxmlformats.org/officeDocument/2006/relationships/customXml" Target="../ink/ink631.xml"/><Relationship Id="rId116" Type="http://schemas.openxmlformats.org/officeDocument/2006/relationships/customXml" Target="../ink/ink354.xml"/><Relationship Id="rId158" Type="http://schemas.openxmlformats.org/officeDocument/2006/relationships/customXml" Target="../ink/ink375.xml"/><Relationship Id="rId323" Type="http://schemas.openxmlformats.org/officeDocument/2006/relationships/image" Target="../media/image477.png"/><Relationship Id="rId530" Type="http://schemas.openxmlformats.org/officeDocument/2006/relationships/customXml" Target="../ink/ink561.xml"/><Relationship Id="rId726" Type="http://schemas.openxmlformats.org/officeDocument/2006/relationships/customXml" Target="../ink/ink659.xml"/><Relationship Id="rId20" Type="http://schemas.openxmlformats.org/officeDocument/2006/relationships/customXml" Target="../ink/ink306.xml"/><Relationship Id="rId62" Type="http://schemas.openxmlformats.org/officeDocument/2006/relationships/customXml" Target="../ink/ink327.xml"/><Relationship Id="rId365" Type="http://schemas.openxmlformats.org/officeDocument/2006/relationships/image" Target="../media/image498.png"/><Relationship Id="rId572" Type="http://schemas.openxmlformats.org/officeDocument/2006/relationships/customXml" Target="../ink/ink582.xml"/><Relationship Id="rId628" Type="http://schemas.openxmlformats.org/officeDocument/2006/relationships/customXml" Target="../ink/ink610.xml"/><Relationship Id="rId225" Type="http://schemas.openxmlformats.org/officeDocument/2006/relationships/image" Target="../media/image428.png"/><Relationship Id="rId267" Type="http://schemas.openxmlformats.org/officeDocument/2006/relationships/image" Target="../media/image449.png"/><Relationship Id="rId432" Type="http://schemas.openxmlformats.org/officeDocument/2006/relationships/customXml" Target="../ink/ink512.xml"/><Relationship Id="rId474" Type="http://schemas.openxmlformats.org/officeDocument/2006/relationships/customXml" Target="../ink/ink533.xml"/><Relationship Id="rId127" Type="http://schemas.openxmlformats.org/officeDocument/2006/relationships/image" Target="../media/image379.png"/><Relationship Id="rId681" Type="http://schemas.openxmlformats.org/officeDocument/2006/relationships/image" Target="../media/image656.png"/><Relationship Id="rId737" Type="http://schemas.openxmlformats.org/officeDocument/2006/relationships/image" Target="../media/image684.png"/><Relationship Id="rId31" Type="http://schemas.openxmlformats.org/officeDocument/2006/relationships/image" Target="../media/image331.png"/><Relationship Id="rId73" Type="http://schemas.openxmlformats.org/officeDocument/2006/relationships/image" Target="../media/image352.png"/><Relationship Id="rId169" Type="http://schemas.openxmlformats.org/officeDocument/2006/relationships/image" Target="../media/image400.png"/><Relationship Id="rId334" Type="http://schemas.openxmlformats.org/officeDocument/2006/relationships/customXml" Target="../ink/ink463.xml"/><Relationship Id="rId376" Type="http://schemas.openxmlformats.org/officeDocument/2006/relationships/customXml" Target="../ink/ink484.xml"/><Relationship Id="rId541" Type="http://schemas.openxmlformats.org/officeDocument/2006/relationships/image" Target="../media/image586.png"/><Relationship Id="rId583" Type="http://schemas.openxmlformats.org/officeDocument/2006/relationships/image" Target="../media/image607.png"/><Relationship Id="rId639" Type="http://schemas.openxmlformats.org/officeDocument/2006/relationships/image" Target="../media/image635.png"/><Relationship Id="rId4" Type="http://schemas.openxmlformats.org/officeDocument/2006/relationships/customXml" Target="../ink/ink298.xml"/><Relationship Id="rId180" Type="http://schemas.openxmlformats.org/officeDocument/2006/relationships/customXml" Target="../ink/ink386.xml"/><Relationship Id="rId236" Type="http://schemas.openxmlformats.org/officeDocument/2006/relationships/customXml" Target="../ink/ink414.xml"/><Relationship Id="rId278" Type="http://schemas.openxmlformats.org/officeDocument/2006/relationships/customXml" Target="../ink/ink435.xml"/><Relationship Id="rId401" Type="http://schemas.openxmlformats.org/officeDocument/2006/relationships/image" Target="../media/image516.png"/><Relationship Id="rId443" Type="http://schemas.openxmlformats.org/officeDocument/2006/relationships/image" Target="../media/image537.png"/><Relationship Id="rId650" Type="http://schemas.openxmlformats.org/officeDocument/2006/relationships/customXml" Target="../ink/ink621.xml"/><Relationship Id="rId303" Type="http://schemas.openxmlformats.org/officeDocument/2006/relationships/image" Target="../media/image467.png"/><Relationship Id="rId485" Type="http://schemas.openxmlformats.org/officeDocument/2006/relationships/image" Target="../media/image558.png"/><Relationship Id="rId692" Type="http://schemas.openxmlformats.org/officeDocument/2006/relationships/customXml" Target="../ink/ink642.xml"/><Relationship Id="rId706" Type="http://schemas.openxmlformats.org/officeDocument/2006/relationships/customXml" Target="../ink/ink649.xml"/><Relationship Id="rId42" Type="http://schemas.openxmlformats.org/officeDocument/2006/relationships/customXml" Target="../ink/ink317.xml"/><Relationship Id="rId84" Type="http://schemas.openxmlformats.org/officeDocument/2006/relationships/customXml" Target="../ink/ink338.xml"/><Relationship Id="rId138" Type="http://schemas.openxmlformats.org/officeDocument/2006/relationships/customXml" Target="../ink/ink365.xml"/><Relationship Id="rId345" Type="http://schemas.openxmlformats.org/officeDocument/2006/relationships/image" Target="../media/image488.png"/><Relationship Id="rId387" Type="http://schemas.openxmlformats.org/officeDocument/2006/relationships/image" Target="../media/image509.png"/><Relationship Id="rId510" Type="http://schemas.openxmlformats.org/officeDocument/2006/relationships/customXml" Target="../ink/ink551.xml"/><Relationship Id="rId552" Type="http://schemas.openxmlformats.org/officeDocument/2006/relationships/customXml" Target="../ink/ink572.xml"/><Relationship Id="rId594" Type="http://schemas.openxmlformats.org/officeDocument/2006/relationships/customXml" Target="../ink/ink593.xml"/><Relationship Id="rId608" Type="http://schemas.openxmlformats.org/officeDocument/2006/relationships/customXml" Target="../ink/ink600.xml"/><Relationship Id="rId191" Type="http://schemas.openxmlformats.org/officeDocument/2006/relationships/image" Target="../media/image411.png"/><Relationship Id="rId205" Type="http://schemas.openxmlformats.org/officeDocument/2006/relationships/image" Target="../media/image418.png"/><Relationship Id="rId247" Type="http://schemas.openxmlformats.org/officeDocument/2006/relationships/image" Target="../media/image439.png"/><Relationship Id="rId412" Type="http://schemas.openxmlformats.org/officeDocument/2006/relationships/customXml" Target="../ink/ink502.xml"/><Relationship Id="rId107" Type="http://schemas.openxmlformats.org/officeDocument/2006/relationships/image" Target="../media/image369.png"/><Relationship Id="rId289" Type="http://schemas.openxmlformats.org/officeDocument/2006/relationships/image" Target="../media/image460.png"/><Relationship Id="rId454" Type="http://schemas.openxmlformats.org/officeDocument/2006/relationships/customXml" Target="../ink/ink523.xml"/><Relationship Id="rId496" Type="http://schemas.openxmlformats.org/officeDocument/2006/relationships/customXml" Target="../ink/ink544.xml"/><Relationship Id="rId661" Type="http://schemas.openxmlformats.org/officeDocument/2006/relationships/image" Target="../media/image646.png"/><Relationship Id="rId717" Type="http://schemas.openxmlformats.org/officeDocument/2006/relationships/image" Target="../media/image674.png"/><Relationship Id="rId11" Type="http://schemas.openxmlformats.org/officeDocument/2006/relationships/image" Target="../media/image321.png"/><Relationship Id="rId53" Type="http://schemas.openxmlformats.org/officeDocument/2006/relationships/image" Target="../media/image342.png"/><Relationship Id="rId149" Type="http://schemas.openxmlformats.org/officeDocument/2006/relationships/image" Target="../media/image390.png"/><Relationship Id="rId314" Type="http://schemas.openxmlformats.org/officeDocument/2006/relationships/customXml" Target="../ink/ink453.xml"/><Relationship Id="rId356" Type="http://schemas.openxmlformats.org/officeDocument/2006/relationships/customXml" Target="../ink/ink474.xml"/><Relationship Id="rId398" Type="http://schemas.openxmlformats.org/officeDocument/2006/relationships/customXml" Target="../ink/ink495.xml"/><Relationship Id="rId521" Type="http://schemas.openxmlformats.org/officeDocument/2006/relationships/image" Target="../media/image576.png"/><Relationship Id="rId563" Type="http://schemas.openxmlformats.org/officeDocument/2006/relationships/image" Target="../media/image597.png"/><Relationship Id="rId619" Type="http://schemas.openxmlformats.org/officeDocument/2006/relationships/image" Target="../media/image625.png"/><Relationship Id="rId95" Type="http://schemas.openxmlformats.org/officeDocument/2006/relationships/image" Target="../media/image363.png"/><Relationship Id="rId160" Type="http://schemas.openxmlformats.org/officeDocument/2006/relationships/customXml" Target="../ink/ink376.xml"/><Relationship Id="rId216" Type="http://schemas.openxmlformats.org/officeDocument/2006/relationships/customXml" Target="../ink/ink404.xml"/><Relationship Id="rId423" Type="http://schemas.openxmlformats.org/officeDocument/2006/relationships/image" Target="../media/image527.png"/><Relationship Id="rId258" Type="http://schemas.openxmlformats.org/officeDocument/2006/relationships/customXml" Target="../ink/ink425.xml"/><Relationship Id="rId465" Type="http://schemas.openxmlformats.org/officeDocument/2006/relationships/image" Target="../media/image548.png"/><Relationship Id="rId630" Type="http://schemas.openxmlformats.org/officeDocument/2006/relationships/customXml" Target="../ink/ink611.xml"/><Relationship Id="rId672" Type="http://schemas.openxmlformats.org/officeDocument/2006/relationships/customXml" Target="../ink/ink632.xml"/><Relationship Id="rId728" Type="http://schemas.openxmlformats.org/officeDocument/2006/relationships/customXml" Target="../ink/ink660.xml"/><Relationship Id="rId22" Type="http://schemas.openxmlformats.org/officeDocument/2006/relationships/customXml" Target="../ink/ink307.xml"/><Relationship Id="rId64" Type="http://schemas.openxmlformats.org/officeDocument/2006/relationships/customXml" Target="../ink/ink328.xml"/><Relationship Id="rId118" Type="http://schemas.openxmlformats.org/officeDocument/2006/relationships/customXml" Target="../ink/ink355.xml"/><Relationship Id="rId325" Type="http://schemas.openxmlformats.org/officeDocument/2006/relationships/image" Target="../media/image478.png"/><Relationship Id="rId367" Type="http://schemas.openxmlformats.org/officeDocument/2006/relationships/image" Target="../media/image499.png"/><Relationship Id="rId532" Type="http://schemas.openxmlformats.org/officeDocument/2006/relationships/customXml" Target="../ink/ink562.xml"/><Relationship Id="rId574" Type="http://schemas.openxmlformats.org/officeDocument/2006/relationships/customXml" Target="../ink/ink583.xml"/><Relationship Id="rId171" Type="http://schemas.openxmlformats.org/officeDocument/2006/relationships/image" Target="../media/image401.png"/><Relationship Id="rId227" Type="http://schemas.openxmlformats.org/officeDocument/2006/relationships/image" Target="../media/image429.png"/><Relationship Id="rId269" Type="http://schemas.openxmlformats.org/officeDocument/2006/relationships/image" Target="../media/image450.png"/><Relationship Id="rId434" Type="http://schemas.openxmlformats.org/officeDocument/2006/relationships/customXml" Target="../ink/ink513.xml"/><Relationship Id="rId476" Type="http://schemas.openxmlformats.org/officeDocument/2006/relationships/customXml" Target="../ink/ink534.xml"/><Relationship Id="rId641" Type="http://schemas.openxmlformats.org/officeDocument/2006/relationships/image" Target="../media/image636.png"/><Relationship Id="rId683" Type="http://schemas.openxmlformats.org/officeDocument/2006/relationships/image" Target="../media/image657.png"/><Relationship Id="rId739" Type="http://schemas.openxmlformats.org/officeDocument/2006/relationships/image" Target="../media/image685.png"/><Relationship Id="rId33" Type="http://schemas.openxmlformats.org/officeDocument/2006/relationships/image" Target="../media/image332.png"/><Relationship Id="rId129" Type="http://schemas.openxmlformats.org/officeDocument/2006/relationships/image" Target="../media/image380.png"/><Relationship Id="rId280" Type="http://schemas.openxmlformats.org/officeDocument/2006/relationships/customXml" Target="../ink/ink436.xml"/><Relationship Id="rId336" Type="http://schemas.openxmlformats.org/officeDocument/2006/relationships/customXml" Target="../ink/ink464.xml"/><Relationship Id="rId501" Type="http://schemas.openxmlformats.org/officeDocument/2006/relationships/image" Target="../media/image566.png"/><Relationship Id="rId543" Type="http://schemas.openxmlformats.org/officeDocument/2006/relationships/image" Target="../media/image587.png"/><Relationship Id="rId75" Type="http://schemas.openxmlformats.org/officeDocument/2006/relationships/image" Target="../media/image353.png"/><Relationship Id="rId140" Type="http://schemas.openxmlformats.org/officeDocument/2006/relationships/customXml" Target="../ink/ink366.xml"/><Relationship Id="rId182" Type="http://schemas.openxmlformats.org/officeDocument/2006/relationships/customXml" Target="../ink/ink387.xml"/><Relationship Id="rId378" Type="http://schemas.openxmlformats.org/officeDocument/2006/relationships/customXml" Target="../ink/ink485.xml"/><Relationship Id="rId403" Type="http://schemas.openxmlformats.org/officeDocument/2006/relationships/image" Target="../media/image517.png"/><Relationship Id="rId585" Type="http://schemas.openxmlformats.org/officeDocument/2006/relationships/image" Target="../media/image608.png"/><Relationship Id="rId6" Type="http://schemas.openxmlformats.org/officeDocument/2006/relationships/customXml" Target="../ink/ink299.xml"/><Relationship Id="rId238" Type="http://schemas.openxmlformats.org/officeDocument/2006/relationships/customXml" Target="../ink/ink415.xml"/><Relationship Id="rId445" Type="http://schemas.openxmlformats.org/officeDocument/2006/relationships/image" Target="../media/image538.png"/><Relationship Id="rId487" Type="http://schemas.openxmlformats.org/officeDocument/2006/relationships/image" Target="../media/image559.png"/><Relationship Id="rId610" Type="http://schemas.openxmlformats.org/officeDocument/2006/relationships/customXml" Target="../ink/ink601.xml"/><Relationship Id="rId652" Type="http://schemas.openxmlformats.org/officeDocument/2006/relationships/customXml" Target="../ink/ink622.xml"/><Relationship Id="rId694" Type="http://schemas.openxmlformats.org/officeDocument/2006/relationships/customXml" Target="../ink/ink643.xml"/><Relationship Id="rId708" Type="http://schemas.openxmlformats.org/officeDocument/2006/relationships/customXml" Target="../ink/ink650.xml"/><Relationship Id="rId291" Type="http://schemas.openxmlformats.org/officeDocument/2006/relationships/image" Target="../media/image461.png"/><Relationship Id="rId305" Type="http://schemas.openxmlformats.org/officeDocument/2006/relationships/image" Target="../media/image468.png"/><Relationship Id="rId347" Type="http://schemas.openxmlformats.org/officeDocument/2006/relationships/image" Target="../media/image489.png"/><Relationship Id="rId512" Type="http://schemas.openxmlformats.org/officeDocument/2006/relationships/customXml" Target="../ink/ink552.xml"/><Relationship Id="rId44" Type="http://schemas.openxmlformats.org/officeDocument/2006/relationships/customXml" Target="../ink/ink318.xml"/><Relationship Id="rId86" Type="http://schemas.openxmlformats.org/officeDocument/2006/relationships/customXml" Target="../ink/ink339.xml"/><Relationship Id="rId151" Type="http://schemas.openxmlformats.org/officeDocument/2006/relationships/image" Target="../media/image391.png"/><Relationship Id="rId389" Type="http://schemas.openxmlformats.org/officeDocument/2006/relationships/image" Target="../media/image510.png"/><Relationship Id="rId554" Type="http://schemas.openxmlformats.org/officeDocument/2006/relationships/customXml" Target="../ink/ink573.xml"/><Relationship Id="rId596" Type="http://schemas.openxmlformats.org/officeDocument/2006/relationships/customXml" Target="../ink/ink594.xml"/><Relationship Id="rId193" Type="http://schemas.openxmlformats.org/officeDocument/2006/relationships/image" Target="../media/image412.png"/><Relationship Id="rId207" Type="http://schemas.openxmlformats.org/officeDocument/2006/relationships/image" Target="../media/image419.png"/><Relationship Id="rId249" Type="http://schemas.openxmlformats.org/officeDocument/2006/relationships/image" Target="../media/image440.png"/><Relationship Id="rId414" Type="http://schemas.openxmlformats.org/officeDocument/2006/relationships/customXml" Target="../ink/ink503.xml"/><Relationship Id="rId456" Type="http://schemas.openxmlformats.org/officeDocument/2006/relationships/customXml" Target="../ink/ink524.xml"/><Relationship Id="rId498" Type="http://schemas.openxmlformats.org/officeDocument/2006/relationships/customXml" Target="../ink/ink545.xml"/><Relationship Id="rId621" Type="http://schemas.openxmlformats.org/officeDocument/2006/relationships/image" Target="../media/image626.png"/><Relationship Id="rId663" Type="http://schemas.openxmlformats.org/officeDocument/2006/relationships/image" Target="../media/image647.png"/><Relationship Id="rId13" Type="http://schemas.openxmlformats.org/officeDocument/2006/relationships/image" Target="../media/image322.png"/><Relationship Id="rId109" Type="http://schemas.openxmlformats.org/officeDocument/2006/relationships/image" Target="../media/image370.png"/><Relationship Id="rId260" Type="http://schemas.openxmlformats.org/officeDocument/2006/relationships/customXml" Target="../ink/ink426.xml"/><Relationship Id="rId316" Type="http://schemas.openxmlformats.org/officeDocument/2006/relationships/customXml" Target="../ink/ink454.xml"/><Relationship Id="rId523" Type="http://schemas.openxmlformats.org/officeDocument/2006/relationships/image" Target="../media/image577.png"/><Relationship Id="rId719" Type="http://schemas.openxmlformats.org/officeDocument/2006/relationships/image" Target="../media/image675.png"/><Relationship Id="rId55" Type="http://schemas.openxmlformats.org/officeDocument/2006/relationships/image" Target="../media/image343.png"/><Relationship Id="rId97" Type="http://schemas.openxmlformats.org/officeDocument/2006/relationships/image" Target="../media/image364.png"/><Relationship Id="rId120" Type="http://schemas.openxmlformats.org/officeDocument/2006/relationships/customXml" Target="../ink/ink356.xml"/><Relationship Id="rId358" Type="http://schemas.openxmlformats.org/officeDocument/2006/relationships/customXml" Target="../ink/ink475.xml"/><Relationship Id="rId565" Type="http://schemas.openxmlformats.org/officeDocument/2006/relationships/image" Target="../media/image598.png"/><Relationship Id="rId730" Type="http://schemas.openxmlformats.org/officeDocument/2006/relationships/customXml" Target="../ink/ink661.xml"/><Relationship Id="rId162" Type="http://schemas.openxmlformats.org/officeDocument/2006/relationships/customXml" Target="../ink/ink377.xml"/><Relationship Id="rId218" Type="http://schemas.openxmlformats.org/officeDocument/2006/relationships/customXml" Target="../ink/ink405.xml"/><Relationship Id="rId425" Type="http://schemas.openxmlformats.org/officeDocument/2006/relationships/image" Target="../media/image528.png"/><Relationship Id="rId467" Type="http://schemas.openxmlformats.org/officeDocument/2006/relationships/image" Target="../media/image549.png"/><Relationship Id="rId632" Type="http://schemas.openxmlformats.org/officeDocument/2006/relationships/customXml" Target="../ink/ink612.xml"/><Relationship Id="rId271" Type="http://schemas.openxmlformats.org/officeDocument/2006/relationships/image" Target="../media/image451.png"/><Relationship Id="rId674" Type="http://schemas.openxmlformats.org/officeDocument/2006/relationships/customXml" Target="../ink/ink633.xml"/><Relationship Id="rId24" Type="http://schemas.openxmlformats.org/officeDocument/2006/relationships/customXml" Target="../ink/ink308.xml"/><Relationship Id="rId66" Type="http://schemas.openxmlformats.org/officeDocument/2006/relationships/customXml" Target="../ink/ink329.xml"/><Relationship Id="rId131" Type="http://schemas.openxmlformats.org/officeDocument/2006/relationships/image" Target="../media/image381.png"/><Relationship Id="rId327" Type="http://schemas.openxmlformats.org/officeDocument/2006/relationships/image" Target="../media/image479.png"/><Relationship Id="rId369" Type="http://schemas.openxmlformats.org/officeDocument/2006/relationships/image" Target="../media/image500.png"/><Relationship Id="rId534" Type="http://schemas.openxmlformats.org/officeDocument/2006/relationships/customXml" Target="../ink/ink563.xml"/><Relationship Id="rId576" Type="http://schemas.openxmlformats.org/officeDocument/2006/relationships/customXml" Target="../ink/ink584.xml"/><Relationship Id="rId173" Type="http://schemas.openxmlformats.org/officeDocument/2006/relationships/image" Target="../media/image402.png"/><Relationship Id="rId229" Type="http://schemas.openxmlformats.org/officeDocument/2006/relationships/image" Target="../media/image430.png"/><Relationship Id="rId380" Type="http://schemas.openxmlformats.org/officeDocument/2006/relationships/customXml" Target="../ink/ink486.xml"/><Relationship Id="rId436" Type="http://schemas.openxmlformats.org/officeDocument/2006/relationships/customXml" Target="../ink/ink514.xml"/><Relationship Id="rId601" Type="http://schemas.openxmlformats.org/officeDocument/2006/relationships/image" Target="../media/image616.png"/><Relationship Id="rId643" Type="http://schemas.openxmlformats.org/officeDocument/2006/relationships/image" Target="../media/image637.png"/><Relationship Id="rId240" Type="http://schemas.openxmlformats.org/officeDocument/2006/relationships/customXml" Target="../ink/ink416.xml"/><Relationship Id="rId478" Type="http://schemas.openxmlformats.org/officeDocument/2006/relationships/customXml" Target="../ink/ink535.xml"/><Relationship Id="rId685" Type="http://schemas.openxmlformats.org/officeDocument/2006/relationships/image" Target="../media/image658.png"/><Relationship Id="rId35" Type="http://schemas.openxmlformats.org/officeDocument/2006/relationships/image" Target="../media/image333.png"/><Relationship Id="rId77" Type="http://schemas.openxmlformats.org/officeDocument/2006/relationships/image" Target="../media/image354.png"/><Relationship Id="rId100" Type="http://schemas.openxmlformats.org/officeDocument/2006/relationships/customXml" Target="../ink/ink346.xml"/><Relationship Id="rId282" Type="http://schemas.openxmlformats.org/officeDocument/2006/relationships/customXml" Target="../ink/ink437.xml"/><Relationship Id="rId338" Type="http://schemas.openxmlformats.org/officeDocument/2006/relationships/customXml" Target="../ink/ink465.xml"/><Relationship Id="rId503" Type="http://schemas.openxmlformats.org/officeDocument/2006/relationships/image" Target="../media/image567.png"/><Relationship Id="rId545" Type="http://schemas.openxmlformats.org/officeDocument/2006/relationships/image" Target="../media/image588.png"/><Relationship Id="rId587" Type="http://schemas.openxmlformats.org/officeDocument/2006/relationships/image" Target="../media/image609.png"/><Relationship Id="rId710" Type="http://schemas.openxmlformats.org/officeDocument/2006/relationships/customXml" Target="../ink/ink651.xml"/><Relationship Id="rId8" Type="http://schemas.openxmlformats.org/officeDocument/2006/relationships/customXml" Target="../ink/ink300.xml"/><Relationship Id="rId142" Type="http://schemas.openxmlformats.org/officeDocument/2006/relationships/customXml" Target="../ink/ink367.xml"/><Relationship Id="rId184" Type="http://schemas.openxmlformats.org/officeDocument/2006/relationships/customXml" Target="../ink/ink388.xml"/><Relationship Id="rId391" Type="http://schemas.openxmlformats.org/officeDocument/2006/relationships/image" Target="../media/image511.png"/><Relationship Id="rId405" Type="http://schemas.openxmlformats.org/officeDocument/2006/relationships/image" Target="../media/image518.png"/><Relationship Id="rId447" Type="http://schemas.openxmlformats.org/officeDocument/2006/relationships/image" Target="../media/image539.png"/><Relationship Id="rId612" Type="http://schemas.openxmlformats.org/officeDocument/2006/relationships/customXml" Target="../ink/ink602.xml"/><Relationship Id="rId251" Type="http://schemas.openxmlformats.org/officeDocument/2006/relationships/image" Target="../media/image441.png"/><Relationship Id="rId489" Type="http://schemas.openxmlformats.org/officeDocument/2006/relationships/image" Target="../media/image560.png"/><Relationship Id="rId654" Type="http://schemas.openxmlformats.org/officeDocument/2006/relationships/customXml" Target="../ink/ink623.xml"/><Relationship Id="rId696" Type="http://schemas.openxmlformats.org/officeDocument/2006/relationships/customXml" Target="../ink/ink644.xml"/><Relationship Id="rId46" Type="http://schemas.openxmlformats.org/officeDocument/2006/relationships/customXml" Target="../ink/ink319.xml"/><Relationship Id="rId293" Type="http://schemas.openxmlformats.org/officeDocument/2006/relationships/image" Target="../media/image462.png"/><Relationship Id="rId307" Type="http://schemas.openxmlformats.org/officeDocument/2006/relationships/image" Target="../media/image469.png"/><Relationship Id="rId349" Type="http://schemas.openxmlformats.org/officeDocument/2006/relationships/image" Target="../media/image490.png"/><Relationship Id="rId514" Type="http://schemas.openxmlformats.org/officeDocument/2006/relationships/customXml" Target="../ink/ink553.xml"/><Relationship Id="rId556" Type="http://schemas.openxmlformats.org/officeDocument/2006/relationships/customXml" Target="../ink/ink574.xml"/><Relationship Id="rId721" Type="http://schemas.openxmlformats.org/officeDocument/2006/relationships/image" Target="../media/image676.png"/><Relationship Id="rId88" Type="http://schemas.openxmlformats.org/officeDocument/2006/relationships/customXml" Target="../ink/ink340.xml"/><Relationship Id="rId111" Type="http://schemas.openxmlformats.org/officeDocument/2006/relationships/image" Target="../media/image371.png"/><Relationship Id="rId153" Type="http://schemas.openxmlformats.org/officeDocument/2006/relationships/image" Target="../media/image392.png"/><Relationship Id="rId195" Type="http://schemas.openxmlformats.org/officeDocument/2006/relationships/image" Target="../media/image413.png"/><Relationship Id="rId209" Type="http://schemas.openxmlformats.org/officeDocument/2006/relationships/image" Target="../media/image420.png"/><Relationship Id="rId360" Type="http://schemas.openxmlformats.org/officeDocument/2006/relationships/customXml" Target="../ink/ink476.xml"/><Relationship Id="rId416" Type="http://schemas.openxmlformats.org/officeDocument/2006/relationships/customXml" Target="../ink/ink504.xml"/><Relationship Id="rId598" Type="http://schemas.openxmlformats.org/officeDocument/2006/relationships/customXml" Target="../ink/ink595.xml"/><Relationship Id="rId220" Type="http://schemas.openxmlformats.org/officeDocument/2006/relationships/customXml" Target="../ink/ink406.xml"/><Relationship Id="rId458" Type="http://schemas.openxmlformats.org/officeDocument/2006/relationships/customXml" Target="../ink/ink525.xml"/><Relationship Id="rId623" Type="http://schemas.openxmlformats.org/officeDocument/2006/relationships/image" Target="../media/image627.png"/><Relationship Id="rId665" Type="http://schemas.openxmlformats.org/officeDocument/2006/relationships/image" Target="../media/image648.png"/><Relationship Id="rId15" Type="http://schemas.openxmlformats.org/officeDocument/2006/relationships/image" Target="../media/image323.png"/><Relationship Id="rId57" Type="http://schemas.openxmlformats.org/officeDocument/2006/relationships/image" Target="../media/image344.png"/><Relationship Id="rId262" Type="http://schemas.openxmlformats.org/officeDocument/2006/relationships/customXml" Target="../ink/ink427.xml"/><Relationship Id="rId318" Type="http://schemas.openxmlformats.org/officeDocument/2006/relationships/customXml" Target="../ink/ink455.xml"/><Relationship Id="rId525" Type="http://schemas.openxmlformats.org/officeDocument/2006/relationships/image" Target="../media/image578.png"/><Relationship Id="rId567" Type="http://schemas.openxmlformats.org/officeDocument/2006/relationships/image" Target="../media/image599.png"/><Relationship Id="rId732" Type="http://schemas.openxmlformats.org/officeDocument/2006/relationships/customXml" Target="../ink/ink662.xml"/><Relationship Id="rId99" Type="http://schemas.openxmlformats.org/officeDocument/2006/relationships/image" Target="../media/image365.png"/><Relationship Id="rId122" Type="http://schemas.openxmlformats.org/officeDocument/2006/relationships/customXml" Target="../ink/ink357.xml"/><Relationship Id="rId164" Type="http://schemas.openxmlformats.org/officeDocument/2006/relationships/customXml" Target="../ink/ink378.xml"/><Relationship Id="rId371" Type="http://schemas.openxmlformats.org/officeDocument/2006/relationships/image" Target="../media/image501.png"/><Relationship Id="rId427" Type="http://schemas.openxmlformats.org/officeDocument/2006/relationships/image" Target="../media/image529.png"/><Relationship Id="rId469" Type="http://schemas.openxmlformats.org/officeDocument/2006/relationships/image" Target="../media/image550.png"/><Relationship Id="rId634" Type="http://schemas.openxmlformats.org/officeDocument/2006/relationships/customXml" Target="../ink/ink613.xml"/><Relationship Id="rId676" Type="http://schemas.openxmlformats.org/officeDocument/2006/relationships/customXml" Target="../ink/ink634.xml"/><Relationship Id="rId26" Type="http://schemas.openxmlformats.org/officeDocument/2006/relationships/customXml" Target="../ink/ink309.xml"/><Relationship Id="rId231" Type="http://schemas.openxmlformats.org/officeDocument/2006/relationships/image" Target="../media/image431.png"/><Relationship Id="rId273" Type="http://schemas.openxmlformats.org/officeDocument/2006/relationships/image" Target="../media/image452.png"/><Relationship Id="rId329" Type="http://schemas.openxmlformats.org/officeDocument/2006/relationships/image" Target="../media/image480.png"/><Relationship Id="rId480" Type="http://schemas.openxmlformats.org/officeDocument/2006/relationships/customXml" Target="../ink/ink536.xml"/><Relationship Id="rId536" Type="http://schemas.openxmlformats.org/officeDocument/2006/relationships/customXml" Target="../ink/ink564.xml"/><Relationship Id="rId701" Type="http://schemas.openxmlformats.org/officeDocument/2006/relationships/image" Target="../media/image666.png"/><Relationship Id="rId68" Type="http://schemas.openxmlformats.org/officeDocument/2006/relationships/customXml" Target="../ink/ink330.xml"/><Relationship Id="rId133" Type="http://schemas.openxmlformats.org/officeDocument/2006/relationships/image" Target="../media/image382.png"/><Relationship Id="rId175" Type="http://schemas.openxmlformats.org/officeDocument/2006/relationships/image" Target="../media/image403.png"/><Relationship Id="rId340" Type="http://schemas.openxmlformats.org/officeDocument/2006/relationships/customXml" Target="../ink/ink466.xml"/><Relationship Id="rId578" Type="http://schemas.openxmlformats.org/officeDocument/2006/relationships/customXml" Target="../ink/ink585.xml"/><Relationship Id="rId200" Type="http://schemas.openxmlformats.org/officeDocument/2006/relationships/customXml" Target="../ink/ink396.xml"/><Relationship Id="rId382" Type="http://schemas.openxmlformats.org/officeDocument/2006/relationships/customXml" Target="../ink/ink487.xml"/><Relationship Id="rId438" Type="http://schemas.openxmlformats.org/officeDocument/2006/relationships/customXml" Target="../ink/ink515.xml"/><Relationship Id="rId603" Type="http://schemas.openxmlformats.org/officeDocument/2006/relationships/image" Target="../media/image617.png"/><Relationship Id="rId645" Type="http://schemas.openxmlformats.org/officeDocument/2006/relationships/image" Target="../media/image638.png"/><Relationship Id="rId687" Type="http://schemas.openxmlformats.org/officeDocument/2006/relationships/image" Target="../media/image659.png"/><Relationship Id="rId242" Type="http://schemas.openxmlformats.org/officeDocument/2006/relationships/customXml" Target="../ink/ink417.xml"/><Relationship Id="rId284" Type="http://schemas.openxmlformats.org/officeDocument/2006/relationships/customXml" Target="../ink/ink438.xml"/><Relationship Id="rId491" Type="http://schemas.openxmlformats.org/officeDocument/2006/relationships/image" Target="../media/image561.png"/><Relationship Id="rId505" Type="http://schemas.openxmlformats.org/officeDocument/2006/relationships/image" Target="../media/image568.png"/><Relationship Id="rId712" Type="http://schemas.openxmlformats.org/officeDocument/2006/relationships/customXml" Target="../ink/ink652.xml"/><Relationship Id="rId37" Type="http://schemas.openxmlformats.org/officeDocument/2006/relationships/image" Target="../media/image334.png"/><Relationship Id="rId79" Type="http://schemas.openxmlformats.org/officeDocument/2006/relationships/image" Target="../media/image355.png"/><Relationship Id="rId102" Type="http://schemas.openxmlformats.org/officeDocument/2006/relationships/customXml" Target="../ink/ink347.xml"/><Relationship Id="rId144" Type="http://schemas.openxmlformats.org/officeDocument/2006/relationships/customXml" Target="../ink/ink368.xml"/><Relationship Id="rId547" Type="http://schemas.openxmlformats.org/officeDocument/2006/relationships/image" Target="../media/image589.png"/><Relationship Id="rId589" Type="http://schemas.openxmlformats.org/officeDocument/2006/relationships/image" Target="../media/image610.png"/><Relationship Id="rId90" Type="http://schemas.openxmlformats.org/officeDocument/2006/relationships/customXml" Target="../ink/ink341.xml"/><Relationship Id="rId186" Type="http://schemas.openxmlformats.org/officeDocument/2006/relationships/customXml" Target="../ink/ink389.xml"/><Relationship Id="rId351" Type="http://schemas.openxmlformats.org/officeDocument/2006/relationships/image" Target="../media/image491.png"/><Relationship Id="rId393" Type="http://schemas.openxmlformats.org/officeDocument/2006/relationships/image" Target="../media/image512.png"/><Relationship Id="rId407" Type="http://schemas.openxmlformats.org/officeDocument/2006/relationships/image" Target="../media/image519.png"/><Relationship Id="rId449" Type="http://schemas.openxmlformats.org/officeDocument/2006/relationships/image" Target="../media/image540.png"/><Relationship Id="rId614" Type="http://schemas.openxmlformats.org/officeDocument/2006/relationships/customXml" Target="../ink/ink603.xml"/><Relationship Id="rId656" Type="http://schemas.openxmlformats.org/officeDocument/2006/relationships/customXml" Target="../ink/ink624.xml"/><Relationship Id="rId211" Type="http://schemas.openxmlformats.org/officeDocument/2006/relationships/image" Target="../media/image421.png"/><Relationship Id="rId253" Type="http://schemas.openxmlformats.org/officeDocument/2006/relationships/image" Target="../media/image442.png"/><Relationship Id="rId295" Type="http://schemas.openxmlformats.org/officeDocument/2006/relationships/image" Target="../media/image463.png"/><Relationship Id="rId309" Type="http://schemas.openxmlformats.org/officeDocument/2006/relationships/image" Target="../media/image470.png"/><Relationship Id="rId460" Type="http://schemas.openxmlformats.org/officeDocument/2006/relationships/customXml" Target="../ink/ink526.xml"/><Relationship Id="rId516" Type="http://schemas.openxmlformats.org/officeDocument/2006/relationships/customXml" Target="../ink/ink554.xml"/><Relationship Id="rId698" Type="http://schemas.openxmlformats.org/officeDocument/2006/relationships/customXml" Target="../ink/ink645.xml"/><Relationship Id="rId48" Type="http://schemas.openxmlformats.org/officeDocument/2006/relationships/customXml" Target="../ink/ink320.xml"/><Relationship Id="rId113" Type="http://schemas.openxmlformats.org/officeDocument/2006/relationships/image" Target="../media/image372.png"/><Relationship Id="rId320" Type="http://schemas.openxmlformats.org/officeDocument/2006/relationships/customXml" Target="../ink/ink456.xml"/><Relationship Id="rId558" Type="http://schemas.openxmlformats.org/officeDocument/2006/relationships/customXml" Target="../ink/ink575.xml"/><Relationship Id="rId723" Type="http://schemas.openxmlformats.org/officeDocument/2006/relationships/image" Target="../media/image677.png"/><Relationship Id="rId155" Type="http://schemas.openxmlformats.org/officeDocument/2006/relationships/image" Target="../media/image393.png"/><Relationship Id="rId197" Type="http://schemas.openxmlformats.org/officeDocument/2006/relationships/image" Target="../media/image414.png"/><Relationship Id="rId362" Type="http://schemas.openxmlformats.org/officeDocument/2006/relationships/customXml" Target="../ink/ink477.xml"/><Relationship Id="rId418" Type="http://schemas.openxmlformats.org/officeDocument/2006/relationships/customXml" Target="../ink/ink505.xml"/><Relationship Id="rId625" Type="http://schemas.openxmlformats.org/officeDocument/2006/relationships/image" Target="../media/image628.png"/><Relationship Id="rId222" Type="http://schemas.openxmlformats.org/officeDocument/2006/relationships/customXml" Target="../ink/ink407.xml"/><Relationship Id="rId264" Type="http://schemas.openxmlformats.org/officeDocument/2006/relationships/customXml" Target="../ink/ink428.xml"/><Relationship Id="rId471" Type="http://schemas.openxmlformats.org/officeDocument/2006/relationships/image" Target="../media/image551.png"/><Relationship Id="rId667" Type="http://schemas.openxmlformats.org/officeDocument/2006/relationships/image" Target="../media/image649.png"/><Relationship Id="rId17" Type="http://schemas.openxmlformats.org/officeDocument/2006/relationships/image" Target="../media/image324.png"/><Relationship Id="rId59" Type="http://schemas.openxmlformats.org/officeDocument/2006/relationships/image" Target="../media/image345.png"/><Relationship Id="rId124" Type="http://schemas.openxmlformats.org/officeDocument/2006/relationships/customXml" Target="../ink/ink358.xml"/><Relationship Id="rId527" Type="http://schemas.openxmlformats.org/officeDocument/2006/relationships/image" Target="../media/image579.png"/><Relationship Id="rId569" Type="http://schemas.openxmlformats.org/officeDocument/2006/relationships/image" Target="../media/image600.png"/><Relationship Id="rId734" Type="http://schemas.openxmlformats.org/officeDocument/2006/relationships/customXml" Target="../ink/ink663.xml"/><Relationship Id="rId70" Type="http://schemas.openxmlformats.org/officeDocument/2006/relationships/customXml" Target="../ink/ink331.xml"/><Relationship Id="rId166" Type="http://schemas.openxmlformats.org/officeDocument/2006/relationships/customXml" Target="../ink/ink379.xml"/><Relationship Id="rId331" Type="http://schemas.openxmlformats.org/officeDocument/2006/relationships/image" Target="../media/image481.png"/><Relationship Id="rId373" Type="http://schemas.openxmlformats.org/officeDocument/2006/relationships/image" Target="../media/image502.png"/><Relationship Id="rId429" Type="http://schemas.openxmlformats.org/officeDocument/2006/relationships/image" Target="../media/image530.png"/><Relationship Id="rId580" Type="http://schemas.openxmlformats.org/officeDocument/2006/relationships/customXml" Target="../ink/ink586.xml"/><Relationship Id="rId636" Type="http://schemas.openxmlformats.org/officeDocument/2006/relationships/customXml" Target="../ink/ink614.xml"/><Relationship Id="rId1" Type="http://schemas.openxmlformats.org/officeDocument/2006/relationships/slideLayout" Target="../slideLayouts/slideLayout2.xml"/><Relationship Id="rId233" Type="http://schemas.openxmlformats.org/officeDocument/2006/relationships/image" Target="../media/image432.png"/><Relationship Id="rId440" Type="http://schemas.openxmlformats.org/officeDocument/2006/relationships/customXml" Target="../ink/ink516.xml"/><Relationship Id="rId678" Type="http://schemas.openxmlformats.org/officeDocument/2006/relationships/customXml" Target="../ink/ink635.xml"/><Relationship Id="rId28" Type="http://schemas.openxmlformats.org/officeDocument/2006/relationships/customXml" Target="../ink/ink310.xml"/><Relationship Id="rId275" Type="http://schemas.openxmlformats.org/officeDocument/2006/relationships/image" Target="../media/image453.png"/><Relationship Id="rId300" Type="http://schemas.openxmlformats.org/officeDocument/2006/relationships/customXml" Target="../ink/ink446.xml"/><Relationship Id="rId482" Type="http://schemas.openxmlformats.org/officeDocument/2006/relationships/customXml" Target="../ink/ink537.xml"/><Relationship Id="rId538" Type="http://schemas.openxmlformats.org/officeDocument/2006/relationships/customXml" Target="../ink/ink565.xml"/><Relationship Id="rId703" Type="http://schemas.openxmlformats.org/officeDocument/2006/relationships/image" Target="../media/image667.png"/><Relationship Id="rId81" Type="http://schemas.openxmlformats.org/officeDocument/2006/relationships/image" Target="../media/image356.png"/><Relationship Id="rId135" Type="http://schemas.openxmlformats.org/officeDocument/2006/relationships/image" Target="../media/image383.png"/><Relationship Id="rId177" Type="http://schemas.openxmlformats.org/officeDocument/2006/relationships/image" Target="../media/image404.png"/><Relationship Id="rId342" Type="http://schemas.openxmlformats.org/officeDocument/2006/relationships/customXml" Target="../ink/ink467.xml"/><Relationship Id="rId384" Type="http://schemas.openxmlformats.org/officeDocument/2006/relationships/customXml" Target="../ink/ink488.xml"/><Relationship Id="rId591" Type="http://schemas.openxmlformats.org/officeDocument/2006/relationships/image" Target="../media/image611.png"/><Relationship Id="rId605" Type="http://schemas.openxmlformats.org/officeDocument/2006/relationships/image" Target="../media/image618.png"/><Relationship Id="rId202" Type="http://schemas.openxmlformats.org/officeDocument/2006/relationships/customXml" Target="../ink/ink397.xml"/><Relationship Id="rId244" Type="http://schemas.openxmlformats.org/officeDocument/2006/relationships/customXml" Target="../ink/ink418.xml"/><Relationship Id="rId647" Type="http://schemas.openxmlformats.org/officeDocument/2006/relationships/image" Target="../media/image639.png"/><Relationship Id="rId689" Type="http://schemas.openxmlformats.org/officeDocument/2006/relationships/image" Target="../media/image660.png"/><Relationship Id="rId39" Type="http://schemas.openxmlformats.org/officeDocument/2006/relationships/image" Target="../media/image335.png"/><Relationship Id="rId286" Type="http://schemas.openxmlformats.org/officeDocument/2006/relationships/customXml" Target="../ink/ink439.xml"/><Relationship Id="rId451" Type="http://schemas.openxmlformats.org/officeDocument/2006/relationships/image" Target="../media/image541.png"/><Relationship Id="rId493" Type="http://schemas.openxmlformats.org/officeDocument/2006/relationships/image" Target="../media/image562.png"/><Relationship Id="rId507" Type="http://schemas.openxmlformats.org/officeDocument/2006/relationships/image" Target="../media/image569.png"/><Relationship Id="rId549" Type="http://schemas.openxmlformats.org/officeDocument/2006/relationships/image" Target="../media/image590.png"/><Relationship Id="rId714" Type="http://schemas.openxmlformats.org/officeDocument/2006/relationships/customXml" Target="../ink/ink653.xml"/><Relationship Id="rId50" Type="http://schemas.openxmlformats.org/officeDocument/2006/relationships/customXml" Target="../ink/ink321.xml"/><Relationship Id="rId104" Type="http://schemas.openxmlformats.org/officeDocument/2006/relationships/customXml" Target="../ink/ink348.xml"/><Relationship Id="rId146" Type="http://schemas.openxmlformats.org/officeDocument/2006/relationships/customXml" Target="../ink/ink369.xml"/><Relationship Id="rId188" Type="http://schemas.openxmlformats.org/officeDocument/2006/relationships/customXml" Target="../ink/ink390.xml"/><Relationship Id="rId311" Type="http://schemas.openxmlformats.org/officeDocument/2006/relationships/image" Target="../media/image471.png"/><Relationship Id="rId353" Type="http://schemas.openxmlformats.org/officeDocument/2006/relationships/image" Target="../media/image492.png"/><Relationship Id="rId395" Type="http://schemas.openxmlformats.org/officeDocument/2006/relationships/image" Target="../media/image513.png"/><Relationship Id="rId409" Type="http://schemas.openxmlformats.org/officeDocument/2006/relationships/image" Target="../media/image520.png"/><Relationship Id="rId560" Type="http://schemas.openxmlformats.org/officeDocument/2006/relationships/customXml" Target="../ink/ink576.xml"/><Relationship Id="rId92" Type="http://schemas.openxmlformats.org/officeDocument/2006/relationships/customXml" Target="../ink/ink342.xml"/><Relationship Id="rId213" Type="http://schemas.openxmlformats.org/officeDocument/2006/relationships/image" Target="../media/image422.png"/><Relationship Id="rId420" Type="http://schemas.openxmlformats.org/officeDocument/2006/relationships/customXml" Target="../ink/ink506.xml"/><Relationship Id="rId616" Type="http://schemas.openxmlformats.org/officeDocument/2006/relationships/customXml" Target="../ink/ink604.xml"/><Relationship Id="rId658" Type="http://schemas.openxmlformats.org/officeDocument/2006/relationships/customXml" Target="../ink/ink625.xml"/><Relationship Id="rId255" Type="http://schemas.openxmlformats.org/officeDocument/2006/relationships/image" Target="../media/image443.png"/><Relationship Id="rId297" Type="http://schemas.openxmlformats.org/officeDocument/2006/relationships/image" Target="../media/image464.png"/><Relationship Id="rId462" Type="http://schemas.openxmlformats.org/officeDocument/2006/relationships/customXml" Target="../ink/ink527.xml"/><Relationship Id="rId518" Type="http://schemas.openxmlformats.org/officeDocument/2006/relationships/customXml" Target="../ink/ink555.xml"/><Relationship Id="rId725" Type="http://schemas.openxmlformats.org/officeDocument/2006/relationships/image" Target="../media/image678.png"/><Relationship Id="rId115" Type="http://schemas.openxmlformats.org/officeDocument/2006/relationships/image" Target="../media/image373.png"/><Relationship Id="rId157" Type="http://schemas.openxmlformats.org/officeDocument/2006/relationships/image" Target="../media/image394.png"/><Relationship Id="rId322" Type="http://schemas.openxmlformats.org/officeDocument/2006/relationships/customXml" Target="../ink/ink457.xml"/><Relationship Id="rId364" Type="http://schemas.openxmlformats.org/officeDocument/2006/relationships/customXml" Target="../ink/ink478.xml"/><Relationship Id="rId61" Type="http://schemas.openxmlformats.org/officeDocument/2006/relationships/image" Target="../media/image346.png"/><Relationship Id="rId199" Type="http://schemas.openxmlformats.org/officeDocument/2006/relationships/image" Target="../media/image415.png"/><Relationship Id="rId571" Type="http://schemas.openxmlformats.org/officeDocument/2006/relationships/image" Target="../media/image601.png"/><Relationship Id="rId627" Type="http://schemas.openxmlformats.org/officeDocument/2006/relationships/image" Target="../media/image629.png"/><Relationship Id="rId669" Type="http://schemas.openxmlformats.org/officeDocument/2006/relationships/image" Target="../media/image650.png"/><Relationship Id="rId19" Type="http://schemas.openxmlformats.org/officeDocument/2006/relationships/image" Target="../media/image325.png"/><Relationship Id="rId224" Type="http://schemas.openxmlformats.org/officeDocument/2006/relationships/customXml" Target="../ink/ink408.xml"/><Relationship Id="rId266" Type="http://schemas.openxmlformats.org/officeDocument/2006/relationships/customXml" Target="../ink/ink429.xml"/><Relationship Id="rId431" Type="http://schemas.openxmlformats.org/officeDocument/2006/relationships/image" Target="../media/image531.png"/><Relationship Id="rId473" Type="http://schemas.openxmlformats.org/officeDocument/2006/relationships/image" Target="../media/image552.png"/><Relationship Id="rId529" Type="http://schemas.openxmlformats.org/officeDocument/2006/relationships/image" Target="../media/image580.png"/><Relationship Id="rId680" Type="http://schemas.openxmlformats.org/officeDocument/2006/relationships/customXml" Target="../ink/ink636.xml"/><Relationship Id="rId736" Type="http://schemas.openxmlformats.org/officeDocument/2006/relationships/customXml" Target="../ink/ink664.xml"/><Relationship Id="rId30" Type="http://schemas.openxmlformats.org/officeDocument/2006/relationships/customXml" Target="../ink/ink311.xml"/><Relationship Id="rId126" Type="http://schemas.openxmlformats.org/officeDocument/2006/relationships/customXml" Target="../ink/ink359.xml"/><Relationship Id="rId168" Type="http://schemas.openxmlformats.org/officeDocument/2006/relationships/customXml" Target="../ink/ink380.xml"/><Relationship Id="rId333" Type="http://schemas.openxmlformats.org/officeDocument/2006/relationships/image" Target="../media/image482.png"/><Relationship Id="rId540" Type="http://schemas.openxmlformats.org/officeDocument/2006/relationships/customXml" Target="../ink/ink566.xml"/><Relationship Id="rId72" Type="http://schemas.openxmlformats.org/officeDocument/2006/relationships/customXml" Target="../ink/ink332.xml"/><Relationship Id="rId375" Type="http://schemas.openxmlformats.org/officeDocument/2006/relationships/image" Target="../media/image503.png"/><Relationship Id="rId582" Type="http://schemas.openxmlformats.org/officeDocument/2006/relationships/customXml" Target="../ink/ink587.xml"/><Relationship Id="rId638" Type="http://schemas.openxmlformats.org/officeDocument/2006/relationships/customXml" Target="../ink/ink615.xml"/><Relationship Id="rId3" Type="http://schemas.openxmlformats.org/officeDocument/2006/relationships/image" Target="../media/image317.png"/><Relationship Id="rId235" Type="http://schemas.openxmlformats.org/officeDocument/2006/relationships/image" Target="../media/image433.png"/><Relationship Id="rId277" Type="http://schemas.openxmlformats.org/officeDocument/2006/relationships/image" Target="../media/image454.png"/><Relationship Id="rId400" Type="http://schemas.openxmlformats.org/officeDocument/2006/relationships/customXml" Target="../ink/ink496.xml"/><Relationship Id="rId442" Type="http://schemas.openxmlformats.org/officeDocument/2006/relationships/customXml" Target="../ink/ink517.xml"/><Relationship Id="rId484" Type="http://schemas.openxmlformats.org/officeDocument/2006/relationships/customXml" Target="../ink/ink538.xml"/><Relationship Id="rId705" Type="http://schemas.openxmlformats.org/officeDocument/2006/relationships/image" Target="../media/image668.png"/><Relationship Id="rId137" Type="http://schemas.openxmlformats.org/officeDocument/2006/relationships/image" Target="../media/image384.png"/><Relationship Id="rId302" Type="http://schemas.openxmlformats.org/officeDocument/2006/relationships/customXml" Target="../ink/ink447.xml"/><Relationship Id="rId344" Type="http://schemas.openxmlformats.org/officeDocument/2006/relationships/customXml" Target="../ink/ink468.xml"/><Relationship Id="rId691" Type="http://schemas.openxmlformats.org/officeDocument/2006/relationships/image" Target="../media/image661.png"/><Relationship Id="rId41" Type="http://schemas.openxmlformats.org/officeDocument/2006/relationships/image" Target="../media/image336.png"/><Relationship Id="rId83" Type="http://schemas.openxmlformats.org/officeDocument/2006/relationships/image" Target="../media/image357.png"/><Relationship Id="rId179" Type="http://schemas.openxmlformats.org/officeDocument/2006/relationships/image" Target="../media/image405.png"/><Relationship Id="rId386" Type="http://schemas.openxmlformats.org/officeDocument/2006/relationships/customXml" Target="../ink/ink489.xml"/><Relationship Id="rId551" Type="http://schemas.openxmlformats.org/officeDocument/2006/relationships/image" Target="../media/image591.png"/><Relationship Id="rId593" Type="http://schemas.openxmlformats.org/officeDocument/2006/relationships/image" Target="../media/image612.png"/><Relationship Id="rId607" Type="http://schemas.openxmlformats.org/officeDocument/2006/relationships/image" Target="../media/image619.png"/><Relationship Id="rId649" Type="http://schemas.openxmlformats.org/officeDocument/2006/relationships/image" Target="../media/image640.png"/><Relationship Id="rId190" Type="http://schemas.openxmlformats.org/officeDocument/2006/relationships/customXml" Target="../ink/ink391.xml"/><Relationship Id="rId204" Type="http://schemas.openxmlformats.org/officeDocument/2006/relationships/customXml" Target="../ink/ink398.xml"/><Relationship Id="rId246" Type="http://schemas.openxmlformats.org/officeDocument/2006/relationships/customXml" Target="../ink/ink419.xml"/><Relationship Id="rId288" Type="http://schemas.openxmlformats.org/officeDocument/2006/relationships/customXml" Target="../ink/ink440.xml"/><Relationship Id="rId411" Type="http://schemas.openxmlformats.org/officeDocument/2006/relationships/image" Target="../media/image521.png"/><Relationship Id="rId453" Type="http://schemas.openxmlformats.org/officeDocument/2006/relationships/image" Target="../media/image542.png"/><Relationship Id="rId509" Type="http://schemas.openxmlformats.org/officeDocument/2006/relationships/image" Target="../media/image570.png"/><Relationship Id="rId660" Type="http://schemas.openxmlformats.org/officeDocument/2006/relationships/customXml" Target="../ink/ink626.xml"/><Relationship Id="rId106" Type="http://schemas.openxmlformats.org/officeDocument/2006/relationships/customXml" Target="../ink/ink349.xml"/><Relationship Id="rId313" Type="http://schemas.openxmlformats.org/officeDocument/2006/relationships/image" Target="../media/image472.png"/><Relationship Id="rId495" Type="http://schemas.openxmlformats.org/officeDocument/2006/relationships/image" Target="../media/image563.png"/><Relationship Id="rId716" Type="http://schemas.openxmlformats.org/officeDocument/2006/relationships/customXml" Target="../ink/ink654.xml"/><Relationship Id="rId10" Type="http://schemas.openxmlformats.org/officeDocument/2006/relationships/customXml" Target="../ink/ink301.xml"/><Relationship Id="rId52" Type="http://schemas.openxmlformats.org/officeDocument/2006/relationships/customXml" Target="../ink/ink322.xml"/><Relationship Id="rId94" Type="http://schemas.openxmlformats.org/officeDocument/2006/relationships/customXml" Target="../ink/ink343.xml"/><Relationship Id="rId148" Type="http://schemas.openxmlformats.org/officeDocument/2006/relationships/customXml" Target="../ink/ink370.xml"/><Relationship Id="rId355" Type="http://schemas.openxmlformats.org/officeDocument/2006/relationships/image" Target="../media/image493.png"/><Relationship Id="rId397" Type="http://schemas.openxmlformats.org/officeDocument/2006/relationships/image" Target="../media/image514.png"/><Relationship Id="rId520" Type="http://schemas.openxmlformats.org/officeDocument/2006/relationships/customXml" Target="../ink/ink556.xml"/><Relationship Id="rId562" Type="http://schemas.openxmlformats.org/officeDocument/2006/relationships/customXml" Target="../ink/ink577.xml"/><Relationship Id="rId618" Type="http://schemas.openxmlformats.org/officeDocument/2006/relationships/customXml" Target="../ink/ink605.xml"/><Relationship Id="rId215" Type="http://schemas.openxmlformats.org/officeDocument/2006/relationships/image" Target="../media/image423.png"/><Relationship Id="rId257" Type="http://schemas.openxmlformats.org/officeDocument/2006/relationships/image" Target="../media/image444.png"/><Relationship Id="rId422" Type="http://schemas.openxmlformats.org/officeDocument/2006/relationships/customXml" Target="../ink/ink507.xml"/><Relationship Id="rId464" Type="http://schemas.openxmlformats.org/officeDocument/2006/relationships/customXml" Target="../ink/ink528.xml"/><Relationship Id="rId299" Type="http://schemas.openxmlformats.org/officeDocument/2006/relationships/image" Target="../media/image465.png"/><Relationship Id="rId727" Type="http://schemas.openxmlformats.org/officeDocument/2006/relationships/image" Target="../media/image679.png"/><Relationship Id="rId63" Type="http://schemas.openxmlformats.org/officeDocument/2006/relationships/image" Target="../media/image347.png"/><Relationship Id="rId159" Type="http://schemas.openxmlformats.org/officeDocument/2006/relationships/image" Target="../media/image395.png"/><Relationship Id="rId366" Type="http://schemas.openxmlformats.org/officeDocument/2006/relationships/customXml" Target="../ink/ink479.xml"/><Relationship Id="rId573" Type="http://schemas.openxmlformats.org/officeDocument/2006/relationships/image" Target="../media/image602.png"/><Relationship Id="rId226" Type="http://schemas.openxmlformats.org/officeDocument/2006/relationships/customXml" Target="../ink/ink409.xml"/><Relationship Id="rId433" Type="http://schemas.openxmlformats.org/officeDocument/2006/relationships/image" Target="../media/image532.png"/><Relationship Id="rId640" Type="http://schemas.openxmlformats.org/officeDocument/2006/relationships/customXml" Target="../ink/ink616.xml"/><Relationship Id="rId738" Type="http://schemas.openxmlformats.org/officeDocument/2006/relationships/customXml" Target="../ink/ink665.xml"/><Relationship Id="rId74" Type="http://schemas.openxmlformats.org/officeDocument/2006/relationships/customXml" Target="../ink/ink333.xml"/><Relationship Id="rId377" Type="http://schemas.openxmlformats.org/officeDocument/2006/relationships/image" Target="../media/image504.png"/><Relationship Id="rId500" Type="http://schemas.openxmlformats.org/officeDocument/2006/relationships/customXml" Target="../ink/ink546.xml"/><Relationship Id="rId584" Type="http://schemas.openxmlformats.org/officeDocument/2006/relationships/customXml" Target="../ink/ink588.xml"/><Relationship Id="rId5" Type="http://schemas.openxmlformats.org/officeDocument/2006/relationships/image" Target="../media/image318.png"/><Relationship Id="rId237" Type="http://schemas.openxmlformats.org/officeDocument/2006/relationships/image" Target="../media/image434.png"/><Relationship Id="rId444" Type="http://schemas.openxmlformats.org/officeDocument/2006/relationships/customXml" Target="../ink/ink518.xml"/><Relationship Id="rId651" Type="http://schemas.openxmlformats.org/officeDocument/2006/relationships/image" Target="../media/image641.png"/><Relationship Id="rId290" Type="http://schemas.openxmlformats.org/officeDocument/2006/relationships/customXml" Target="../ink/ink441.xml"/><Relationship Id="rId304" Type="http://schemas.openxmlformats.org/officeDocument/2006/relationships/customXml" Target="../ink/ink448.xml"/><Relationship Id="rId388" Type="http://schemas.openxmlformats.org/officeDocument/2006/relationships/customXml" Target="../ink/ink490.xml"/><Relationship Id="rId511" Type="http://schemas.openxmlformats.org/officeDocument/2006/relationships/image" Target="../media/image571.png"/><Relationship Id="rId609" Type="http://schemas.openxmlformats.org/officeDocument/2006/relationships/image" Target="../media/image620.png"/><Relationship Id="rId85" Type="http://schemas.openxmlformats.org/officeDocument/2006/relationships/image" Target="../media/image358.png"/><Relationship Id="rId150" Type="http://schemas.openxmlformats.org/officeDocument/2006/relationships/customXml" Target="../ink/ink371.xml"/><Relationship Id="rId595" Type="http://schemas.openxmlformats.org/officeDocument/2006/relationships/image" Target="../media/image613.png"/><Relationship Id="rId248" Type="http://schemas.openxmlformats.org/officeDocument/2006/relationships/customXml" Target="../ink/ink420.xml"/><Relationship Id="rId455" Type="http://schemas.openxmlformats.org/officeDocument/2006/relationships/image" Target="../media/image543.png"/><Relationship Id="rId662" Type="http://schemas.openxmlformats.org/officeDocument/2006/relationships/customXml" Target="../ink/ink627.xml"/><Relationship Id="rId12" Type="http://schemas.openxmlformats.org/officeDocument/2006/relationships/customXml" Target="../ink/ink302.xml"/><Relationship Id="rId108" Type="http://schemas.openxmlformats.org/officeDocument/2006/relationships/customXml" Target="../ink/ink350.xml"/><Relationship Id="rId315" Type="http://schemas.openxmlformats.org/officeDocument/2006/relationships/image" Target="../media/image473.png"/><Relationship Id="rId522" Type="http://schemas.openxmlformats.org/officeDocument/2006/relationships/customXml" Target="../ink/ink557.xml"/><Relationship Id="rId96" Type="http://schemas.openxmlformats.org/officeDocument/2006/relationships/customXml" Target="../ink/ink344.xml"/><Relationship Id="rId161" Type="http://schemas.openxmlformats.org/officeDocument/2006/relationships/image" Target="../media/image396.png"/><Relationship Id="rId399" Type="http://schemas.openxmlformats.org/officeDocument/2006/relationships/image" Target="../media/image515.png"/><Relationship Id="rId259" Type="http://schemas.openxmlformats.org/officeDocument/2006/relationships/image" Target="../media/image445.png"/><Relationship Id="rId466" Type="http://schemas.openxmlformats.org/officeDocument/2006/relationships/customXml" Target="../ink/ink529.xml"/><Relationship Id="rId673" Type="http://schemas.openxmlformats.org/officeDocument/2006/relationships/image" Target="../media/image652.png"/><Relationship Id="rId23" Type="http://schemas.openxmlformats.org/officeDocument/2006/relationships/image" Target="../media/image327.png"/><Relationship Id="rId119" Type="http://schemas.openxmlformats.org/officeDocument/2006/relationships/image" Target="../media/image375.png"/><Relationship Id="rId326" Type="http://schemas.openxmlformats.org/officeDocument/2006/relationships/customXml" Target="../ink/ink459.xml"/><Relationship Id="rId533" Type="http://schemas.openxmlformats.org/officeDocument/2006/relationships/image" Target="../media/image582.png"/><Relationship Id="rId172" Type="http://schemas.openxmlformats.org/officeDocument/2006/relationships/customXml" Target="../ink/ink382.xml"/><Relationship Id="rId477" Type="http://schemas.openxmlformats.org/officeDocument/2006/relationships/image" Target="../media/image554.png"/><Relationship Id="rId600" Type="http://schemas.openxmlformats.org/officeDocument/2006/relationships/customXml" Target="../ink/ink596.xml"/><Relationship Id="rId684" Type="http://schemas.openxmlformats.org/officeDocument/2006/relationships/customXml" Target="../ink/ink638.xml"/><Relationship Id="rId337" Type="http://schemas.openxmlformats.org/officeDocument/2006/relationships/image" Target="../media/image484.png"/><Relationship Id="rId34" Type="http://schemas.openxmlformats.org/officeDocument/2006/relationships/customXml" Target="../ink/ink313.xml"/><Relationship Id="rId544" Type="http://schemas.openxmlformats.org/officeDocument/2006/relationships/customXml" Target="../ink/ink568.xml"/><Relationship Id="rId183" Type="http://schemas.openxmlformats.org/officeDocument/2006/relationships/image" Target="../media/image407.png"/><Relationship Id="rId390" Type="http://schemas.openxmlformats.org/officeDocument/2006/relationships/customXml" Target="../ink/ink491.xml"/><Relationship Id="rId404" Type="http://schemas.openxmlformats.org/officeDocument/2006/relationships/customXml" Target="../ink/ink498.xml"/><Relationship Id="rId611" Type="http://schemas.openxmlformats.org/officeDocument/2006/relationships/image" Target="../media/image621.png"/><Relationship Id="rId250" Type="http://schemas.openxmlformats.org/officeDocument/2006/relationships/customXml" Target="../ink/ink421.xml"/><Relationship Id="rId488" Type="http://schemas.openxmlformats.org/officeDocument/2006/relationships/customXml" Target="../ink/ink540.xml"/><Relationship Id="rId695" Type="http://schemas.openxmlformats.org/officeDocument/2006/relationships/image" Target="../media/image663.png"/><Relationship Id="rId709" Type="http://schemas.openxmlformats.org/officeDocument/2006/relationships/image" Target="../media/image670.png"/><Relationship Id="rId45" Type="http://schemas.openxmlformats.org/officeDocument/2006/relationships/image" Target="../media/image338.png"/><Relationship Id="rId110" Type="http://schemas.openxmlformats.org/officeDocument/2006/relationships/customXml" Target="../ink/ink351.xml"/><Relationship Id="rId348" Type="http://schemas.openxmlformats.org/officeDocument/2006/relationships/customXml" Target="../ink/ink470.xml"/><Relationship Id="rId555" Type="http://schemas.openxmlformats.org/officeDocument/2006/relationships/image" Target="../media/image593.png"/><Relationship Id="rId194" Type="http://schemas.openxmlformats.org/officeDocument/2006/relationships/customXml" Target="../ink/ink393.xml"/><Relationship Id="rId208" Type="http://schemas.openxmlformats.org/officeDocument/2006/relationships/customXml" Target="../ink/ink400.xml"/><Relationship Id="rId415" Type="http://schemas.openxmlformats.org/officeDocument/2006/relationships/image" Target="../media/image523.png"/><Relationship Id="rId622" Type="http://schemas.openxmlformats.org/officeDocument/2006/relationships/customXml" Target="../ink/ink607.xml"/><Relationship Id="rId261" Type="http://schemas.openxmlformats.org/officeDocument/2006/relationships/image" Target="../media/image446.png"/><Relationship Id="rId499" Type="http://schemas.openxmlformats.org/officeDocument/2006/relationships/image" Target="../media/image565.png"/><Relationship Id="rId56" Type="http://schemas.openxmlformats.org/officeDocument/2006/relationships/customXml" Target="../ink/ink324.xml"/><Relationship Id="rId359" Type="http://schemas.openxmlformats.org/officeDocument/2006/relationships/image" Target="../media/image495.png"/><Relationship Id="rId566" Type="http://schemas.openxmlformats.org/officeDocument/2006/relationships/customXml" Target="../ink/ink579.xml"/><Relationship Id="rId121" Type="http://schemas.openxmlformats.org/officeDocument/2006/relationships/image" Target="../media/image376.png"/><Relationship Id="rId219" Type="http://schemas.openxmlformats.org/officeDocument/2006/relationships/image" Target="../media/image425.png"/><Relationship Id="rId426" Type="http://schemas.openxmlformats.org/officeDocument/2006/relationships/customXml" Target="../ink/ink509.xml"/><Relationship Id="rId633" Type="http://schemas.openxmlformats.org/officeDocument/2006/relationships/image" Target="../media/image632.png"/><Relationship Id="rId67" Type="http://schemas.openxmlformats.org/officeDocument/2006/relationships/image" Target="../media/image349.png"/><Relationship Id="rId272" Type="http://schemas.openxmlformats.org/officeDocument/2006/relationships/customXml" Target="../ink/ink432.xml"/><Relationship Id="rId577" Type="http://schemas.openxmlformats.org/officeDocument/2006/relationships/image" Target="../media/image604.png"/><Relationship Id="rId700" Type="http://schemas.openxmlformats.org/officeDocument/2006/relationships/customXml" Target="../ink/ink646.xml"/><Relationship Id="rId132" Type="http://schemas.openxmlformats.org/officeDocument/2006/relationships/customXml" Target="../ink/ink362.xml"/><Relationship Id="rId437" Type="http://schemas.openxmlformats.org/officeDocument/2006/relationships/image" Target="../media/image534.png"/><Relationship Id="rId644" Type="http://schemas.openxmlformats.org/officeDocument/2006/relationships/customXml" Target="../ink/ink618.xml"/><Relationship Id="rId283" Type="http://schemas.openxmlformats.org/officeDocument/2006/relationships/image" Target="../media/image457.png"/><Relationship Id="rId490" Type="http://schemas.openxmlformats.org/officeDocument/2006/relationships/customXml" Target="../ink/ink541.xml"/><Relationship Id="rId504" Type="http://schemas.openxmlformats.org/officeDocument/2006/relationships/customXml" Target="../ink/ink548.xml"/><Relationship Id="rId711" Type="http://schemas.openxmlformats.org/officeDocument/2006/relationships/image" Target="../media/image671.png"/><Relationship Id="rId78" Type="http://schemas.openxmlformats.org/officeDocument/2006/relationships/customXml" Target="../ink/ink335.xml"/><Relationship Id="rId143" Type="http://schemas.openxmlformats.org/officeDocument/2006/relationships/image" Target="../media/image387.png"/><Relationship Id="rId350" Type="http://schemas.openxmlformats.org/officeDocument/2006/relationships/customXml" Target="../ink/ink471.xml"/><Relationship Id="rId588" Type="http://schemas.openxmlformats.org/officeDocument/2006/relationships/customXml" Target="../ink/ink590.xml"/><Relationship Id="rId9" Type="http://schemas.openxmlformats.org/officeDocument/2006/relationships/image" Target="../media/image320.png"/><Relationship Id="rId210" Type="http://schemas.openxmlformats.org/officeDocument/2006/relationships/customXml" Target="../ink/ink401.xml"/><Relationship Id="rId448" Type="http://schemas.openxmlformats.org/officeDocument/2006/relationships/customXml" Target="../ink/ink520.xml"/><Relationship Id="rId655" Type="http://schemas.openxmlformats.org/officeDocument/2006/relationships/image" Target="../media/image643.png"/><Relationship Id="rId294" Type="http://schemas.openxmlformats.org/officeDocument/2006/relationships/customXml" Target="../ink/ink443.xml"/><Relationship Id="rId308" Type="http://schemas.openxmlformats.org/officeDocument/2006/relationships/customXml" Target="../ink/ink450.xml"/><Relationship Id="rId515" Type="http://schemas.openxmlformats.org/officeDocument/2006/relationships/image" Target="../media/image573.png"/><Relationship Id="rId722" Type="http://schemas.openxmlformats.org/officeDocument/2006/relationships/customXml" Target="../ink/ink657.xml"/><Relationship Id="rId89" Type="http://schemas.openxmlformats.org/officeDocument/2006/relationships/image" Target="../media/image360.png"/><Relationship Id="rId154" Type="http://schemas.openxmlformats.org/officeDocument/2006/relationships/customXml" Target="../ink/ink373.xml"/><Relationship Id="rId361" Type="http://schemas.openxmlformats.org/officeDocument/2006/relationships/image" Target="../media/image496.png"/><Relationship Id="rId599" Type="http://schemas.openxmlformats.org/officeDocument/2006/relationships/image" Target="../media/image615.png"/><Relationship Id="rId459" Type="http://schemas.openxmlformats.org/officeDocument/2006/relationships/image" Target="../media/image545.png"/><Relationship Id="rId666" Type="http://schemas.openxmlformats.org/officeDocument/2006/relationships/customXml" Target="../ink/ink629.xml"/><Relationship Id="rId16" Type="http://schemas.openxmlformats.org/officeDocument/2006/relationships/customXml" Target="../ink/ink304.xml"/><Relationship Id="rId221" Type="http://schemas.openxmlformats.org/officeDocument/2006/relationships/image" Target="../media/image426.png"/><Relationship Id="rId319" Type="http://schemas.openxmlformats.org/officeDocument/2006/relationships/image" Target="../media/image475.png"/><Relationship Id="rId526" Type="http://schemas.openxmlformats.org/officeDocument/2006/relationships/customXml" Target="../ink/ink559.xml"/><Relationship Id="rId733" Type="http://schemas.openxmlformats.org/officeDocument/2006/relationships/image" Target="../media/image682.png"/><Relationship Id="rId165" Type="http://schemas.openxmlformats.org/officeDocument/2006/relationships/image" Target="../media/image398.png"/><Relationship Id="rId372" Type="http://schemas.openxmlformats.org/officeDocument/2006/relationships/customXml" Target="../ink/ink482.xml"/><Relationship Id="rId677" Type="http://schemas.openxmlformats.org/officeDocument/2006/relationships/image" Target="../media/image654.png"/><Relationship Id="rId232" Type="http://schemas.openxmlformats.org/officeDocument/2006/relationships/customXml" Target="../ink/ink412.xml"/><Relationship Id="rId27" Type="http://schemas.openxmlformats.org/officeDocument/2006/relationships/image" Target="../media/image329.png"/><Relationship Id="rId537" Type="http://schemas.openxmlformats.org/officeDocument/2006/relationships/image" Target="../media/image584.png"/><Relationship Id="rId80" Type="http://schemas.openxmlformats.org/officeDocument/2006/relationships/customXml" Target="../ink/ink336.xml"/><Relationship Id="rId176" Type="http://schemas.openxmlformats.org/officeDocument/2006/relationships/customXml" Target="../ink/ink384.xml"/><Relationship Id="rId383" Type="http://schemas.openxmlformats.org/officeDocument/2006/relationships/image" Target="../media/image507.png"/><Relationship Id="rId590" Type="http://schemas.openxmlformats.org/officeDocument/2006/relationships/customXml" Target="../ink/ink591.xml"/><Relationship Id="rId604" Type="http://schemas.openxmlformats.org/officeDocument/2006/relationships/customXml" Target="../ink/ink598.xml"/><Relationship Id="rId243" Type="http://schemas.openxmlformats.org/officeDocument/2006/relationships/image" Target="../media/image437.png"/><Relationship Id="rId450" Type="http://schemas.openxmlformats.org/officeDocument/2006/relationships/customXml" Target="../ink/ink521.xml"/><Relationship Id="rId688" Type="http://schemas.openxmlformats.org/officeDocument/2006/relationships/customXml" Target="../ink/ink640.xml"/><Relationship Id="rId38" Type="http://schemas.openxmlformats.org/officeDocument/2006/relationships/customXml" Target="../ink/ink315.xml"/><Relationship Id="rId103" Type="http://schemas.openxmlformats.org/officeDocument/2006/relationships/image" Target="../media/image367.png"/><Relationship Id="rId310" Type="http://schemas.openxmlformats.org/officeDocument/2006/relationships/customXml" Target="../ink/ink451.xml"/><Relationship Id="rId548" Type="http://schemas.openxmlformats.org/officeDocument/2006/relationships/customXml" Target="../ink/ink570.xml"/><Relationship Id="rId91" Type="http://schemas.openxmlformats.org/officeDocument/2006/relationships/image" Target="../media/image361.png"/><Relationship Id="rId187" Type="http://schemas.openxmlformats.org/officeDocument/2006/relationships/image" Target="../media/image409.png"/><Relationship Id="rId394" Type="http://schemas.openxmlformats.org/officeDocument/2006/relationships/customXml" Target="../ink/ink493.xml"/><Relationship Id="rId408" Type="http://schemas.openxmlformats.org/officeDocument/2006/relationships/customXml" Target="../ink/ink500.xml"/><Relationship Id="rId615" Type="http://schemas.openxmlformats.org/officeDocument/2006/relationships/image" Target="../media/image623.png"/><Relationship Id="rId254" Type="http://schemas.openxmlformats.org/officeDocument/2006/relationships/customXml" Target="../ink/ink423.xml"/><Relationship Id="rId699" Type="http://schemas.openxmlformats.org/officeDocument/2006/relationships/image" Target="../media/image665.png"/><Relationship Id="rId49" Type="http://schemas.openxmlformats.org/officeDocument/2006/relationships/image" Target="../media/image340.png"/><Relationship Id="rId114" Type="http://schemas.openxmlformats.org/officeDocument/2006/relationships/customXml" Target="../ink/ink353.xml"/><Relationship Id="rId461" Type="http://schemas.openxmlformats.org/officeDocument/2006/relationships/image" Target="../media/image546.png"/><Relationship Id="rId559" Type="http://schemas.openxmlformats.org/officeDocument/2006/relationships/image" Target="../media/image595.png"/><Relationship Id="rId198" Type="http://schemas.openxmlformats.org/officeDocument/2006/relationships/customXml" Target="../ink/ink395.xml"/><Relationship Id="rId321" Type="http://schemas.openxmlformats.org/officeDocument/2006/relationships/image" Target="../media/image476.png"/><Relationship Id="rId419" Type="http://schemas.openxmlformats.org/officeDocument/2006/relationships/image" Target="../media/image525.png"/><Relationship Id="rId626" Type="http://schemas.openxmlformats.org/officeDocument/2006/relationships/customXml" Target="../ink/ink609.xml"/><Relationship Id="rId265" Type="http://schemas.openxmlformats.org/officeDocument/2006/relationships/image" Target="../media/image448.png"/><Relationship Id="rId472" Type="http://schemas.openxmlformats.org/officeDocument/2006/relationships/customXml" Target="../ink/ink532.xml"/><Relationship Id="rId125" Type="http://schemas.openxmlformats.org/officeDocument/2006/relationships/image" Target="../media/image378.png"/><Relationship Id="rId332" Type="http://schemas.openxmlformats.org/officeDocument/2006/relationships/customXml" Target="../ink/ink462.xml"/><Relationship Id="rId637" Type="http://schemas.openxmlformats.org/officeDocument/2006/relationships/image" Target="../media/image634.png"/><Relationship Id="rId276" Type="http://schemas.openxmlformats.org/officeDocument/2006/relationships/customXml" Target="../ink/ink434.xml"/><Relationship Id="rId483" Type="http://schemas.openxmlformats.org/officeDocument/2006/relationships/image" Target="../media/image557.png"/><Relationship Id="rId690" Type="http://schemas.openxmlformats.org/officeDocument/2006/relationships/customXml" Target="../ink/ink641.xml"/><Relationship Id="rId704" Type="http://schemas.openxmlformats.org/officeDocument/2006/relationships/customXml" Target="../ink/ink648.xml"/><Relationship Id="rId40" Type="http://schemas.openxmlformats.org/officeDocument/2006/relationships/customXml" Target="../ink/ink316.xml"/><Relationship Id="rId136" Type="http://schemas.openxmlformats.org/officeDocument/2006/relationships/customXml" Target="../ink/ink364.xml"/><Relationship Id="rId343" Type="http://schemas.openxmlformats.org/officeDocument/2006/relationships/image" Target="../media/image487.png"/><Relationship Id="rId550" Type="http://schemas.openxmlformats.org/officeDocument/2006/relationships/customXml" Target="../ink/ink571.xml"/><Relationship Id="rId203" Type="http://schemas.openxmlformats.org/officeDocument/2006/relationships/image" Target="../media/image417.png"/><Relationship Id="rId648" Type="http://schemas.openxmlformats.org/officeDocument/2006/relationships/customXml" Target="../ink/ink620.xml"/><Relationship Id="rId287" Type="http://schemas.openxmlformats.org/officeDocument/2006/relationships/image" Target="../media/image459.png"/><Relationship Id="rId410" Type="http://schemas.openxmlformats.org/officeDocument/2006/relationships/customXml" Target="../ink/ink501.xml"/><Relationship Id="rId494" Type="http://schemas.openxmlformats.org/officeDocument/2006/relationships/customXml" Target="../ink/ink543.xml"/><Relationship Id="rId508" Type="http://schemas.openxmlformats.org/officeDocument/2006/relationships/customXml" Target="../ink/ink550.xml"/><Relationship Id="rId715" Type="http://schemas.openxmlformats.org/officeDocument/2006/relationships/image" Target="../media/image673.png"/><Relationship Id="rId147" Type="http://schemas.openxmlformats.org/officeDocument/2006/relationships/image" Target="../media/image389.png"/><Relationship Id="rId354" Type="http://schemas.openxmlformats.org/officeDocument/2006/relationships/customXml" Target="../ink/ink473.xml"/><Relationship Id="rId51" Type="http://schemas.openxmlformats.org/officeDocument/2006/relationships/image" Target="../media/image341.png"/><Relationship Id="rId561" Type="http://schemas.openxmlformats.org/officeDocument/2006/relationships/image" Target="../media/image596.png"/><Relationship Id="rId659" Type="http://schemas.openxmlformats.org/officeDocument/2006/relationships/image" Target="../media/image645.png"/></Relationships>
</file>

<file path=ppt/slides/_rels/slide14.xml.rels><?xml version="1.0" encoding="UTF-8" standalone="yes"?>
<Relationships xmlns="http://schemas.openxmlformats.org/package/2006/relationships"><Relationship Id="rId3" Type="http://schemas.openxmlformats.org/officeDocument/2006/relationships/hyperlink" Target="https://r-coder.com/plot-en-r/" TargetMode="External"/><Relationship Id="rId2" Type="http://schemas.openxmlformats.org/officeDocument/2006/relationships/hyperlink" Target="https://rstudio-pubs-static.s3.amazonaws.com/181790_ced30c7078bc4733a7a3dc5c032b007a.html#distribucion-geometrica"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686.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6010.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17010.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688.wmf"/><Relationship Id="rId3" Type="http://schemas.openxmlformats.org/officeDocument/2006/relationships/image" Target="../media/image2010.png"/><Relationship Id="rId7" Type="http://schemas.openxmlformats.org/officeDocument/2006/relationships/oleObject" Target="../embeddings/oleObject2.bin"/><Relationship Id="rId1" Type="http://schemas.openxmlformats.org/officeDocument/2006/relationships/slideLayout" Target="../slideLayouts/slideLayout6.xml"/><Relationship Id="rId6" Type="http://schemas.openxmlformats.org/officeDocument/2006/relationships/image" Target="../media/image687.wmf"/><Relationship Id="rId5" Type="http://schemas.openxmlformats.org/officeDocument/2006/relationships/oleObject" Target="../embeddings/oleObject1.bin"/><Relationship Id="rId4" Type="http://schemas.openxmlformats.org/officeDocument/2006/relationships/image" Target="../media/image2110.png"/></Relationships>
</file>

<file path=ppt/slides/_rels/slide21.xml.rels><?xml version="1.0" encoding="UTF-8" standalone="yes"?>
<Relationships xmlns="http://schemas.openxmlformats.org/package/2006/relationships"><Relationship Id="rId2" Type="http://schemas.openxmlformats.org/officeDocument/2006/relationships/image" Target="../media/image8010.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17" Type="http://schemas.openxmlformats.org/officeDocument/2006/relationships/customXml" Target="../ink/ink723.xml"/><Relationship Id="rId671" Type="http://schemas.openxmlformats.org/officeDocument/2006/relationships/customXml" Target="../ink/ink1000.xml"/><Relationship Id="rId21" Type="http://schemas.openxmlformats.org/officeDocument/2006/relationships/customXml" Target="../ink/ink675.xml"/><Relationship Id="rId324" Type="http://schemas.openxmlformats.org/officeDocument/2006/relationships/image" Target="../media/image849.png"/><Relationship Id="rId531" Type="http://schemas.openxmlformats.org/officeDocument/2006/relationships/customXml" Target="../ink/ink930.xml"/><Relationship Id="rId629" Type="http://schemas.openxmlformats.org/officeDocument/2006/relationships/customXml" Target="../ink/ink979.xml"/><Relationship Id="rId170" Type="http://schemas.openxmlformats.org/officeDocument/2006/relationships/image" Target="../media/image772.png"/><Relationship Id="rId268" Type="http://schemas.openxmlformats.org/officeDocument/2006/relationships/image" Target="../media/image821.png"/><Relationship Id="rId475" Type="http://schemas.openxmlformats.org/officeDocument/2006/relationships/customXml" Target="../ink/ink902.xml"/><Relationship Id="rId682" Type="http://schemas.openxmlformats.org/officeDocument/2006/relationships/image" Target="../media/image1028.png"/><Relationship Id="rId32" Type="http://schemas.openxmlformats.org/officeDocument/2006/relationships/image" Target="../media/image703.png"/><Relationship Id="rId128" Type="http://schemas.openxmlformats.org/officeDocument/2006/relationships/image" Target="../media/image751.png"/><Relationship Id="rId335" Type="http://schemas.openxmlformats.org/officeDocument/2006/relationships/customXml" Target="../ink/ink832.xml"/><Relationship Id="rId542" Type="http://schemas.openxmlformats.org/officeDocument/2006/relationships/image" Target="../media/image958.png"/><Relationship Id="rId181" Type="http://schemas.openxmlformats.org/officeDocument/2006/relationships/customXml" Target="../ink/ink755.xml"/><Relationship Id="rId402" Type="http://schemas.openxmlformats.org/officeDocument/2006/relationships/image" Target="../media/image888.png"/><Relationship Id="rId279" Type="http://schemas.openxmlformats.org/officeDocument/2006/relationships/customXml" Target="../ink/ink804.xml"/><Relationship Id="rId486" Type="http://schemas.openxmlformats.org/officeDocument/2006/relationships/image" Target="../media/image930.png"/><Relationship Id="rId693" Type="http://schemas.openxmlformats.org/officeDocument/2006/relationships/customXml" Target="../ink/ink1011.xml"/><Relationship Id="rId707" Type="http://schemas.openxmlformats.org/officeDocument/2006/relationships/customXml" Target="../ink/ink1018.xml"/><Relationship Id="rId43" Type="http://schemas.openxmlformats.org/officeDocument/2006/relationships/customXml" Target="../ink/ink686.xml"/><Relationship Id="rId139" Type="http://schemas.openxmlformats.org/officeDocument/2006/relationships/customXml" Target="../ink/ink734.xml"/><Relationship Id="rId346" Type="http://schemas.openxmlformats.org/officeDocument/2006/relationships/image" Target="../media/image860.png"/><Relationship Id="rId553" Type="http://schemas.openxmlformats.org/officeDocument/2006/relationships/customXml" Target="../ink/ink941.xml"/><Relationship Id="rId192" Type="http://schemas.openxmlformats.org/officeDocument/2006/relationships/image" Target="../media/image783.png"/><Relationship Id="rId206" Type="http://schemas.openxmlformats.org/officeDocument/2006/relationships/image" Target="../media/image790.png"/><Relationship Id="rId413" Type="http://schemas.openxmlformats.org/officeDocument/2006/relationships/customXml" Target="../ink/ink871.xml"/><Relationship Id="rId497" Type="http://schemas.openxmlformats.org/officeDocument/2006/relationships/customXml" Target="../ink/ink913.xml"/><Relationship Id="rId620" Type="http://schemas.openxmlformats.org/officeDocument/2006/relationships/image" Target="../media/image997.png"/><Relationship Id="rId718" Type="http://schemas.openxmlformats.org/officeDocument/2006/relationships/image" Target="../media/image1046.png"/><Relationship Id="rId357" Type="http://schemas.openxmlformats.org/officeDocument/2006/relationships/customXml" Target="../ink/ink843.xml"/><Relationship Id="rId54" Type="http://schemas.openxmlformats.org/officeDocument/2006/relationships/image" Target="../media/image714.png"/><Relationship Id="rId217" Type="http://schemas.openxmlformats.org/officeDocument/2006/relationships/customXml" Target="../ink/ink773.xml"/><Relationship Id="rId564" Type="http://schemas.openxmlformats.org/officeDocument/2006/relationships/image" Target="../media/image969.png"/><Relationship Id="rId424" Type="http://schemas.openxmlformats.org/officeDocument/2006/relationships/image" Target="../media/image899.png"/><Relationship Id="rId631" Type="http://schemas.openxmlformats.org/officeDocument/2006/relationships/customXml" Target="../ink/ink980.xml"/><Relationship Id="rId270" Type="http://schemas.openxmlformats.org/officeDocument/2006/relationships/image" Target="../media/image822.png"/><Relationship Id="rId65" Type="http://schemas.openxmlformats.org/officeDocument/2006/relationships/customXml" Target="../ink/ink697.xml"/><Relationship Id="rId130" Type="http://schemas.openxmlformats.org/officeDocument/2006/relationships/image" Target="../media/image752.png"/><Relationship Id="rId368" Type="http://schemas.openxmlformats.org/officeDocument/2006/relationships/image" Target="../media/image871.png"/><Relationship Id="rId575" Type="http://schemas.openxmlformats.org/officeDocument/2006/relationships/customXml" Target="../ink/ink952.xml"/><Relationship Id="rId228" Type="http://schemas.openxmlformats.org/officeDocument/2006/relationships/image" Target="../media/image801.png"/><Relationship Id="rId435" Type="http://schemas.openxmlformats.org/officeDocument/2006/relationships/customXml" Target="../ink/ink882.xml"/><Relationship Id="rId642" Type="http://schemas.openxmlformats.org/officeDocument/2006/relationships/image" Target="../media/image1008.png"/><Relationship Id="rId281" Type="http://schemas.openxmlformats.org/officeDocument/2006/relationships/customXml" Target="../ink/ink805.xml"/><Relationship Id="rId502" Type="http://schemas.openxmlformats.org/officeDocument/2006/relationships/image" Target="../media/image938.png"/><Relationship Id="rId76" Type="http://schemas.openxmlformats.org/officeDocument/2006/relationships/image" Target="../media/image725.png"/><Relationship Id="rId141" Type="http://schemas.openxmlformats.org/officeDocument/2006/relationships/customXml" Target="../ink/ink735.xml"/><Relationship Id="rId379" Type="http://schemas.openxmlformats.org/officeDocument/2006/relationships/customXml" Target="../ink/ink854.xml"/><Relationship Id="rId586" Type="http://schemas.openxmlformats.org/officeDocument/2006/relationships/image" Target="../media/image980.png"/><Relationship Id="rId7" Type="http://schemas.openxmlformats.org/officeDocument/2006/relationships/customXml" Target="../ink/ink668.xml"/><Relationship Id="rId239" Type="http://schemas.openxmlformats.org/officeDocument/2006/relationships/customXml" Target="../ink/ink784.xml"/><Relationship Id="rId446" Type="http://schemas.openxmlformats.org/officeDocument/2006/relationships/image" Target="../media/image910.png"/><Relationship Id="rId653" Type="http://schemas.openxmlformats.org/officeDocument/2006/relationships/customXml" Target="../ink/ink991.xml"/><Relationship Id="rId292" Type="http://schemas.openxmlformats.org/officeDocument/2006/relationships/image" Target="../media/image833.png"/><Relationship Id="rId306" Type="http://schemas.openxmlformats.org/officeDocument/2006/relationships/image" Target="../media/image840.png"/><Relationship Id="rId87" Type="http://schemas.openxmlformats.org/officeDocument/2006/relationships/customXml" Target="../ink/ink708.xml"/><Relationship Id="rId513" Type="http://schemas.openxmlformats.org/officeDocument/2006/relationships/customXml" Target="../ink/ink921.xml"/><Relationship Id="rId597" Type="http://schemas.openxmlformats.org/officeDocument/2006/relationships/customXml" Target="../ink/ink963.xml"/><Relationship Id="rId720" Type="http://schemas.openxmlformats.org/officeDocument/2006/relationships/image" Target="../media/image1047.png"/><Relationship Id="rId152" Type="http://schemas.openxmlformats.org/officeDocument/2006/relationships/image" Target="../media/image763.png"/><Relationship Id="rId457" Type="http://schemas.openxmlformats.org/officeDocument/2006/relationships/customXml" Target="../ink/ink893.xml"/><Relationship Id="rId664" Type="http://schemas.openxmlformats.org/officeDocument/2006/relationships/image" Target="../media/image1019.png"/><Relationship Id="rId14" Type="http://schemas.openxmlformats.org/officeDocument/2006/relationships/image" Target="../media/image694.png"/><Relationship Id="rId317" Type="http://schemas.openxmlformats.org/officeDocument/2006/relationships/customXml" Target="../ink/ink823.xml"/><Relationship Id="rId524" Type="http://schemas.openxmlformats.org/officeDocument/2006/relationships/image" Target="../media/image949.png"/><Relationship Id="rId98" Type="http://schemas.openxmlformats.org/officeDocument/2006/relationships/image" Target="../media/image736.png"/><Relationship Id="rId163" Type="http://schemas.openxmlformats.org/officeDocument/2006/relationships/customXml" Target="../ink/ink746.xml"/><Relationship Id="rId370" Type="http://schemas.openxmlformats.org/officeDocument/2006/relationships/image" Target="../media/image872.png"/><Relationship Id="rId230" Type="http://schemas.openxmlformats.org/officeDocument/2006/relationships/image" Target="../media/image802.png"/><Relationship Id="rId468" Type="http://schemas.openxmlformats.org/officeDocument/2006/relationships/image" Target="../media/image921.png"/><Relationship Id="rId675" Type="http://schemas.openxmlformats.org/officeDocument/2006/relationships/customXml" Target="../ink/ink1002.xml"/><Relationship Id="rId25" Type="http://schemas.openxmlformats.org/officeDocument/2006/relationships/customXml" Target="../ink/ink677.xml"/><Relationship Id="rId328" Type="http://schemas.openxmlformats.org/officeDocument/2006/relationships/image" Target="../media/image851.png"/><Relationship Id="rId535" Type="http://schemas.openxmlformats.org/officeDocument/2006/relationships/customXml" Target="../ink/ink932.xml"/><Relationship Id="rId174" Type="http://schemas.openxmlformats.org/officeDocument/2006/relationships/image" Target="../media/image774.png"/><Relationship Id="rId381" Type="http://schemas.openxmlformats.org/officeDocument/2006/relationships/customXml" Target="../ink/ink855.xml"/><Relationship Id="rId602" Type="http://schemas.openxmlformats.org/officeDocument/2006/relationships/image" Target="../media/image988.png"/><Relationship Id="rId241" Type="http://schemas.openxmlformats.org/officeDocument/2006/relationships/customXml" Target="../ink/ink785.xml"/><Relationship Id="rId479" Type="http://schemas.openxmlformats.org/officeDocument/2006/relationships/customXml" Target="../ink/ink904.xml"/><Relationship Id="rId686" Type="http://schemas.openxmlformats.org/officeDocument/2006/relationships/image" Target="../media/image1030.png"/><Relationship Id="rId36" Type="http://schemas.openxmlformats.org/officeDocument/2006/relationships/image" Target="../media/image705.png"/><Relationship Id="rId339" Type="http://schemas.openxmlformats.org/officeDocument/2006/relationships/customXml" Target="../ink/ink834.xml"/><Relationship Id="rId546" Type="http://schemas.openxmlformats.org/officeDocument/2006/relationships/image" Target="../media/image960.png"/><Relationship Id="rId101" Type="http://schemas.openxmlformats.org/officeDocument/2006/relationships/customXml" Target="../ink/ink715.xml"/><Relationship Id="rId185" Type="http://schemas.openxmlformats.org/officeDocument/2006/relationships/customXml" Target="../ink/ink757.xml"/><Relationship Id="rId406" Type="http://schemas.openxmlformats.org/officeDocument/2006/relationships/image" Target="../media/image890.png"/><Relationship Id="rId392" Type="http://schemas.openxmlformats.org/officeDocument/2006/relationships/image" Target="../media/image883.png"/><Relationship Id="rId613" Type="http://schemas.openxmlformats.org/officeDocument/2006/relationships/customXml" Target="../ink/ink971.xml"/><Relationship Id="rId697" Type="http://schemas.openxmlformats.org/officeDocument/2006/relationships/customXml" Target="../ink/ink1013.xml"/><Relationship Id="rId252" Type="http://schemas.openxmlformats.org/officeDocument/2006/relationships/image" Target="../media/image813.png"/><Relationship Id="rId47" Type="http://schemas.openxmlformats.org/officeDocument/2006/relationships/customXml" Target="../ink/ink688.xml"/><Relationship Id="rId112" Type="http://schemas.openxmlformats.org/officeDocument/2006/relationships/image" Target="../media/image743.png"/><Relationship Id="rId557" Type="http://schemas.openxmlformats.org/officeDocument/2006/relationships/customXml" Target="../ink/ink943.xml"/><Relationship Id="rId196" Type="http://schemas.openxmlformats.org/officeDocument/2006/relationships/image" Target="../media/image785.png"/><Relationship Id="rId417" Type="http://schemas.openxmlformats.org/officeDocument/2006/relationships/customXml" Target="../ink/ink873.xml"/><Relationship Id="rId624" Type="http://schemas.openxmlformats.org/officeDocument/2006/relationships/image" Target="../media/image999.png"/><Relationship Id="rId263" Type="http://schemas.openxmlformats.org/officeDocument/2006/relationships/customXml" Target="../ink/ink796.xml"/><Relationship Id="rId470" Type="http://schemas.openxmlformats.org/officeDocument/2006/relationships/image" Target="../media/image922.png"/><Relationship Id="rId58" Type="http://schemas.openxmlformats.org/officeDocument/2006/relationships/image" Target="../media/image716.png"/><Relationship Id="rId123" Type="http://schemas.openxmlformats.org/officeDocument/2006/relationships/customXml" Target="../ink/ink726.xml"/><Relationship Id="rId330" Type="http://schemas.openxmlformats.org/officeDocument/2006/relationships/image" Target="../media/image852.png"/><Relationship Id="rId568" Type="http://schemas.openxmlformats.org/officeDocument/2006/relationships/image" Target="../media/image971.png"/><Relationship Id="rId428" Type="http://schemas.openxmlformats.org/officeDocument/2006/relationships/image" Target="../media/image901.png"/><Relationship Id="rId635" Type="http://schemas.openxmlformats.org/officeDocument/2006/relationships/customXml" Target="../ink/ink982.xml"/><Relationship Id="rId274" Type="http://schemas.openxmlformats.org/officeDocument/2006/relationships/image" Target="../media/image824.png"/><Relationship Id="rId481" Type="http://schemas.openxmlformats.org/officeDocument/2006/relationships/customXml" Target="../ink/ink905.xml"/><Relationship Id="rId702" Type="http://schemas.openxmlformats.org/officeDocument/2006/relationships/image" Target="../media/image1038.png"/><Relationship Id="rId69" Type="http://schemas.openxmlformats.org/officeDocument/2006/relationships/customXml" Target="../ink/ink699.xml"/><Relationship Id="rId134" Type="http://schemas.openxmlformats.org/officeDocument/2006/relationships/image" Target="../media/image754.png"/><Relationship Id="rId579" Type="http://schemas.openxmlformats.org/officeDocument/2006/relationships/customXml" Target="../ink/ink954.xml"/><Relationship Id="rId341" Type="http://schemas.openxmlformats.org/officeDocument/2006/relationships/customXml" Target="../ink/ink835.xml"/><Relationship Id="rId439" Type="http://schemas.openxmlformats.org/officeDocument/2006/relationships/customXml" Target="../ink/ink884.xml"/><Relationship Id="rId646" Type="http://schemas.openxmlformats.org/officeDocument/2006/relationships/image" Target="../media/image1010.png"/><Relationship Id="rId201" Type="http://schemas.openxmlformats.org/officeDocument/2006/relationships/customXml" Target="../ink/ink765.xml"/><Relationship Id="rId285" Type="http://schemas.openxmlformats.org/officeDocument/2006/relationships/customXml" Target="../ink/ink807.xml"/><Relationship Id="rId506" Type="http://schemas.openxmlformats.org/officeDocument/2006/relationships/image" Target="../media/image940.png"/><Relationship Id="rId492" Type="http://schemas.openxmlformats.org/officeDocument/2006/relationships/image" Target="../media/image933.png"/><Relationship Id="rId713" Type="http://schemas.openxmlformats.org/officeDocument/2006/relationships/customXml" Target="../ink/ink1021.xml"/><Relationship Id="rId145" Type="http://schemas.openxmlformats.org/officeDocument/2006/relationships/customXml" Target="../ink/ink737.xml"/><Relationship Id="rId352" Type="http://schemas.openxmlformats.org/officeDocument/2006/relationships/image" Target="../media/image863.png"/><Relationship Id="rId212" Type="http://schemas.openxmlformats.org/officeDocument/2006/relationships/image" Target="../media/image793.png"/><Relationship Id="rId657" Type="http://schemas.openxmlformats.org/officeDocument/2006/relationships/customXml" Target="../ink/ink993.xml"/><Relationship Id="rId296" Type="http://schemas.openxmlformats.org/officeDocument/2006/relationships/image" Target="../media/image835.png"/><Relationship Id="rId517" Type="http://schemas.openxmlformats.org/officeDocument/2006/relationships/customXml" Target="../ink/ink923.xml"/><Relationship Id="rId724" Type="http://schemas.openxmlformats.org/officeDocument/2006/relationships/image" Target="../media/image1049.png"/><Relationship Id="rId60" Type="http://schemas.openxmlformats.org/officeDocument/2006/relationships/image" Target="../media/image717.png"/><Relationship Id="rId156" Type="http://schemas.openxmlformats.org/officeDocument/2006/relationships/image" Target="../media/image765.png"/><Relationship Id="rId363" Type="http://schemas.openxmlformats.org/officeDocument/2006/relationships/customXml" Target="../ink/ink846.xml"/><Relationship Id="rId570" Type="http://schemas.openxmlformats.org/officeDocument/2006/relationships/image" Target="../media/image972.png"/><Relationship Id="rId223" Type="http://schemas.openxmlformats.org/officeDocument/2006/relationships/customXml" Target="../ink/ink776.xml"/><Relationship Id="rId430" Type="http://schemas.openxmlformats.org/officeDocument/2006/relationships/image" Target="../media/image902.png"/><Relationship Id="rId668" Type="http://schemas.openxmlformats.org/officeDocument/2006/relationships/image" Target="../media/image1021.png"/><Relationship Id="rId18" Type="http://schemas.openxmlformats.org/officeDocument/2006/relationships/image" Target="../media/image696.png"/><Relationship Id="rId528" Type="http://schemas.openxmlformats.org/officeDocument/2006/relationships/image" Target="../media/image951.png"/><Relationship Id="rId167" Type="http://schemas.openxmlformats.org/officeDocument/2006/relationships/customXml" Target="../ink/ink748.xml"/><Relationship Id="rId374" Type="http://schemas.openxmlformats.org/officeDocument/2006/relationships/image" Target="../media/image874.png"/><Relationship Id="rId581" Type="http://schemas.openxmlformats.org/officeDocument/2006/relationships/customXml" Target="../ink/ink955.xml"/><Relationship Id="rId71" Type="http://schemas.openxmlformats.org/officeDocument/2006/relationships/customXml" Target="../ink/ink700.xml"/><Relationship Id="rId234" Type="http://schemas.openxmlformats.org/officeDocument/2006/relationships/image" Target="../media/image804.png"/><Relationship Id="rId679" Type="http://schemas.openxmlformats.org/officeDocument/2006/relationships/customXml" Target="../ink/ink1004.xml"/><Relationship Id="rId2" Type="http://schemas.openxmlformats.org/officeDocument/2006/relationships/image" Target="../media/image9910.png"/><Relationship Id="rId29" Type="http://schemas.openxmlformats.org/officeDocument/2006/relationships/customXml" Target="../ink/ink679.xml"/><Relationship Id="rId441" Type="http://schemas.openxmlformats.org/officeDocument/2006/relationships/customXml" Target="../ink/ink885.xml"/><Relationship Id="rId539" Type="http://schemas.openxmlformats.org/officeDocument/2006/relationships/customXml" Target="../ink/ink934.xml"/><Relationship Id="rId178" Type="http://schemas.openxmlformats.org/officeDocument/2006/relationships/image" Target="../media/image776.png"/><Relationship Id="rId301" Type="http://schemas.openxmlformats.org/officeDocument/2006/relationships/customXml" Target="../ink/ink815.xml"/><Relationship Id="rId82" Type="http://schemas.openxmlformats.org/officeDocument/2006/relationships/image" Target="../media/image728.png"/><Relationship Id="rId385" Type="http://schemas.openxmlformats.org/officeDocument/2006/relationships/customXml" Target="../ink/ink857.xml"/><Relationship Id="rId592" Type="http://schemas.openxmlformats.org/officeDocument/2006/relationships/image" Target="../media/image983.png"/><Relationship Id="rId606" Type="http://schemas.openxmlformats.org/officeDocument/2006/relationships/image" Target="../media/image990.png"/><Relationship Id="rId245" Type="http://schemas.openxmlformats.org/officeDocument/2006/relationships/customXml" Target="../ink/ink787.xml"/><Relationship Id="rId287" Type="http://schemas.openxmlformats.org/officeDocument/2006/relationships/customXml" Target="../ink/ink808.xml"/><Relationship Id="rId410" Type="http://schemas.openxmlformats.org/officeDocument/2006/relationships/image" Target="../media/image892.png"/><Relationship Id="rId452" Type="http://schemas.openxmlformats.org/officeDocument/2006/relationships/image" Target="../media/image913.png"/><Relationship Id="rId494" Type="http://schemas.openxmlformats.org/officeDocument/2006/relationships/image" Target="../media/image934.png"/><Relationship Id="rId508" Type="http://schemas.openxmlformats.org/officeDocument/2006/relationships/image" Target="../media/image941.png"/><Relationship Id="rId715" Type="http://schemas.openxmlformats.org/officeDocument/2006/relationships/customXml" Target="../ink/ink1022.xml"/><Relationship Id="rId105" Type="http://schemas.openxmlformats.org/officeDocument/2006/relationships/customXml" Target="../ink/ink717.xml"/><Relationship Id="rId147" Type="http://schemas.openxmlformats.org/officeDocument/2006/relationships/customXml" Target="../ink/ink738.xml"/><Relationship Id="rId312" Type="http://schemas.openxmlformats.org/officeDocument/2006/relationships/image" Target="../media/image843.png"/><Relationship Id="rId354" Type="http://schemas.openxmlformats.org/officeDocument/2006/relationships/image" Target="../media/image864.png"/><Relationship Id="rId51" Type="http://schemas.openxmlformats.org/officeDocument/2006/relationships/customXml" Target="../ink/ink690.xml"/><Relationship Id="rId93" Type="http://schemas.openxmlformats.org/officeDocument/2006/relationships/customXml" Target="../ink/ink711.xml"/><Relationship Id="rId189" Type="http://schemas.openxmlformats.org/officeDocument/2006/relationships/customXml" Target="../ink/ink759.xml"/><Relationship Id="rId396" Type="http://schemas.openxmlformats.org/officeDocument/2006/relationships/image" Target="../media/image885.png"/><Relationship Id="rId561" Type="http://schemas.openxmlformats.org/officeDocument/2006/relationships/customXml" Target="../ink/ink945.xml"/><Relationship Id="rId617" Type="http://schemas.openxmlformats.org/officeDocument/2006/relationships/customXml" Target="../ink/ink973.xml"/><Relationship Id="rId659" Type="http://schemas.openxmlformats.org/officeDocument/2006/relationships/customXml" Target="../ink/ink994.xml"/><Relationship Id="rId214" Type="http://schemas.openxmlformats.org/officeDocument/2006/relationships/image" Target="../media/image794.png"/><Relationship Id="rId256" Type="http://schemas.openxmlformats.org/officeDocument/2006/relationships/image" Target="../media/image815.png"/><Relationship Id="rId298" Type="http://schemas.openxmlformats.org/officeDocument/2006/relationships/image" Target="../media/image836.png"/><Relationship Id="rId421" Type="http://schemas.openxmlformats.org/officeDocument/2006/relationships/customXml" Target="../ink/ink875.xml"/><Relationship Id="rId463" Type="http://schemas.openxmlformats.org/officeDocument/2006/relationships/customXml" Target="../ink/ink896.xml"/><Relationship Id="rId519" Type="http://schemas.openxmlformats.org/officeDocument/2006/relationships/customXml" Target="../ink/ink924.xml"/><Relationship Id="rId670" Type="http://schemas.openxmlformats.org/officeDocument/2006/relationships/image" Target="../media/image1022.png"/><Relationship Id="rId116" Type="http://schemas.openxmlformats.org/officeDocument/2006/relationships/image" Target="../media/image745.png"/><Relationship Id="rId158" Type="http://schemas.openxmlformats.org/officeDocument/2006/relationships/image" Target="../media/image766.png"/><Relationship Id="rId323" Type="http://schemas.openxmlformats.org/officeDocument/2006/relationships/customXml" Target="../ink/ink826.xml"/><Relationship Id="rId530" Type="http://schemas.openxmlformats.org/officeDocument/2006/relationships/image" Target="../media/image952.png"/><Relationship Id="rId726" Type="http://schemas.openxmlformats.org/officeDocument/2006/relationships/image" Target="../media/image1050.png"/><Relationship Id="rId20" Type="http://schemas.openxmlformats.org/officeDocument/2006/relationships/image" Target="../media/image697.png"/><Relationship Id="rId62" Type="http://schemas.openxmlformats.org/officeDocument/2006/relationships/image" Target="../media/image718.png"/><Relationship Id="rId365" Type="http://schemas.openxmlformats.org/officeDocument/2006/relationships/customXml" Target="../ink/ink847.xml"/><Relationship Id="rId572" Type="http://schemas.openxmlformats.org/officeDocument/2006/relationships/image" Target="../media/image973.png"/><Relationship Id="rId628" Type="http://schemas.openxmlformats.org/officeDocument/2006/relationships/image" Target="../media/image1001.png"/><Relationship Id="rId225" Type="http://schemas.openxmlformats.org/officeDocument/2006/relationships/customXml" Target="../ink/ink777.xml"/><Relationship Id="rId267" Type="http://schemas.openxmlformats.org/officeDocument/2006/relationships/customXml" Target="../ink/ink798.xml"/><Relationship Id="rId432" Type="http://schemas.openxmlformats.org/officeDocument/2006/relationships/image" Target="../media/image903.png"/><Relationship Id="rId474" Type="http://schemas.openxmlformats.org/officeDocument/2006/relationships/image" Target="../media/image924.png"/><Relationship Id="rId127" Type="http://schemas.openxmlformats.org/officeDocument/2006/relationships/customXml" Target="../ink/ink728.xml"/><Relationship Id="rId681" Type="http://schemas.openxmlformats.org/officeDocument/2006/relationships/customXml" Target="../ink/ink1005.xml"/><Relationship Id="rId31" Type="http://schemas.openxmlformats.org/officeDocument/2006/relationships/customXml" Target="../ink/ink680.xml"/><Relationship Id="rId73" Type="http://schemas.openxmlformats.org/officeDocument/2006/relationships/customXml" Target="../ink/ink701.xml"/><Relationship Id="rId169" Type="http://schemas.openxmlformats.org/officeDocument/2006/relationships/customXml" Target="../ink/ink749.xml"/><Relationship Id="rId334" Type="http://schemas.openxmlformats.org/officeDocument/2006/relationships/image" Target="../media/image854.png"/><Relationship Id="rId376" Type="http://schemas.openxmlformats.org/officeDocument/2006/relationships/image" Target="../media/image875.png"/><Relationship Id="rId541" Type="http://schemas.openxmlformats.org/officeDocument/2006/relationships/customXml" Target="../ink/ink935.xml"/><Relationship Id="rId583" Type="http://schemas.openxmlformats.org/officeDocument/2006/relationships/customXml" Target="../ink/ink956.xml"/><Relationship Id="rId639" Type="http://schemas.openxmlformats.org/officeDocument/2006/relationships/customXml" Target="../ink/ink984.xml"/><Relationship Id="rId4" Type="http://schemas.openxmlformats.org/officeDocument/2006/relationships/image" Target="../media/image689.png"/><Relationship Id="rId180" Type="http://schemas.openxmlformats.org/officeDocument/2006/relationships/image" Target="../media/image777.png"/><Relationship Id="rId236" Type="http://schemas.openxmlformats.org/officeDocument/2006/relationships/image" Target="../media/image805.png"/><Relationship Id="rId278" Type="http://schemas.openxmlformats.org/officeDocument/2006/relationships/image" Target="../media/image826.png"/><Relationship Id="rId401" Type="http://schemas.openxmlformats.org/officeDocument/2006/relationships/customXml" Target="../ink/ink865.xml"/><Relationship Id="rId443" Type="http://schemas.openxmlformats.org/officeDocument/2006/relationships/customXml" Target="../ink/ink886.xml"/><Relationship Id="rId650" Type="http://schemas.openxmlformats.org/officeDocument/2006/relationships/image" Target="../media/image1012.png"/><Relationship Id="rId303" Type="http://schemas.openxmlformats.org/officeDocument/2006/relationships/customXml" Target="../ink/ink816.xml"/><Relationship Id="rId485" Type="http://schemas.openxmlformats.org/officeDocument/2006/relationships/customXml" Target="../ink/ink907.xml"/><Relationship Id="rId692" Type="http://schemas.openxmlformats.org/officeDocument/2006/relationships/image" Target="../media/image1033.png"/><Relationship Id="rId706" Type="http://schemas.openxmlformats.org/officeDocument/2006/relationships/image" Target="../media/image1040.png"/><Relationship Id="rId42" Type="http://schemas.openxmlformats.org/officeDocument/2006/relationships/image" Target="../media/image708.png"/><Relationship Id="rId84" Type="http://schemas.openxmlformats.org/officeDocument/2006/relationships/image" Target="../media/image729.png"/><Relationship Id="rId138" Type="http://schemas.openxmlformats.org/officeDocument/2006/relationships/image" Target="../media/image756.png"/><Relationship Id="rId345" Type="http://schemas.openxmlformats.org/officeDocument/2006/relationships/customXml" Target="../ink/ink837.xml"/><Relationship Id="rId387" Type="http://schemas.openxmlformats.org/officeDocument/2006/relationships/customXml" Target="../ink/ink858.xml"/><Relationship Id="rId510" Type="http://schemas.openxmlformats.org/officeDocument/2006/relationships/image" Target="../media/image942.png"/><Relationship Id="rId552" Type="http://schemas.openxmlformats.org/officeDocument/2006/relationships/image" Target="../media/image963.png"/><Relationship Id="rId594" Type="http://schemas.openxmlformats.org/officeDocument/2006/relationships/image" Target="../media/image984.png"/><Relationship Id="rId608" Type="http://schemas.openxmlformats.org/officeDocument/2006/relationships/image" Target="../media/image991.png"/><Relationship Id="rId191" Type="http://schemas.openxmlformats.org/officeDocument/2006/relationships/customXml" Target="../ink/ink760.xml"/><Relationship Id="rId205" Type="http://schemas.openxmlformats.org/officeDocument/2006/relationships/customXml" Target="../ink/ink767.xml"/><Relationship Id="rId247" Type="http://schemas.openxmlformats.org/officeDocument/2006/relationships/customXml" Target="../ink/ink788.xml"/><Relationship Id="rId412" Type="http://schemas.openxmlformats.org/officeDocument/2006/relationships/image" Target="../media/image893.png"/><Relationship Id="rId107" Type="http://schemas.openxmlformats.org/officeDocument/2006/relationships/customXml" Target="../ink/ink718.xml"/><Relationship Id="rId289" Type="http://schemas.openxmlformats.org/officeDocument/2006/relationships/customXml" Target="../ink/ink809.xml"/><Relationship Id="rId454" Type="http://schemas.openxmlformats.org/officeDocument/2006/relationships/image" Target="../media/image914.png"/><Relationship Id="rId496" Type="http://schemas.openxmlformats.org/officeDocument/2006/relationships/image" Target="../media/image935.png"/><Relationship Id="rId661" Type="http://schemas.openxmlformats.org/officeDocument/2006/relationships/customXml" Target="../ink/ink995.xml"/><Relationship Id="rId717" Type="http://schemas.openxmlformats.org/officeDocument/2006/relationships/customXml" Target="../ink/ink1023.xml"/><Relationship Id="rId11" Type="http://schemas.openxmlformats.org/officeDocument/2006/relationships/customXml" Target="../ink/ink670.xml"/><Relationship Id="rId53" Type="http://schemas.openxmlformats.org/officeDocument/2006/relationships/customXml" Target="../ink/ink691.xml"/><Relationship Id="rId149" Type="http://schemas.openxmlformats.org/officeDocument/2006/relationships/customXml" Target="../ink/ink739.xml"/><Relationship Id="rId314" Type="http://schemas.openxmlformats.org/officeDocument/2006/relationships/image" Target="../media/image844.png"/><Relationship Id="rId356" Type="http://schemas.openxmlformats.org/officeDocument/2006/relationships/image" Target="../media/image865.png"/><Relationship Id="rId398" Type="http://schemas.openxmlformats.org/officeDocument/2006/relationships/image" Target="../media/image886.png"/><Relationship Id="rId521" Type="http://schemas.openxmlformats.org/officeDocument/2006/relationships/customXml" Target="../ink/ink925.xml"/><Relationship Id="rId563" Type="http://schemas.openxmlformats.org/officeDocument/2006/relationships/customXml" Target="../ink/ink946.xml"/><Relationship Id="rId619" Type="http://schemas.openxmlformats.org/officeDocument/2006/relationships/customXml" Target="../ink/ink974.xml"/><Relationship Id="rId95" Type="http://schemas.openxmlformats.org/officeDocument/2006/relationships/customXml" Target="../ink/ink712.xml"/><Relationship Id="rId160" Type="http://schemas.openxmlformats.org/officeDocument/2006/relationships/image" Target="../media/image767.png"/><Relationship Id="rId216" Type="http://schemas.openxmlformats.org/officeDocument/2006/relationships/image" Target="../media/image795.png"/><Relationship Id="rId423" Type="http://schemas.openxmlformats.org/officeDocument/2006/relationships/customXml" Target="../ink/ink876.xml"/><Relationship Id="rId258" Type="http://schemas.openxmlformats.org/officeDocument/2006/relationships/image" Target="../media/image816.png"/><Relationship Id="rId465" Type="http://schemas.openxmlformats.org/officeDocument/2006/relationships/customXml" Target="../ink/ink897.xml"/><Relationship Id="rId630" Type="http://schemas.openxmlformats.org/officeDocument/2006/relationships/image" Target="../media/image1002.png"/><Relationship Id="rId672" Type="http://schemas.openxmlformats.org/officeDocument/2006/relationships/image" Target="../media/image1023.png"/><Relationship Id="rId22" Type="http://schemas.openxmlformats.org/officeDocument/2006/relationships/image" Target="../media/image698.png"/><Relationship Id="rId64" Type="http://schemas.openxmlformats.org/officeDocument/2006/relationships/image" Target="../media/image719.png"/><Relationship Id="rId118" Type="http://schemas.openxmlformats.org/officeDocument/2006/relationships/image" Target="../media/image746.png"/><Relationship Id="rId325" Type="http://schemas.openxmlformats.org/officeDocument/2006/relationships/customXml" Target="../ink/ink827.xml"/><Relationship Id="rId367" Type="http://schemas.openxmlformats.org/officeDocument/2006/relationships/customXml" Target="../ink/ink848.xml"/><Relationship Id="rId532" Type="http://schemas.openxmlformats.org/officeDocument/2006/relationships/image" Target="../media/image953.png"/><Relationship Id="rId574" Type="http://schemas.openxmlformats.org/officeDocument/2006/relationships/image" Target="../media/image974.png"/><Relationship Id="rId171" Type="http://schemas.openxmlformats.org/officeDocument/2006/relationships/customXml" Target="../ink/ink750.xml"/><Relationship Id="rId227" Type="http://schemas.openxmlformats.org/officeDocument/2006/relationships/customXml" Target="../ink/ink778.xml"/><Relationship Id="rId269" Type="http://schemas.openxmlformats.org/officeDocument/2006/relationships/customXml" Target="../ink/ink799.xml"/><Relationship Id="rId434" Type="http://schemas.openxmlformats.org/officeDocument/2006/relationships/image" Target="../media/image904.png"/><Relationship Id="rId476" Type="http://schemas.openxmlformats.org/officeDocument/2006/relationships/image" Target="../media/image925.png"/><Relationship Id="rId641" Type="http://schemas.openxmlformats.org/officeDocument/2006/relationships/customXml" Target="../ink/ink985.xml"/><Relationship Id="rId683" Type="http://schemas.openxmlformats.org/officeDocument/2006/relationships/customXml" Target="../ink/ink1006.xml"/><Relationship Id="rId33" Type="http://schemas.openxmlformats.org/officeDocument/2006/relationships/customXml" Target="../ink/ink681.xml"/><Relationship Id="rId129" Type="http://schemas.openxmlformats.org/officeDocument/2006/relationships/customXml" Target="../ink/ink729.xml"/><Relationship Id="rId280" Type="http://schemas.openxmlformats.org/officeDocument/2006/relationships/image" Target="../media/image827.png"/><Relationship Id="rId336" Type="http://schemas.openxmlformats.org/officeDocument/2006/relationships/image" Target="../media/image855.png"/><Relationship Id="rId501" Type="http://schemas.openxmlformats.org/officeDocument/2006/relationships/customXml" Target="../ink/ink915.xml"/><Relationship Id="rId543" Type="http://schemas.openxmlformats.org/officeDocument/2006/relationships/customXml" Target="../ink/ink936.xml"/><Relationship Id="rId75" Type="http://schemas.openxmlformats.org/officeDocument/2006/relationships/customXml" Target="../ink/ink702.xml"/><Relationship Id="rId140" Type="http://schemas.openxmlformats.org/officeDocument/2006/relationships/image" Target="../media/image757.png"/><Relationship Id="rId182" Type="http://schemas.openxmlformats.org/officeDocument/2006/relationships/image" Target="../media/image778.png"/><Relationship Id="rId378" Type="http://schemas.openxmlformats.org/officeDocument/2006/relationships/image" Target="../media/image876.png"/><Relationship Id="rId403" Type="http://schemas.openxmlformats.org/officeDocument/2006/relationships/customXml" Target="../ink/ink866.xml"/><Relationship Id="rId585" Type="http://schemas.openxmlformats.org/officeDocument/2006/relationships/customXml" Target="../ink/ink957.xml"/><Relationship Id="rId6" Type="http://schemas.openxmlformats.org/officeDocument/2006/relationships/image" Target="../media/image690.png"/><Relationship Id="rId238" Type="http://schemas.openxmlformats.org/officeDocument/2006/relationships/image" Target="../media/image806.png"/><Relationship Id="rId445" Type="http://schemas.openxmlformats.org/officeDocument/2006/relationships/customXml" Target="../ink/ink887.xml"/><Relationship Id="rId487" Type="http://schemas.openxmlformats.org/officeDocument/2006/relationships/customXml" Target="../ink/ink908.xml"/><Relationship Id="rId610" Type="http://schemas.openxmlformats.org/officeDocument/2006/relationships/image" Target="../media/image992.png"/><Relationship Id="rId652" Type="http://schemas.openxmlformats.org/officeDocument/2006/relationships/image" Target="../media/image1013.png"/><Relationship Id="rId694" Type="http://schemas.openxmlformats.org/officeDocument/2006/relationships/image" Target="../media/image1034.png"/><Relationship Id="rId708" Type="http://schemas.openxmlformats.org/officeDocument/2006/relationships/image" Target="../media/image1041.png"/><Relationship Id="rId291" Type="http://schemas.openxmlformats.org/officeDocument/2006/relationships/customXml" Target="../ink/ink810.xml"/><Relationship Id="rId305" Type="http://schemas.openxmlformats.org/officeDocument/2006/relationships/customXml" Target="../ink/ink817.xml"/><Relationship Id="rId347" Type="http://schemas.openxmlformats.org/officeDocument/2006/relationships/customXml" Target="../ink/ink838.xml"/><Relationship Id="rId512" Type="http://schemas.openxmlformats.org/officeDocument/2006/relationships/image" Target="../media/image943.png"/><Relationship Id="rId44" Type="http://schemas.openxmlformats.org/officeDocument/2006/relationships/image" Target="../media/image709.png"/><Relationship Id="rId86" Type="http://schemas.openxmlformats.org/officeDocument/2006/relationships/image" Target="../media/image730.png"/><Relationship Id="rId151" Type="http://schemas.openxmlformats.org/officeDocument/2006/relationships/customXml" Target="../ink/ink740.xml"/><Relationship Id="rId389" Type="http://schemas.openxmlformats.org/officeDocument/2006/relationships/customXml" Target="../ink/ink859.xml"/><Relationship Id="rId554" Type="http://schemas.openxmlformats.org/officeDocument/2006/relationships/image" Target="../media/image964.png"/><Relationship Id="rId596" Type="http://schemas.openxmlformats.org/officeDocument/2006/relationships/image" Target="../media/image985.png"/><Relationship Id="rId193" Type="http://schemas.openxmlformats.org/officeDocument/2006/relationships/customXml" Target="../ink/ink761.xml"/><Relationship Id="rId207" Type="http://schemas.openxmlformats.org/officeDocument/2006/relationships/customXml" Target="../ink/ink768.xml"/><Relationship Id="rId249" Type="http://schemas.openxmlformats.org/officeDocument/2006/relationships/customXml" Target="../ink/ink789.xml"/><Relationship Id="rId414" Type="http://schemas.openxmlformats.org/officeDocument/2006/relationships/image" Target="../media/image894.png"/><Relationship Id="rId456" Type="http://schemas.openxmlformats.org/officeDocument/2006/relationships/image" Target="../media/image915.png"/><Relationship Id="rId498" Type="http://schemas.openxmlformats.org/officeDocument/2006/relationships/image" Target="../media/image936.png"/><Relationship Id="rId621" Type="http://schemas.openxmlformats.org/officeDocument/2006/relationships/customXml" Target="../ink/ink975.xml"/><Relationship Id="rId663" Type="http://schemas.openxmlformats.org/officeDocument/2006/relationships/customXml" Target="../ink/ink996.xml"/><Relationship Id="rId13" Type="http://schemas.openxmlformats.org/officeDocument/2006/relationships/customXml" Target="../ink/ink671.xml"/><Relationship Id="rId109" Type="http://schemas.openxmlformats.org/officeDocument/2006/relationships/customXml" Target="../ink/ink719.xml"/><Relationship Id="rId260" Type="http://schemas.openxmlformats.org/officeDocument/2006/relationships/image" Target="../media/image817.png"/><Relationship Id="rId316" Type="http://schemas.openxmlformats.org/officeDocument/2006/relationships/image" Target="../media/image845.png"/><Relationship Id="rId523" Type="http://schemas.openxmlformats.org/officeDocument/2006/relationships/customXml" Target="../ink/ink926.xml"/><Relationship Id="rId719" Type="http://schemas.openxmlformats.org/officeDocument/2006/relationships/customXml" Target="../ink/ink1024.xml"/><Relationship Id="rId55" Type="http://schemas.openxmlformats.org/officeDocument/2006/relationships/customXml" Target="../ink/ink692.xml"/><Relationship Id="rId97" Type="http://schemas.openxmlformats.org/officeDocument/2006/relationships/customXml" Target="../ink/ink713.xml"/><Relationship Id="rId120" Type="http://schemas.openxmlformats.org/officeDocument/2006/relationships/image" Target="../media/image747.png"/><Relationship Id="rId358" Type="http://schemas.openxmlformats.org/officeDocument/2006/relationships/image" Target="../media/image866.png"/><Relationship Id="rId565" Type="http://schemas.openxmlformats.org/officeDocument/2006/relationships/customXml" Target="../ink/ink947.xml"/><Relationship Id="rId162" Type="http://schemas.openxmlformats.org/officeDocument/2006/relationships/image" Target="../media/image768.png"/><Relationship Id="rId218" Type="http://schemas.openxmlformats.org/officeDocument/2006/relationships/image" Target="../media/image796.png"/><Relationship Id="rId425" Type="http://schemas.openxmlformats.org/officeDocument/2006/relationships/customXml" Target="../ink/ink877.xml"/><Relationship Id="rId467" Type="http://schemas.openxmlformats.org/officeDocument/2006/relationships/customXml" Target="../ink/ink898.xml"/><Relationship Id="rId632" Type="http://schemas.openxmlformats.org/officeDocument/2006/relationships/image" Target="../media/image1003.png"/><Relationship Id="rId271" Type="http://schemas.openxmlformats.org/officeDocument/2006/relationships/customXml" Target="../ink/ink800.xml"/><Relationship Id="rId674" Type="http://schemas.openxmlformats.org/officeDocument/2006/relationships/image" Target="../media/image1024.png"/><Relationship Id="rId24" Type="http://schemas.openxmlformats.org/officeDocument/2006/relationships/image" Target="../media/image699.png"/><Relationship Id="rId66" Type="http://schemas.openxmlformats.org/officeDocument/2006/relationships/image" Target="../media/image720.png"/><Relationship Id="rId131" Type="http://schemas.openxmlformats.org/officeDocument/2006/relationships/customXml" Target="../ink/ink730.xml"/><Relationship Id="rId327" Type="http://schemas.openxmlformats.org/officeDocument/2006/relationships/customXml" Target="../ink/ink828.xml"/><Relationship Id="rId369" Type="http://schemas.openxmlformats.org/officeDocument/2006/relationships/customXml" Target="../ink/ink849.xml"/><Relationship Id="rId534" Type="http://schemas.openxmlformats.org/officeDocument/2006/relationships/image" Target="../media/image954.png"/><Relationship Id="rId576" Type="http://schemas.openxmlformats.org/officeDocument/2006/relationships/image" Target="../media/image975.png"/><Relationship Id="rId173" Type="http://schemas.openxmlformats.org/officeDocument/2006/relationships/customXml" Target="../ink/ink751.xml"/><Relationship Id="rId229" Type="http://schemas.openxmlformats.org/officeDocument/2006/relationships/customXml" Target="../ink/ink779.xml"/><Relationship Id="rId380" Type="http://schemas.openxmlformats.org/officeDocument/2006/relationships/image" Target="../media/image877.png"/><Relationship Id="rId436" Type="http://schemas.openxmlformats.org/officeDocument/2006/relationships/image" Target="../media/image905.png"/><Relationship Id="rId601" Type="http://schemas.openxmlformats.org/officeDocument/2006/relationships/customXml" Target="../ink/ink965.xml"/><Relationship Id="rId643" Type="http://schemas.openxmlformats.org/officeDocument/2006/relationships/customXml" Target="../ink/ink986.xml"/><Relationship Id="rId240" Type="http://schemas.openxmlformats.org/officeDocument/2006/relationships/image" Target="../media/image807.png"/><Relationship Id="rId478" Type="http://schemas.openxmlformats.org/officeDocument/2006/relationships/image" Target="../media/image926.png"/><Relationship Id="rId685" Type="http://schemas.openxmlformats.org/officeDocument/2006/relationships/customXml" Target="../ink/ink1007.xml"/><Relationship Id="rId35" Type="http://schemas.openxmlformats.org/officeDocument/2006/relationships/customXml" Target="../ink/ink682.xml"/><Relationship Id="rId77" Type="http://schemas.openxmlformats.org/officeDocument/2006/relationships/customXml" Target="../ink/ink703.xml"/><Relationship Id="rId100" Type="http://schemas.openxmlformats.org/officeDocument/2006/relationships/image" Target="../media/image737.png"/><Relationship Id="rId282" Type="http://schemas.openxmlformats.org/officeDocument/2006/relationships/image" Target="../media/image828.png"/><Relationship Id="rId338" Type="http://schemas.openxmlformats.org/officeDocument/2006/relationships/image" Target="../media/image856.png"/><Relationship Id="rId503" Type="http://schemas.openxmlformats.org/officeDocument/2006/relationships/customXml" Target="../ink/ink916.xml"/><Relationship Id="rId545" Type="http://schemas.openxmlformats.org/officeDocument/2006/relationships/customXml" Target="../ink/ink937.xml"/><Relationship Id="rId587" Type="http://schemas.openxmlformats.org/officeDocument/2006/relationships/customXml" Target="../ink/ink958.xml"/><Relationship Id="rId710" Type="http://schemas.openxmlformats.org/officeDocument/2006/relationships/image" Target="../media/image1042.png"/><Relationship Id="rId8" Type="http://schemas.openxmlformats.org/officeDocument/2006/relationships/image" Target="../media/image691.png"/><Relationship Id="rId142" Type="http://schemas.openxmlformats.org/officeDocument/2006/relationships/image" Target="../media/image758.png"/><Relationship Id="rId184" Type="http://schemas.openxmlformats.org/officeDocument/2006/relationships/image" Target="../media/image779.png"/><Relationship Id="rId391" Type="http://schemas.openxmlformats.org/officeDocument/2006/relationships/customXml" Target="../ink/ink860.xml"/><Relationship Id="rId405" Type="http://schemas.openxmlformats.org/officeDocument/2006/relationships/customXml" Target="../ink/ink867.xml"/><Relationship Id="rId447" Type="http://schemas.openxmlformats.org/officeDocument/2006/relationships/customXml" Target="../ink/ink888.xml"/><Relationship Id="rId612" Type="http://schemas.openxmlformats.org/officeDocument/2006/relationships/image" Target="../media/image993.png"/><Relationship Id="rId251" Type="http://schemas.openxmlformats.org/officeDocument/2006/relationships/customXml" Target="../ink/ink790.xml"/><Relationship Id="rId489" Type="http://schemas.openxmlformats.org/officeDocument/2006/relationships/customXml" Target="../ink/ink909.xml"/><Relationship Id="rId654" Type="http://schemas.openxmlformats.org/officeDocument/2006/relationships/image" Target="../media/image1014.png"/><Relationship Id="rId696" Type="http://schemas.openxmlformats.org/officeDocument/2006/relationships/image" Target="../media/image1035.png"/><Relationship Id="rId46" Type="http://schemas.openxmlformats.org/officeDocument/2006/relationships/image" Target="../media/image710.png"/><Relationship Id="rId293" Type="http://schemas.openxmlformats.org/officeDocument/2006/relationships/customXml" Target="../ink/ink811.xml"/><Relationship Id="rId307" Type="http://schemas.openxmlformats.org/officeDocument/2006/relationships/customXml" Target="../ink/ink818.xml"/><Relationship Id="rId349" Type="http://schemas.openxmlformats.org/officeDocument/2006/relationships/customXml" Target="../ink/ink839.xml"/><Relationship Id="rId514" Type="http://schemas.openxmlformats.org/officeDocument/2006/relationships/image" Target="../media/image944.png"/><Relationship Id="rId556" Type="http://schemas.openxmlformats.org/officeDocument/2006/relationships/image" Target="../media/image965.png"/><Relationship Id="rId721" Type="http://schemas.openxmlformats.org/officeDocument/2006/relationships/customXml" Target="../ink/ink1025.xml"/><Relationship Id="rId88" Type="http://schemas.openxmlformats.org/officeDocument/2006/relationships/image" Target="../media/image731.png"/><Relationship Id="rId111" Type="http://schemas.openxmlformats.org/officeDocument/2006/relationships/customXml" Target="../ink/ink720.xml"/><Relationship Id="rId153" Type="http://schemas.openxmlformats.org/officeDocument/2006/relationships/customXml" Target="../ink/ink741.xml"/><Relationship Id="rId195" Type="http://schemas.openxmlformats.org/officeDocument/2006/relationships/customXml" Target="../ink/ink762.xml"/><Relationship Id="rId209" Type="http://schemas.openxmlformats.org/officeDocument/2006/relationships/customXml" Target="../ink/ink769.xml"/><Relationship Id="rId360" Type="http://schemas.openxmlformats.org/officeDocument/2006/relationships/image" Target="../media/image867.png"/><Relationship Id="rId416" Type="http://schemas.openxmlformats.org/officeDocument/2006/relationships/image" Target="../media/image895.png"/><Relationship Id="rId598" Type="http://schemas.openxmlformats.org/officeDocument/2006/relationships/image" Target="../media/image986.png"/><Relationship Id="rId220" Type="http://schemas.openxmlformats.org/officeDocument/2006/relationships/image" Target="../media/image797.png"/><Relationship Id="rId458" Type="http://schemas.openxmlformats.org/officeDocument/2006/relationships/image" Target="../media/image916.png"/><Relationship Id="rId623" Type="http://schemas.openxmlformats.org/officeDocument/2006/relationships/customXml" Target="../ink/ink976.xml"/><Relationship Id="rId665" Type="http://schemas.openxmlformats.org/officeDocument/2006/relationships/customXml" Target="../ink/ink997.xml"/><Relationship Id="rId15" Type="http://schemas.openxmlformats.org/officeDocument/2006/relationships/customXml" Target="../ink/ink672.xml"/><Relationship Id="rId57" Type="http://schemas.openxmlformats.org/officeDocument/2006/relationships/customXml" Target="../ink/ink693.xml"/><Relationship Id="rId262" Type="http://schemas.openxmlformats.org/officeDocument/2006/relationships/image" Target="../media/image818.png"/><Relationship Id="rId318" Type="http://schemas.openxmlformats.org/officeDocument/2006/relationships/image" Target="../media/image846.png"/><Relationship Id="rId525" Type="http://schemas.openxmlformats.org/officeDocument/2006/relationships/customXml" Target="../ink/ink927.xml"/><Relationship Id="rId567" Type="http://schemas.openxmlformats.org/officeDocument/2006/relationships/customXml" Target="../ink/ink948.xml"/><Relationship Id="rId99" Type="http://schemas.openxmlformats.org/officeDocument/2006/relationships/customXml" Target="../ink/ink714.xml"/><Relationship Id="rId122" Type="http://schemas.openxmlformats.org/officeDocument/2006/relationships/image" Target="../media/image748.png"/><Relationship Id="rId164" Type="http://schemas.openxmlformats.org/officeDocument/2006/relationships/image" Target="../media/image769.png"/><Relationship Id="rId371" Type="http://schemas.openxmlformats.org/officeDocument/2006/relationships/customXml" Target="../ink/ink850.xml"/><Relationship Id="rId427" Type="http://schemas.openxmlformats.org/officeDocument/2006/relationships/customXml" Target="../ink/ink878.xml"/><Relationship Id="rId469" Type="http://schemas.openxmlformats.org/officeDocument/2006/relationships/customXml" Target="../ink/ink899.xml"/><Relationship Id="rId634" Type="http://schemas.openxmlformats.org/officeDocument/2006/relationships/image" Target="../media/image1004.png"/><Relationship Id="rId676" Type="http://schemas.openxmlformats.org/officeDocument/2006/relationships/image" Target="../media/image1025.png"/><Relationship Id="rId26" Type="http://schemas.openxmlformats.org/officeDocument/2006/relationships/image" Target="../media/image700.png"/><Relationship Id="rId231" Type="http://schemas.openxmlformats.org/officeDocument/2006/relationships/customXml" Target="../ink/ink780.xml"/><Relationship Id="rId273" Type="http://schemas.openxmlformats.org/officeDocument/2006/relationships/customXml" Target="../ink/ink801.xml"/><Relationship Id="rId329" Type="http://schemas.openxmlformats.org/officeDocument/2006/relationships/customXml" Target="../ink/ink829.xml"/><Relationship Id="rId480" Type="http://schemas.openxmlformats.org/officeDocument/2006/relationships/image" Target="../media/image927.png"/><Relationship Id="rId536" Type="http://schemas.openxmlformats.org/officeDocument/2006/relationships/image" Target="../media/image955.png"/><Relationship Id="rId701" Type="http://schemas.openxmlformats.org/officeDocument/2006/relationships/customXml" Target="../ink/ink1015.xml"/><Relationship Id="rId68" Type="http://schemas.openxmlformats.org/officeDocument/2006/relationships/image" Target="../media/image721.png"/><Relationship Id="rId133" Type="http://schemas.openxmlformats.org/officeDocument/2006/relationships/customXml" Target="../ink/ink731.xml"/><Relationship Id="rId175" Type="http://schemas.openxmlformats.org/officeDocument/2006/relationships/customXml" Target="../ink/ink752.xml"/><Relationship Id="rId340" Type="http://schemas.openxmlformats.org/officeDocument/2006/relationships/image" Target="../media/image857.png"/><Relationship Id="rId578" Type="http://schemas.openxmlformats.org/officeDocument/2006/relationships/image" Target="../media/image976.png"/><Relationship Id="rId200" Type="http://schemas.openxmlformats.org/officeDocument/2006/relationships/image" Target="../media/image787.png"/><Relationship Id="rId382" Type="http://schemas.openxmlformats.org/officeDocument/2006/relationships/image" Target="../media/image878.png"/><Relationship Id="rId438" Type="http://schemas.openxmlformats.org/officeDocument/2006/relationships/image" Target="../media/image906.png"/><Relationship Id="rId603" Type="http://schemas.openxmlformats.org/officeDocument/2006/relationships/customXml" Target="../ink/ink966.xml"/><Relationship Id="rId645" Type="http://schemas.openxmlformats.org/officeDocument/2006/relationships/customXml" Target="../ink/ink987.xml"/><Relationship Id="rId687" Type="http://schemas.openxmlformats.org/officeDocument/2006/relationships/customXml" Target="../ink/ink1008.xml"/><Relationship Id="rId242" Type="http://schemas.openxmlformats.org/officeDocument/2006/relationships/image" Target="../media/image808.png"/><Relationship Id="rId284" Type="http://schemas.openxmlformats.org/officeDocument/2006/relationships/image" Target="../media/image829.png"/><Relationship Id="rId491" Type="http://schemas.openxmlformats.org/officeDocument/2006/relationships/customXml" Target="../ink/ink910.xml"/><Relationship Id="rId505" Type="http://schemas.openxmlformats.org/officeDocument/2006/relationships/customXml" Target="../ink/ink917.xml"/><Relationship Id="rId712" Type="http://schemas.openxmlformats.org/officeDocument/2006/relationships/image" Target="../media/image1043.png"/><Relationship Id="rId37" Type="http://schemas.openxmlformats.org/officeDocument/2006/relationships/customXml" Target="../ink/ink683.xml"/><Relationship Id="rId79" Type="http://schemas.openxmlformats.org/officeDocument/2006/relationships/customXml" Target="../ink/ink704.xml"/><Relationship Id="rId102" Type="http://schemas.openxmlformats.org/officeDocument/2006/relationships/image" Target="../media/image738.png"/><Relationship Id="rId144" Type="http://schemas.openxmlformats.org/officeDocument/2006/relationships/image" Target="../media/image759.png"/><Relationship Id="rId547" Type="http://schemas.openxmlformats.org/officeDocument/2006/relationships/customXml" Target="../ink/ink938.xml"/><Relationship Id="rId589" Type="http://schemas.openxmlformats.org/officeDocument/2006/relationships/customXml" Target="../ink/ink959.xml"/><Relationship Id="rId90" Type="http://schemas.openxmlformats.org/officeDocument/2006/relationships/image" Target="../media/image732.png"/><Relationship Id="rId186" Type="http://schemas.openxmlformats.org/officeDocument/2006/relationships/image" Target="../media/image780.png"/><Relationship Id="rId351" Type="http://schemas.openxmlformats.org/officeDocument/2006/relationships/customXml" Target="../ink/ink840.xml"/><Relationship Id="rId393" Type="http://schemas.openxmlformats.org/officeDocument/2006/relationships/customXml" Target="../ink/ink861.xml"/><Relationship Id="rId407" Type="http://schemas.openxmlformats.org/officeDocument/2006/relationships/customXml" Target="../ink/ink868.xml"/><Relationship Id="rId449" Type="http://schemas.openxmlformats.org/officeDocument/2006/relationships/customXml" Target="../ink/ink889.xml"/><Relationship Id="rId614" Type="http://schemas.openxmlformats.org/officeDocument/2006/relationships/image" Target="../media/image994.png"/><Relationship Id="rId656" Type="http://schemas.openxmlformats.org/officeDocument/2006/relationships/image" Target="../media/image1015.png"/><Relationship Id="rId211" Type="http://schemas.openxmlformats.org/officeDocument/2006/relationships/customXml" Target="../ink/ink770.xml"/><Relationship Id="rId253" Type="http://schemas.openxmlformats.org/officeDocument/2006/relationships/customXml" Target="../ink/ink791.xml"/><Relationship Id="rId295" Type="http://schemas.openxmlformats.org/officeDocument/2006/relationships/customXml" Target="../ink/ink812.xml"/><Relationship Id="rId309" Type="http://schemas.openxmlformats.org/officeDocument/2006/relationships/customXml" Target="../ink/ink819.xml"/><Relationship Id="rId460" Type="http://schemas.openxmlformats.org/officeDocument/2006/relationships/image" Target="../media/image917.png"/><Relationship Id="rId516" Type="http://schemas.openxmlformats.org/officeDocument/2006/relationships/image" Target="../media/image945.png"/><Relationship Id="rId698" Type="http://schemas.openxmlformats.org/officeDocument/2006/relationships/image" Target="../media/image1036.png"/><Relationship Id="rId48" Type="http://schemas.openxmlformats.org/officeDocument/2006/relationships/image" Target="../media/image711.png"/><Relationship Id="rId113" Type="http://schemas.openxmlformats.org/officeDocument/2006/relationships/customXml" Target="../ink/ink721.xml"/><Relationship Id="rId320" Type="http://schemas.openxmlformats.org/officeDocument/2006/relationships/image" Target="../media/image847.png"/><Relationship Id="rId558" Type="http://schemas.openxmlformats.org/officeDocument/2006/relationships/image" Target="../media/image966.png"/><Relationship Id="rId723" Type="http://schemas.openxmlformats.org/officeDocument/2006/relationships/customXml" Target="../ink/ink1026.xml"/><Relationship Id="rId155" Type="http://schemas.openxmlformats.org/officeDocument/2006/relationships/customXml" Target="../ink/ink742.xml"/><Relationship Id="rId197" Type="http://schemas.openxmlformats.org/officeDocument/2006/relationships/customXml" Target="../ink/ink763.xml"/><Relationship Id="rId362" Type="http://schemas.openxmlformats.org/officeDocument/2006/relationships/image" Target="../media/image868.png"/><Relationship Id="rId418" Type="http://schemas.openxmlformats.org/officeDocument/2006/relationships/image" Target="../media/image896.png"/><Relationship Id="rId625" Type="http://schemas.openxmlformats.org/officeDocument/2006/relationships/customXml" Target="../ink/ink977.xml"/><Relationship Id="rId222" Type="http://schemas.openxmlformats.org/officeDocument/2006/relationships/image" Target="../media/image798.png"/><Relationship Id="rId264" Type="http://schemas.openxmlformats.org/officeDocument/2006/relationships/image" Target="../media/image819.png"/><Relationship Id="rId471" Type="http://schemas.openxmlformats.org/officeDocument/2006/relationships/customXml" Target="../ink/ink900.xml"/><Relationship Id="rId667" Type="http://schemas.openxmlformats.org/officeDocument/2006/relationships/customXml" Target="../ink/ink998.xml"/><Relationship Id="rId17" Type="http://schemas.openxmlformats.org/officeDocument/2006/relationships/customXml" Target="../ink/ink673.xml"/><Relationship Id="rId59" Type="http://schemas.openxmlformats.org/officeDocument/2006/relationships/customXml" Target="../ink/ink694.xml"/><Relationship Id="rId124" Type="http://schemas.openxmlformats.org/officeDocument/2006/relationships/image" Target="../media/image749.png"/><Relationship Id="rId527" Type="http://schemas.openxmlformats.org/officeDocument/2006/relationships/customXml" Target="../ink/ink928.xml"/><Relationship Id="rId569" Type="http://schemas.openxmlformats.org/officeDocument/2006/relationships/customXml" Target="../ink/ink949.xml"/><Relationship Id="rId70" Type="http://schemas.openxmlformats.org/officeDocument/2006/relationships/image" Target="../media/image722.png"/><Relationship Id="rId166" Type="http://schemas.openxmlformats.org/officeDocument/2006/relationships/image" Target="../media/image770.png"/><Relationship Id="rId331" Type="http://schemas.openxmlformats.org/officeDocument/2006/relationships/customXml" Target="../ink/ink830.xml"/><Relationship Id="rId373" Type="http://schemas.openxmlformats.org/officeDocument/2006/relationships/customXml" Target="../ink/ink851.xml"/><Relationship Id="rId429" Type="http://schemas.openxmlformats.org/officeDocument/2006/relationships/customXml" Target="../ink/ink879.xml"/><Relationship Id="rId580" Type="http://schemas.openxmlformats.org/officeDocument/2006/relationships/image" Target="../media/image977.png"/><Relationship Id="rId636" Type="http://schemas.openxmlformats.org/officeDocument/2006/relationships/image" Target="../media/image1005.png"/><Relationship Id="rId1" Type="http://schemas.openxmlformats.org/officeDocument/2006/relationships/slideLayout" Target="../slideLayouts/slideLayout6.xml"/><Relationship Id="rId233" Type="http://schemas.openxmlformats.org/officeDocument/2006/relationships/customXml" Target="../ink/ink781.xml"/><Relationship Id="rId440" Type="http://schemas.openxmlformats.org/officeDocument/2006/relationships/image" Target="../media/image907.png"/><Relationship Id="rId678" Type="http://schemas.openxmlformats.org/officeDocument/2006/relationships/image" Target="../media/image1026.png"/><Relationship Id="rId28" Type="http://schemas.openxmlformats.org/officeDocument/2006/relationships/image" Target="../media/image701.png"/><Relationship Id="rId275" Type="http://schemas.openxmlformats.org/officeDocument/2006/relationships/customXml" Target="../ink/ink802.xml"/><Relationship Id="rId300" Type="http://schemas.openxmlformats.org/officeDocument/2006/relationships/image" Target="../media/image837.png"/><Relationship Id="rId482" Type="http://schemas.openxmlformats.org/officeDocument/2006/relationships/image" Target="../media/image928.png"/><Relationship Id="rId538" Type="http://schemas.openxmlformats.org/officeDocument/2006/relationships/image" Target="../media/image956.png"/><Relationship Id="rId703" Type="http://schemas.openxmlformats.org/officeDocument/2006/relationships/customXml" Target="../ink/ink1016.xml"/><Relationship Id="rId81" Type="http://schemas.openxmlformats.org/officeDocument/2006/relationships/customXml" Target="../ink/ink705.xml"/><Relationship Id="rId135" Type="http://schemas.openxmlformats.org/officeDocument/2006/relationships/customXml" Target="../ink/ink732.xml"/><Relationship Id="rId177" Type="http://schemas.openxmlformats.org/officeDocument/2006/relationships/customXml" Target="../ink/ink753.xml"/><Relationship Id="rId342" Type="http://schemas.openxmlformats.org/officeDocument/2006/relationships/image" Target="../media/image858.png"/><Relationship Id="rId384" Type="http://schemas.openxmlformats.org/officeDocument/2006/relationships/image" Target="../media/image879.png"/><Relationship Id="rId591" Type="http://schemas.openxmlformats.org/officeDocument/2006/relationships/customXml" Target="../ink/ink960.xml"/><Relationship Id="rId605" Type="http://schemas.openxmlformats.org/officeDocument/2006/relationships/customXml" Target="../ink/ink967.xml"/><Relationship Id="rId202" Type="http://schemas.openxmlformats.org/officeDocument/2006/relationships/image" Target="../media/image788.png"/><Relationship Id="rId244" Type="http://schemas.openxmlformats.org/officeDocument/2006/relationships/image" Target="../media/image809.png"/><Relationship Id="rId647" Type="http://schemas.openxmlformats.org/officeDocument/2006/relationships/customXml" Target="../ink/ink988.xml"/><Relationship Id="rId689" Type="http://schemas.openxmlformats.org/officeDocument/2006/relationships/customXml" Target="../ink/ink1009.xml"/><Relationship Id="rId39" Type="http://schemas.openxmlformats.org/officeDocument/2006/relationships/customXml" Target="../ink/ink684.xml"/><Relationship Id="rId286" Type="http://schemas.openxmlformats.org/officeDocument/2006/relationships/image" Target="../media/image830.png"/><Relationship Id="rId451" Type="http://schemas.openxmlformats.org/officeDocument/2006/relationships/customXml" Target="../ink/ink890.xml"/><Relationship Id="rId493" Type="http://schemas.openxmlformats.org/officeDocument/2006/relationships/customXml" Target="../ink/ink911.xml"/><Relationship Id="rId507" Type="http://schemas.openxmlformats.org/officeDocument/2006/relationships/customXml" Target="../ink/ink918.xml"/><Relationship Id="rId549" Type="http://schemas.openxmlformats.org/officeDocument/2006/relationships/customXml" Target="../ink/ink939.xml"/><Relationship Id="rId714" Type="http://schemas.openxmlformats.org/officeDocument/2006/relationships/image" Target="../media/image1044.png"/><Relationship Id="rId50" Type="http://schemas.openxmlformats.org/officeDocument/2006/relationships/image" Target="../media/image712.png"/><Relationship Id="rId104" Type="http://schemas.openxmlformats.org/officeDocument/2006/relationships/image" Target="../media/image739.png"/><Relationship Id="rId146" Type="http://schemas.openxmlformats.org/officeDocument/2006/relationships/image" Target="../media/image760.png"/><Relationship Id="rId188" Type="http://schemas.openxmlformats.org/officeDocument/2006/relationships/image" Target="../media/image781.png"/><Relationship Id="rId311" Type="http://schemas.openxmlformats.org/officeDocument/2006/relationships/customXml" Target="../ink/ink820.xml"/><Relationship Id="rId353" Type="http://schemas.openxmlformats.org/officeDocument/2006/relationships/customXml" Target="../ink/ink841.xml"/><Relationship Id="rId395" Type="http://schemas.openxmlformats.org/officeDocument/2006/relationships/customXml" Target="../ink/ink862.xml"/><Relationship Id="rId409" Type="http://schemas.openxmlformats.org/officeDocument/2006/relationships/customXml" Target="../ink/ink869.xml"/><Relationship Id="rId560" Type="http://schemas.openxmlformats.org/officeDocument/2006/relationships/image" Target="../media/image967.png"/><Relationship Id="rId92" Type="http://schemas.openxmlformats.org/officeDocument/2006/relationships/image" Target="../media/image733.png"/><Relationship Id="rId213" Type="http://schemas.openxmlformats.org/officeDocument/2006/relationships/customXml" Target="../ink/ink771.xml"/><Relationship Id="rId420" Type="http://schemas.openxmlformats.org/officeDocument/2006/relationships/image" Target="../media/image897.png"/><Relationship Id="rId616" Type="http://schemas.openxmlformats.org/officeDocument/2006/relationships/image" Target="../media/image995.png"/><Relationship Id="rId658" Type="http://schemas.openxmlformats.org/officeDocument/2006/relationships/image" Target="../media/image1016.png"/><Relationship Id="rId255" Type="http://schemas.openxmlformats.org/officeDocument/2006/relationships/customXml" Target="../ink/ink792.xml"/><Relationship Id="rId297" Type="http://schemas.openxmlformats.org/officeDocument/2006/relationships/customXml" Target="../ink/ink813.xml"/><Relationship Id="rId462" Type="http://schemas.openxmlformats.org/officeDocument/2006/relationships/image" Target="../media/image918.png"/><Relationship Id="rId518" Type="http://schemas.openxmlformats.org/officeDocument/2006/relationships/image" Target="../media/image946.png"/><Relationship Id="rId725" Type="http://schemas.openxmlformats.org/officeDocument/2006/relationships/customXml" Target="../ink/ink1027.xml"/><Relationship Id="rId115" Type="http://schemas.openxmlformats.org/officeDocument/2006/relationships/customXml" Target="../ink/ink722.xml"/><Relationship Id="rId157" Type="http://schemas.openxmlformats.org/officeDocument/2006/relationships/customXml" Target="../ink/ink743.xml"/><Relationship Id="rId322" Type="http://schemas.openxmlformats.org/officeDocument/2006/relationships/image" Target="../media/image848.png"/><Relationship Id="rId364" Type="http://schemas.openxmlformats.org/officeDocument/2006/relationships/image" Target="../media/image869.png"/><Relationship Id="rId61" Type="http://schemas.openxmlformats.org/officeDocument/2006/relationships/customXml" Target="../ink/ink695.xml"/><Relationship Id="rId199" Type="http://schemas.openxmlformats.org/officeDocument/2006/relationships/customXml" Target="../ink/ink764.xml"/><Relationship Id="rId571" Type="http://schemas.openxmlformats.org/officeDocument/2006/relationships/customXml" Target="../ink/ink950.xml"/><Relationship Id="rId627" Type="http://schemas.openxmlformats.org/officeDocument/2006/relationships/customXml" Target="../ink/ink978.xml"/><Relationship Id="rId669" Type="http://schemas.openxmlformats.org/officeDocument/2006/relationships/customXml" Target="../ink/ink999.xml"/><Relationship Id="rId19" Type="http://schemas.openxmlformats.org/officeDocument/2006/relationships/customXml" Target="../ink/ink674.xml"/><Relationship Id="rId224" Type="http://schemas.openxmlformats.org/officeDocument/2006/relationships/image" Target="../media/image799.png"/><Relationship Id="rId266" Type="http://schemas.openxmlformats.org/officeDocument/2006/relationships/image" Target="../media/image820.png"/><Relationship Id="rId431" Type="http://schemas.openxmlformats.org/officeDocument/2006/relationships/customXml" Target="../ink/ink880.xml"/><Relationship Id="rId473" Type="http://schemas.openxmlformats.org/officeDocument/2006/relationships/customXml" Target="../ink/ink901.xml"/><Relationship Id="rId529" Type="http://schemas.openxmlformats.org/officeDocument/2006/relationships/customXml" Target="../ink/ink929.xml"/><Relationship Id="rId680" Type="http://schemas.openxmlformats.org/officeDocument/2006/relationships/image" Target="../media/image1027.png"/><Relationship Id="rId30" Type="http://schemas.openxmlformats.org/officeDocument/2006/relationships/image" Target="../media/image702.png"/><Relationship Id="rId126" Type="http://schemas.openxmlformats.org/officeDocument/2006/relationships/image" Target="../media/image750.png"/><Relationship Id="rId168" Type="http://schemas.openxmlformats.org/officeDocument/2006/relationships/image" Target="../media/image771.png"/><Relationship Id="rId333" Type="http://schemas.openxmlformats.org/officeDocument/2006/relationships/customXml" Target="../ink/ink831.xml"/><Relationship Id="rId540" Type="http://schemas.openxmlformats.org/officeDocument/2006/relationships/image" Target="../media/image957.png"/><Relationship Id="rId72" Type="http://schemas.openxmlformats.org/officeDocument/2006/relationships/image" Target="../media/image723.png"/><Relationship Id="rId375" Type="http://schemas.openxmlformats.org/officeDocument/2006/relationships/customXml" Target="../ink/ink852.xml"/><Relationship Id="rId582" Type="http://schemas.openxmlformats.org/officeDocument/2006/relationships/image" Target="../media/image978.png"/><Relationship Id="rId638" Type="http://schemas.openxmlformats.org/officeDocument/2006/relationships/image" Target="../media/image1006.png"/><Relationship Id="rId3" Type="http://schemas.openxmlformats.org/officeDocument/2006/relationships/customXml" Target="../ink/ink666.xml"/><Relationship Id="rId235" Type="http://schemas.openxmlformats.org/officeDocument/2006/relationships/customXml" Target="../ink/ink782.xml"/><Relationship Id="rId277" Type="http://schemas.openxmlformats.org/officeDocument/2006/relationships/customXml" Target="../ink/ink803.xml"/><Relationship Id="rId400" Type="http://schemas.openxmlformats.org/officeDocument/2006/relationships/image" Target="../media/image887.png"/><Relationship Id="rId442" Type="http://schemas.openxmlformats.org/officeDocument/2006/relationships/image" Target="../media/image908.png"/><Relationship Id="rId484" Type="http://schemas.openxmlformats.org/officeDocument/2006/relationships/image" Target="../media/image929.png"/><Relationship Id="rId705" Type="http://schemas.openxmlformats.org/officeDocument/2006/relationships/customXml" Target="../ink/ink1017.xml"/><Relationship Id="rId137" Type="http://schemas.openxmlformats.org/officeDocument/2006/relationships/customXml" Target="../ink/ink733.xml"/><Relationship Id="rId302" Type="http://schemas.openxmlformats.org/officeDocument/2006/relationships/image" Target="../media/image838.png"/><Relationship Id="rId344" Type="http://schemas.openxmlformats.org/officeDocument/2006/relationships/image" Target="../media/image859.png"/><Relationship Id="rId691" Type="http://schemas.openxmlformats.org/officeDocument/2006/relationships/customXml" Target="../ink/ink1010.xml"/><Relationship Id="rId41" Type="http://schemas.openxmlformats.org/officeDocument/2006/relationships/customXml" Target="../ink/ink685.xml"/><Relationship Id="rId83" Type="http://schemas.openxmlformats.org/officeDocument/2006/relationships/customXml" Target="../ink/ink706.xml"/><Relationship Id="rId179" Type="http://schemas.openxmlformats.org/officeDocument/2006/relationships/customXml" Target="../ink/ink754.xml"/><Relationship Id="rId386" Type="http://schemas.openxmlformats.org/officeDocument/2006/relationships/image" Target="../media/image880.png"/><Relationship Id="rId551" Type="http://schemas.openxmlformats.org/officeDocument/2006/relationships/customXml" Target="../ink/ink940.xml"/><Relationship Id="rId593" Type="http://schemas.openxmlformats.org/officeDocument/2006/relationships/customXml" Target="../ink/ink961.xml"/><Relationship Id="rId607" Type="http://schemas.openxmlformats.org/officeDocument/2006/relationships/customXml" Target="../ink/ink968.xml"/><Relationship Id="rId649" Type="http://schemas.openxmlformats.org/officeDocument/2006/relationships/customXml" Target="../ink/ink989.xml"/><Relationship Id="rId190" Type="http://schemas.openxmlformats.org/officeDocument/2006/relationships/image" Target="../media/image782.png"/><Relationship Id="rId204" Type="http://schemas.openxmlformats.org/officeDocument/2006/relationships/image" Target="../media/image789.png"/><Relationship Id="rId246" Type="http://schemas.openxmlformats.org/officeDocument/2006/relationships/image" Target="../media/image810.png"/><Relationship Id="rId288" Type="http://schemas.openxmlformats.org/officeDocument/2006/relationships/image" Target="../media/image831.png"/><Relationship Id="rId411" Type="http://schemas.openxmlformats.org/officeDocument/2006/relationships/customXml" Target="../ink/ink870.xml"/><Relationship Id="rId453" Type="http://schemas.openxmlformats.org/officeDocument/2006/relationships/customXml" Target="../ink/ink891.xml"/><Relationship Id="rId509" Type="http://schemas.openxmlformats.org/officeDocument/2006/relationships/customXml" Target="../ink/ink919.xml"/><Relationship Id="rId660" Type="http://schemas.openxmlformats.org/officeDocument/2006/relationships/image" Target="../media/image1017.png"/><Relationship Id="rId106" Type="http://schemas.openxmlformats.org/officeDocument/2006/relationships/image" Target="../media/image740.png"/><Relationship Id="rId313" Type="http://schemas.openxmlformats.org/officeDocument/2006/relationships/customXml" Target="../ink/ink821.xml"/><Relationship Id="rId495" Type="http://schemas.openxmlformats.org/officeDocument/2006/relationships/customXml" Target="../ink/ink912.xml"/><Relationship Id="rId716" Type="http://schemas.openxmlformats.org/officeDocument/2006/relationships/image" Target="../media/image1045.png"/><Relationship Id="rId10" Type="http://schemas.openxmlformats.org/officeDocument/2006/relationships/image" Target="../media/image692.png"/><Relationship Id="rId52" Type="http://schemas.openxmlformats.org/officeDocument/2006/relationships/image" Target="../media/image713.png"/><Relationship Id="rId94" Type="http://schemas.openxmlformats.org/officeDocument/2006/relationships/image" Target="../media/image734.png"/><Relationship Id="rId148" Type="http://schemas.openxmlformats.org/officeDocument/2006/relationships/image" Target="../media/image761.png"/><Relationship Id="rId355" Type="http://schemas.openxmlformats.org/officeDocument/2006/relationships/customXml" Target="../ink/ink842.xml"/><Relationship Id="rId397" Type="http://schemas.openxmlformats.org/officeDocument/2006/relationships/customXml" Target="../ink/ink863.xml"/><Relationship Id="rId520" Type="http://schemas.openxmlformats.org/officeDocument/2006/relationships/image" Target="../media/image947.png"/><Relationship Id="rId562" Type="http://schemas.openxmlformats.org/officeDocument/2006/relationships/image" Target="../media/image968.png"/><Relationship Id="rId618" Type="http://schemas.openxmlformats.org/officeDocument/2006/relationships/image" Target="../media/image996.png"/><Relationship Id="rId215" Type="http://schemas.openxmlformats.org/officeDocument/2006/relationships/customXml" Target="../ink/ink772.xml"/><Relationship Id="rId257" Type="http://schemas.openxmlformats.org/officeDocument/2006/relationships/customXml" Target="../ink/ink793.xml"/><Relationship Id="rId422" Type="http://schemas.openxmlformats.org/officeDocument/2006/relationships/image" Target="../media/image898.png"/><Relationship Id="rId464" Type="http://schemas.openxmlformats.org/officeDocument/2006/relationships/image" Target="../media/image919.png"/><Relationship Id="rId299" Type="http://schemas.openxmlformats.org/officeDocument/2006/relationships/customXml" Target="../ink/ink814.xml"/><Relationship Id="rId63" Type="http://schemas.openxmlformats.org/officeDocument/2006/relationships/customXml" Target="../ink/ink696.xml"/><Relationship Id="rId159" Type="http://schemas.openxmlformats.org/officeDocument/2006/relationships/customXml" Target="../ink/ink744.xml"/><Relationship Id="rId366" Type="http://schemas.openxmlformats.org/officeDocument/2006/relationships/image" Target="../media/image870.png"/><Relationship Id="rId573" Type="http://schemas.openxmlformats.org/officeDocument/2006/relationships/customXml" Target="../ink/ink951.xml"/><Relationship Id="rId226" Type="http://schemas.openxmlformats.org/officeDocument/2006/relationships/image" Target="../media/image800.png"/><Relationship Id="rId433" Type="http://schemas.openxmlformats.org/officeDocument/2006/relationships/customXml" Target="../ink/ink881.xml"/><Relationship Id="rId640" Type="http://schemas.openxmlformats.org/officeDocument/2006/relationships/image" Target="../media/image1007.png"/><Relationship Id="rId74" Type="http://schemas.openxmlformats.org/officeDocument/2006/relationships/image" Target="../media/image724.png"/><Relationship Id="rId377" Type="http://schemas.openxmlformats.org/officeDocument/2006/relationships/customXml" Target="../ink/ink853.xml"/><Relationship Id="rId500" Type="http://schemas.openxmlformats.org/officeDocument/2006/relationships/image" Target="../media/image937.png"/><Relationship Id="rId584" Type="http://schemas.openxmlformats.org/officeDocument/2006/relationships/image" Target="../media/image979.png"/><Relationship Id="rId5" Type="http://schemas.openxmlformats.org/officeDocument/2006/relationships/customXml" Target="../ink/ink667.xml"/><Relationship Id="rId237" Type="http://schemas.openxmlformats.org/officeDocument/2006/relationships/customXml" Target="../ink/ink783.xml"/><Relationship Id="rId444" Type="http://schemas.openxmlformats.org/officeDocument/2006/relationships/image" Target="../media/image909.png"/><Relationship Id="rId651" Type="http://schemas.openxmlformats.org/officeDocument/2006/relationships/customXml" Target="../ink/ink990.xml"/><Relationship Id="rId290" Type="http://schemas.openxmlformats.org/officeDocument/2006/relationships/image" Target="../media/image832.png"/><Relationship Id="rId304" Type="http://schemas.openxmlformats.org/officeDocument/2006/relationships/image" Target="../media/image839.png"/><Relationship Id="rId388" Type="http://schemas.openxmlformats.org/officeDocument/2006/relationships/image" Target="../media/image881.png"/><Relationship Id="rId511" Type="http://schemas.openxmlformats.org/officeDocument/2006/relationships/customXml" Target="../ink/ink920.xml"/><Relationship Id="rId609" Type="http://schemas.openxmlformats.org/officeDocument/2006/relationships/customXml" Target="../ink/ink969.xml"/><Relationship Id="rId85" Type="http://schemas.openxmlformats.org/officeDocument/2006/relationships/customXml" Target="../ink/ink707.xml"/><Relationship Id="rId150" Type="http://schemas.openxmlformats.org/officeDocument/2006/relationships/image" Target="../media/image762.png"/><Relationship Id="rId595" Type="http://schemas.openxmlformats.org/officeDocument/2006/relationships/customXml" Target="../ink/ink962.xml"/><Relationship Id="rId248" Type="http://schemas.openxmlformats.org/officeDocument/2006/relationships/image" Target="../media/image811.png"/><Relationship Id="rId455" Type="http://schemas.openxmlformats.org/officeDocument/2006/relationships/customXml" Target="../ink/ink892.xml"/><Relationship Id="rId662" Type="http://schemas.openxmlformats.org/officeDocument/2006/relationships/image" Target="../media/image1018.png"/><Relationship Id="rId12" Type="http://schemas.openxmlformats.org/officeDocument/2006/relationships/image" Target="../media/image693.png"/><Relationship Id="rId108" Type="http://schemas.openxmlformats.org/officeDocument/2006/relationships/image" Target="../media/image741.png"/><Relationship Id="rId315" Type="http://schemas.openxmlformats.org/officeDocument/2006/relationships/customXml" Target="../ink/ink822.xml"/><Relationship Id="rId522" Type="http://schemas.openxmlformats.org/officeDocument/2006/relationships/image" Target="../media/image948.png"/><Relationship Id="rId96" Type="http://schemas.openxmlformats.org/officeDocument/2006/relationships/image" Target="../media/image735.png"/><Relationship Id="rId161" Type="http://schemas.openxmlformats.org/officeDocument/2006/relationships/customXml" Target="../ink/ink745.xml"/><Relationship Id="rId399" Type="http://schemas.openxmlformats.org/officeDocument/2006/relationships/customXml" Target="../ink/ink864.xml"/><Relationship Id="rId259" Type="http://schemas.openxmlformats.org/officeDocument/2006/relationships/customXml" Target="../ink/ink794.xml"/><Relationship Id="rId466" Type="http://schemas.openxmlformats.org/officeDocument/2006/relationships/image" Target="../media/image920.png"/><Relationship Id="rId673" Type="http://schemas.openxmlformats.org/officeDocument/2006/relationships/customXml" Target="../ink/ink1001.xml"/><Relationship Id="rId23" Type="http://schemas.openxmlformats.org/officeDocument/2006/relationships/customXml" Target="../ink/ink676.xml"/><Relationship Id="rId119" Type="http://schemas.openxmlformats.org/officeDocument/2006/relationships/customXml" Target="../ink/ink724.xml"/><Relationship Id="rId326" Type="http://schemas.openxmlformats.org/officeDocument/2006/relationships/image" Target="../media/image850.png"/><Relationship Id="rId533" Type="http://schemas.openxmlformats.org/officeDocument/2006/relationships/customXml" Target="../ink/ink931.xml"/><Relationship Id="rId172" Type="http://schemas.openxmlformats.org/officeDocument/2006/relationships/image" Target="../media/image773.png"/><Relationship Id="rId477" Type="http://schemas.openxmlformats.org/officeDocument/2006/relationships/customXml" Target="../ink/ink903.xml"/><Relationship Id="rId600" Type="http://schemas.openxmlformats.org/officeDocument/2006/relationships/image" Target="../media/image987.png"/><Relationship Id="rId684" Type="http://schemas.openxmlformats.org/officeDocument/2006/relationships/image" Target="../media/image1029.png"/><Relationship Id="rId337" Type="http://schemas.openxmlformats.org/officeDocument/2006/relationships/customXml" Target="../ink/ink833.xml"/><Relationship Id="rId34" Type="http://schemas.openxmlformats.org/officeDocument/2006/relationships/image" Target="../media/image704.png"/><Relationship Id="rId544" Type="http://schemas.openxmlformats.org/officeDocument/2006/relationships/image" Target="../media/image959.png"/><Relationship Id="rId183" Type="http://schemas.openxmlformats.org/officeDocument/2006/relationships/customXml" Target="../ink/ink756.xml"/><Relationship Id="rId390" Type="http://schemas.openxmlformats.org/officeDocument/2006/relationships/image" Target="../media/image882.png"/><Relationship Id="rId404" Type="http://schemas.openxmlformats.org/officeDocument/2006/relationships/image" Target="../media/image889.png"/><Relationship Id="rId611" Type="http://schemas.openxmlformats.org/officeDocument/2006/relationships/customXml" Target="../ink/ink970.xml"/><Relationship Id="rId250" Type="http://schemas.openxmlformats.org/officeDocument/2006/relationships/image" Target="../media/image812.png"/><Relationship Id="rId488" Type="http://schemas.openxmlformats.org/officeDocument/2006/relationships/image" Target="../media/image931.png"/><Relationship Id="rId695" Type="http://schemas.openxmlformats.org/officeDocument/2006/relationships/customXml" Target="../ink/ink1012.xml"/><Relationship Id="rId709" Type="http://schemas.openxmlformats.org/officeDocument/2006/relationships/customXml" Target="../ink/ink1019.xml"/><Relationship Id="rId45" Type="http://schemas.openxmlformats.org/officeDocument/2006/relationships/customXml" Target="../ink/ink687.xml"/><Relationship Id="rId110" Type="http://schemas.openxmlformats.org/officeDocument/2006/relationships/image" Target="../media/image742.png"/><Relationship Id="rId348" Type="http://schemas.openxmlformats.org/officeDocument/2006/relationships/image" Target="../media/image861.png"/><Relationship Id="rId555" Type="http://schemas.openxmlformats.org/officeDocument/2006/relationships/customXml" Target="../ink/ink942.xml"/><Relationship Id="rId194" Type="http://schemas.openxmlformats.org/officeDocument/2006/relationships/image" Target="../media/image784.png"/><Relationship Id="rId208" Type="http://schemas.openxmlformats.org/officeDocument/2006/relationships/image" Target="../media/image791.png"/><Relationship Id="rId415" Type="http://schemas.openxmlformats.org/officeDocument/2006/relationships/customXml" Target="../ink/ink872.xml"/><Relationship Id="rId622" Type="http://schemas.openxmlformats.org/officeDocument/2006/relationships/image" Target="../media/image998.png"/><Relationship Id="rId261" Type="http://schemas.openxmlformats.org/officeDocument/2006/relationships/customXml" Target="../ink/ink795.xml"/><Relationship Id="rId499" Type="http://schemas.openxmlformats.org/officeDocument/2006/relationships/customXml" Target="../ink/ink914.xml"/><Relationship Id="rId56" Type="http://schemas.openxmlformats.org/officeDocument/2006/relationships/image" Target="../media/image715.png"/><Relationship Id="rId359" Type="http://schemas.openxmlformats.org/officeDocument/2006/relationships/customXml" Target="../ink/ink844.xml"/><Relationship Id="rId566" Type="http://schemas.openxmlformats.org/officeDocument/2006/relationships/image" Target="../media/image970.png"/><Relationship Id="rId121" Type="http://schemas.openxmlformats.org/officeDocument/2006/relationships/customXml" Target="../ink/ink725.xml"/><Relationship Id="rId219" Type="http://schemas.openxmlformats.org/officeDocument/2006/relationships/customXml" Target="../ink/ink774.xml"/><Relationship Id="rId426" Type="http://schemas.openxmlformats.org/officeDocument/2006/relationships/image" Target="../media/image900.png"/><Relationship Id="rId633" Type="http://schemas.openxmlformats.org/officeDocument/2006/relationships/customXml" Target="../ink/ink981.xml"/><Relationship Id="rId67" Type="http://schemas.openxmlformats.org/officeDocument/2006/relationships/customXml" Target="../ink/ink698.xml"/><Relationship Id="rId272" Type="http://schemas.openxmlformats.org/officeDocument/2006/relationships/image" Target="../media/image823.png"/><Relationship Id="rId577" Type="http://schemas.openxmlformats.org/officeDocument/2006/relationships/customXml" Target="../ink/ink953.xml"/><Relationship Id="rId700" Type="http://schemas.openxmlformats.org/officeDocument/2006/relationships/image" Target="../media/image1037.png"/><Relationship Id="rId132" Type="http://schemas.openxmlformats.org/officeDocument/2006/relationships/image" Target="../media/image753.png"/><Relationship Id="rId437" Type="http://schemas.openxmlformats.org/officeDocument/2006/relationships/customXml" Target="../ink/ink883.xml"/><Relationship Id="rId644" Type="http://schemas.openxmlformats.org/officeDocument/2006/relationships/image" Target="../media/image1009.png"/><Relationship Id="rId283" Type="http://schemas.openxmlformats.org/officeDocument/2006/relationships/customXml" Target="../ink/ink806.xml"/><Relationship Id="rId490" Type="http://schemas.openxmlformats.org/officeDocument/2006/relationships/image" Target="../media/image932.png"/><Relationship Id="rId504" Type="http://schemas.openxmlformats.org/officeDocument/2006/relationships/image" Target="../media/image939.png"/><Relationship Id="rId711" Type="http://schemas.openxmlformats.org/officeDocument/2006/relationships/customXml" Target="../ink/ink1020.xml"/><Relationship Id="rId78" Type="http://schemas.openxmlformats.org/officeDocument/2006/relationships/image" Target="../media/image726.png"/><Relationship Id="rId143" Type="http://schemas.openxmlformats.org/officeDocument/2006/relationships/customXml" Target="../ink/ink736.xml"/><Relationship Id="rId350" Type="http://schemas.openxmlformats.org/officeDocument/2006/relationships/image" Target="../media/image862.png"/><Relationship Id="rId588" Type="http://schemas.openxmlformats.org/officeDocument/2006/relationships/image" Target="../media/image981.png"/><Relationship Id="rId9" Type="http://schemas.openxmlformats.org/officeDocument/2006/relationships/customXml" Target="../ink/ink669.xml"/><Relationship Id="rId210" Type="http://schemas.openxmlformats.org/officeDocument/2006/relationships/image" Target="../media/image792.png"/><Relationship Id="rId448" Type="http://schemas.openxmlformats.org/officeDocument/2006/relationships/image" Target="../media/image911.png"/><Relationship Id="rId655" Type="http://schemas.openxmlformats.org/officeDocument/2006/relationships/customXml" Target="../ink/ink992.xml"/><Relationship Id="rId294" Type="http://schemas.openxmlformats.org/officeDocument/2006/relationships/image" Target="../media/image834.png"/><Relationship Id="rId308" Type="http://schemas.openxmlformats.org/officeDocument/2006/relationships/image" Target="../media/image841.png"/><Relationship Id="rId515" Type="http://schemas.openxmlformats.org/officeDocument/2006/relationships/customXml" Target="../ink/ink922.xml"/><Relationship Id="rId722" Type="http://schemas.openxmlformats.org/officeDocument/2006/relationships/image" Target="../media/image1048.png"/><Relationship Id="rId89" Type="http://schemas.openxmlformats.org/officeDocument/2006/relationships/customXml" Target="../ink/ink709.xml"/><Relationship Id="rId154" Type="http://schemas.openxmlformats.org/officeDocument/2006/relationships/image" Target="../media/image764.png"/><Relationship Id="rId361" Type="http://schemas.openxmlformats.org/officeDocument/2006/relationships/customXml" Target="../ink/ink845.xml"/><Relationship Id="rId599" Type="http://schemas.openxmlformats.org/officeDocument/2006/relationships/customXml" Target="../ink/ink964.xml"/><Relationship Id="rId459" Type="http://schemas.openxmlformats.org/officeDocument/2006/relationships/customXml" Target="../ink/ink894.xml"/><Relationship Id="rId666" Type="http://schemas.openxmlformats.org/officeDocument/2006/relationships/image" Target="../media/image1020.png"/><Relationship Id="rId16" Type="http://schemas.openxmlformats.org/officeDocument/2006/relationships/image" Target="../media/image695.png"/><Relationship Id="rId221" Type="http://schemas.openxmlformats.org/officeDocument/2006/relationships/customXml" Target="../ink/ink775.xml"/><Relationship Id="rId319" Type="http://schemas.openxmlformats.org/officeDocument/2006/relationships/customXml" Target="../ink/ink824.xml"/><Relationship Id="rId526" Type="http://schemas.openxmlformats.org/officeDocument/2006/relationships/image" Target="../media/image950.png"/><Relationship Id="rId165" Type="http://schemas.openxmlformats.org/officeDocument/2006/relationships/customXml" Target="../ink/ink747.xml"/><Relationship Id="rId372" Type="http://schemas.openxmlformats.org/officeDocument/2006/relationships/image" Target="../media/image873.png"/><Relationship Id="rId677" Type="http://schemas.openxmlformats.org/officeDocument/2006/relationships/customXml" Target="../ink/ink1003.xml"/><Relationship Id="rId232" Type="http://schemas.openxmlformats.org/officeDocument/2006/relationships/image" Target="../media/image803.png"/><Relationship Id="rId27" Type="http://schemas.openxmlformats.org/officeDocument/2006/relationships/customXml" Target="../ink/ink678.xml"/><Relationship Id="rId537" Type="http://schemas.openxmlformats.org/officeDocument/2006/relationships/customXml" Target="../ink/ink933.xml"/><Relationship Id="rId80" Type="http://schemas.openxmlformats.org/officeDocument/2006/relationships/image" Target="../media/image727.png"/><Relationship Id="rId176" Type="http://schemas.openxmlformats.org/officeDocument/2006/relationships/image" Target="../media/image775.png"/><Relationship Id="rId383" Type="http://schemas.openxmlformats.org/officeDocument/2006/relationships/customXml" Target="../ink/ink856.xml"/><Relationship Id="rId590" Type="http://schemas.openxmlformats.org/officeDocument/2006/relationships/image" Target="../media/image982.png"/><Relationship Id="rId604" Type="http://schemas.openxmlformats.org/officeDocument/2006/relationships/image" Target="../media/image989.png"/><Relationship Id="rId243" Type="http://schemas.openxmlformats.org/officeDocument/2006/relationships/customXml" Target="../ink/ink786.xml"/><Relationship Id="rId450" Type="http://schemas.openxmlformats.org/officeDocument/2006/relationships/image" Target="../media/image912.png"/><Relationship Id="rId688" Type="http://schemas.openxmlformats.org/officeDocument/2006/relationships/image" Target="../media/image1031.png"/><Relationship Id="rId38" Type="http://schemas.openxmlformats.org/officeDocument/2006/relationships/image" Target="../media/image706.png"/><Relationship Id="rId103" Type="http://schemas.openxmlformats.org/officeDocument/2006/relationships/customXml" Target="../ink/ink716.xml"/><Relationship Id="rId310" Type="http://schemas.openxmlformats.org/officeDocument/2006/relationships/image" Target="../media/image842.png"/><Relationship Id="rId548" Type="http://schemas.openxmlformats.org/officeDocument/2006/relationships/image" Target="../media/image961.png"/><Relationship Id="rId91" Type="http://schemas.openxmlformats.org/officeDocument/2006/relationships/customXml" Target="../ink/ink710.xml"/><Relationship Id="rId187" Type="http://schemas.openxmlformats.org/officeDocument/2006/relationships/customXml" Target="../ink/ink758.xml"/><Relationship Id="rId394" Type="http://schemas.openxmlformats.org/officeDocument/2006/relationships/image" Target="../media/image884.png"/><Relationship Id="rId408" Type="http://schemas.openxmlformats.org/officeDocument/2006/relationships/image" Target="../media/image891.png"/><Relationship Id="rId615" Type="http://schemas.openxmlformats.org/officeDocument/2006/relationships/customXml" Target="../ink/ink972.xml"/><Relationship Id="rId254" Type="http://schemas.openxmlformats.org/officeDocument/2006/relationships/image" Target="../media/image814.png"/><Relationship Id="rId699" Type="http://schemas.openxmlformats.org/officeDocument/2006/relationships/customXml" Target="../ink/ink1014.xml"/><Relationship Id="rId49" Type="http://schemas.openxmlformats.org/officeDocument/2006/relationships/customXml" Target="../ink/ink689.xml"/><Relationship Id="rId114" Type="http://schemas.openxmlformats.org/officeDocument/2006/relationships/image" Target="../media/image744.png"/><Relationship Id="rId461" Type="http://schemas.openxmlformats.org/officeDocument/2006/relationships/customXml" Target="../ink/ink895.xml"/><Relationship Id="rId559" Type="http://schemas.openxmlformats.org/officeDocument/2006/relationships/customXml" Target="../ink/ink944.xml"/><Relationship Id="rId198" Type="http://schemas.openxmlformats.org/officeDocument/2006/relationships/image" Target="../media/image786.png"/><Relationship Id="rId321" Type="http://schemas.openxmlformats.org/officeDocument/2006/relationships/customXml" Target="../ink/ink825.xml"/><Relationship Id="rId419" Type="http://schemas.openxmlformats.org/officeDocument/2006/relationships/customXml" Target="../ink/ink874.xml"/><Relationship Id="rId626" Type="http://schemas.openxmlformats.org/officeDocument/2006/relationships/image" Target="../media/image1000.png"/><Relationship Id="rId265" Type="http://schemas.openxmlformats.org/officeDocument/2006/relationships/customXml" Target="../ink/ink797.xml"/><Relationship Id="rId472" Type="http://schemas.openxmlformats.org/officeDocument/2006/relationships/image" Target="../media/image923.png"/><Relationship Id="rId125" Type="http://schemas.openxmlformats.org/officeDocument/2006/relationships/customXml" Target="../ink/ink727.xml"/><Relationship Id="rId332" Type="http://schemas.openxmlformats.org/officeDocument/2006/relationships/image" Target="../media/image853.png"/><Relationship Id="rId637" Type="http://schemas.openxmlformats.org/officeDocument/2006/relationships/customXml" Target="../ink/ink983.xml"/><Relationship Id="rId276" Type="http://schemas.openxmlformats.org/officeDocument/2006/relationships/image" Target="../media/image825.png"/><Relationship Id="rId483" Type="http://schemas.openxmlformats.org/officeDocument/2006/relationships/customXml" Target="../ink/ink906.xml"/><Relationship Id="rId690" Type="http://schemas.openxmlformats.org/officeDocument/2006/relationships/image" Target="../media/image1032.png"/><Relationship Id="rId704" Type="http://schemas.openxmlformats.org/officeDocument/2006/relationships/image" Target="../media/image1039.png"/><Relationship Id="rId40" Type="http://schemas.openxmlformats.org/officeDocument/2006/relationships/image" Target="../media/image707.png"/><Relationship Id="rId136" Type="http://schemas.openxmlformats.org/officeDocument/2006/relationships/image" Target="../media/image755.png"/><Relationship Id="rId343" Type="http://schemas.openxmlformats.org/officeDocument/2006/relationships/customXml" Target="../ink/ink836.xml"/><Relationship Id="rId550" Type="http://schemas.openxmlformats.org/officeDocument/2006/relationships/image" Target="../media/image962.png"/><Relationship Id="rId203" Type="http://schemas.openxmlformats.org/officeDocument/2006/relationships/customXml" Target="../ink/ink766.xml"/><Relationship Id="rId648" Type="http://schemas.openxmlformats.org/officeDocument/2006/relationships/image" Target="../media/image1011.png"/></Relationships>
</file>

<file path=ppt/slides/_rels/slide23.xml.rels><?xml version="1.0" encoding="UTF-8" standalone="yes"?>
<Relationships xmlns="http://schemas.openxmlformats.org/package/2006/relationships"><Relationship Id="rId117" Type="http://schemas.openxmlformats.org/officeDocument/2006/relationships/customXml" Target="../ink/ink1085.xml"/><Relationship Id="rId671" Type="http://schemas.openxmlformats.org/officeDocument/2006/relationships/customXml" Target="../ink/ink1362.xml"/><Relationship Id="rId769" Type="http://schemas.openxmlformats.org/officeDocument/2006/relationships/customXml" Target="../ink/ink1411.xml"/><Relationship Id="rId21" Type="http://schemas.openxmlformats.org/officeDocument/2006/relationships/customXml" Target="../ink/ink1037.xml"/><Relationship Id="rId324" Type="http://schemas.openxmlformats.org/officeDocument/2006/relationships/image" Target="../media/image1122.png"/><Relationship Id="rId531" Type="http://schemas.openxmlformats.org/officeDocument/2006/relationships/customXml" Target="../ink/ink1292.xml"/><Relationship Id="rId629" Type="http://schemas.openxmlformats.org/officeDocument/2006/relationships/customXml" Target="../ink/ink1341.xml"/><Relationship Id="rId170" Type="http://schemas.openxmlformats.org/officeDocument/2006/relationships/image" Target="../media/image993.png"/><Relationship Id="rId836" Type="http://schemas.openxmlformats.org/officeDocument/2006/relationships/image" Target="../media/image1378.png"/><Relationship Id="rId268" Type="http://schemas.openxmlformats.org/officeDocument/2006/relationships/image" Target="../media/image1094.png"/><Relationship Id="rId475" Type="http://schemas.openxmlformats.org/officeDocument/2006/relationships/customXml" Target="../ink/ink1264.xml"/><Relationship Id="rId682" Type="http://schemas.openxmlformats.org/officeDocument/2006/relationships/image" Target="../media/image1301.png"/><Relationship Id="rId32" Type="http://schemas.openxmlformats.org/officeDocument/2006/relationships/image" Target="../media/image703.png"/><Relationship Id="rId128" Type="http://schemas.openxmlformats.org/officeDocument/2006/relationships/image" Target="../media/image803.png"/><Relationship Id="rId335" Type="http://schemas.openxmlformats.org/officeDocument/2006/relationships/customXml" Target="../ink/ink1194.xml"/><Relationship Id="rId542" Type="http://schemas.openxmlformats.org/officeDocument/2006/relationships/image" Target="../media/image1231.png"/><Relationship Id="rId181" Type="http://schemas.openxmlformats.org/officeDocument/2006/relationships/customXml" Target="../ink/ink1117.xml"/><Relationship Id="rId402" Type="http://schemas.openxmlformats.org/officeDocument/2006/relationships/image" Target="../media/image1161.png"/><Relationship Id="rId847" Type="http://schemas.openxmlformats.org/officeDocument/2006/relationships/customXml" Target="../ink/ink1450.xml"/><Relationship Id="rId279" Type="http://schemas.openxmlformats.org/officeDocument/2006/relationships/customXml" Target="../ink/ink1166.xml"/><Relationship Id="rId486" Type="http://schemas.openxmlformats.org/officeDocument/2006/relationships/image" Target="../media/image1203.png"/><Relationship Id="rId693" Type="http://schemas.openxmlformats.org/officeDocument/2006/relationships/customXml" Target="../ink/ink1373.xml"/><Relationship Id="rId707" Type="http://schemas.openxmlformats.org/officeDocument/2006/relationships/customXml" Target="../ink/ink1380.xml"/><Relationship Id="rId43" Type="http://schemas.openxmlformats.org/officeDocument/2006/relationships/customXml" Target="../ink/ink1048.xml"/><Relationship Id="rId139" Type="http://schemas.openxmlformats.org/officeDocument/2006/relationships/customXml" Target="../ink/ink1096.xml"/><Relationship Id="rId346" Type="http://schemas.openxmlformats.org/officeDocument/2006/relationships/image" Target="../media/image1133.png"/><Relationship Id="rId553" Type="http://schemas.openxmlformats.org/officeDocument/2006/relationships/customXml" Target="../ink/ink1303.xml"/><Relationship Id="rId760" Type="http://schemas.openxmlformats.org/officeDocument/2006/relationships/image" Target="../media/image1340.png"/><Relationship Id="rId192" Type="http://schemas.openxmlformats.org/officeDocument/2006/relationships/image" Target="../media/image1057.png"/><Relationship Id="rId206" Type="http://schemas.openxmlformats.org/officeDocument/2006/relationships/image" Target="../media/image1063.png"/><Relationship Id="rId413" Type="http://schemas.openxmlformats.org/officeDocument/2006/relationships/customXml" Target="../ink/ink1233.xml"/><Relationship Id="rId497" Type="http://schemas.openxmlformats.org/officeDocument/2006/relationships/customXml" Target="../ink/ink1275.xml"/><Relationship Id="rId620" Type="http://schemas.openxmlformats.org/officeDocument/2006/relationships/image" Target="../media/image1270.png"/><Relationship Id="rId718" Type="http://schemas.openxmlformats.org/officeDocument/2006/relationships/image" Target="../media/image1319.png"/><Relationship Id="rId357" Type="http://schemas.openxmlformats.org/officeDocument/2006/relationships/customXml" Target="../ink/ink1205.xml"/><Relationship Id="rId54" Type="http://schemas.openxmlformats.org/officeDocument/2006/relationships/image" Target="../media/image714.png"/><Relationship Id="rId217" Type="http://schemas.openxmlformats.org/officeDocument/2006/relationships/customXml" Target="../ink/ink1135.xml"/><Relationship Id="rId564" Type="http://schemas.openxmlformats.org/officeDocument/2006/relationships/image" Target="../media/image1242.png"/><Relationship Id="rId771" Type="http://schemas.openxmlformats.org/officeDocument/2006/relationships/customXml" Target="../ink/ink1412.xml"/><Relationship Id="rId424" Type="http://schemas.openxmlformats.org/officeDocument/2006/relationships/image" Target="../media/image1172.png"/><Relationship Id="rId631" Type="http://schemas.openxmlformats.org/officeDocument/2006/relationships/customXml" Target="../ink/ink1342.xml"/><Relationship Id="rId729" Type="http://schemas.openxmlformats.org/officeDocument/2006/relationships/customXml" Target="../ink/ink1391.xml"/><Relationship Id="rId270" Type="http://schemas.openxmlformats.org/officeDocument/2006/relationships/image" Target="../media/image1095.png"/><Relationship Id="rId65" Type="http://schemas.openxmlformats.org/officeDocument/2006/relationships/customXml" Target="../ink/ink1059.xml"/><Relationship Id="rId130" Type="http://schemas.openxmlformats.org/officeDocument/2006/relationships/image" Target="../media/image804.png"/><Relationship Id="rId368" Type="http://schemas.openxmlformats.org/officeDocument/2006/relationships/image" Target="../media/image1144.png"/><Relationship Id="rId575" Type="http://schemas.openxmlformats.org/officeDocument/2006/relationships/customXml" Target="../ink/ink1314.xml"/><Relationship Id="rId782" Type="http://schemas.openxmlformats.org/officeDocument/2006/relationships/image" Target="../media/image1351.png"/><Relationship Id="rId228" Type="http://schemas.openxmlformats.org/officeDocument/2006/relationships/image" Target="../media/image1074.png"/><Relationship Id="rId435" Type="http://schemas.openxmlformats.org/officeDocument/2006/relationships/customXml" Target="../ink/ink1244.xml"/><Relationship Id="rId642" Type="http://schemas.openxmlformats.org/officeDocument/2006/relationships/image" Target="../media/image1281.png"/><Relationship Id="rId281" Type="http://schemas.openxmlformats.org/officeDocument/2006/relationships/customXml" Target="../ink/ink1167.xml"/><Relationship Id="rId502" Type="http://schemas.openxmlformats.org/officeDocument/2006/relationships/image" Target="../media/image1211.png"/><Relationship Id="rId76" Type="http://schemas.openxmlformats.org/officeDocument/2006/relationships/image" Target="../media/image777.png"/><Relationship Id="rId141" Type="http://schemas.openxmlformats.org/officeDocument/2006/relationships/customXml" Target="../ink/ink1097.xml"/><Relationship Id="rId379" Type="http://schemas.openxmlformats.org/officeDocument/2006/relationships/customXml" Target="../ink/ink1216.xml"/><Relationship Id="rId586" Type="http://schemas.openxmlformats.org/officeDocument/2006/relationships/image" Target="../media/image1253.png"/><Relationship Id="rId793" Type="http://schemas.openxmlformats.org/officeDocument/2006/relationships/customXml" Target="../ink/ink1423.xml"/><Relationship Id="rId807" Type="http://schemas.openxmlformats.org/officeDocument/2006/relationships/customXml" Target="../ink/ink1430.xml"/><Relationship Id="rId7" Type="http://schemas.openxmlformats.org/officeDocument/2006/relationships/customXml" Target="../ink/ink1030.xml"/><Relationship Id="rId239" Type="http://schemas.openxmlformats.org/officeDocument/2006/relationships/customXml" Target="../ink/ink1146.xml"/><Relationship Id="rId446" Type="http://schemas.openxmlformats.org/officeDocument/2006/relationships/image" Target="../media/image1183.png"/><Relationship Id="rId653" Type="http://schemas.openxmlformats.org/officeDocument/2006/relationships/customXml" Target="../ink/ink1353.xml"/><Relationship Id="rId292" Type="http://schemas.openxmlformats.org/officeDocument/2006/relationships/image" Target="../media/image1106.png"/><Relationship Id="rId306" Type="http://schemas.openxmlformats.org/officeDocument/2006/relationships/image" Target="../media/image1113.png"/><Relationship Id="rId87" Type="http://schemas.openxmlformats.org/officeDocument/2006/relationships/customXml" Target="../ink/ink1070.xml"/><Relationship Id="rId513" Type="http://schemas.openxmlformats.org/officeDocument/2006/relationships/customXml" Target="../ink/ink1283.xml"/><Relationship Id="rId597" Type="http://schemas.openxmlformats.org/officeDocument/2006/relationships/customXml" Target="../ink/ink1325.xml"/><Relationship Id="rId720" Type="http://schemas.openxmlformats.org/officeDocument/2006/relationships/image" Target="../media/image1320.png"/><Relationship Id="rId818" Type="http://schemas.openxmlformats.org/officeDocument/2006/relationships/image" Target="../media/image1369.png"/><Relationship Id="rId152" Type="http://schemas.openxmlformats.org/officeDocument/2006/relationships/image" Target="../media/image984.png"/><Relationship Id="rId457" Type="http://schemas.openxmlformats.org/officeDocument/2006/relationships/customXml" Target="../ink/ink1255.xml"/><Relationship Id="rId664" Type="http://schemas.openxmlformats.org/officeDocument/2006/relationships/image" Target="../media/image1292.png"/><Relationship Id="rId14" Type="http://schemas.openxmlformats.org/officeDocument/2006/relationships/image" Target="../media/image694.png"/><Relationship Id="rId317" Type="http://schemas.openxmlformats.org/officeDocument/2006/relationships/customXml" Target="../ink/ink1185.xml"/><Relationship Id="rId524" Type="http://schemas.openxmlformats.org/officeDocument/2006/relationships/image" Target="../media/image1222.png"/><Relationship Id="rId731" Type="http://schemas.openxmlformats.org/officeDocument/2006/relationships/customXml" Target="../ink/ink1392.xml"/><Relationship Id="rId98" Type="http://schemas.openxmlformats.org/officeDocument/2006/relationships/image" Target="../media/image788.png"/><Relationship Id="rId163" Type="http://schemas.openxmlformats.org/officeDocument/2006/relationships/customXml" Target="../ink/ink1108.xml"/><Relationship Id="rId370" Type="http://schemas.openxmlformats.org/officeDocument/2006/relationships/image" Target="../media/image1145.png"/><Relationship Id="rId829" Type="http://schemas.openxmlformats.org/officeDocument/2006/relationships/customXml" Target="../ink/ink1441.xml"/><Relationship Id="rId230" Type="http://schemas.openxmlformats.org/officeDocument/2006/relationships/image" Target="../media/image1075.png"/><Relationship Id="rId468" Type="http://schemas.openxmlformats.org/officeDocument/2006/relationships/image" Target="../media/image1194.png"/><Relationship Id="rId675" Type="http://schemas.openxmlformats.org/officeDocument/2006/relationships/customXml" Target="../ink/ink1364.xml"/><Relationship Id="rId25" Type="http://schemas.openxmlformats.org/officeDocument/2006/relationships/customXml" Target="../ink/ink1039.xml"/><Relationship Id="rId328" Type="http://schemas.openxmlformats.org/officeDocument/2006/relationships/image" Target="../media/image1124.png"/><Relationship Id="rId535" Type="http://schemas.openxmlformats.org/officeDocument/2006/relationships/customXml" Target="../ink/ink1294.xml"/><Relationship Id="rId742" Type="http://schemas.openxmlformats.org/officeDocument/2006/relationships/image" Target="../media/image1331.png"/><Relationship Id="rId174" Type="http://schemas.openxmlformats.org/officeDocument/2006/relationships/image" Target="../media/image995.png"/><Relationship Id="rId381" Type="http://schemas.openxmlformats.org/officeDocument/2006/relationships/customXml" Target="../ink/ink1217.xml"/><Relationship Id="rId602" Type="http://schemas.openxmlformats.org/officeDocument/2006/relationships/image" Target="../media/image1261.png"/><Relationship Id="rId241" Type="http://schemas.openxmlformats.org/officeDocument/2006/relationships/customXml" Target="../ink/ink1147.xml"/><Relationship Id="rId479" Type="http://schemas.openxmlformats.org/officeDocument/2006/relationships/customXml" Target="../ink/ink1266.xml"/><Relationship Id="rId686" Type="http://schemas.openxmlformats.org/officeDocument/2006/relationships/image" Target="../media/image1303.png"/><Relationship Id="rId36" Type="http://schemas.openxmlformats.org/officeDocument/2006/relationships/image" Target="../media/image705.png"/><Relationship Id="rId339" Type="http://schemas.openxmlformats.org/officeDocument/2006/relationships/customXml" Target="../ink/ink1196.xml"/><Relationship Id="rId546" Type="http://schemas.openxmlformats.org/officeDocument/2006/relationships/image" Target="../media/image1233.png"/><Relationship Id="rId753" Type="http://schemas.openxmlformats.org/officeDocument/2006/relationships/customXml" Target="../ink/ink1403.xml"/><Relationship Id="rId101" Type="http://schemas.openxmlformats.org/officeDocument/2006/relationships/customXml" Target="../ink/ink1077.xml"/><Relationship Id="rId185" Type="http://schemas.openxmlformats.org/officeDocument/2006/relationships/customXml" Target="../ink/ink1119.xml"/><Relationship Id="rId406" Type="http://schemas.openxmlformats.org/officeDocument/2006/relationships/image" Target="../media/image1163.png"/><Relationship Id="rId392" Type="http://schemas.openxmlformats.org/officeDocument/2006/relationships/image" Target="../media/image1156.png"/><Relationship Id="rId613" Type="http://schemas.openxmlformats.org/officeDocument/2006/relationships/customXml" Target="../ink/ink1333.xml"/><Relationship Id="rId697" Type="http://schemas.openxmlformats.org/officeDocument/2006/relationships/customXml" Target="../ink/ink1375.xml"/><Relationship Id="rId820" Type="http://schemas.openxmlformats.org/officeDocument/2006/relationships/image" Target="../media/image1370.png"/><Relationship Id="rId252" Type="http://schemas.openxmlformats.org/officeDocument/2006/relationships/image" Target="../media/image1086.png"/><Relationship Id="rId47" Type="http://schemas.openxmlformats.org/officeDocument/2006/relationships/customXml" Target="../ink/ink1050.xml"/><Relationship Id="rId112" Type="http://schemas.openxmlformats.org/officeDocument/2006/relationships/image" Target="../media/image795.png"/><Relationship Id="rId557" Type="http://schemas.openxmlformats.org/officeDocument/2006/relationships/customXml" Target="../ink/ink1305.xml"/><Relationship Id="rId764" Type="http://schemas.openxmlformats.org/officeDocument/2006/relationships/image" Target="../media/image1342.png"/><Relationship Id="rId196" Type="http://schemas.openxmlformats.org/officeDocument/2006/relationships/image" Target="../media/image1059.png"/><Relationship Id="rId417" Type="http://schemas.openxmlformats.org/officeDocument/2006/relationships/customXml" Target="../ink/ink1235.xml"/><Relationship Id="rId624" Type="http://schemas.openxmlformats.org/officeDocument/2006/relationships/image" Target="../media/image1272.png"/><Relationship Id="rId831" Type="http://schemas.openxmlformats.org/officeDocument/2006/relationships/customXml" Target="../ink/ink1442.xml"/><Relationship Id="rId263" Type="http://schemas.openxmlformats.org/officeDocument/2006/relationships/customXml" Target="../ink/ink1158.xml"/><Relationship Id="rId470" Type="http://schemas.openxmlformats.org/officeDocument/2006/relationships/image" Target="../media/image1195.png"/><Relationship Id="rId58" Type="http://schemas.openxmlformats.org/officeDocument/2006/relationships/image" Target="../media/image716.png"/><Relationship Id="rId123" Type="http://schemas.openxmlformats.org/officeDocument/2006/relationships/customXml" Target="../ink/ink1088.xml"/><Relationship Id="rId330" Type="http://schemas.openxmlformats.org/officeDocument/2006/relationships/image" Target="../media/image1125.png"/><Relationship Id="rId568" Type="http://schemas.openxmlformats.org/officeDocument/2006/relationships/image" Target="../media/image1244.png"/><Relationship Id="rId775" Type="http://schemas.openxmlformats.org/officeDocument/2006/relationships/customXml" Target="../ink/ink1414.xml"/><Relationship Id="rId428" Type="http://schemas.openxmlformats.org/officeDocument/2006/relationships/image" Target="../media/image1174.png"/><Relationship Id="rId635" Type="http://schemas.openxmlformats.org/officeDocument/2006/relationships/customXml" Target="../ink/ink1344.xml"/><Relationship Id="rId842" Type="http://schemas.openxmlformats.org/officeDocument/2006/relationships/image" Target="../media/image1381.png"/><Relationship Id="rId274" Type="http://schemas.openxmlformats.org/officeDocument/2006/relationships/image" Target="../media/image1097.png"/><Relationship Id="rId481" Type="http://schemas.openxmlformats.org/officeDocument/2006/relationships/customXml" Target="../ink/ink1267.xml"/><Relationship Id="rId702" Type="http://schemas.openxmlformats.org/officeDocument/2006/relationships/image" Target="../media/image1311.png"/><Relationship Id="rId69" Type="http://schemas.openxmlformats.org/officeDocument/2006/relationships/customXml" Target="../ink/ink1061.xml"/><Relationship Id="rId134" Type="http://schemas.openxmlformats.org/officeDocument/2006/relationships/image" Target="../media/image807.png"/><Relationship Id="rId579" Type="http://schemas.openxmlformats.org/officeDocument/2006/relationships/customXml" Target="../ink/ink1316.xml"/><Relationship Id="rId786" Type="http://schemas.openxmlformats.org/officeDocument/2006/relationships/image" Target="../media/image1353.png"/><Relationship Id="rId341" Type="http://schemas.openxmlformats.org/officeDocument/2006/relationships/customXml" Target="../ink/ink1197.xml"/><Relationship Id="rId439" Type="http://schemas.openxmlformats.org/officeDocument/2006/relationships/customXml" Target="../ink/ink1246.xml"/><Relationship Id="rId646" Type="http://schemas.openxmlformats.org/officeDocument/2006/relationships/image" Target="../media/image1283.png"/><Relationship Id="rId201" Type="http://schemas.openxmlformats.org/officeDocument/2006/relationships/customXml" Target="../ink/ink1127.xml"/><Relationship Id="rId285" Type="http://schemas.openxmlformats.org/officeDocument/2006/relationships/customXml" Target="../ink/ink1169.xml"/><Relationship Id="rId506" Type="http://schemas.openxmlformats.org/officeDocument/2006/relationships/image" Target="../media/image1213.png"/><Relationship Id="rId492" Type="http://schemas.openxmlformats.org/officeDocument/2006/relationships/image" Target="../media/image1206.png"/><Relationship Id="rId713" Type="http://schemas.openxmlformats.org/officeDocument/2006/relationships/customXml" Target="../ink/ink1383.xml"/><Relationship Id="rId797" Type="http://schemas.openxmlformats.org/officeDocument/2006/relationships/customXml" Target="../ink/ink1425.xml"/><Relationship Id="rId145" Type="http://schemas.openxmlformats.org/officeDocument/2006/relationships/customXml" Target="../ink/ink1099.xml"/><Relationship Id="rId352" Type="http://schemas.openxmlformats.org/officeDocument/2006/relationships/image" Target="../media/image1136.png"/><Relationship Id="rId212" Type="http://schemas.openxmlformats.org/officeDocument/2006/relationships/image" Target="../media/image1066.png"/><Relationship Id="rId657" Type="http://schemas.openxmlformats.org/officeDocument/2006/relationships/customXml" Target="../ink/ink1355.xml"/><Relationship Id="rId296" Type="http://schemas.openxmlformats.org/officeDocument/2006/relationships/image" Target="../media/image1108.png"/><Relationship Id="rId517" Type="http://schemas.openxmlformats.org/officeDocument/2006/relationships/customXml" Target="../ink/ink1285.xml"/><Relationship Id="rId724" Type="http://schemas.openxmlformats.org/officeDocument/2006/relationships/image" Target="../media/image1322.png"/><Relationship Id="rId60" Type="http://schemas.openxmlformats.org/officeDocument/2006/relationships/image" Target="../media/image717.png"/><Relationship Id="rId156" Type="http://schemas.openxmlformats.org/officeDocument/2006/relationships/image" Target="../media/image986.png"/><Relationship Id="rId363" Type="http://schemas.openxmlformats.org/officeDocument/2006/relationships/customXml" Target="../ink/ink1208.xml"/><Relationship Id="rId570" Type="http://schemas.openxmlformats.org/officeDocument/2006/relationships/image" Target="../media/image1245.png"/><Relationship Id="rId223" Type="http://schemas.openxmlformats.org/officeDocument/2006/relationships/customXml" Target="../ink/ink1138.xml"/><Relationship Id="rId430" Type="http://schemas.openxmlformats.org/officeDocument/2006/relationships/image" Target="../media/image1175.png"/><Relationship Id="rId668" Type="http://schemas.openxmlformats.org/officeDocument/2006/relationships/image" Target="../media/image1294.png"/><Relationship Id="rId18" Type="http://schemas.openxmlformats.org/officeDocument/2006/relationships/image" Target="../media/image696.png"/><Relationship Id="rId528" Type="http://schemas.openxmlformats.org/officeDocument/2006/relationships/image" Target="../media/image1224.png"/><Relationship Id="rId735" Type="http://schemas.openxmlformats.org/officeDocument/2006/relationships/customXml" Target="../ink/ink1394.xml"/><Relationship Id="rId167" Type="http://schemas.openxmlformats.org/officeDocument/2006/relationships/customXml" Target="../ink/ink1110.xml"/><Relationship Id="rId374" Type="http://schemas.openxmlformats.org/officeDocument/2006/relationships/image" Target="../media/image1147.png"/><Relationship Id="rId581" Type="http://schemas.openxmlformats.org/officeDocument/2006/relationships/customXml" Target="../ink/ink1317.xml"/><Relationship Id="rId71" Type="http://schemas.openxmlformats.org/officeDocument/2006/relationships/customXml" Target="../ink/ink1062.xml"/><Relationship Id="rId234" Type="http://schemas.openxmlformats.org/officeDocument/2006/relationships/image" Target="../media/image1077.png"/><Relationship Id="rId679" Type="http://schemas.openxmlformats.org/officeDocument/2006/relationships/customXml" Target="../ink/ink1366.xml"/><Relationship Id="rId802" Type="http://schemas.openxmlformats.org/officeDocument/2006/relationships/image" Target="../media/image1361.png"/><Relationship Id="rId2" Type="http://schemas.openxmlformats.org/officeDocument/2006/relationships/image" Target="../media/image1051.png"/><Relationship Id="rId29" Type="http://schemas.openxmlformats.org/officeDocument/2006/relationships/customXml" Target="../ink/ink1041.xml"/><Relationship Id="rId441" Type="http://schemas.openxmlformats.org/officeDocument/2006/relationships/customXml" Target="../ink/ink1247.xml"/><Relationship Id="rId539" Type="http://schemas.openxmlformats.org/officeDocument/2006/relationships/customXml" Target="../ink/ink1296.xml"/><Relationship Id="rId746" Type="http://schemas.openxmlformats.org/officeDocument/2006/relationships/image" Target="../media/image1333.png"/><Relationship Id="rId178" Type="http://schemas.openxmlformats.org/officeDocument/2006/relationships/image" Target="../media/image997.png"/><Relationship Id="rId301" Type="http://schemas.openxmlformats.org/officeDocument/2006/relationships/customXml" Target="../ink/ink1177.xml"/><Relationship Id="rId82" Type="http://schemas.openxmlformats.org/officeDocument/2006/relationships/image" Target="../media/image780.png"/><Relationship Id="rId385" Type="http://schemas.openxmlformats.org/officeDocument/2006/relationships/customXml" Target="../ink/ink1219.xml"/><Relationship Id="rId592" Type="http://schemas.openxmlformats.org/officeDocument/2006/relationships/image" Target="../media/image1256.png"/><Relationship Id="rId606" Type="http://schemas.openxmlformats.org/officeDocument/2006/relationships/image" Target="../media/image1263.png"/><Relationship Id="rId813" Type="http://schemas.openxmlformats.org/officeDocument/2006/relationships/customXml" Target="../ink/ink1433.xml"/><Relationship Id="rId245" Type="http://schemas.openxmlformats.org/officeDocument/2006/relationships/customXml" Target="../ink/ink1149.xml"/><Relationship Id="rId452" Type="http://schemas.openxmlformats.org/officeDocument/2006/relationships/image" Target="../media/image1186.png"/><Relationship Id="rId105" Type="http://schemas.openxmlformats.org/officeDocument/2006/relationships/customXml" Target="../ink/ink1079.xml"/><Relationship Id="rId312" Type="http://schemas.openxmlformats.org/officeDocument/2006/relationships/image" Target="../media/image1116.png"/><Relationship Id="rId757" Type="http://schemas.openxmlformats.org/officeDocument/2006/relationships/customXml" Target="../ink/ink1405.xml"/><Relationship Id="rId93" Type="http://schemas.openxmlformats.org/officeDocument/2006/relationships/customXml" Target="../ink/ink1073.xml"/><Relationship Id="rId189" Type="http://schemas.openxmlformats.org/officeDocument/2006/relationships/customXml" Target="../ink/ink1121.xml"/><Relationship Id="rId396" Type="http://schemas.openxmlformats.org/officeDocument/2006/relationships/image" Target="../media/image1158.png"/><Relationship Id="rId617" Type="http://schemas.openxmlformats.org/officeDocument/2006/relationships/customXml" Target="../ink/ink1335.xml"/><Relationship Id="rId824" Type="http://schemas.openxmlformats.org/officeDocument/2006/relationships/image" Target="../media/image1372.png"/><Relationship Id="rId256" Type="http://schemas.openxmlformats.org/officeDocument/2006/relationships/image" Target="../media/image1088.png"/><Relationship Id="rId463" Type="http://schemas.openxmlformats.org/officeDocument/2006/relationships/customXml" Target="../ink/ink1258.xml"/><Relationship Id="rId670" Type="http://schemas.openxmlformats.org/officeDocument/2006/relationships/image" Target="../media/image1295.png"/><Relationship Id="rId116" Type="http://schemas.openxmlformats.org/officeDocument/2006/relationships/image" Target="../media/image797.png"/><Relationship Id="rId323" Type="http://schemas.openxmlformats.org/officeDocument/2006/relationships/customXml" Target="../ink/ink1188.xml"/><Relationship Id="rId530" Type="http://schemas.openxmlformats.org/officeDocument/2006/relationships/image" Target="../media/image1225.png"/><Relationship Id="rId768" Type="http://schemas.openxmlformats.org/officeDocument/2006/relationships/image" Target="../media/image1344.png"/><Relationship Id="rId20" Type="http://schemas.openxmlformats.org/officeDocument/2006/relationships/image" Target="../media/image697.png"/><Relationship Id="rId628" Type="http://schemas.openxmlformats.org/officeDocument/2006/relationships/image" Target="../media/image1274.png"/><Relationship Id="rId835" Type="http://schemas.openxmlformats.org/officeDocument/2006/relationships/customXml" Target="../ink/ink1444.xml"/><Relationship Id="rId267" Type="http://schemas.openxmlformats.org/officeDocument/2006/relationships/customXml" Target="../ink/ink1160.xml"/><Relationship Id="rId474" Type="http://schemas.openxmlformats.org/officeDocument/2006/relationships/image" Target="../media/image1197.png"/><Relationship Id="rId127" Type="http://schemas.openxmlformats.org/officeDocument/2006/relationships/customXml" Target="../ink/ink1090.xml"/><Relationship Id="rId681" Type="http://schemas.openxmlformats.org/officeDocument/2006/relationships/customXml" Target="../ink/ink1367.xml"/><Relationship Id="rId779" Type="http://schemas.openxmlformats.org/officeDocument/2006/relationships/customXml" Target="../ink/ink1416.xml"/><Relationship Id="rId31" Type="http://schemas.openxmlformats.org/officeDocument/2006/relationships/customXml" Target="../ink/ink1042.xml"/><Relationship Id="rId334" Type="http://schemas.openxmlformats.org/officeDocument/2006/relationships/image" Target="../media/image1127.png"/><Relationship Id="rId541" Type="http://schemas.openxmlformats.org/officeDocument/2006/relationships/customXml" Target="../ink/ink1297.xml"/><Relationship Id="rId639" Type="http://schemas.openxmlformats.org/officeDocument/2006/relationships/customXml" Target="../ink/ink1346.xml"/><Relationship Id="rId180" Type="http://schemas.openxmlformats.org/officeDocument/2006/relationships/image" Target="../media/image998.png"/><Relationship Id="rId278" Type="http://schemas.openxmlformats.org/officeDocument/2006/relationships/image" Target="../media/image1099.png"/><Relationship Id="rId401" Type="http://schemas.openxmlformats.org/officeDocument/2006/relationships/customXml" Target="../ink/ink1227.xml"/><Relationship Id="rId846" Type="http://schemas.openxmlformats.org/officeDocument/2006/relationships/image" Target="../media/image1383.png"/><Relationship Id="rId485" Type="http://schemas.openxmlformats.org/officeDocument/2006/relationships/customXml" Target="../ink/ink1269.xml"/><Relationship Id="rId692" Type="http://schemas.openxmlformats.org/officeDocument/2006/relationships/image" Target="../media/image1306.png"/><Relationship Id="rId706" Type="http://schemas.openxmlformats.org/officeDocument/2006/relationships/image" Target="../media/image1313.png"/><Relationship Id="rId42" Type="http://schemas.openxmlformats.org/officeDocument/2006/relationships/image" Target="../media/image708.png"/><Relationship Id="rId138" Type="http://schemas.openxmlformats.org/officeDocument/2006/relationships/image" Target="../media/image809.png"/><Relationship Id="rId345" Type="http://schemas.openxmlformats.org/officeDocument/2006/relationships/customXml" Target="../ink/ink1199.xml"/><Relationship Id="rId552" Type="http://schemas.openxmlformats.org/officeDocument/2006/relationships/image" Target="../media/image1236.png"/><Relationship Id="rId191" Type="http://schemas.openxmlformats.org/officeDocument/2006/relationships/customXml" Target="../ink/ink1122.xml"/><Relationship Id="rId205" Type="http://schemas.openxmlformats.org/officeDocument/2006/relationships/customXml" Target="../ink/ink1129.xml"/><Relationship Id="rId412" Type="http://schemas.openxmlformats.org/officeDocument/2006/relationships/image" Target="../media/image1166.png"/><Relationship Id="rId289" Type="http://schemas.openxmlformats.org/officeDocument/2006/relationships/customXml" Target="../ink/ink1171.xml"/><Relationship Id="rId496" Type="http://schemas.openxmlformats.org/officeDocument/2006/relationships/image" Target="../media/image1208.png"/><Relationship Id="rId717" Type="http://schemas.openxmlformats.org/officeDocument/2006/relationships/customXml" Target="../ink/ink1385.xml"/><Relationship Id="rId53" Type="http://schemas.openxmlformats.org/officeDocument/2006/relationships/customXml" Target="../ink/ink1053.xml"/><Relationship Id="rId149" Type="http://schemas.openxmlformats.org/officeDocument/2006/relationships/customXml" Target="../ink/ink1101.xml"/><Relationship Id="rId356" Type="http://schemas.openxmlformats.org/officeDocument/2006/relationships/image" Target="../media/image1138.png"/><Relationship Id="rId563" Type="http://schemas.openxmlformats.org/officeDocument/2006/relationships/customXml" Target="../ink/ink1308.xml"/><Relationship Id="rId770" Type="http://schemas.openxmlformats.org/officeDocument/2006/relationships/image" Target="../media/image1345.png"/><Relationship Id="rId216" Type="http://schemas.openxmlformats.org/officeDocument/2006/relationships/image" Target="../media/image1068.png"/><Relationship Id="rId423" Type="http://schemas.openxmlformats.org/officeDocument/2006/relationships/customXml" Target="../ink/ink1238.xml"/><Relationship Id="rId630" Type="http://schemas.openxmlformats.org/officeDocument/2006/relationships/image" Target="../media/image1275.png"/><Relationship Id="rId728" Type="http://schemas.openxmlformats.org/officeDocument/2006/relationships/image" Target="../media/image1324.png"/><Relationship Id="rId64" Type="http://schemas.openxmlformats.org/officeDocument/2006/relationships/image" Target="../media/image719.png"/><Relationship Id="rId367" Type="http://schemas.openxmlformats.org/officeDocument/2006/relationships/customXml" Target="../ink/ink1210.xml"/><Relationship Id="rId574" Type="http://schemas.openxmlformats.org/officeDocument/2006/relationships/image" Target="../media/image1247.png"/><Relationship Id="rId227" Type="http://schemas.openxmlformats.org/officeDocument/2006/relationships/customXml" Target="../ink/ink1140.xml"/><Relationship Id="rId781" Type="http://schemas.openxmlformats.org/officeDocument/2006/relationships/customXml" Target="../ink/ink1417.xml"/><Relationship Id="rId434" Type="http://schemas.openxmlformats.org/officeDocument/2006/relationships/image" Target="../media/image1177.png"/><Relationship Id="rId641" Type="http://schemas.openxmlformats.org/officeDocument/2006/relationships/customXml" Target="../ink/ink1347.xml"/><Relationship Id="rId739" Type="http://schemas.openxmlformats.org/officeDocument/2006/relationships/customXml" Target="../ink/ink1396.xml"/><Relationship Id="rId280" Type="http://schemas.openxmlformats.org/officeDocument/2006/relationships/image" Target="../media/image1100.png"/><Relationship Id="rId501" Type="http://schemas.openxmlformats.org/officeDocument/2006/relationships/customXml" Target="../ink/ink1277.xml"/><Relationship Id="rId75" Type="http://schemas.openxmlformats.org/officeDocument/2006/relationships/customXml" Target="../ink/ink1064.xml"/><Relationship Id="rId140" Type="http://schemas.openxmlformats.org/officeDocument/2006/relationships/image" Target="../media/image810.png"/><Relationship Id="rId378" Type="http://schemas.openxmlformats.org/officeDocument/2006/relationships/image" Target="../media/image1149.png"/><Relationship Id="rId585" Type="http://schemas.openxmlformats.org/officeDocument/2006/relationships/customXml" Target="../ink/ink1319.xml"/><Relationship Id="rId792" Type="http://schemas.openxmlformats.org/officeDocument/2006/relationships/image" Target="../media/image1356.png"/><Relationship Id="rId806" Type="http://schemas.openxmlformats.org/officeDocument/2006/relationships/image" Target="../media/image1363.png"/><Relationship Id="rId6" Type="http://schemas.openxmlformats.org/officeDocument/2006/relationships/image" Target="../media/image690.png"/><Relationship Id="rId238" Type="http://schemas.openxmlformats.org/officeDocument/2006/relationships/image" Target="../media/image1079.png"/><Relationship Id="rId445" Type="http://schemas.openxmlformats.org/officeDocument/2006/relationships/customXml" Target="../ink/ink1249.xml"/><Relationship Id="rId652" Type="http://schemas.openxmlformats.org/officeDocument/2006/relationships/image" Target="../media/image1286.png"/><Relationship Id="rId291" Type="http://schemas.openxmlformats.org/officeDocument/2006/relationships/customXml" Target="../ink/ink1172.xml"/><Relationship Id="rId305" Type="http://schemas.openxmlformats.org/officeDocument/2006/relationships/customXml" Target="../ink/ink1179.xml"/><Relationship Id="rId512" Type="http://schemas.openxmlformats.org/officeDocument/2006/relationships/image" Target="../media/image1216.png"/><Relationship Id="rId86" Type="http://schemas.openxmlformats.org/officeDocument/2006/relationships/image" Target="../media/image782.png"/><Relationship Id="rId151" Type="http://schemas.openxmlformats.org/officeDocument/2006/relationships/customXml" Target="../ink/ink1102.xml"/><Relationship Id="rId389" Type="http://schemas.openxmlformats.org/officeDocument/2006/relationships/customXml" Target="../ink/ink1221.xml"/><Relationship Id="rId596" Type="http://schemas.openxmlformats.org/officeDocument/2006/relationships/image" Target="../media/image1258.png"/><Relationship Id="rId817" Type="http://schemas.openxmlformats.org/officeDocument/2006/relationships/customXml" Target="../ink/ink1435.xml"/><Relationship Id="rId249" Type="http://schemas.openxmlformats.org/officeDocument/2006/relationships/customXml" Target="../ink/ink1151.xml"/><Relationship Id="rId456" Type="http://schemas.openxmlformats.org/officeDocument/2006/relationships/image" Target="../media/image1188.png"/><Relationship Id="rId663" Type="http://schemas.openxmlformats.org/officeDocument/2006/relationships/customXml" Target="../ink/ink1358.xml"/><Relationship Id="rId13" Type="http://schemas.openxmlformats.org/officeDocument/2006/relationships/customXml" Target="../ink/ink1033.xml"/><Relationship Id="rId109" Type="http://schemas.openxmlformats.org/officeDocument/2006/relationships/customXml" Target="../ink/ink1081.xml"/><Relationship Id="rId316" Type="http://schemas.openxmlformats.org/officeDocument/2006/relationships/image" Target="../media/image1118.png"/><Relationship Id="rId523" Type="http://schemas.openxmlformats.org/officeDocument/2006/relationships/customXml" Target="../ink/ink1288.xml"/><Relationship Id="rId97" Type="http://schemas.openxmlformats.org/officeDocument/2006/relationships/customXml" Target="../ink/ink1075.xml"/><Relationship Id="rId730" Type="http://schemas.openxmlformats.org/officeDocument/2006/relationships/image" Target="../media/image1325.png"/><Relationship Id="rId828" Type="http://schemas.openxmlformats.org/officeDocument/2006/relationships/image" Target="../media/image1374.png"/><Relationship Id="rId162" Type="http://schemas.openxmlformats.org/officeDocument/2006/relationships/image" Target="../media/image989.png"/><Relationship Id="rId467" Type="http://schemas.openxmlformats.org/officeDocument/2006/relationships/customXml" Target="../ink/ink1260.xml"/><Relationship Id="rId674" Type="http://schemas.openxmlformats.org/officeDocument/2006/relationships/image" Target="../media/image1297.png"/><Relationship Id="rId24" Type="http://schemas.openxmlformats.org/officeDocument/2006/relationships/image" Target="../media/image699.png"/><Relationship Id="rId327" Type="http://schemas.openxmlformats.org/officeDocument/2006/relationships/customXml" Target="../ink/ink1190.xml"/><Relationship Id="rId534" Type="http://schemas.openxmlformats.org/officeDocument/2006/relationships/image" Target="../media/image1227.png"/><Relationship Id="rId741" Type="http://schemas.openxmlformats.org/officeDocument/2006/relationships/customXml" Target="../ink/ink1397.xml"/><Relationship Id="rId839" Type="http://schemas.openxmlformats.org/officeDocument/2006/relationships/customXml" Target="../ink/ink1446.xml"/><Relationship Id="rId173" Type="http://schemas.openxmlformats.org/officeDocument/2006/relationships/customXml" Target="../ink/ink1113.xml"/><Relationship Id="rId229" Type="http://schemas.openxmlformats.org/officeDocument/2006/relationships/customXml" Target="../ink/ink1141.xml"/><Relationship Id="rId380" Type="http://schemas.openxmlformats.org/officeDocument/2006/relationships/image" Target="../media/image1150.png"/><Relationship Id="rId436" Type="http://schemas.openxmlformats.org/officeDocument/2006/relationships/image" Target="../media/image1178.png"/><Relationship Id="rId601" Type="http://schemas.openxmlformats.org/officeDocument/2006/relationships/customXml" Target="../ink/ink1327.xml"/><Relationship Id="rId643" Type="http://schemas.openxmlformats.org/officeDocument/2006/relationships/customXml" Target="../ink/ink1348.xml"/><Relationship Id="rId240" Type="http://schemas.openxmlformats.org/officeDocument/2006/relationships/image" Target="../media/image1080.png"/><Relationship Id="rId478" Type="http://schemas.openxmlformats.org/officeDocument/2006/relationships/image" Target="../media/image1199.png"/><Relationship Id="rId685" Type="http://schemas.openxmlformats.org/officeDocument/2006/relationships/customXml" Target="../ink/ink1369.xml"/><Relationship Id="rId850" Type="http://schemas.openxmlformats.org/officeDocument/2006/relationships/image" Target="../media/image1385.png"/><Relationship Id="rId35" Type="http://schemas.openxmlformats.org/officeDocument/2006/relationships/customXml" Target="../ink/ink1044.xml"/><Relationship Id="rId77" Type="http://schemas.openxmlformats.org/officeDocument/2006/relationships/customXml" Target="../ink/ink1065.xml"/><Relationship Id="rId100" Type="http://schemas.openxmlformats.org/officeDocument/2006/relationships/image" Target="../media/image789.png"/><Relationship Id="rId282" Type="http://schemas.openxmlformats.org/officeDocument/2006/relationships/image" Target="../media/image1101.png"/><Relationship Id="rId338" Type="http://schemas.openxmlformats.org/officeDocument/2006/relationships/image" Target="../media/image1129.png"/><Relationship Id="rId503" Type="http://schemas.openxmlformats.org/officeDocument/2006/relationships/customXml" Target="../ink/ink1278.xml"/><Relationship Id="rId545" Type="http://schemas.openxmlformats.org/officeDocument/2006/relationships/customXml" Target="../ink/ink1299.xml"/><Relationship Id="rId587" Type="http://schemas.openxmlformats.org/officeDocument/2006/relationships/customXml" Target="../ink/ink1320.xml"/><Relationship Id="rId710" Type="http://schemas.openxmlformats.org/officeDocument/2006/relationships/image" Target="../media/image1315.png"/><Relationship Id="rId752" Type="http://schemas.openxmlformats.org/officeDocument/2006/relationships/image" Target="../media/image1336.png"/><Relationship Id="rId808" Type="http://schemas.openxmlformats.org/officeDocument/2006/relationships/image" Target="../media/image1364.png"/><Relationship Id="rId8" Type="http://schemas.openxmlformats.org/officeDocument/2006/relationships/image" Target="../media/image691.png"/><Relationship Id="rId142" Type="http://schemas.openxmlformats.org/officeDocument/2006/relationships/image" Target="../media/image811.png"/><Relationship Id="rId184" Type="http://schemas.openxmlformats.org/officeDocument/2006/relationships/image" Target="../media/image1053.png"/><Relationship Id="rId391" Type="http://schemas.openxmlformats.org/officeDocument/2006/relationships/customXml" Target="../ink/ink1222.xml"/><Relationship Id="rId405" Type="http://schemas.openxmlformats.org/officeDocument/2006/relationships/customXml" Target="../ink/ink1229.xml"/><Relationship Id="rId447" Type="http://schemas.openxmlformats.org/officeDocument/2006/relationships/customXml" Target="../ink/ink1250.xml"/><Relationship Id="rId612" Type="http://schemas.openxmlformats.org/officeDocument/2006/relationships/image" Target="../media/image1266.png"/><Relationship Id="rId794" Type="http://schemas.openxmlformats.org/officeDocument/2006/relationships/image" Target="../media/image1357.png"/><Relationship Id="rId251" Type="http://schemas.openxmlformats.org/officeDocument/2006/relationships/customXml" Target="../ink/ink1152.xml"/><Relationship Id="rId489" Type="http://schemas.openxmlformats.org/officeDocument/2006/relationships/customXml" Target="../ink/ink1271.xml"/><Relationship Id="rId654" Type="http://schemas.openxmlformats.org/officeDocument/2006/relationships/image" Target="../media/image1287.png"/><Relationship Id="rId696" Type="http://schemas.openxmlformats.org/officeDocument/2006/relationships/image" Target="../media/image1308.png"/><Relationship Id="rId46" Type="http://schemas.openxmlformats.org/officeDocument/2006/relationships/image" Target="../media/image710.png"/><Relationship Id="rId293" Type="http://schemas.openxmlformats.org/officeDocument/2006/relationships/customXml" Target="../ink/ink1173.xml"/><Relationship Id="rId307" Type="http://schemas.openxmlformats.org/officeDocument/2006/relationships/customXml" Target="../ink/ink1180.xml"/><Relationship Id="rId349" Type="http://schemas.openxmlformats.org/officeDocument/2006/relationships/customXml" Target="../ink/ink1201.xml"/><Relationship Id="rId514" Type="http://schemas.openxmlformats.org/officeDocument/2006/relationships/image" Target="../media/image1217.png"/><Relationship Id="rId556" Type="http://schemas.openxmlformats.org/officeDocument/2006/relationships/image" Target="../media/image1238.png"/><Relationship Id="rId721" Type="http://schemas.openxmlformats.org/officeDocument/2006/relationships/customXml" Target="../ink/ink1387.xml"/><Relationship Id="rId763" Type="http://schemas.openxmlformats.org/officeDocument/2006/relationships/customXml" Target="../ink/ink1408.xml"/><Relationship Id="rId88" Type="http://schemas.openxmlformats.org/officeDocument/2006/relationships/image" Target="../media/image783.png"/><Relationship Id="rId111" Type="http://schemas.openxmlformats.org/officeDocument/2006/relationships/customXml" Target="../ink/ink1082.xml"/><Relationship Id="rId153" Type="http://schemas.openxmlformats.org/officeDocument/2006/relationships/customXml" Target="../ink/ink1103.xml"/><Relationship Id="rId195" Type="http://schemas.openxmlformats.org/officeDocument/2006/relationships/customXml" Target="../ink/ink1124.xml"/><Relationship Id="rId209" Type="http://schemas.openxmlformats.org/officeDocument/2006/relationships/customXml" Target="../ink/ink1131.xml"/><Relationship Id="rId360" Type="http://schemas.openxmlformats.org/officeDocument/2006/relationships/image" Target="../media/image1140.png"/><Relationship Id="rId416" Type="http://schemas.openxmlformats.org/officeDocument/2006/relationships/image" Target="../media/image1168.png"/><Relationship Id="rId598" Type="http://schemas.openxmlformats.org/officeDocument/2006/relationships/image" Target="../media/image1259.png"/><Relationship Id="rId819" Type="http://schemas.openxmlformats.org/officeDocument/2006/relationships/customXml" Target="../ink/ink1436.xml"/><Relationship Id="rId220" Type="http://schemas.openxmlformats.org/officeDocument/2006/relationships/image" Target="../media/image1070.png"/><Relationship Id="rId458" Type="http://schemas.openxmlformats.org/officeDocument/2006/relationships/image" Target="../media/image1189.png"/><Relationship Id="rId623" Type="http://schemas.openxmlformats.org/officeDocument/2006/relationships/customXml" Target="../ink/ink1338.xml"/><Relationship Id="rId665" Type="http://schemas.openxmlformats.org/officeDocument/2006/relationships/customXml" Target="../ink/ink1359.xml"/><Relationship Id="rId830" Type="http://schemas.openxmlformats.org/officeDocument/2006/relationships/image" Target="../media/image1375.png"/><Relationship Id="rId15" Type="http://schemas.openxmlformats.org/officeDocument/2006/relationships/customXml" Target="../ink/ink1034.xml"/><Relationship Id="rId57" Type="http://schemas.openxmlformats.org/officeDocument/2006/relationships/customXml" Target="../ink/ink1055.xml"/><Relationship Id="rId262" Type="http://schemas.openxmlformats.org/officeDocument/2006/relationships/image" Target="../media/image1091.png"/><Relationship Id="rId318" Type="http://schemas.openxmlformats.org/officeDocument/2006/relationships/image" Target="../media/image1119.png"/><Relationship Id="rId525" Type="http://schemas.openxmlformats.org/officeDocument/2006/relationships/customXml" Target="../ink/ink1289.xml"/><Relationship Id="rId567" Type="http://schemas.openxmlformats.org/officeDocument/2006/relationships/customXml" Target="../ink/ink1310.xml"/><Relationship Id="rId732" Type="http://schemas.openxmlformats.org/officeDocument/2006/relationships/image" Target="../media/image1326.png"/><Relationship Id="rId99" Type="http://schemas.openxmlformats.org/officeDocument/2006/relationships/customXml" Target="../ink/ink1076.xml"/><Relationship Id="rId122" Type="http://schemas.openxmlformats.org/officeDocument/2006/relationships/image" Target="../media/image800.png"/><Relationship Id="rId164" Type="http://schemas.openxmlformats.org/officeDocument/2006/relationships/image" Target="../media/image990.png"/><Relationship Id="rId371" Type="http://schemas.openxmlformats.org/officeDocument/2006/relationships/customXml" Target="../ink/ink1212.xml"/><Relationship Id="rId774" Type="http://schemas.openxmlformats.org/officeDocument/2006/relationships/image" Target="../media/image1347.png"/><Relationship Id="rId427" Type="http://schemas.openxmlformats.org/officeDocument/2006/relationships/customXml" Target="../ink/ink1240.xml"/><Relationship Id="rId469" Type="http://schemas.openxmlformats.org/officeDocument/2006/relationships/customXml" Target="../ink/ink1261.xml"/><Relationship Id="rId634" Type="http://schemas.openxmlformats.org/officeDocument/2006/relationships/image" Target="../media/image1277.png"/><Relationship Id="rId676" Type="http://schemas.openxmlformats.org/officeDocument/2006/relationships/image" Target="../media/image1298.png"/><Relationship Id="rId841" Type="http://schemas.openxmlformats.org/officeDocument/2006/relationships/customXml" Target="../ink/ink1447.xml"/><Relationship Id="rId26" Type="http://schemas.openxmlformats.org/officeDocument/2006/relationships/image" Target="../media/image700.png"/><Relationship Id="rId231" Type="http://schemas.openxmlformats.org/officeDocument/2006/relationships/customXml" Target="../ink/ink1142.xml"/><Relationship Id="rId273" Type="http://schemas.openxmlformats.org/officeDocument/2006/relationships/customXml" Target="../ink/ink1163.xml"/><Relationship Id="rId329" Type="http://schemas.openxmlformats.org/officeDocument/2006/relationships/customXml" Target="../ink/ink1191.xml"/><Relationship Id="rId480" Type="http://schemas.openxmlformats.org/officeDocument/2006/relationships/image" Target="../media/image1200.png"/><Relationship Id="rId536" Type="http://schemas.openxmlformats.org/officeDocument/2006/relationships/image" Target="../media/image1228.png"/><Relationship Id="rId701" Type="http://schemas.openxmlformats.org/officeDocument/2006/relationships/customXml" Target="../ink/ink1377.xml"/><Relationship Id="rId68" Type="http://schemas.openxmlformats.org/officeDocument/2006/relationships/image" Target="../media/image721.png"/><Relationship Id="rId133" Type="http://schemas.openxmlformats.org/officeDocument/2006/relationships/customXml" Target="../ink/ink1093.xml"/><Relationship Id="rId175" Type="http://schemas.openxmlformats.org/officeDocument/2006/relationships/customXml" Target="../ink/ink1114.xml"/><Relationship Id="rId340" Type="http://schemas.openxmlformats.org/officeDocument/2006/relationships/image" Target="../media/image1130.png"/><Relationship Id="rId578" Type="http://schemas.openxmlformats.org/officeDocument/2006/relationships/image" Target="../media/image1249.png"/><Relationship Id="rId743" Type="http://schemas.openxmlformats.org/officeDocument/2006/relationships/customXml" Target="../ink/ink1398.xml"/><Relationship Id="rId785" Type="http://schemas.openxmlformats.org/officeDocument/2006/relationships/customXml" Target="../ink/ink1419.xml"/><Relationship Id="rId200" Type="http://schemas.openxmlformats.org/officeDocument/2006/relationships/image" Target="../media/image1061.png"/><Relationship Id="rId382" Type="http://schemas.openxmlformats.org/officeDocument/2006/relationships/image" Target="../media/image1151.png"/><Relationship Id="rId438" Type="http://schemas.openxmlformats.org/officeDocument/2006/relationships/image" Target="../media/image1179.png"/><Relationship Id="rId603" Type="http://schemas.openxmlformats.org/officeDocument/2006/relationships/customXml" Target="../ink/ink1328.xml"/><Relationship Id="rId645" Type="http://schemas.openxmlformats.org/officeDocument/2006/relationships/customXml" Target="../ink/ink1349.xml"/><Relationship Id="rId687" Type="http://schemas.openxmlformats.org/officeDocument/2006/relationships/customXml" Target="../ink/ink1370.xml"/><Relationship Id="rId810" Type="http://schemas.openxmlformats.org/officeDocument/2006/relationships/image" Target="../media/image1365.png"/><Relationship Id="rId852" Type="http://schemas.openxmlformats.org/officeDocument/2006/relationships/image" Target="../media/image1386.png"/><Relationship Id="rId242" Type="http://schemas.openxmlformats.org/officeDocument/2006/relationships/image" Target="../media/image1081.png"/><Relationship Id="rId284" Type="http://schemas.openxmlformats.org/officeDocument/2006/relationships/image" Target="../media/image1102.png"/><Relationship Id="rId491" Type="http://schemas.openxmlformats.org/officeDocument/2006/relationships/customXml" Target="../ink/ink1272.xml"/><Relationship Id="rId505" Type="http://schemas.openxmlformats.org/officeDocument/2006/relationships/customXml" Target="../ink/ink1279.xml"/><Relationship Id="rId712" Type="http://schemas.openxmlformats.org/officeDocument/2006/relationships/image" Target="../media/image1316.png"/><Relationship Id="rId37" Type="http://schemas.openxmlformats.org/officeDocument/2006/relationships/customXml" Target="../ink/ink1045.xml"/><Relationship Id="rId79" Type="http://schemas.openxmlformats.org/officeDocument/2006/relationships/customXml" Target="../ink/ink1066.xml"/><Relationship Id="rId102" Type="http://schemas.openxmlformats.org/officeDocument/2006/relationships/image" Target="../media/image790.png"/><Relationship Id="rId144" Type="http://schemas.openxmlformats.org/officeDocument/2006/relationships/image" Target="../media/image812.png"/><Relationship Id="rId547" Type="http://schemas.openxmlformats.org/officeDocument/2006/relationships/customXml" Target="../ink/ink1300.xml"/><Relationship Id="rId589" Type="http://schemas.openxmlformats.org/officeDocument/2006/relationships/customXml" Target="../ink/ink1321.xml"/><Relationship Id="rId754" Type="http://schemas.openxmlformats.org/officeDocument/2006/relationships/image" Target="../media/image1337.png"/><Relationship Id="rId796" Type="http://schemas.openxmlformats.org/officeDocument/2006/relationships/image" Target="../media/image1358.png"/><Relationship Id="rId90" Type="http://schemas.openxmlformats.org/officeDocument/2006/relationships/image" Target="../media/image784.png"/><Relationship Id="rId186" Type="http://schemas.openxmlformats.org/officeDocument/2006/relationships/image" Target="../media/image1054.png"/><Relationship Id="rId351" Type="http://schemas.openxmlformats.org/officeDocument/2006/relationships/customXml" Target="../ink/ink1202.xml"/><Relationship Id="rId393" Type="http://schemas.openxmlformats.org/officeDocument/2006/relationships/customXml" Target="../ink/ink1223.xml"/><Relationship Id="rId407" Type="http://schemas.openxmlformats.org/officeDocument/2006/relationships/customXml" Target="../ink/ink1230.xml"/><Relationship Id="rId449" Type="http://schemas.openxmlformats.org/officeDocument/2006/relationships/customXml" Target="../ink/ink1251.xml"/><Relationship Id="rId614" Type="http://schemas.openxmlformats.org/officeDocument/2006/relationships/image" Target="../media/image1267.png"/><Relationship Id="rId656" Type="http://schemas.openxmlformats.org/officeDocument/2006/relationships/image" Target="../media/image1288.png"/><Relationship Id="rId821" Type="http://schemas.openxmlformats.org/officeDocument/2006/relationships/customXml" Target="../ink/ink1437.xml"/><Relationship Id="rId211" Type="http://schemas.openxmlformats.org/officeDocument/2006/relationships/customXml" Target="../ink/ink1132.xml"/><Relationship Id="rId253" Type="http://schemas.openxmlformats.org/officeDocument/2006/relationships/customXml" Target="../ink/ink1153.xml"/><Relationship Id="rId295" Type="http://schemas.openxmlformats.org/officeDocument/2006/relationships/customXml" Target="../ink/ink1174.xml"/><Relationship Id="rId309" Type="http://schemas.openxmlformats.org/officeDocument/2006/relationships/customXml" Target="../ink/ink1181.xml"/><Relationship Id="rId460" Type="http://schemas.openxmlformats.org/officeDocument/2006/relationships/image" Target="../media/image1190.png"/><Relationship Id="rId516" Type="http://schemas.openxmlformats.org/officeDocument/2006/relationships/image" Target="../media/image1218.png"/><Relationship Id="rId698" Type="http://schemas.openxmlformats.org/officeDocument/2006/relationships/image" Target="../media/image1309.png"/><Relationship Id="rId48" Type="http://schemas.openxmlformats.org/officeDocument/2006/relationships/image" Target="../media/image711.png"/><Relationship Id="rId113" Type="http://schemas.openxmlformats.org/officeDocument/2006/relationships/customXml" Target="../ink/ink1083.xml"/><Relationship Id="rId320" Type="http://schemas.openxmlformats.org/officeDocument/2006/relationships/image" Target="../media/image1120.png"/><Relationship Id="rId558" Type="http://schemas.openxmlformats.org/officeDocument/2006/relationships/image" Target="../media/image1239.png"/><Relationship Id="rId723" Type="http://schemas.openxmlformats.org/officeDocument/2006/relationships/customXml" Target="../ink/ink1388.xml"/><Relationship Id="rId765" Type="http://schemas.openxmlformats.org/officeDocument/2006/relationships/customXml" Target="../ink/ink1409.xml"/><Relationship Id="rId155" Type="http://schemas.openxmlformats.org/officeDocument/2006/relationships/customXml" Target="../ink/ink1104.xml"/><Relationship Id="rId197" Type="http://schemas.openxmlformats.org/officeDocument/2006/relationships/customXml" Target="../ink/ink1125.xml"/><Relationship Id="rId362" Type="http://schemas.openxmlformats.org/officeDocument/2006/relationships/image" Target="../media/image1141.png"/><Relationship Id="rId418" Type="http://schemas.openxmlformats.org/officeDocument/2006/relationships/image" Target="../media/image1169.png"/><Relationship Id="rId625" Type="http://schemas.openxmlformats.org/officeDocument/2006/relationships/customXml" Target="../ink/ink1339.xml"/><Relationship Id="rId832" Type="http://schemas.openxmlformats.org/officeDocument/2006/relationships/image" Target="../media/image1376.png"/><Relationship Id="rId222" Type="http://schemas.openxmlformats.org/officeDocument/2006/relationships/image" Target="../media/image1071.png"/><Relationship Id="rId264" Type="http://schemas.openxmlformats.org/officeDocument/2006/relationships/image" Target="../media/image1092.png"/><Relationship Id="rId471" Type="http://schemas.openxmlformats.org/officeDocument/2006/relationships/customXml" Target="../ink/ink1262.xml"/><Relationship Id="rId667" Type="http://schemas.openxmlformats.org/officeDocument/2006/relationships/customXml" Target="../ink/ink1360.xml"/><Relationship Id="rId17" Type="http://schemas.openxmlformats.org/officeDocument/2006/relationships/customXml" Target="../ink/ink1035.xml"/><Relationship Id="rId59" Type="http://schemas.openxmlformats.org/officeDocument/2006/relationships/customXml" Target="../ink/ink1056.xml"/><Relationship Id="rId124" Type="http://schemas.openxmlformats.org/officeDocument/2006/relationships/image" Target="../media/image801.png"/><Relationship Id="rId527" Type="http://schemas.openxmlformats.org/officeDocument/2006/relationships/customXml" Target="../ink/ink1290.xml"/><Relationship Id="rId569" Type="http://schemas.openxmlformats.org/officeDocument/2006/relationships/customXml" Target="../ink/ink1311.xml"/><Relationship Id="rId734" Type="http://schemas.openxmlformats.org/officeDocument/2006/relationships/image" Target="../media/image1327.png"/><Relationship Id="rId776" Type="http://schemas.openxmlformats.org/officeDocument/2006/relationships/image" Target="../media/image1348.png"/><Relationship Id="rId70" Type="http://schemas.openxmlformats.org/officeDocument/2006/relationships/image" Target="../media/image722.png"/><Relationship Id="rId166" Type="http://schemas.openxmlformats.org/officeDocument/2006/relationships/image" Target="../media/image991.png"/><Relationship Id="rId331" Type="http://schemas.openxmlformats.org/officeDocument/2006/relationships/customXml" Target="../ink/ink1192.xml"/><Relationship Id="rId373" Type="http://schemas.openxmlformats.org/officeDocument/2006/relationships/customXml" Target="../ink/ink1213.xml"/><Relationship Id="rId429" Type="http://schemas.openxmlformats.org/officeDocument/2006/relationships/customXml" Target="../ink/ink1241.xml"/><Relationship Id="rId580" Type="http://schemas.openxmlformats.org/officeDocument/2006/relationships/image" Target="../media/image1250.png"/><Relationship Id="rId636" Type="http://schemas.openxmlformats.org/officeDocument/2006/relationships/image" Target="../media/image1278.png"/><Relationship Id="rId801" Type="http://schemas.openxmlformats.org/officeDocument/2006/relationships/customXml" Target="../ink/ink1427.xml"/><Relationship Id="rId1" Type="http://schemas.openxmlformats.org/officeDocument/2006/relationships/slideLayout" Target="../slideLayouts/slideLayout6.xml"/><Relationship Id="rId233" Type="http://schemas.openxmlformats.org/officeDocument/2006/relationships/customXml" Target="../ink/ink1143.xml"/><Relationship Id="rId440" Type="http://schemas.openxmlformats.org/officeDocument/2006/relationships/image" Target="../media/image1180.png"/><Relationship Id="rId678" Type="http://schemas.openxmlformats.org/officeDocument/2006/relationships/image" Target="../media/image1299.png"/><Relationship Id="rId843" Type="http://schemas.openxmlformats.org/officeDocument/2006/relationships/customXml" Target="../ink/ink1448.xml"/><Relationship Id="rId28" Type="http://schemas.openxmlformats.org/officeDocument/2006/relationships/image" Target="../media/image701.png"/><Relationship Id="rId275" Type="http://schemas.openxmlformats.org/officeDocument/2006/relationships/customXml" Target="../ink/ink1164.xml"/><Relationship Id="rId300" Type="http://schemas.openxmlformats.org/officeDocument/2006/relationships/image" Target="../media/image1110.png"/><Relationship Id="rId482" Type="http://schemas.openxmlformats.org/officeDocument/2006/relationships/image" Target="../media/image1201.png"/><Relationship Id="rId538" Type="http://schemas.openxmlformats.org/officeDocument/2006/relationships/image" Target="../media/image1229.png"/><Relationship Id="rId703" Type="http://schemas.openxmlformats.org/officeDocument/2006/relationships/customXml" Target="../ink/ink1378.xml"/><Relationship Id="rId745" Type="http://schemas.openxmlformats.org/officeDocument/2006/relationships/customXml" Target="../ink/ink1399.xml"/><Relationship Id="rId81" Type="http://schemas.openxmlformats.org/officeDocument/2006/relationships/customXml" Target="../ink/ink1067.xml"/><Relationship Id="rId135" Type="http://schemas.openxmlformats.org/officeDocument/2006/relationships/customXml" Target="../ink/ink1094.xml"/><Relationship Id="rId177" Type="http://schemas.openxmlformats.org/officeDocument/2006/relationships/customXml" Target="../ink/ink1115.xml"/><Relationship Id="rId342" Type="http://schemas.openxmlformats.org/officeDocument/2006/relationships/image" Target="../media/image1131.png"/><Relationship Id="rId384" Type="http://schemas.openxmlformats.org/officeDocument/2006/relationships/image" Target="../media/image1152.png"/><Relationship Id="rId591" Type="http://schemas.openxmlformats.org/officeDocument/2006/relationships/customXml" Target="../ink/ink1322.xml"/><Relationship Id="rId605" Type="http://schemas.openxmlformats.org/officeDocument/2006/relationships/customXml" Target="../ink/ink1329.xml"/><Relationship Id="rId787" Type="http://schemas.openxmlformats.org/officeDocument/2006/relationships/customXml" Target="../ink/ink1420.xml"/><Relationship Id="rId812" Type="http://schemas.openxmlformats.org/officeDocument/2006/relationships/image" Target="../media/image1366.png"/><Relationship Id="rId202" Type="http://schemas.openxmlformats.org/officeDocument/2006/relationships/image" Target="../media/image1062.png"/><Relationship Id="rId244" Type="http://schemas.openxmlformats.org/officeDocument/2006/relationships/image" Target="../media/image1082.png"/><Relationship Id="rId647" Type="http://schemas.openxmlformats.org/officeDocument/2006/relationships/customXml" Target="../ink/ink1350.xml"/><Relationship Id="rId689" Type="http://schemas.openxmlformats.org/officeDocument/2006/relationships/customXml" Target="../ink/ink1371.xml"/><Relationship Id="rId39" Type="http://schemas.openxmlformats.org/officeDocument/2006/relationships/customXml" Target="../ink/ink1046.xml"/><Relationship Id="rId286" Type="http://schemas.openxmlformats.org/officeDocument/2006/relationships/image" Target="../media/image1103.png"/><Relationship Id="rId451" Type="http://schemas.openxmlformats.org/officeDocument/2006/relationships/customXml" Target="../ink/ink1252.xml"/><Relationship Id="rId493" Type="http://schemas.openxmlformats.org/officeDocument/2006/relationships/customXml" Target="../ink/ink1273.xml"/><Relationship Id="rId507" Type="http://schemas.openxmlformats.org/officeDocument/2006/relationships/customXml" Target="../ink/ink1280.xml"/><Relationship Id="rId549" Type="http://schemas.openxmlformats.org/officeDocument/2006/relationships/customXml" Target="../ink/ink1301.xml"/><Relationship Id="rId714" Type="http://schemas.openxmlformats.org/officeDocument/2006/relationships/image" Target="../media/image1317.png"/><Relationship Id="rId756" Type="http://schemas.openxmlformats.org/officeDocument/2006/relationships/image" Target="../media/image1338.png"/><Relationship Id="rId50" Type="http://schemas.openxmlformats.org/officeDocument/2006/relationships/image" Target="../media/image712.png"/><Relationship Id="rId104" Type="http://schemas.openxmlformats.org/officeDocument/2006/relationships/image" Target="../media/image791.png"/><Relationship Id="rId146" Type="http://schemas.openxmlformats.org/officeDocument/2006/relationships/image" Target="../media/image981.png"/><Relationship Id="rId188" Type="http://schemas.openxmlformats.org/officeDocument/2006/relationships/image" Target="../media/image1055.png"/><Relationship Id="rId311" Type="http://schemas.openxmlformats.org/officeDocument/2006/relationships/customXml" Target="../ink/ink1182.xml"/><Relationship Id="rId353" Type="http://schemas.openxmlformats.org/officeDocument/2006/relationships/customXml" Target="../ink/ink1203.xml"/><Relationship Id="rId395" Type="http://schemas.openxmlformats.org/officeDocument/2006/relationships/customXml" Target="../ink/ink1224.xml"/><Relationship Id="rId409" Type="http://schemas.openxmlformats.org/officeDocument/2006/relationships/customXml" Target="../ink/ink1231.xml"/><Relationship Id="rId560" Type="http://schemas.openxmlformats.org/officeDocument/2006/relationships/image" Target="../media/image1240.png"/><Relationship Id="rId798" Type="http://schemas.openxmlformats.org/officeDocument/2006/relationships/image" Target="../media/image1359.png"/><Relationship Id="rId92" Type="http://schemas.openxmlformats.org/officeDocument/2006/relationships/image" Target="../media/image785.png"/><Relationship Id="rId213" Type="http://schemas.openxmlformats.org/officeDocument/2006/relationships/customXml" Target="../ink/ink1133.xml"/><Relationship Id="rId420" Type="http://schemas.openxmlformats.org/officeDocument/2006/relationships/image" Target="../media/image1170.png"/><Relationship Id="rId616" Type="http://schemas.openxmlformats.org/officeDocument/2006/relationships/image" Target="../media/image1268.png"/><Relationship Id="rId658" Type="http://schemas.openxmlformats.org/officeDocument/2006/relationships/image" Target="../media/image1289.png"/><Relationship Id="rId823" Type="http://schemas.openxmlformats.org/officeDocument/2006/relationships/customXml" Target="../ink/ink1438.xml"/><Relationship Id="rId255" Type="http://schemas.openxmlformats.org/officeDocument/2006/relationships/customXml" Target="../ink/ink1154.xml"/><Relationship Id="rId297" Type="http://schemas.openxmlformats.org/officeDocument/2006/relationships/customXml" Target="../ink/ink1175.xml"/><Relationship Id="rId462" Type="http://schemas.openxmlformats.org/officeDocument/2006/relationships/image" Target="../media/image1191.png"/><Relationship Id="rId518" Type="http://schemas.openxmlformats.org/officeDocument/2006/relationships/image" Target="../media/image1219.png"/><Relationship Id="rId725" Type="http://schemas.openxmlformats.org/officeDocument/2006/relationships/customXml" Target="../ink/ink1389.xml"/><Relationship Id="rId115" Type="http://schemas.openxmlformats.org/officeDocument/2006/relationships/customXml" Target="../ink/ink1084.xml"/><Relationship Id="rId157" Type="http://schemas.openxmlformats.org/officeDocument/2006/relationships/customXml" Target="../ink/ink1105.xml"/><Relationship Id="rId322" Type="http://schemas.openxmlformats.org/officeDocument/2006/relationships/image" Target="../media/image1121.png"/><Relationship Id="rId364" Type="http://schemas.openxmlformats.org/officeDocument/2006/relationships/image" Target="../media/image1142.png"/><Relationship Id="rId767" Type="http://schemas.openxmlformats.org/officeDocument/2006/relationships/customXml" Target="../ink/ink1410.xml"/><Relationship Id="rId61" Type="http://schemas.openxmlformats.org/officeDocument/2006/relationships/customXml" Target="../ink/ink1057.xml"/><Relationship Id="rId199" Type="http://schemas.openxmlformats.org/officeDocument/2006/relationships/customXml" Target="../ink/ink1126.xml"/><Relationship Id="rId571" Type="http://schemas.openxmlformats.org/officeDocument/2006/relationships/customXml" Target="../ink/ink1312.xml"/><Relationship Id="rId627" Type="http://schemas.openxmlformats.org/officeDocument/2006/relationships/customXml" Target="../ink/ink1340.xml"/><Relationship Id="rId669" Type="http://schemas.openxmlformats.org/officeDocument/2006/relationships/customXml" Target="../ink/ink1361.xml"/><Relationship Id="rId834" Type="http://schemas.openxmlformats.org/officeDocument/2006/relationships/image" Target="../media/image1377.png"/><Relationship Id="rId19" Type="http://schemas.openxmlformats.org/officeDocument/2006/relationships/customXml" Target="../ink/ink1036.xml"/><Relationship Id="rId224" Type="http://schemas.openxmlformats.org/officeDocument/2006/relationships/image" Target="../media/image1072.png"/><Relationship Id="rId266" Type="http://schemas.openxmlformats.org/officeDocument/2006/relationships/image" Target="../media/image1093.png"/><Relationship Id="rId431" Type="http://schemas.openxmlformats.org/officeDocument/2006/relationships/customXml" Target="../ink/ink1242.xml"/><Relationship Id="rId473" Type="http://schemas.openxmlformats.org/officeDocument/2006/relationships/customXml" Target="../ink/ink1263.xml"/><Relationship Id="rId529" Type="http://schemas.openxmlformats.org/officeDocument/2006/relationships/customXml" Target="../ink/ink1291.xml"/><Relationship Id="rId680" Type="http://schemas.openxmlformats.org/officeDocument/2006/relationships/image" Target="../media/image1300.png"/><Relationship Id="rId736" Type="http://schemas.openxmlformats.org/officeDocument/2006/relationships/image" Target="../media/image1328.png"/><Relationship Id="rId30" Type="http://schemas.openxmlformats.org/officeDocument/2006/relationships/image" Target="../media/image702.png"/><Relationship Id="rId126" Type="http://schemas.openxmlformats.org/officeDocument/2006/relationships/image" Target="../media/image802.png"/><Relationship Id="rId168" Type="http://schemas.openxmlformats.org/officeDocument/2006/relationships/image" Target="../media/image992.png"/><Relationship Id="rId333" Type="http://schemas.openxmlformats.org/officeDocument/2006/relationships/customXml" Target="../ink/ink1193.xml"/><Relationship Id="rId540" Type="http://schemas.openxmlformats.org/officeDocument/2006/relationships/image" Target="../media/image1230.png"/><Relationship Id="rId778" Type="http://schemas.openxmlformats.org/officeDocument/2006/relationships/image" Target="../media/image1349.png"/><Relationship Id="rId72" Type="http://schemas.openxmlformats.org/officeDocument/2006/relationships/image" Target="../media/image775.png"/><Relationship Id="rId375" Type="http://schemas.openxmlformats.org/officeDocument/2006/relationships/customXml" Target="../ink/ink1214.xml"/><Relationship Id="rId582" Type="http://schemas.openxmlformats.org/officeDocument/2006/relationships/image" Target="../media/image1251.png"/><Relationship Id="rId638" Type="http://schemas.openxmlformats.org/officeDocument/2006/relationships/image" Target="../media/image1279.png"/><Relationship Id="rId803" Type="http://schemas.openxmlformats.org/officeDocument/2006/relationships/customXml" Target="../ink/ink1428.xml"/><Relationship Id="rId845" Type="http://schemas.openxmlformats.org/officeDocument/2006/relationships/customXml" Target="../ink/ink1449.xml"/><Relationship Id="rId3" Type="http://schemas.openxmlformats.org/officeDocument/2006/relationships/customXml" Target="../ink/ink1028.xml"/><Relationship Id="rId235" Type="http://schemas.openxmlformats.org/officeDocument/2006/relationships/customXml" Target="../ink/ink1144.xml"/><Relationship Id="rId277" Type="http://schemas.openxmlformats.org/officeDocument/2006/relationships/customXml" Target="../ink/ink1165.xml"/><Relationship Id="rId400" Type="http://schemas.openxmlformats.org/officeDocument/2006/relationships/image" Target="../media/image1160.png"/><Relationship Id="rId442" Type="http://schemas.openxmlformats.org/officeDocument/2006/relationships/image" Target="../media/image1181.png"/><Relationship Id="rId484" Type="http://schemas.openxmlformats.org/officeDocument/2006/relationships/image" Target="../media/image1202.png"/><Relationship Id="rId705" Type="http://schemas.openxmlformats.org/officeDocument/2006/relationships/customXml" Target="../ink/ink1379.xml"/><Relationship Id="rId137" Type="http://schemas.openxmlformats.org/officeDocument/2006/relationships/customXml" Target="../ink/ink1095.xml"/><Relationship Id="rId302" Type="http://schemas.openxmlformats.org/officeDocument/2006/relationships/image" Target="../media/image1111.png"/><Relationship Id="rId344" Type="http://schemas.openxmlformats.org/officeDocument/2006/relationships/image" Target="../media/image1132.png"/><Relationship Id="rId691" Type="http://schemas.openxmlformats.org/officeDocument/2006/relationships/customXml" Target="../ink/ink1372.xml"/><Relationship Id="rId747" Type="http://schemas.openxmlformats.org/officeDocument/2006/relationships/customXml" Target="../ink/ink1400.xml"/><Relationship Id="rId789" Type="http://schemas.openxmlformats.org/officeDocument/2006/relationships/customXml" Target="../ink/ink1421.xml"/><Relationship Id="rId41" Type="http://schemas.openxmlformats.org/officeDocument/2006/relationships/customXml" Target="../ink/ink1047.xml"/><Relationship Id="rId83" Type="http://schemas.openxmlformats.org/officeDocument/2006/relationships/customXml" Target="../ink/ink1068.xml"/><Relationship Id="rId179" Type="http://schemas.openxmlformats.org/officeDocument/2006/relationships/customXml" Target="../ink/ink1116.xml"/><Relationship Id="rId386" Type="http://schemas.openxmlformats.org/officeDocument/2006/relationships/image" Target="../media/image1153.png"/><Relationship Id="rId551" Type="http://schemas.openxmlformats.org/officeDocument/2006/relationships/customXml" Target="../ink/ink1302.xml"/><Relationship Id="rId593" Type="http://schemas.openxmlformats.org/officeDocument/2006/relationships/customXml" Target="../ink/ink1323.xml"/><Relationship Id="rId607" Type="http://schemas.openxmlformats.org/officeDocument/2006/relationships/customXml" Target="../ink/ink1330.xml"/><Relationship Id="rId649" Type="http://schemas.openxmlformats.org/officeDocument/2006/relationships/customXml" Target="../ink/ink1351.xml"/><Relationship Id="rId814" Type="http://schemas.openxmlformats.org/officeDocument/2006/relationships/image" Target="../media/image1367.png"/><Relationship Id="rId190" Type="http://schemas.openxmlformats.org/officeDocument/2006/relationships/image" Target="../media/image1056.png"/><Relationship Id="rId204" Type="http://schemas.openxmlformats.org/officeDocument/2006/relationships/image" Target="../media/image817.png"/><Relationship Id="rId246" Type="http://schemas.openxmlformats.org/officeDocument/2006/relationships/image" Target="../media/image1083.png"/><Relationship Id="rId288" Type="http://schemas.openxmlformats.org/officeDocument/2006/relationships/image" Target="../media/image1104.png"/><Relationship Id="rId411" Type="http://schemas.openxmlformats.org/officeDocument/2006/relationships/customXml" Target="../ink/ink1232.xml"/><Relationship Id="rId453" Type="http://schemas.openxmlformats.org/officeDocument/2006/relationships/customXml" Target="../ink/ink1253.xml"/><Relationship Id="rId509" Type="http://schemas.openxmlformats.org/officeDocument/2006/relationships/customXml" Target="../ink/ink1281.xml"/><Relationship Id="rId660" Type="http://schemas.openxmlformats.org/officeDocument/2006/relationships/image" Target="../media/image1290.png"/><Relationship Id="rId106" Type="http://schemas.openxmlformats.org/officeDocument/2006/relationships/image" Target="../media/image792.png"/><Relationship Id="rId313" Type="http://schemas.openxmlformats.org/officeDocument/2006/relationships/customXml" Target="../ink/ink1183.xml"/><Relationship Id="rId495" Type="http://schemas.openxmlformats.org/officeDocument/2006/relationships/customXml" Target="../ink/ink1274.xml"/><Relationship Id="rId716" Type="http://schemas.openxmlformats.org/officeDocument/2006/relationships/image" Target="../media/image1318.png"/><Relationship Id="rId758" Type="http://schemas.openxmlformats.org/officeDocument/2006/relationships/image" Target="../media/image1339.png"/><Relationship Id="rId10" Type="http://schemas.openxmlformats.org/officeDocument/2006/relationships/image" Target="../media/image692.png"/><Relationship Id="rId52" Type="http://schemas.openxmlformats.org/officeDocument/2006/relationships/image" Target="../media/image713.png"/><Relationship Id="rId94" Type="http://schemas.openxmlformats.org/officeDocument/2006/relationships/image" Target="../media/image786.png"/><Relationship Id="rId148" Type="http://schemas.openxmlformats.org/officeDocument/2006/relationships/image" Target="../media/image982.png"/><Relationship Id="rId355" Type="http://schemas.openxmlformats.org/officeDocument/2006/relationships/customXml" Target="../ink/ink1204.xml"/><Relationship Id="rId397" Type="http://schemas.openxmlformats.org/officeDocument/2006/relationships/customXml" Target="../ink/ink1225.xml"/><Relationship Id="rId520" Type="http://schemas.openxmlformats.org/officeDocument/2006/relationships/image" Target="../media/image1220.png"/><Relationship Id="rId562" Type="http://schemas.openxmlformats.org/officeDocument/2006/relationships/image" Target="../media/image1241.png"/><Relationship Id="rId618" Type="http://schemas.openxmlformats.org/officeDocument/2006/relationships/image" Target="../media/image1269.png"/><Relationship Id="rId825" Type="http://schemas.openxmlformats.org/officeDocument/2006/relationships/customXml" Target="../ink/ink1439.xml"/><Relationship Id="rId215" Type="http://schemas.openxmlformats.org/officeDocument/2006/relationships/customXml" Target="../ink/ink1134.xml"/><Relationship Id="rId257" Type="http://schemas.openxmlformats.org/officeDocument/2006/relationships/customXml" Target="../ink/ink1155.xml"/><Relationship Id="rId422" Type="http://schemas.openxmlformats.org/officeDocument/2006/relationships/image" Target="../media/image1171.png"/><Relationship Id="rId464" Type="http://schemas.openxmlformats.org/officeDocument/2006/relationships/image" Target="../media/image1192.png"/><Relationship Id="rId299" Type="http://schemas.openxmlformats.org/officeDocument/2006/relationships/customXml" Target="../ink/ink1176.xml"/><Relationship Id="rId727" Type="http://schemas.openxmlformats.org/officeDocument/2006/relationships/customXml" Target="../ink/ink1390.xml"/><Relationship Id="rId63" Type="http://schemas.openxmlformats.org/officeDocument/2006/relationships/customXml" Target="../ink/ink1058.xml"/><Relationship Id="rId159" Type="http://schemas.openxmlformats.org/officeDocument/2006/relationships/customXml" Target="../ink/ink1106.xml"/><Relationship Id="rId366" Type="http://schemas.openxmlformats.org/officeDocument/2006/relationships/image" Target="../media/image1143.png"/><Relationship Id="rId573" Type="http://schemas.openxmlformats.org/officeDocument/2006/relationships/customXml" Target="../ink/ink1313.xml"/><Relationship Id="rId780" Type="http://schemas.openxmlformats.org/officeDocument/2006/relationships/image" Target="../media/image1350.png"/><Relationship Id="rId226" Type="http://schemas.openxmlformats.org/officeDocument/2006/relationships/image" Target="../media/image1073.png"/><Relationship Id="rId433" Type="http://schemas.openxmlformats.org/officeDocument/2006/relationships/customXml" Target="../ink/ink1243.xml"/><Relationship Id="rId640" Type="http://schemas.openxmlformats.org/officeDocument/2006/relationships/image" Target="../media/image1280.png"/><Relationship Id="rId738" Type="http://schemas.openxmlformats.org/officeDocument/2006/relationships/image" Target="../media/image1329.png"/><Relationship Id="rId74" Type="http://schemas.openxmlformats.org/officeDocument/2006/relationships/image" Target="../media/image776.png"/><Relationship Id="rId377" Type="http://schemas.openxmlformats.org/officeDocument/2006/relationships/customXml" Target="../ink/ink1215.xml"/><Relationship Id="rId500" Type="http://schemas.openxmlformats.org/officeDocument/2006/relationships/image" Target="../media/image1210.png"/><Relationship Id="rId584" Type="http://schemas.openxmlformats.org/officeDocument/2006/relationships/image" Target="../media/image1252.png"/><Relationship Id="rId805" Type="http://schemas.openxmlformats.org/officeDocument/2006/relationships/customXml" Target="../ink/ink1429.xml"/><Relationship Id="rId5" Type="http://schemas.openxmlformats.org/officeDocument/2006/relationships/customXml" Target="../ink/ink1029.xml"/><Relationship Id="rId237" Type="http://schemas.openxmlformats.org/officeDocument/2006/relationships/customXml" Target="../ink/ink1145.xml"/><Relationship Id="rId791" Type="http://schemas.openxmlformats.org/officeDocument/2006/relationships/customXml" Target="../ink/ink1422.xml"/><Relationship Id="rId444" Type="http://schemas.openxmlformats.org/officeDocument/2006/relationships/image" Target="../media/image1182.png"/><Relationship Id="rId651" Type="http://schemas.openxmlformats.org/officeDocument/2006/relationships/customXml" Target="../ink/ink1352.xml"/><Relationship Id="rId749" Type="http://schemas.openxmlformats.org/officeDocument/2006/relationships/customXml" Target="../ink/ink1401.xml"/><Relationship Id="rId290" Type="http://schemas.openxmlformats.org/officeDocument/2006/relationships/image" Target="../media/image1105.png"/><Relationship Id="rId304" Type="http://schemas.openxmlformats.org/officeDocument/2006/relationships/image" Target="../media/image1112.png"/><Relationship Id="rId388" Type="http://schemas.openxmlformats.org/officeDocument/2006/relationships/image" Target="../media/image1154.png"/><Relationship Id="rId511" Type="http://schemas.openxmlformats.org/officeDocument/2006/relationships/customXml" Target="../ink/ink1282.xml"/><Relationship Id="rId609" Type="http://schemas.openxmlformats.org/officeDocument/2006/relationships/customXml" Target="../ink/ink1331.xml"/><Relationship Id="rId85" Type="http://schemas.openxmlformats.org/officeDocument/2006/relationships/customXml" Target="../ink/ink1069.xml"/><Relationship Id="rId150" Type="http://schemas.openxmlformats.org/officeDocument/2006/relationships/image" Target="../media/image983.png"/><Relationship Id="rId595" Type="http://schemas.openxmlformats.org/officeDocument/2006/relationships/customXml" Target="../ink/ink1324.xml"/><Relationship Id="rId816" Type="http://schemas.openxmlformats.org/officeDocument/2006/relationships/image" Target="../media/image1368.png"/><Relationship Id="rId248" Type="http://schemas.openxmlformats.org/officeDocument/2006/relationships/image" Target="../media/image1084.png"/><Relationship Id="rId455" Type="http://schemas.openxmlformats.org/officeDocument/2006/relationships/customXml" Target="../ink/ink1254.xml"/><Relationship Id="rId662" Type="http://schemas.openxmlformats.org/officeDocument/2006/relationships/image" Target="../media/image1291.png"/><Relationship Id="rId12" Type="http://schemas.openxmlformats.org/officeDocument/2006/relationships/image" Target="../media/image693.png"/><Relationship Id="rId108" Type="http://schemas.openxmlformats.org/officeDocument/2006/relationships/image" Target="../media/image793.png"/><Relationship Id="rId315" Type="http://schemas.openxmlformats.org/officeDocument/2006/relationships/customXml" Target="../ink/ink1184.xml"/><Relationship Id="rId522" Type="http://schemas.openxmlformats.org/officeDocument/2006/relationships/image" Target="../media/image1221.png"/><Relationship Id="rId96" Type="http://schemas.openxmlformats.org/officeDocument/2006/relationships/image" Target="../media/image787.png"/><Relationship Id="rId161" Type="http://schemas.openxmlformats.org/officeDocument/2006/relationships/customXml" Target="../ink/ink1107.xml"/><Relationship Id="rId399" Type="http://schemas.openxmlformats.org/officeDocument/2006/relationships/customXml" Target="../ink/ink1226.xml"/><Relationship Id="rId827" Type="http://schemas.openxmlformats.org/officeDocument/2006/relationships/customXml" Target="../ink/ink1440.xml"/><Relationship Id="rId259" Type="http://schemas.openxmlformats.org/officeDocument/2006/relationships/customXml" Target="../ink/ink1156.xml"/><Relationship Id="rId466" Type="http://schemas.openxmlformats.org/officeDocument/2006/relationships/image" Target="../media/image1193.png"/><Relationship Id="rId673" Type="http://schemas.openxmlformats.org/officeDocument/2006/relationships/customXml" Target="../ink/ink1363.xml"/><Relationship Id="rId23" Type="http://schemas.openxmlformats.org/officeDocument/2006/relationships/customXml" Target="../ink/ink1038.xml"/><Relationship Id="rId119" Type="http://schemas.openxmlformats.org/officeDocument/2006/relationships/customXml" Target="../ink/ink1086.xml"/><Relationship Id="rId326" Type="http://schemas.openxmlformats.org/officeDocument/2006/relationships/image" Target="../media/image1123.png"/><Relationship Id="rId533" Type="http://schemas.openxmlformats.org/officeDocument/2006/relationships/customXml" Target="../ink/ink1293.xml"/><Relationship Id="rId740" Type="http://schemas.openxmlformats.org/officeDocument/2006/relationships/image" Target="../media/image1330.png"/><Relationship Id="rId838" Type="http://schemas.openxmlformats.org/officeDocument/2006/relationships/image" Target="../media/image1379.png"/><Relationship Id="rId172" Type="http://schemas.openxmlformats.org/officeDocument/2006/relationships/image" Target="../media/image994.png"/><Relationship Id="rId477" Type="http://schemas.openxmlformats.org/officeDocument/2006/relationships/customXml" Target="../ink/ink1265.xml"/><Relationship Id="rId600" Type="http://schemas.openxmlformats.org/officeDocument/2006/relationships/image" Target="../media/image1260.png"/><Relationship Id="rId684" Type="http://schemas.openxmlformats.org/officeDocument/2006/relationships/image" Target="../media/image1302.png"/><Relationship Id="rId337" Type="http://schemas.openxmlformats.org/officeDocument/2006/relationships/customXml" Target="../ink/ink1195.xml"/><Relationship Id="rId34" Type="http://schemas.openxmlformats.org/officeDocument/2006/relationships/image" Target="../media/image704.png"/><Relationship Id="rId544" Type="http://schemas.openxmlformats.org/officeDocument/2006/relationships/image" Target="../media/image1232.png"/><Relationship Id="rId751" Type="http://schemas.openxmlformats.org/officeDocument/2006/relationships/customXml" Target="../ink/ink1402.xml"/><Relationship Id="rId849" Type="http://schemas.openxmlformats.org/officeDocument/2006/relationships/customXml" Target="../ink/ink1451.xml"/><Relationship Id="rId183" Type="http://schemas.openxmlformats.org/officeDocument/2006/relationships/customXml" Target="../ink/ink1118.xml"/><Relationship Id="rId390" Type="http://schemas.openxmlformats.org/officeDocument/2006/relationships/image" Target="../media/image1155.png"/><Relationship Id="rId404" Type="http://schemas.openxmlformats.org/officeDocument/2006/relationships/image" Target="../media/image1162.png"/><Relationship Id="rId611" Type="http://schemas.openxmlformats.org/officeDocument/2006/relationships/customXml" Target="../ink/ink1332.xml"/><Relationship Id="rId250" Type="http://schemas.openxmlformats.org/officeDocument/2006/relationships/image" Target="../media/image1085.png"/><Relationship Id="rId488" Type="http://schemas.openxmlformats.org/officeDocument/2006/relationships/image" Target="../media/image1204.png"/><Relationship Id="rId695" Type="http://schemas.openxmlformats.org/officeDocument/2006/relationships/customXml" Target="../ink/ink1374.xml"/><Relationship Id="rId709" Type="http://schemas.openxmlformats.org/officeDocument/2006/relationships/customXml" Target="../ink/ink1381.xml"/><Relationship Id="rId45" Type="http://schemas.openxmlformats.org/officeDocument/2006/relationships/customXml" Target="../ink/ink1049.xml"/><Relationship Id="rId110" Type="http://schemas.openxmlformats.org/officeDocument/2006/relationships/image" Target="../media/image794.png"/><Relationship Id="rId348" Type="http://schemas.openxmlformats.org/officeDocument/2006/relationships/image" Target="../media/image1134.png"/><Relationship Id="rId555" Type="http://schemas.openxmlformats.org/officeDocument/2006/relationships/customXml" Target="../ink/ink1304.xml"/><Relationship Id="rId762" Type="http://schemas.openxmlformats.org/officeDocument/2006/relationships/image" Target="../media/image1341.png"/><Relationship Id="rId194" Type="http://schemas.openxmlformats.org/officeDocument/2006/relationships/image" Target="../media/image1058.png"/><Relationship Id="rId208" Type="http://schemas.openxmlformats.org/officeDocument/2006/relationships/image" Target="../media/image1064.png"/><Relationship Id="rId415" Type="http://schemas.openxmlformats.org/officeDocument/2006/relationships/customXml" Target="../ink/ink1234.xml"/><Relationship Id="rId622" Type="http://schemas.openxmlformats.org/officeDocument/2006/relationships/image" Target="../media/image1271.png"/><Relationship Id="rId261" Type="http://schemas.openxmlformats.org/officeDocument/2006/relationships/customXml" Target="../ink/ink1157.xml"/><Relationship Id="rId499" Type="http://schemas.openxmlformats.org/officeDocument/2006/relationships/customXml" Target="../ink/ink1276.xml"/><Relationship Id="rId56" Type="http://schemas.openxmlformats.org/officeDocument/2006/relationships/image" Target="../media/image715.png"/><Relationship Id="rId359" Type="http://schemas.openxmlformats.org/officeDocument/2006/relationships/customXml" Target="../ink/ink1206.xml"/><Relationship Id="rId566" Type="http://schemas.openxmlformats.org/officeDocument/2006/relationships/image" Target="../media/image1243.png"/><Relationship Id="rId773" Type="http://schemas.openxmlformats.org/officeDocument/2006/relationships/customXml" Target="../ink/ink1413.xml"/><Relationship Id="rId121" Type="http://schemas.openxmlformats.org/officeDocument/2006/relationships/customXml" Target="../ink/ink1087.xml"/><Relationship Id="rId219" Type="http://schemas.openxmlformats.org/officeDocument/2006/relationships/customXml" Target="../ink/ink1136.xml"/><Relationship Id="rId426" Type="http://schemas.openxmlformats.org/officeDocument/2006/relationships/image" Target="../media/image1173.png"/><Relationship Id="rId633" Type="http://schemas.openxmlformats.org/officeDocument/2006/relationships/customXml" Target="../ink/ink1343.xml"/><Relationship Id="rId840" Type="http://schemas.openxmlformats.org/officeDocument/2006/relationships/image" Target="../media/image1380.png"/><Relationship Id="rId67" Type="http://schemas.openxmlformats.org/officeDocument/2006/relationships/customXml" Target="../ink/ink1060.xml"/><Relationship Id="rId272" Type="http://schemas.openxmlformats.org/officeDocument/2006/relationships/image" Target="../media/image1096.png"/><Relationship Id="rId577" Type="http://schemas.openxmlformats.org/officeDocument/2006/relationships/customXml" Target="../ink/ink1315.xml"/><Relationship Id="rId700" Type="http://schemas.openxmlformats.org/officeDocument/2006/relationships/image" Target="../media/image1310.png"/><Relationship Id="rId132" Type="http://schemas.openxmlformats.org/officeDocument/2006/relationships/image" Target="../media/image805.png"/><Relationship Id="rId784" Type="http://schemas.openxmlformats.org/officeDocument/2006/relationships/image" Target="../media/image1352.png"/><Relationship Id="rId437" Type="http://schemas.openxmlformats.org/officeDocument/2006/relationships/customXml" Target="../ink/ink1245.xml"/><Relationship Id="rId644" Type="http://schemas.openxmlformats.org/officeDocument/2006/relationships/image" Target="../media/image1282.png"/><Relationship Id="rId851" Type="http://schemas.openxmlformats.org/officeDocument/2006/relationships/customXml" Target="../ink/ink1452.xml"/><Relationship Id="rId283" Type="http://schemas.openxmlformats.org/officeDocument/2006/relationships/customXml" Target="../ink/ink1168.xml"/><Relationship Id="rId490" Type="http://schemas.openxmlformats.org/officeDocument/2006/relationships/image" Target="../media/image1205.png"/><Relationship Id="rId504" Type="http://schemas.openxmlformats.org/officeDocument/2006/relationships/image" Target="../media/image1212.png"/><Relationship Id="rId711" Type="http://schemas.openxmlformats.org/officeDocument/2006/relationships/customXml" Target="../ink/ink1382.xml"/><Relationship Id="rId78" Type="http://schemas.openxmlformats.org/officeDocument/2006/relationships/image" Target="../media/image778.png"/><Relationship Id="rId143" Type="http://schemas.openxmlformats.org/officeDocument/2006/relationships/customXml" Target="../ink/ink1098.xml"/><Relationship Id="rId350" Type="http://schemas.openxmlformats.org/officeDocument/2006/relationships/image" Target="../media/image1135.png"/><Relationship Id="rId588" Type="http://schemas.openxmlformats.org/officeDocument/2006/relationships/image" Target="../media/image1254.png"/><Relationship Id="rId795" Type="http://schemas.openxmlformats.org/officeDocument/2006/relationships/customXml" Target="../ink/ink1424.xml"/><Relationship Id="rId809" Type="http://schemas.openxmlformats.org/officeDocument/2006/relationships/customXml" Target="../ink/ink1431.xml"/><Relationship Id="rId9" Type="http://schemas.openxmlformats.org/officeDocument/2006/relationships/customXml" Target="../ink/ink1031.xml"/><Relationship Id="rId210" Type="http://schemas.openxmlformats.org/officeDocument/2006/relationships/image" Target="../media/image1065.png"/><Relationship Id="rId448" Type="http://schemas.openxmlformats.org/officeDocument/2006/relationships/image" Target="../media/image1184.png"/><Relationship Id="rId655" Type="http://schemas.openxmlformats.org/officeDocument/2006/relationships/customXml" Target="../ink/ink1354.xml"/><Relationship Id="rId294" Type="http://schemas.openxmlformats.org/officeDocument/2006/relationships/image" Target="../media/image1107.png"/><Relationship Id="rId308" Type="http://schemas.openxmlformats.org/officeDocument/2006/relationships/image" Target="../media/image1114.png"/><Relationship Id="rId515" Type="http://schemas.openxmlformats.org/officeDocument/2006/relationships/customXml" Target="../ink/ink1284.xml"/><Relationship Id="rId722" Type="http://schemas.openxmlformats.org/officeDocument/2006/relationships/image" Target="../media/image1321.png"/><Relationship Id="rId89" Type="http://schemas.openxmlformats.org/officeDocument/2006/relationships/customXml" Target="../ink/ink1071.xml"/><Relationship Id="rId154" Type="http://schemas.openxmlformats.org/officeDocument/2006/relationships/image" Target="../media/image985.png"/><Relationship Id="rId361" Type="http://schemas.openxmlformats.org/officeDocument/2006/relationships/customXml" Target="../ink/ink1207.xml"/><Relationship Id="rId599" Type="http://schemas.openxmlformats.org/officeDocument/2006/relationships/customXml" Target="../ink/ink1326.xml"/><Relationship Id="rId459" Type="http://schemas.openxmlformats.org/officeDocument/2006/relationships/customXml" Target="../ink/ink1256.xml"/><Relationship Id="rId666" Type="http://schemas.openxmlformats.org/officeDocument/2006/relationships/image" Target="../media/image1293.png"/><Relationship Id="rId16" Type="http://schemas.openxmlformats.org/officeDocument/2006/relationships/image" Target="../media/image695.png"/><Relationship Id="rId221" Type="http://schemas.openxmlformats.org/officeDocument/2006/relationships/customXml" Target="../ink/ink1137.xml"/><Relationship Id="rId319" Type="http://schemas.openxmlformats.org/officeDocument/2006/relationships/customXml" Target="../ink/ink1186.xml"/><Relationship Id="rId526" Type="http://schemas.openxmlformats.org/officeDocument/2006/relationships/image" Target="../media/image1223.png"/><Relationship Id="rId733" Type="http://schemas.openxmlformats.org/officeDocument/2006/relationships/customXml" Target="../ink/ink1393.xml"/><Relationship Id="rId165" Type="http://schemas.openxmlformats.org/officeDocument/2006/relationships/customXml" Target="../ink/ink1109.xml"/><Relationship Id="rId372" Type="http://schemas.openxmlformats.org/officeDocument/2006/relationships/image" Target="../media/image1146.png"/><Relationship Id="rId677" Type="http://schemas.openxmlformats.org/officeDocument/2006/relationships/customXml" Target="../ink/ink1365.xml"/><Relationship Id="rId800" Type="http://schemas.openxmlformats.org/officeDocument/2006/relationships/image" Target="../media/image1360.png"/><Relationship Id="rId232" Type="http://schemas.openxmlformats.org/officeDocument/2006/relationships/image" Target="../media/image1076.png"/><Relationship Id="rId27" Type="http://schemas.openxmlformats.org/officeDocument/2006/relationships/customXml" Target="../ink/ink1040.xml"/><Relationship Id="rId537" Type="http://schemas.openxmlformats.org/officeDocument/2006/relationships/customXml" Target="../ink/ink1295.xml"/><Relationship Id="rId744" Type="http://schemas.openxmlformats.org/officeDocument/2006/relationships/image" Target="../media/image1332.png"/><Relationship Id="rId80" Type="http://schemas.openxmlformats.org/officeDocument/2006/relationships/image" Target="../media/image779.png"/><Relationship Id="rId176" Type="http://schemas.openxmlformats.org/officeDocument/2006/relationships/image" Target="../media/image996.png"/><Relationship Id="rId383" Type="http://schemas.openxmlformats.org/officeDocument/2006/relationships/customXml" Target="../ink/ink1218.xml"/><Relationship Id="rId590" Type="http://schemas.openxmlformats.org/officeDocument/2006/relationships/image" Target="../media/image1255.png"/><Relationship Id="rId604" Type="http://schemas.openxmlformats.org/officeDocument/2006/relationships/image" Target="../media/image1262.png"/><Relationship Id="rId811" Type="http://schemas.openxmlformats.org/officeDocument/2006/relationships/customXml" Target="../ink/ink1432.xml"/><Relationship Id="rId243" Type="http://schemas.openxmlformats.org/officeDocument/2006/relationships/customXml" Target="../ink/ink1148.xml"/><Relationship Id="rId450" Type="http://schemas.openxmlformats.org/officeDocument/2006/relationships/image" Target="../media/image1185.png"/><Relationship Id="rId688" Type="http://schemas.openxmlformats.org/officeDocument/2006/relationships/image" Target="../media/image1304.png"/><Relationship Id="rId38" Type="http://schemas.openxmlformats.org/officeDocument/2006/relationships/image" Target="../media/image706.png"/><Relationship Id="rId103" Type="http://schemas.openxmlformats.org/officeDocument/2006/relationships/customXml" Target="../ink/ink1078.xml"/><Relationship Id="rId310" Type="http://schemas.openxmlformats.org/officeDocument/2006/relationships/image" Target="../media/image1115.png"/><Relationship Id="rId548" Type="http://schemas.openxmlformats.org/officeDocument/2006/relationships/image" Target="../media/image1234.png"/><Relationship Id="rId755" Type="http://schemas.openxmlformats.org/officeDocument/2006/relationships/customXml" Target="../ink/ink1404.xml"/><Relationship Id="rId91" Type="http://schemas.openxmlformats.org/officeDocument/2006/relationships/customXml" Target="../ink/ink1072.xml"/><Relationship Id="rId187" Type="http://schemas.openxmlformats.org/officeDocument/2006/relationships/customXml" Target="../ink/ink1120.xml"/><Relationship Id="rId394" Type="http://schemas.openxmlformats.org/officeDocument/2006/relationships/image" Target="../media/image1157.png"/><Relationship Id="rId408" Type="http://schemas.openxmlformats.org/officeDocument/2006/relationships/image" Target="../media/image1164.png"/><Relationship Id="rId615" Type="http://schemas.openxmlformats.org/officeDocument/2006/relationships/customXml" Target="../ink/ink1334.xml"/><Relationship Id="rId822" Type="http://schemas.openxmlformats.org/officeDocument/2006/relationships/image" Target="../media/image1371.png"/><Relationship Id="rId254" Type="http://schemas.openxmlformats.org/officeDocument/2006/relationships/image" Target="../media/image1087.png"/><Relationship Id="rId699" Type="http://schemas.openxmlformats.org/officeDocument/2006/relationships/customXml" Target="../ink/ink1376.xml"/><Relationship Id="rId49" Type="http://schemas.openxmlformats.org/officeDocument/2006/relationships/customXml" Target="../ink/ink1051.xml"/><Relationship Id="rId114" Type="http://schemas.openxmlformats.org/officeDocument/2006/relationships/image" Target="../media/image796.png"/><Relationship Id="rId461" Type="http://schemas.openxmlformats.org/officeDocument/2006/relationships/customXml" Target="../ink/ink1257.xml"/><Relationship Id="rId559" Type="http://schemas.openxmlformats.org/officeDocument/2006/relationships/customXml" Target="../ink/ink1306.xml"/><Relationship Id="rId766" Type="http://schemas.openxmlformats.org/officeDocument/2006/relationships/image" Target="../media/image1343.png"/><Relationship Id="rId198" Type="http://schemas.openxmlformats.org/officeDocument/2006/relationships/image" Target="../media/image1060.png"/><Relationship Id="rId321" Type="http://schemas.openxmlformats.org/officeDocument/2006/relationships/customXml" Target="../ink/ink1187.xml"/><Relationship Id="rId419" Type="http://schemas.openxmlformats.org/officeDocument/2006/relationships/customXml" Target="../ink/ink1236.xml"/><Relationship Id="rId626" Type="http://schemas.openxmlformats.org/officeDocument/2006/relationships/image" Target="../media/image1273.png"/><Relationship Id="rId833" Type="http://schemas.openxmlformats.org/officeDocument/2006/relationships/customXml" Target="../ink/ink1443.xml"/><Relationship Id="rId265" Type="http://schemas.openxmlformats.org/officeDocument/2006/relationships/customXml" Target="../ink/ink1159.xml"/><Relationship Id="rId472" Type="http://schemas.openxmlformats.org/officeDocument/2006/relationships/image" Target="../media/image1196.png"/><Relationship Id="rId125" Type="http://schemas.openxmlformats.org/officeDocument/2006/relationships/customXml" Target="../ink/ink1089.xml"/><Relationship Id="rId332" Type="http://schemas.openxmlformats.org/officeDocument/2006/relationships/image" Target="../media/image1126.png"/><Relationship Id="rId777" Type="http://schemas.openxmlformats.org/officeDocument/2006/relationships/customXml" Target="../ink/ink1415.xml"/><Relationship Id="rId637" Type="http://schemas.openxmlformats.org/officeDocument/2006/relationships/customXml" Target="../ink/ink1345.xml"/><Relationship Id="rId844" Type="http://schemas.openxmlformats.org/officeDocument/2006/relationships/image" Target="../media/image1382.png"/><Relationship Id="rId276" Type="http://schemas.openxmlformats.org/officeDocument/2006/relationships/image" Target="../media/image1098.png"/><Relationship Id="rId483" Type="http://schemas.openxmlformats.org/officeDocument/2006/relationships/customXml" Target="../ink/ink1268.xml"/><Relationship Id="rId690" Type="http://schemas.openxmlformats.org/officeDocument/2006/relationships/image" Target="../media/image1305.png"/><Relationship Id="rId704" Type="http://schemas.openxmlformats.org/officeDocument/2006/relationships/image" Target="../media/image1312.png"/><Relationship Id="rId40" Type="http://schemas.openxmlformats.org/officeDocument/2006/relationships/image" Target="../media/image707.png"/><Relationship Id="rId136" Type="http://schemas.openxmlformats.org/officeDocument/2006/relationships/image" Target="../media/image808.png"/><Relationship Id="rId343" Type="http://schemas.openxmlformats.org/officeDocument/2006/relationships/customXml" Target="../ink/ink1198.xml"/><Relationship Id="rId550" Type="http://schemas.openxmlformats.org/officeDocument/2006/relationships/image" Target="../media/image1235.png"/><Relationship Id="rId788" Type="http://schemas.openxmlformats.org/officeDocument/2006/relationships/image" Target="../media/image1354.png"/><Relationship Id="rId203" Type="http://schemas.openxmlformats.org/officeDocument/2006/relationships/customXml" Target="../ink/ink1128.xml"/><Relationship Id="rId648" Type="http://schemas.openxmlformats.org/officeDocument/2006/relationships/image" Target="../media/image1284.png"/><Relationship Id="rId287" Type="http://schemas.openxmlformats.org/officeDocument/2006/relationships/customXml" Target="../ink/ink1170.xml"/><Relationship Id="rId410" Type="http://schemas.openxmlformats.org/officeDocument/2006/relationships/image" Target="../media/image1165.png"/><Relationship Id="rId494" Type="http://schemas.openxmlformats.org/officeDocument/2006/relationships/image" Target="../media/image1207.png"/><Relationship Id="rId508" Type="http://schemas.openxmlformats.org/officeDocument/2006/relationships/image" Target="../media/image1214.png"/><Relationship Id="rId715" Type="http://schemas.openxmlformats.org/officeDocument/2006/relationships/customXml" Target="../ink/ink1384.xml"/><Relationship Id="rId147" Type="http://schemas.openxmlformats.org/officeDocument/2006/relationships/customXml" Target="../ink/ink1100.xml"/><Relationship Id="rId354" Type="http://schemas.openxmlformats.org/officeDocument/2006/relationships/image" Target="../media/image1137.png"/><Relationship Id="rId799" Type="http://schemas.openxmlformats.org/officeDocument/2006/relationships/customXml" Target="../ink/ink1426.xml"/><Relationship Id="rId51" Type="http://schemas.openxmlformats.org/officeDocument/2006/relationships/customXml" Target="../ink/ink1052.xml"/><Relationship Id="rId561" Type="http://schemas.openxmlformats.org/officeDocument/2006/relationships/customXml" Target="../ink/ink1307.xml"/><Relationship Id="rId659" Type="http://schemas.openxmlformats.org/officeDocument/2006/relationships/customXml" Target="../ink/ink1356.xml"/><Relationship Id="rId214" Type="http://schemas.openxmlformats.org/officeDocument/2006/relationships/image" Target="../media/image1067.png"/><Relationship Id="rId298" Type="http://schemas.openxmlformats.org/officeDocument/2006/relationships/image" Target="../media/image1109.png"/><Relationship Id="rId421" Type="http://schemas.openxmlformats.org/officeDocument/2006/relationships/customXml" Target="../ink/ink1237.xml"/><Relationship Id="rId519" Type="http://schemas.openxmlformats.org/officeDocument/2006/relationships/customXml" Target="../ink/ink1286.xml"/><Relationship Id="rId158" Type="http://schemas.openxmlformats.org/officeDocument/2006/relationships/image" Target="../media/image987.png"/><Relationship Id="rId726" Type="http://schemas.openxmlformats.org/officeDocument/2006/relationships/image" Target="../media/image1323.png"/><Relationship Id="rId62" Type="http://schemas.openxmlformats.org/officeDocument/2006/relationships/image" Target="../media/image718.png"/><Relationship Id="rId365" Type="http://schemas.openxmlformats.org/officeDocument/2006/relationships/customXml" Target="../ink/ink1209.xml"/><Relationship Id="rId572" Type="http://schemas.openxmlformats.org/officeDocument/2006/relationships/image" Target="../media/image1246.png"/><Relationship Id="rId225" Type="http://schemas.openxmlformats.org/officeDocument/2006/relationships/customXml" Target="../ink/ink1139.xml"/><Relationship Id="rId432" Type="http://schemas.openxmlformats.org/officeDocument/2006/relationships/image" Target="../media/image1176.png"/><Relationship Id="rId737" Type="http://schemas.openxmlformats.org/officeDocument/2006/relationships/customXml" Target="../ink/ink1395.xml"/><Relationship Id="rId73" Type="http://schemas.openxmlformats.org/officeDocument/2006/relationships/customXml" Target="../ink/ink1063.xml"/><Relationship Id="rId169" Type="http://schemas.openxmlformats.org/officeDocument/2006/relationships/customXml" Target="../ink/ink1111.xml"/><Relationship Id="rId376" Type="http://schemas.openxmlformats.org/officeDocument/2006/relationships/image" Target="../media/image1148.png"/><Relationship Id="rId583" Type="http://schemas.openxmlformats.org/officeDocument/2006/relationships/customXml" Target="../ink/ink1318.xml"/><Relationship Id="rId790" Type="http://schemas.openxmlformats.org/officeDocument/2006/relationships/image" Target="../media/image1355.png"/><Relationship Id="rId804" Type="http://schemas.openxmlformats.org/officeDocument/2006/relationships/image" Target="../media/image1362.png"/><Relationship Id="rId4" Type="http://schemas.openxmlformats.org/officeDocument/2006/relationships/image" Target="../media/image689.png"/><Relationship Id="rId236" Type="http://schemas.openxmlformats.org/officeDocument/2006/relationships/image" Target="../media/image1078.png"/><Relationship Id="rId443" Type="http://schemas.openxmlformats.org/officeDocument/2006/relationships/customXml" Target="../ink/ink1248.xml"/><Relationship Id="rId650" Type="http://schemas.openxmlformats.org/officeDocument/2006/relationships/image" Target="../media/image1285.png"/><Relationship Id="rId303" Type="http://schemas.openxmlformats.org/officeDocument/2006/relationships/customXml" Target="../ink/ink1178.xml"/><Relationship Id="rId748" Type="http://schemas.openxmlformats.org/officeDocument/2006/relationships/image" Target="../media/image1334.png"/><Relationship Id="rId84" Type="http://schemas.openxmlformats.org/officeDocument/2006/relationships/image" Target="../media/image781.png"/><Relationship Id="rId387" Type="http://schemas.openxmlformats.org/officeDocument/2006/relationships/customXml" Target="../ink/ink1220.xml"/><Relationship Id="rId510" Type="http://schemas.openxmlformats.org/officeDocument/2006/relationships/image" Target="../media/image1215.png"/><Relationship Id="rId594" Type="http://schemas.openxmlformats.org/officeDocument/2006/relationships/image" Target="../media/image1257.png"/><Relationship Id="rId608" Type="http://schemas.openxmlformats.org/officeDocument/2006/relationships/image" Target="../media/image1264.png"/><Relationship Id="rId815" Type="http://schemas.openxmlformats.org/officeDocument/2006/relationships/customXml" Target="../ink/ink1434.xml"/><Relationship Id="rId247" Type="http://schemas.openxmlformats.org/officeDocument/2006/relationships/customXml" Target="../ink/ink1150.xml"/><Relationship Id="rId107" Type="http://schemas.openxmlformats.org/officeDocument/2006/relationships/customXml" Target="../ink/ink1080.xml"/><Relationship Id="rId454" Type="http://schemas.openxmlformats.org/officeDocument/2006/relationships/image" Target="../media/image1187.png"/><Relationship Id="rId661" Type="http://schemas.openxmlformats.org/officeDocument/2006/relationships/customXml" Target="../ink/ink1357.xml"/><Relationship Id="rId759" Type="http://schemas.openxmlformats.org/officeDocument/2006/relationships/customXml" Target="../ink/ink1406.xml"/><Relationship Id="rId11" Type="http://schemas.openxmlformats.org/officeDocument/2006/relationships/customXml" Target="../ink/ink1032.xml"/><Relationship Id="rId314" Type="http://schemas.openxmlformats.org/officeDocument/2006/relationships/image" Target="../media/image1117.png"/><Relationship Id="rId398" Type="http://schemas.openxmlformats.org/officeDocument/2006/relationships/image" Target="../media/image1159.png"/><Relationship Id="rId521" Type="http://schemas.openxmlformats.org/officeDocument/2006/relationships/customXml" Target="../ink/ink1287.xml"/><Relationship Id="rId619" Type="http://schemas.openxmlformats.org/officeDocument/2006/relationships/customXml" Target="../ink/ink1336.xml"/><Relationship Id="rId95" Type="http://schemas.openxmlformats.org/officeDocument/2006/relationships/customXml" Target="../ink/ink1074.xml"/><Relationship Id="rId160" Type="http://schemas.openxmlformats.org/officeDocument/2006/relationships/image" Target="../media/image988.png"/><Relationship Id="rId826" Type="http://schemas.openxmlformats.org/officeDocument/2006/relationships/image" Target="../media/image1373.png"/><Relationship Id="rId258" Type="http://schemas.openxmlformats.org/officeDocument/2006/relationships/image" Target="../media/image1089.png"/><Relationship Id="rId465" Type="http://schemas.openxmlformats.org/officeDocument/2006/relationships/customXml" Target="../ink/ink1259.xml"/><Relationship Id="rId672" Type="http://schemas.openxmlformats.org/officeDocument/2006/relationships/image" Target="../media/image1296.png"/><Relationship Id="rId22" Type="http://schemas.openxmlformats.org/officeDocument/2006/relationships/image" Target="../media/image698.png"/><Relationship Id="rId118" Type="http://schemas.openxmlformats.org/officeDocument/2006/relationships/image" Target="../media/image798.png"/><Relationship Id="rId325" Type="http://schemas.openxmlformats.org/officeDocument/2006/relationships/customXml" Target="../ink/ink1189.xml"/><Relationship Id="rId532" Type="http://schemas.openxmlformats.org/officeDocument/2006/relationships/image" Target="../media/image1226.png"/><Relationship Id="rId171" Type="http://schemas.openxmlformats.org/officeDocument/2006/relationships/customXml" Target="../ink/ink1112.xml"/><Relationship Id="rId837" Type="http://schemas.openxmlformats.org/officeDocument/2006/relationships/customXml" Target="../ink/ink1445.xml"/><Relationship Id="rId269" Type="http://schemas.openxmlformats.org/officeDocument/2006/relationships/customXml" Target="../ink/ink1161.xml"/><Relationship Id="rId476" Type="http://schemas.openxmlformats.org/officeDocument/2006/relationships/image" Target="../media/image1198.png"/><Relationship Id="rId683" Type="http://schemas.openxmlformats.org/officeDocument/2006/relationships/customXml" Target="../ink/ink1368.xml"/><Relationship Id="rId33" Type="http://schemas.openxmlformats.org/officeDocument/2006/relationships/customXml" Target="../ink/ink1043.xml"/><Relationship Id="rId129" Type="http://schemas.openxmlformats.org/officeDocument/2006/relationships/customXml" Target="../ink/ink1091.xml"/><Relationship Id="rId336" Type="http://schemas.openxmlformats.org/officeDocument/2006/relationships/image" Target="../media/image1128.png"/><Relationship Id="rId543" Type="http://schemas.openxmlformats.org/officeDocument/2006/relationships/customXml" Target="../ink/ink1298.xml"/><Relationship Id="rId182" Type="http://schemas.openxmlformats.org/officeDocument/2006/relationships/image" Target="../media/image1052.png"/><Relationship Id="rId403" Type="http://schemas.openxmlformats.org/officeDocument/2006/relationships/customXml" Target="../ink/ink1228.xml"/><Relationship Id="rId750" Type="http://schemas.openxmlformats.org/officeDocument/2006/relationships/image" Target="../media/image1335.png"/><Relationship Id="rId848" Type="http://schemas.openxmlformats.org/officeDocument/2006/relationships/image" Target="../media/image1384.png"/><Relationship Id="rId487" Type="http://schemas.openxmlformats.org/officeDocument/2006/relationships/customXml" Target="../ink/ink1270.xml"/><Relationship Id="rId610" Type="http://schemas.openxmlformats.org/officeDocument/2006/relationships/image" Target="../media/image1265.png"/><Relationship Id="rId694" Type="http://schemas.openxmlformats.org/officeDocument/2006/relationships/image" Target="../media/image1307.png"/><Relationship Id="rId708" Type="http://schemas.openxmlformats.org/officeDocument/2006/relationships/image" Target="../media/image1314.png"/><Relationship Id="rId347" Type="http://schemas.openxmlformats.org/officeDocument/2006/relationships/customXml" Target="../ink/ink1200.xml"/><Relationship Id="rId44" Type="http://schemas.openxmlformats.org/officeDocument/2006/relationships/image" Target="../media/image709.png"/><Relationship Id="rId554" Type="http://schemas.openxmlformats.org/officeDocument/2006/relationships/image" Target="../media/image1237.png"/><Relationship Id="rId761" Type="http://schemas.openxmlformats.org/officeDocument/2006/relationships/customXml" Target="../ink/ink1407.xml"/><Relationship Id="rId193" Type="http://schemas.openxmlformats.org/officeDocument/2006/relationships/customXml" Target="../ink/ink1123.xml"/><Relationship Id="rId207" Type="http://schemas.openxmlformats.org/officeDocument/2006/relationships/customXml" Target="../ink/ink1130.xml"/><Relationship Id="rId414" Type="http://schemas.openxmlformats.org/officeDocument/2006/relationships/image" Target="../media/image1167.png"/><Relationship Id="rId498" Type="http://schemas.openxmlformats.org/officeDocument/2006/relationships/image" Target="../media/image1209.png"/><Relationship Id="rId621" Type="http://schemas.openxmlformats.org/officeDocument/2006/relationships/customXml" Target="../ink/ink1337.xml"/><Relationship Id="rId260" Type="http://schemas.openxmlformats.org/officeDocument/2006/relationships/image" Target="../media/image1090.png"/><Relationship Id="rId719" Type="http://schemas.openxmlformats.org/officeDocument/2006/relationships/customXml" Target="../ink/ink1386.xml"/><Relationship Id="rId55" Type="http://schemas.openxmlformats.org/officeDocument/2006/relationships/customXml" Target="../ink/ink1054.xml"/><Relationship Id="rId120" Type="http://schemas.openxmlformats.org/officeDocument/2006/relationships/image" Target="../media/image799.png"/><Relationship Id="rId358" Type="http://schemas.openxmlformats.org/officeDocument/2006/relationships/image" Target="../media/image1139.png"/><Relationship Id="rId565" Type="http://schemas.openxmlformats.org/officeDocument/2006/relationships/customXml" Target="../ink/ink1309.xml"/><Relationship Id="rId772" Type="http://schemas.openxmlformats.org/officeDocument/2006/relationships/image" Target="../media/image1346.png"/><Relationship Id="rId218" Type="http://schemas.openxmlformats.org/officeDocument/2006/relationships/image" Target="../media/image1069.png"/><Relationship Id="rId425" Type="http://schemas.openxmlformats.org/officeDocument/2006/relationships/customXml" Target="../ink/ink1239.xml"/><Relationship Id="rId632" Type="http://schemas.openxmlformats.org/officeDocument/2006/relationships/image" Target="../media/image1276.png"/><Relationship Id="rId271" Type="http://schemas.openxmlformats.org/officeDocument/2006/relationships/customXml" Target="../ink/ink1162.xml"/><Relationship Id="rId66" Type="http://schemas.openxmlformats.org/officeDocument/2006/relationships/image" Target="../media/image720.png"/><Relationship Id="rId131" Type="http://schemas.openxmlformats.org/officeDocument/2006/relationships/customXml" Target="../ink/ink1092.xml"/><Relationship Id="rId369" Type="http://schemas.openxmlformats.org/officeDocument/2006/relationships/customXml" Target="../ink/ink1211.xml"/><Relationship Id="rId576" Type="http://schemas.openxmlformats.org/officeDocument/2006/relationships/image" Target="../media/image1248.png"/><Relationship Id="rId783" Type="http://schemas.openxmlformats.org/officeDocument/2006/relationships/customXml" Target="../ink/ink1418.xml"/></Relationships>
</file>

<file path=ppt/slides/_rels/slide24.xml.rels><?xml version="1.0" encoding="UTF-8" standalone="yes"?>
<Relationships xmlns="http://schemas.openxmlformats.org/package/2006/relationships"><Relationship Id="rId117" Type="http://schemas.openxmlformats.org/officeDocument/2006/relationships/image" Target="../media/image1443.png"/><Relationship Id="rId299" Type="http://schemas.openxmlformats.org/officeDocument/2006/relationships/image" Target="../media/image1534.png"/><Relationship Id="rId21" Type="http://schemas.openxmlformats.org/officeDocument/2006/relationships/image" Target="../media/image1396.png"/><Relationship Id="rId63" Type="http://schemas.openxmlformats.org/officeDocument/2006/relationships/image" Target="../media/image1416.png"/><Relationship Id="rId159" Type="http://schemas.openxmlformats.org/officeDocument/2006/relationships/image" Target="../media/image1464.png"/><Relationship Id="rId324" Type="http://schemas.openxmlformats.org/officeDocument/2006/relationships/customXml" Target="../ink/ink1614.xml"/><Relationship Id="rId366" Type="http://schemas.openxmlformats.org/officeDocument/2006/relationships/customXml" Target="../ink/ink1635.xml"/><Relationship Id="rId170" Type="http://schemas.openxmlformats.org/officeDocument/2006/relationships/customXml" Target="../ink/ink1537.xml"/><Relationship Id="rId226" Type="http://schemas.openxmlformats.org/officeDocument/2006/relationships/customXml" Target="../ink/ink1565.xml"/><Relationship Id="rId433" Type="http://schemas.openxmlformats.org/officeDocument/2006/relationships/image" Target="../media/image1601.png"/><Relationship Id="rId268" Type="http://schemas.openxmlformats.org/officeDocument/2006/relationships/customXml" Target="../ink/ink1586.xml"/><Relationship Id="rId32" Type="http://schemas.openxmlformats.org/officeDocument/2006/relationships/customXml" Target="../ink/ink1468.xml"/><Relationship Id="rId74" Type="http://schemas.openxmlformats.org/officeDocument/2006/relationships/customXml" Target="../ink/ink1489.xml"/><Relationship Id="rId128" Type="http://schemas.openxmlformats.org/officeDocument/2006/relationships/customXml" Target="../ink/ink1516.xml"/><Relationship Id="rId335" Type="http://schemas.openxmlformats.org/officeDocument/2006/relationships/image" Target="../media/image1552.png"/><Relationship Id="rId377" Type="http://schemas.openxmlformats.org/officeDocument/2006/relationships/image" Target="../media/image1573.png"/><Relationship Id="rId5" Type="http://schemas.openxmlformats.org/officeDocument/2006/relationships/image" Target="../media/image1388.png"/><Relationship Id="rId181" Type="http://schemas.openxmlformats.org/officeDocument/2006/relationships/image" Target="../media/image1475.png"/><Relationship Id="rId237" Type="http://schemas.openxmlformats.org/officeDocument/2006/relationships/image" Target="../media/image1503.png"/><Relationship Id="rId402" Type="http://schemas.openxmlformats.org/officeDocument/2006/relationships/customXml" Target="../ink/ink1653.xml"/><Relationship Id="rId279" Type="http://schemas.openxmlformats.org/officeDocument/2006/relationships/image" Target="../media/image1524.png"/><Relationship Id="rId444" Type="http://schemas.openxmlformats.org/officeDocument/2006/relationships/customXml" Target="../ink/ink1674.xml"/><Relationship Id="rId43" Type="http://schemas.openxmlformats.org/officeDocument/2006/relationships/image" Target="../media/image1406.png"/><Relationship Id="rId139" Type="http://schemas.openxmlformats.org/officeDocument/2006/relationships/image" Target="../media/image1454.png"/><Relationship Id="rId290" Type="http://schemas.openxmlformats.org/officeDocument/2006/relationships/customXml" Target="../ink/ink1597.xml"/><Relationship Id="rId304" Type="http://schemas.openxmlformats.org/officeDocument/2006/relationships/customXml" Target="../ink/ink1604.xml"/><Relationship Id="rId346" Type="http://schemas.openxmlformats.org/officeDocument/2006/relationships/customXml" Target="../ink/ink1625.xml"/><Relationship Id="rId388" Type="http://schemas.openxmlformats.org/officeDocument/2006/relationships/customXml" Target="../ink/ink1646.xml"/><Relationship Id="rId85" Type="http://schemas.openxmlformats.org/officeDocument/2006/relationships/image" Target="../media/image1427.png"/><Relationship Id="rId150" Type="http://schemas.openxmlformats.org/officeDocument/2006/relationships/customXml" Target="../ink/ink1527.xml"/><Relationship Id="rId192" Type="http://schemas.openxmlformats.org/officeDocument/2006/relationships/customXml" Target="../ink/ink1548.xml"/><Relationship Id="rId206" Type="http://schemas.openxmlformats.org/officeDocument/2006/relationships/customXml" Target="../ink/ink1555.xml"/><Relationship Id="rId413" Type="http://schemas.openxmlformats.org/officeDocument/2006/relationships/image" Target="../media/image1591.png"/><Relationship Id="rId248" Type="http://schemas.openxmlformats.org/officeDocument/2006/relationships/customXml" Target="../ink/ink1576.xml"/><Relationship Id="rId455" Type="http://schemas.openxmlformats.org/officeDocument/2006/relationships/image" Target="../media/image1612.png"/><Relationship Id="rId12" Type="http://schemas.openxmlformats.org/officeDocument/2006/relationships/customXml" Target="../ink/ink1458.xml"/><Relationship Id="rId108" Type="http://schemas.openxmlformats.org/officeDocument/2006/relationships/customXml" Target="../ink/ink1506.xml"/><Relationship Id="rId315" Type="http://schemas.openxmlformats.org/officeDocument/2006/relationships/image" Target="../media/image1542.png"/><Relationship Id="rId357" Type="http://schemas.openxmlformats.org/officeDocument/2006/relationships/image" Target="../media/image1563.png"/><Relationship Id="rId54" Type="http://schemas.openxmlformats.org/officeDocument/2006/relationships/customXml" Target="../ink/ink1479.xml"/><Relationship Id="rId96" Type="http://schemas.openxmlformats.org/officeDocument/2006/relationships/customXml" Target="../ink/ink1500.xml"/><Relationship Id="rId161" Type="http://schemas.openxmlformats.org/officeDocument/2006/relationships/image" Target="../media/image1465.png"/><Relationship Id="rId217" Type="http://schemas.openxmlformats.org/officeDocument/2006/relationships/image" Target="../media/image1493.png"/><Relationship Id="rId399" Type="http://schemas.openxmlformats.org/officeDocument/2006/relationships/image" Target="../media/image1584.png"/><Relationship Id="rId259" Type="http://schemas.openxmlformats.org/officeDocument/2006/relationships/image" Target="../media/image1514.png"/><Relationship Id="rId424" Type="http://schemas.openxmlformats.org/officeDocument/2006/relationships/customXml" Target="../ink/ink1664.xml"/><Relationship Id="rId23" Type="http://schemas.openxmlformats.org/officeDocument/2006/relationships/image" Target="../media/image1397.png"/><Relationship Id="rId119" Type="http://schemas.openxmlformats.org/officeDocument/2006/relationships/image" Target="../media/image1444.png"/><Relationship Id="rId270" Type="http://schemas.openxmlformats.org/officeDocument/2006/relationships/customXml" Target="../ink/ink1587.xml"/><Relationship Id="rId326" Type="http://schemas.openxmlformats.org/officeDocument/2006/relationships/customXml" Target="../ink/ink1615.xml"/><Relationship Id="rId65" Type="http://schemas.openxmlformats.org/officeDocument/2006/relationships/image" Target="../media/image1417.png"/><Relationship Id="rId130" Type="http://schemas.openxmlformats.org/officeDocument/2006/relationships/customXml" Target="../ink/ink1517.xml"/><Relationship Id="rId368" Type="http://schemas.openxmlformats.org/officeDocument/2006/relationships/customXml" Target="../ink/ink1636.xml"/><Relationship Id="rId172" Type="http://schemas.openxmlformats.org/officeDocument/2006/relationships/customXml" Target="../ink/ink1538.xml"/><Relationship Id="rId228" Type="http://schemas.openxmlformats.org/officeDocument/2006/relationships/customXml" Target="../ink/ink1566.xml"/><Relationship Id="rId435" Type="http://schemas.openxmlformats.org/officeDocument/2006/relationships/image" Target="../media/image1602.png"/><Relationship Id="rId281" Type="http://schemas.openxmlformats.org/officeDocument/2006/relationships/image" Target="../media/image1525.png"/><Relationship Id="rId337" Type="http://schemas.openxmlformats.org/officeDocument/2006/relationships/image" Target="../media/image1553.png"/><Relationship Id="rId34" Type="http://schemas.openxmlformats.org/officeDocument/2006/relationships/customXml" Target="../ink/ink1469.xml"/><Relationship Id="rId76" Type="http://schemas.openxmlformats.org/officeDocument/2006/relationships/customXml" Target="../ink/ink1490.xml"/><Relationship Id="rId141" Type="http://schemas.openxmlformats.org/officeDocument/2006/relationships/image" Target="../media/image1455.png"/><Relationship Id="rId379" Type="http://schemas.openxmlformats.org/officeDocument/2006/relationships/image" Target="../media/image1574.png"/><Relationship Id="rId7" Type="http://schemas.openxmlformats.org/officeDocument/2006/relationships/image" Target="../media/image1389.png"/><Relationship Id="rId183" Type="http://schemas.openxmlformats.org/officeDocument/2006/relationships/image" Target="../media/image1476.png"/><Relationship Id="rId239" Type="http://schemas.openxmlformats.org/officeDocument/2006/relationships/image" Target="../media/image1504.png"/><Relationship Id="rId390" Type="http://schemas.openxmlformats.org/officeDocument/2006/relationships/customXml" Target="../ink/ink1647.xml"/><Relationship Id="rId404" Type="http://schemas.openxmlformats.org/officeDocument/2006/relationships/customXml" Target="../ink/ink1654.xml"/><Relationship Id="rId446" Type="http://schemas.openxmlformats.org/officeDocument/2006/relationships/customXml" Target="../ink/ink1675.xml"/><Relationship Id="rId250" Type="http://schemas.openxmlformats.org/officeDocument/2006/relationships/customXml" Target="../ink/ink1577.xml"/><Relationship Id="rId292" Type="http://schemas.openxmlformats.org/officeDocument/2006/relationships/customXml" Target="../ink/ink1598.xml"/><Relationship Id="rId306" Type="http://schemas.openxmlformats.org/officeDocument/2006/relationships/customXml" Target="../ink/ink1605.xml"/><Relationship Id="rId45" Type="http://schemas.openxmlformats.org/officeDocument/2006/relationships/image" Target="../media/image1407.png"/><Relationship Id="rId87" Type="http://schemas.openxmlformats.org/officeDocument/2006/relationships/image" Target="../media/image1428.png"/><Relationship Id="rId110" Type="http://schemas.openxmlformats.org/officeDocument/2006/relationships/customXml" Target="../ink/ink1507.xml"/><Relationship Id="rId348" Type="http://schemas.openxmlformats.org/officeDocument/2006/relationships/customXml" Target="../ink/ink1626.xml"/><Relationship Id="rId152" Type="http://schemas.openxmlformats.org/officeDocument/2006/relationships/customXml" Target="../ink/ink1528.xml"/><Relationship Id="rId194" Type="http://schemas.openxmlformats.org/officeDocument/2006/relationships/customXml" Target="../ink/ink1549.xml"/><Relationship Id="rId208" Type="http://schemas.openxmlformats.org/officeDocument/2006/relationships/customXml" Target="../ink/ink1556.xml"/><Relationship Id="rId415" Type="http://schemas.openxmlformats.org/officeDocument/2006/relationships/image" Target="../media/image1592.png"/><Relationship Id="rId457" Type="http://schemas.openxmlformats.org/officeDocument/2006/relationships/image" Target="../media/image1613.png"/><Relationship Id="rId261" Type="http://schemas.openxmlformats.org/officeDocument/2006/relationships/image" Target="../media/image1515.png"/><Relationship Id="rId14" Type="http://schemas.openxmlformats.org/officeDocument/2006/relationships/customXml" Target="../ink/ink1459.xml"/><Relationship Id="rId56" Type="http://schemas.openxmlformats.org/officeDocument/2006/relationships/customXml" Target="../ink/ink1480.xml"/><Relationship Id="rId317" Type="http://schemas.openxmlformats.org/officeDocument/2006/relationships/image" Target="../media/image1543.png"/><Relationship Id="rId359" Type="http://schemas.openxmlformats.org/officeDocument/2006/relationships/image" Target="../media/image1564.png"/><Relationship Id="rId98" Type="http://schemas.openxmlformats.org/officeDocument/2006/relationships/customXml" Target="../ink/ink1501.xml"/><Relationship Id="rId121" Type="http://schemas.openxmlformats.org/officeDocument/2006/relationships/image" Target="../media/image1445.png"/><Relationship Id="rId163" Type="http://schemas.openxmlformats.org/officeDocument/2006/relationships/image" Target="../media/image1466.png"/><Relationship Id="rId219" Type="http://schemas.openxmlformats.org/officeDocument/2006/relationships/image" Target="../media/image1494.png"/><Relationship Id="rId370" Type="http://schemas.openxmlformats.org/officeDocument/2006/relationships/customXml" Target="../ink/ink1637.xml"/><Relationship Id="rId426" Type="http://schemas.openxmlformats.org/officeDocument/2006/relationships/customXml" Target="../ink/ink1665.xml"/><Relationship Id="rId230" Type="http://schemas.openxmlformats.org/officeDocument/2006/relationships/customXml" Target="../ink/ink1567.xml"/><Relationship Id="rId25" Type="http://schemas.openxmlformats.org/officeDocument/2006/relationships/image" Target="../media/image1398.png"/><Relationship Id="rId67" Type="http://schemas.openxmlformats.org/officeDocument/2006/relationships/image" Target="../media/image1418.png"/><Relationship Id="rId272" Type="http://schemas.openxmlformats.org/officeDocument/2006/relationships/customXml" Target="../ink/ink1588.xml"/><Relationship Id="rId328" Type="http://schemas.openxmlformats.org/officeDocument/2006/relationships/customXml" Target="../ink/ink1616.xml"/><Relationship Id="rId132" Type="http://schemas.openxmlformats.org/officeDocument/2006/relationships/customXml" Target="../ink/ink1518.xml"/><Relationship Id="rId174" Type="http://schemas.openxmlformats.org/officeDocument/2006/relationships/customXml" Target="../ink/ink1539.xml"/><Relationship Id="rId381" Type="http://schemas.openxmlformats.org/officeDocument/2006/relationships/image" Target="../media/image1575.png"/><Relationship Id="rId241" Type="http://schemas.openxmlformats.org/officeDocument/2006/relationships/image" Target="../media/image1505.png"/><Relationship Id="rId437" Type="http://schemas.openxmlformats.org/officeDocument/2006/relationships/image" Target="../media/image1603.png"/><Relationship Id="rId36" Type="http://schemas.openxmlformats.org/officeDocument/2006/relationships/customXml" Target="../ink/ink1470.xml"/><Relationship Id="rId283" Type="http://schemas.openxmlformats.org/officeDocument/2006/relationships/image" Target="../media/image1526.png"/><Relationship Id="rId339" Type="http://schemas.openxmlformats.org/officeDocument/2006/relationships/image" Target="../media/image1554.png"/><Relationship Id="rId78" Type="http://schemas.openxmlformats.org/officeDocument/2006/relationships/customXml" Target="../ink/ink1491.xml"/><Relationship Id="rId101" Type="http://schemas.openxmlformats.org/officeDocument/2006/relationships/image" Target="../media/image1435.png"/><Relationship Id="rId143" Type="http://schemas.openxmlformats.org/officeDocument/2006/relationships/image" Target="../media/image1456.png"/><Relationship Id="rId185" Type="http://schemas.openxmlformats.org/officeDocument/2006/relationships/image" Target="../media/image1477.png"/><Relationship Id="rId350" Type="http://schemas.openxmlformats.org/officeDocument/2006/relationships/customXml" Target="../ink/ink1627.xml"/><Relationship Id="rId406" Type="http://schemas.openxmlformats.org/officeDocument/2006/relationships/customXml" Target="../ink/ink1655.xml"/><Relationship Id="rId9" Type="http://schemas.openxmlformats.org/officeDocument/2006/relationships/image" Target="../media/image1390.png"/><Relationship Id="rId210" Type="http://schemas.openxmlformats.org/officeDocument/2006/relationships/customXml" Target="../ink/ink1557.xml"/><Relationship Id="rId392" Type="http://schemas.openxmlformats.org/officeDocument/2006/relationships/customXml" Target="../ink/ink1648.xml"/><Relationship Id="rId448" Type="http://schemas.openxmlformats.org/officeDocument/2006/relationships/customXml" Target="../ink/ink1676.xml"/><Relationship Id="rId252" Type="http://schemas.openxmlformats.org/officeDocument/2006/relationships/customXml" Target="../ink/ink1578.xml"/><Relationship Id="rId294" Type="http://schemas.openxmlformats.org/officeDocument/2006/relationships/customXml" Target="../ink/ink1599.xml"/><Relationship Id="rId308" Type="http://schemas.openxmlformats.org/officeDocument/2006/relationships/customXml" Target="../ink/ink1606.xml"/><Relationship Id="rId47" Type="http://schemas.openxmlformats.org/officeDocument/2006/relationships/image" Target="../media/image1408.png"/><Relationship Id="rId89" Type="http://schemas.openxmlformats.org/officeDocument/2006/relationships/image" Target="../media/image1429.png"/><Relationship Id="rId112" Type="http://schemas.openxmlformats.org/officeDocument/2006/relationships/customXml" Target="../ink/ink1508.xml"/><Relationship Id="rId154" Type="http://schemas.openxmlformats.org/officeDocument/2006/relationships/customXml" Target="../ink/ink1529.xml"/><Relationship Id="rId361" Type="http://schemas.openxmlformats.org/officeDocument/2006/relationships/image" Target="../media/image1565.png"/><Relationship Id="rId196" Type="http://schemas.openxmlformats.org/officeDocument/2006/relationships/customXml" Target="../ink/ink1550.xml"/><Relationship Id="rId417" Type="http://schemas.openxmlformats.org/officeDocument/2006/relationships/image" Target="../media/image1593.png"/><Relationship Id="rId16" Type="http://schemas.openxmlformats.org/officeDocument/2006/relationships/customXml" Target="../ink/ink1460.xml"/><Relationship Id="rId221" Type="http://schemas.openxmlformats.org/officeDocument/2006/relationships/image" Target="../media/image1495.png"/><Relationship Id="rId263" Type="http://schemas.openxmlformats.org/officeDocument/2006/relationships/image" Target="../media/image1516.png"/><Relationship Id="rId319" Type="http://schemas.openxmlformats.org/officeDocument/2006/relationships/image" Target="../media/image1544.png"/><Relationship Id="rId58" Type="http://schemas.openxmlformats.org/officeDocument/2006/relationships/customXml" Target="../ink/ink1481.xml"/><Relationship Id="rId123" Type="http://schemas.openxmlformats.org/officeDocument/2006/relationships/image" Target="../media/image1446.png"/><Relationship Id="rId330" Type="http://schemas.openxmlformats.org/officeDocument/2006/relationships/customXml" Target="../ink/ink1617.xml"/><Relationship Id="rId165" Type="http://schemas.openxmlformats.org/officeDocument/2006/relationships/image" Target="../media/image1467.png"/><Relationship Id="rId372" Type="http://schemas.openxmlformats.org/officeDocument/2006/relationships/customXml" Target="../ink/ink1638.xml"/><Relationship Id="rId428" Type="http://schemas.openxmlformats.org/officeDocument/2006/relationships/customXml" Target="../ink/ink1666.xml"/><Relationship Id="rId232" Type="http://schemas.openxmlformats.org/officeDocument/2006/relationships/customXml" Target="../ink/ink1568.xml"/><Relationship Id="rId274" Type="http://schemas.openxmlformats.org/officeDocument/2006/relationships/customXml" Target="../ink/ink1589.xml"/><Relationship Id="rId27" Type="http://schemas.openxmlformats.org/officeDocument/2006/relationships/image" Target="../media/image1399.png"/><Relationship Id="rId69" Type="http://schemas.openxmlformats.org/officeDocument/2006/relationships/image" Target="../media/image1419.png"/><Relationship Id="rId134" Type="http://schemas.openxmlformats.org/officeDocument/2006/relationships/customXml" Target="../ink/ink1519.xml"/><Relationship Id="rId80" Type="http://schemas.openxmlformats.org/officeDocument/2006/relationships/customXml" Target="../ink/ink1492.xml"/><Relationship Id="rId176" Type="http://schemas.openxmlformats.org/officeDocument/2006/relationships/customXml" Target="../ink/ink1540.xml"/><Relationship Id="rId341" Type="http://schemas.openxmlformats.org/officeDocument/2006/relationships/image" Target="../media/image1555.png"/><Relationship Id="rId383" Type="http://schemas.openxmlformats.org/officeDocument/2006/relationships/image" Target="../media/image1576.png"/><Relationship Id="rId439" Type="http://schemas.openxmlformats.org/officeDocument/2006/relationships/image" Target="../media/image1604.png"/><Relationship Id="rId201" Type="http://schemas.openxmlformats.org/officeDocument/2006/relationships/image" Target="../media/image1485.png"/><Relationship Id="rId243" Type="http://schemas.openxmlformats.org/officeDocument/2006/relationships/image" Target="../media/image1506.png"/><Relationship Id="rId285" Type="http://schemas.openxmlformats.org/officeDocument/2006/relationships/image" Target="../media/image1527.png"/><Relationship Id="rId450" Type="http://schemas.openxmlformats.org/officeDocument/2006/relationships/customXml" Target="../ink/ink1677.xml"/><Relationship Id="rId38" Type="http://schemas.openxmlformats.org/officeDocument/2006/relationships/customXml" Target="../ink/ink1471.xml"/><Relationship Id="rId103" Type="http://schemas.openxmlformats.org/officeDocument/2006/relationships/image" Target="../media/image1436.png"/><Relationship Id="rId310" Type="http://schemas.openxmlformats.org/officeDocument/2006/relationships/customXml" Target="../ink/ink1607.xml"/><Relationship Id="rId91" Type="http://schemas.openxmlformats.org/officeDocument/2006/relationships/image" Target="../media/image1430.png"/><Relationship Id="rId145" Type="http://schemas.openxmlformats.org/officeDocument/2006/relationships/image" Target="../media/image1457.png"/><Relationship Id="rId187" Type="http://schemas.openxmlformats.org/officeDocument/2006/relationships/image" Target="../media/image1478.png"/><Relationship Id="rId352" Type="http://schemas.openxmlformats.org/officeDocument/2006/relationships/customXml" Target="../ink/ink1628.xml"/><Relationship Id="rId394" Type="http://schemas.openxmlformats.org/officeDocument/2006/relationships/customXml" Target="../ink/ink1649.xml"/><Relationship Id="rId408" Type="http://schemas.openxmlformats.org/officeDocument/2006/relationships/customXml" Target="../ink/ink1656.xml"/><Relationship Id="rId212" Type="http://schemas.openxmlformats.org/officeDocument/2006/relationships/customXml" Target="../ink/ink1558.xml"/><Relationship Id="rId254" Type="http://schemas.openxmlformats.org/officeDocument/2006/relationships/customXml" Target="../ink/ink1579.xml"/><Relationship Id="rId49" Type="http://schemas.openxmlformats.org/officeDocument/2006/relationships/image" Target="../media/image1409.png"/><Relationship Id="rId114" Type="http://schemas.openxmlformats.org/officeDocument/2006/relationships/customXml" Target="../ink/ink1509.xml"/><Relationship Id="rId296" Type="http://schemas.openxmlformats.org/officeDocument/2006/relationships/customXml" Target="../ink/ink1600.xml"/><Relationship Id="rId60" Type="http://schemas.openxmlformats.org/officeDocument/2006/relationships/customXml" Target="../ink/ink1482.xml"/><Relationship Id="rId156" Type="http://schemas.openxmlformats.org/officeDocument/2006/relationships/customXml" Target="../ink/ink1530.xml"/><Relationship Id="rId198" Type="http://schemas.openxmlformats.org/officeDocument/2006/relationships/customXml" Target="../ink/ink1551.xml"/><Relationship Id="rId321" Type="http://schemas.openxmlformats.org/officeDocument/2006/relationships/image" Target="../media/image1545.png"/><Relationship Id="rId363" Type="http://schemas.openxmlformats.org/officeDocument/2006/relationships/image" Target="../media/image1566.png"/><Relationship Id="rId419" Type="http://schemas.openxmlformats.org/officeDocument/2006/relationships/image" Target="../media/image1594.png"/><Relationship Id="rId223" Type="http://schemas.openxmlformats.org/officeDocument/2006/relationships/image" Target="../media/image1496.png"/><Relationship Id="rId430" Type="http://schemas.openxmlformats.org/officeDocument/2006/relationships/customXml" Target="../ink/ink1667.xml"/><Relationship Id="rId18" Type="http://schemas.openxmlformats.org/officeDocument/2006/relationships/customXml" Target="../ink/ink1461.xml"/><Relationship Id="rId265" Type="http://schemas.openxmlformats.org/officeDocument/2006/relationships/image" Target="../media/image1517.png"/><Relationship Id="rId125" Type="http://schemas.openxmlformats.org/officeDocument/2006/relationships/image" Target="../media/image1447.png"/><Relationship Id="rId167" Type="http://schemas.openxmlformats.org/officeDocument/2006/relationships/image" Target="../media/image1468.png"/><Relationship Id="rId332" Type="http://schemas.openxmlformats.org/officeDocument/2006/relationships/customXml" Target="../ink/ink1618.xml"/><Relationship Id="rId374" Type="http://schemas.openxmlformats.org/officeDocument/2006/relationships/customXml" Target="../ink/ink1639.xml"/><Relationship Id="rId71" Type="http://schemas.openxmlformats.org/officeDocument/2006/relationships/image" Target="../media/image1420.png"/><Relationship Id="rId234" Type="http://schemas.openxmlformats.org/officeDocument/2006/relationships/customXml" Target="../ink/ink1569.xml"/><Relationship Id="rId2" Type="http://schemas.openxmlformats.org/officeDocument/2006/relationships/customXml" Target="../ink/ink1453.xml"/><Relationship Id="rId29" Type="http://schemas.openxmlformats.org/officeDocument/2006/relationships/image" Target="../media/image1400.png"/><Relationship Id="rId255" Type="http://schemas.openxmlformats.org/officeDocument/2006/relationships/image" Target="../media/image1512.png"/><Relationship Id="rId276" Type="http://schemas.openxmlformats.org/officeDocument/2006/relationships/customXml" Target="../ink/ink1590.xml"/><Relationship Id="rId297" Type="http://schemas.openxmlformats.org/officeDocument/2006/relationships/image" Target="../media/image1533.png"/><Relationship Id="rId441" Type="http://schemas.openxmlformats.org/officeDocument/2006/relationships/image" Target="../media/image1605.png"/><Relationship Id="rId40" Type="http://schemas.openxmlformats.org/officeDocument/2006/relationships/customXml" Target="../ink/ink1472.xml"/><Relationship Id="rId115" Type="http://schemas.openxmlformats.org/officeDocument/2006/relationships/image" Target="../media/image1442.png"/><Relationship Id="rId136" Type="http://schemas.openxmlformats.org/officeDocument/2006/relationships/customXml" Target="../ink/ink1520.xml"/><Relationship Id="rId157" Type="http://schemas.openxmlformats.org/officeDocument/2006/relationships/image" Target="../media/image1463.png"/><Relationship Id="rId178" Type="http://schemas.openxmlformats.org/officeDocument/2006/relationships/customXml" Target="../ink/ink1541.xml"/><Relationship Id="rId301" Type="http://schemas.openxmlformats.org/officeDocument/2006/relationships/image" Target="../media/image1535.png"/><Relationship Id="rId322" Type="http://schemas.openxmlformats.org/officeDocument/2006/relationships/customXml" Target="../ink/ink1613.xml"/><Relationship Id="rId343" Type="http://schemas.openxmlformats.org/officeDocument/2006/relationships/image" Target="../media/image1556.png"/><Relationship Id="rId364" Type="http://schemas.openxmlformats.org/officeDocument/2006/relationships/customXml" Target="../ink/ink1634.xml"/><Relationship Id="rId61" Type="http://schemas.openxmlformats.org/officeDocument/2006/relationships/image" Target="../media/image1415.png"/><Relationship Id="rId82" Type="http://schemas.openxmlformats.org/officeDocument/2006/relationships/customXml" Target="../ink/ink1493.xml"/><Relationship Id="rId199" Type="http://schemas.openxmlformats.org/officeDocument/2006/relationships/image" Target="../media/image1484.png"/><Relationship Id="rId203" Type="http://schemas.openxmlformats.org/officeDocument/2006/relationships/image" Target="../media/image1486.png"/><Relationship Id="rId385" Type="http://schemas.openxmlformats.org/officeDocument/2006/relationships/image" Target="../media/image1577.png"/><Relationship Id="rId19" Type="http://schemas.openxmlformats.org/officeDocument/2006/relationships/image" Target="../media/image1395.png"/><Relationship Id="rId224" Type="http://schemas.openxmlformats.org/officeDocument/2006/relationships/customXml" Target="../ink/ink1564.xml"/><Relationship Id="rId245" Type="http://schemas.openxmlformats.org/officeDocument/2006/relationships/image" Target="../media/image1507.png"/><Relationship Id="rId266" Type="http://schemas.openxmlformats.org/officeDocument/2006/relationships/customXml" Target="../ink/ink1585.xml"/><Relationship Id="rId287" Type="http://schemas.openxmlformats.org/officeDocument/2006/relationships/image" Target="../media/image1528.png"/><Relationship Id="rId410" Type="http://schemas.openxmlformats.org/officeDocument/2006/relationships/customXml" Target="../ink/ink1657.xml"/><Relationship Id="rId431" Type="http://schemas.openxmlformats.org/officeDocument/2006/relationships/image" Target="../media/image1600.png"/><Relationship Id="rId452" Type="http://schemas.openxmlformats.org/officeDocument/2006/relationships/customXml" Target="../ink/ink1678.xml"/><Relationship Id="rId30" Type="http://schemas.openxmlformats.org/officeDocument/2006/relationships/customXml" Target="../ink/ink1467.xml"/><Relationship Id="rId105" Type="http://schemas.openxmlformats.org/officeDocument/2006/relationships/image" Target="../media/image1437.png"/><Relationship Id="rId126" Type="http://schemas.openxmlformats.org/officeDocument/2006/relationships/customXml" Target="../ink/ink1515.xml"/><Relationship Id="rId147" Type="http://schemas.openxmlformats.org/officeDocument/2006/relationships/image" Target="../media/image1458.png"/><Relationship Id="rId168" Type="http://schemas.openxmlformats.org/officeDocument/2006/relationships/customXml" Target="../ink/ink1536.xml"/><Relationship Id="rId312" Type="http://schemas.openxmlformats.org/officeDocument/2006/relationships/customXml" Target="../ink/ink1608.xml"/><Relationship Id="rId333" Type="http://schemas.openxmlformats.org/officeDocument/2006/relationships/image" Target="../media/image1551.png"/><Relationship Id="rId354" Type="http://schemas.openxmlformats.org/officeDocument/2006/relationships/customXml" Target="../ink/ink1629.xml"/><Relationship Id="rId51" Type="http://schemas.openxmlformats.org/officeDocument/2006/relationships/image" Target="../media/image1410.png"/><Relationship Id="rId72" Type="http://schemas.openxmlformats.org/officeDocument/2006/relationships/customXml" Target="../ink/ink1488.xml"/><Relationship Id="rId93" Type="http://schemas.openxmlformats.org/officeDocument/2006/relationships/image" Target="../media/image1431.png"/><Relationship Id="rId189" Type="http://schemas.openxmlformats.org/officeDocument/2006/relationships/image" Target="../media/image1479.png"/><Relationship Id="rId375" Type="http://schemas.openxmlformats.org/officeDocument/2006/relationships/image" Target="../media/image1572.png"/><Relationship Id="rId396" Type="http://schemas.openxmlformats.org/officeDocument/2006/relationships/customXml" Target="../ink/ink1650.xml"/><Relationship Id="rId3" Type="http://schemas.openxmlformats.org/officeDocument/2006/relationships/image" Target="../media/image1387.png"/><Relationship Id="rId214" Type="http://schemas.openxmlformats.org/officeDocument/2006/relationships/customXml" Target="../ink/ink1559.xml"/><Relationship Id="rId235" Type="http://schemas.openxmlformats.org/officeDocument/2006/relationships/image" Target="../media/image1502.png"/><Relationship Id="rId256" Type="http://schemas.openxmlformats.org/officeDocument/2006/relationships/customXml" Target="../ink/ink1580.xml"/><Relationship Id="rId277" Type="http://schemas.openxmlformats.org/officeDocument/2006/relationships/image" Target="../media/image1523.png"/><Relationship Id="rId298" Type="http://schemas.openxmlformats.org/officeDocument/2006/relationships/customXml" Target="../ink/ink1601.xml"/><Relationship Id="rId400" Type="http://schemas.openxmlformats.org/officeDocument/2006/relationships/customXml" Target="../ink/ink1652.xml"/><Relationship Id="rId421" Type="http://schemas.openxmlformats.org/officeDocument/2006/relationships/image" Target="../media/image1595.png"/><Relationship Id="rId442" Type="http://schemas.openxmlformats.org/officeDocument/2006/relationships/customXml" Target="../ink/ink1673.xml"/><Relationship Id="rId116" Type="http://schemas.openxmlformats.org/officeDocument/2006/relationships/customXml" Target="../ink/ink1510.xml"/><Relationship Id="rId137" Type="http://schemas.openxmlformats.org/officeDocument/2006/relationships/image" Target="../media/image1453.png"/><Relationship Id="rId158" Type="http://schemas.openxmlformats.org/officeDocument/2006/relationships/customXml" Target="../ink/ink1531.xml"/><Relationship Id="rId302" Type="http://schemas.openxmlformats.org/officeDocument/2006/relationships/customXml" Target="../ink/ink1603.xml"/><Relationship Id="rId323" Type="http://schemas.openxmlformats.org/officeDocument/2006/relationships/image" Target="../media/image1546.png"/><Relationship Id="rId344" Type="http://schemas.openxmlformats.org/officeDocument/2006/relationships/customXml" Target="../ink/ink1624.xml"/><Relationship Id="rId20" Type="http://schemas.openxmlformats.org/officeDocument/2006/relationships/customXml" Target="../ink/ink1462.xml"/><Relationship Id="rId41" Type="http://schemas.openxmlformats.org/officeDocument/2006/relationships/image" Target="../media/image1405.png"/><Relationship Id="rId62" Type="http://schemas.openxmlformats.org/officeDocument/2006/relationships/customXml" Target="../ink/ink1483.xml"/><Relationship Id="rId83" Type="http://schemas.openxmlformats.org/officeDocument/2006/relationships/image" Target="../media/image1426.png"/><Relationship Id="rId179" Type="http://schemas.openxmlformats.org/officeDocument/2006/relationships/image" Target="../media/image1474.png"/><Relationship Id="rId365" Type="http://schemas.openxmlformats.org/officeDocument/2006/relationships/image" Target="../media/image1567.png"/><Relationship Id="rId386" Type="http://schemas.openxmlformats.org/officeDocument/2006/relationships/customXml" Target="../ink/ink1645.xml"/><Relationship Id="rId190" Type="http://schemas.openxmlformats.org/officeDocument/2006/relationships/customXml" Target="../ink/ink1547.xml"/><Relationship Id="rId204" Type="http://schemas.openxmlformats.org/officeDocument/2006/relationships/customXml" Target="../ink/ink1554.xml"/><Relationship Id="rId225" Type="http://schemas.openxmlformats.org/officeDocument/2006/relationships/image" Target="../media/image1497.png"/><Relationship Id="rId246" Type="http://schemas.openxmlformats.org/officeDocument/2006/relationships/customXml" Target="../ink/ink1575.xml"/><Relationship Id="rId267" Type="http://schemas.openxmlformats.org/officeDocument/2006/relationships/image" Target="../media/image1518.png"/><Relationship Id="rId288" Type="http://schemas.openxmlformats.org/officeDocument/2006/relationships/customXml" Target="../ink/ink1596.xml"/><Relationship Id="rId411" Type="http://schemas.openxmlformats.org/officeDocument/2006/relationships/image" Target="../media/image1590.png"/><Relationship Id="rId432" Type="http://schemas.openxmlformats.org/officeDocument/2006/relationships/customXml" Target="../ink/ink1668.xml"/><Relationship Id="rId453" Type="http://schemas.openxmlformats.org/officeDocument/2006/relationships/image" Target="../media/image1611.png"/><Relationship Id="rId106" Type="http://schemas.openxmlformats.org/officeDocument/2006/relationships/customXml" Target="../ink/ink1505.xml"/><Relationship Id="rId127" Type="http://schemas.openxmlformats.org/officeDocument/2006/relationships/image" Target="../media/image1448.png"/><Relationship Id="rId313" Type="http://schemas.openxmlformats.org/officeDocument/2006/relationships/image" Target="../media/image1541.png"/><Relationship Id="rId10" Type="http://schemas.openxmlformats.org/officeDocument/2006/relationships/customXml" Target="../ink/ink1457.xml"/><Relationship Id="rId31" Type="http://schemas.openxmlformats.org/officeDocument/2006/relationships/image" Target="../media/image1401.png"/><Relationship Id="rId52" Type="http://schemas.openxmlformats.org/officeDocument/2006/relationships/customXml" Target="../ink/ink1478.xml"/><Relationship Id="rId73" Type="http://schemas.openxmlformats.org/officeDocument/2006/relationships/image" Target="../media/image1421.png"/><Relationship Id="rId94" Type="http://schemas.openxmlformats.org/officeDocument/2006/relationships/customXml" Target="../ink/ink1499.xml"/><Relationship Id="rId148" Type="http://schemas.openxmlformats.org/officeDocument/2006/relationships/customXml" Target="../ink/ink1526.xml"/><Relationship Id="rId169" Type="http://schemas.openxmlformats.org/officeDocument/2006/relationships/image" Target="../media/image1469.png"/><Relationship Id="rId334" Type="http://schemas.openxmlformats.org/officeDocument/2006/relationships/customXml" Target="../ink/ink1619.xml"/><Relationship Id="rId355" Type="http://schemas.openxmlformats.org/officeDocument/2006/relationships/image" Target="../media/image1562.png"/><Relationship Id="rId376" Type="http://schemas.openxmlformats.org/officeDocument/2006/relationships/customXml" Target="../ink/ink1640.xml"/><Relationship Id="rId397" Type="http://schemas.openxmlformats.org/officeDocument/2006/relationships/image" Target="../media/image1583.png"/><Relationship Id="rId4" Type="http://schemas.openxmlformats.org/officeDocument/2006/relationships/customXml" Target="../ink/ink1454.xml"/><Relationship Id="rId180" Type="http://schemas.openxmlformats.org/officeDocument/2006/relationships/customXml" Target="../ink/ink1542.xml"/><Relationship Id="rId215" Type="http://schemas.openxmlformats.org/officeDocument/2006/relationships/image" Target="../media/image1492.png"/><Relationship Id="rId236" Type="http://schemas.openxmlformats.org/officeDocument/2006/relationships/customXml" Target="../ink/ink1570.xml"/><Relationship Id="rId257" Type="http://schemas.openxmlformats.org/officeDocument/2006/relationships/image" Target="../media/image1513.png"/><Relationship Id="rId278" Type="http://schemas.openxmlformats.org/officeDocument/2006/relationships/customXml" Target="../ink/ink1591.xml"/><Relationship Id="rId401" Type="http://schemas.openxmlformats.org/officeDocument/2006/relationships/image" Target="../media/image1585.png"/><Relationship Id="rId422" Type="http://schemas.openxmlformats.org/officeDocument/2006/relationships/customXml" Target="../ink/ink1663.xml"/><Relationship Id="rId443" Type="http://schemas.openxmlformats.org/officeDocument/2006/relationships/image" Target="../media/image1606.png"/><Relationship Id="rId303" Type="http://schemas.openxmlformats.org/officeDocument/2006/relationships/image" Target="../media/image1536.png"/><Relationship Id="rId42" Type="http://schemas.openxmlformats.org/officeDocument/2006/relationships/customXml" Target="../ink/ink1473.xml"/><Relationship Id="rId84" Type="http://schemas.openxmlformats.org/officeDocument/2006/relationships/customXml" Target="../ink/ink1494.xml"/><Relationship Id="rId138" Type="http://schemas.openxmlformats.org/officeDocument/2006/relationships/customXml" Target="../ink/ink1521.xml"/><Relationship Id="rId345" Type="http://schemas.openxmlformats.org/officeDocument/2006/relationships/image" Target="../media/image1557.png"/><Relationship Id="rId387" Type="http://schemas.openxmlformats.org/officeDocument/2006/relationships/image" Target="../media/image1578.png"/><Relationship Id="rId191" Type="http://schemas.openxmlformats.org/officeDocument/2006/relationships/image" Target="../media/image1480.png"/><Relationship Id="rId205" Type="http://schemas.openxmlformats.org/officeDocument/2006/relationships/image" Target="../media/image1487.png"/><Relationship Id="rId247" Type="http://schemas.openxmlformats.org/officeDocument/2006/relationships/image" Target="../media/image1508.png"/><Relationship Id="rId412" Type="http://schemas.openxmlformats.org/officeDocument/2006/relationships/customXml" Target="../ink/ink1658.xml"/><Relationship Id="rId107" Type="http://schemas.openxmlformats.org/officeDocument/2006/relationships/image" Target="../media/image1438.png"/><Relationship Id="rId289" Type="http://schemas.openxmlformats.org/officeDocument/2006/relationships/image" Target="../media/image1529.png"/><Relationship Id="rId454" Type="http://schemas.openxmlformats.org/officeDocument/2006/relationships/customXml" Target="../ink/ink1679.xml"/><Relationship Id="rId11" Type="http://schemas.openxmlformats.org/officeDocument/2006/relationships/image" Target="../media/image1391.png"/><Relationship Id="rId53" Type="http://schemas.openxmlformats.org/officeDocument/2006/relationships/image" Target="../media/image1411.png"/><Relationship Id="rId149" Type="http://schemas.openxmlformats.org/officeDocument/2006/relationships/image" Target="../media/image1459.png"/><Relationship Id="rId314" Type="http://schemas.openxmlformats.org/officeDocument/2006/relationships/customXml" Target="../ink/ink1609.xml"/><Relationship Id="rId356" Type="http://schemas.openxmlformats.org/officeDocument/2006/relationships/customXml" Target="../ink/ink1630.xml"/><Relationship Id="rId398" Type="http://schemas.openxmlformats.org/officeDocument/2006/relationships/customXml" Target="../ink/ink1651.xml"/><Relationship Id="rId95" Type="http://schemas.openxmlformats.org/officeDocument/2006/relationships/image" Target="../media/image1432.png"/><Relationship Id="rId160" Type="http://schemas.openxmlformats.org/officeDocument/2006/relationships/customXml" Target="../ink/ink1532.xml"/><Relationship Id="rId216" Type="http://schemas.openxmlformats.org/officeDocument/2006/relationships/customXml" Target="../ink/ink1560.xml"/><Relationship Id="rId423" Type="http://schemas.openxmlformats.org/officeDocument/2006/relationships/image" Target="../media/image1596.png"/><Relationship Id="rId258" Type="http://schemas.openxmlformats.org/officeDocument/2006/relationships/customXml" Target="../ink/ink1581.xml"/><Relationship Id="rId22" Type="http://schemas.openxmlformats.org/officeDocument/2006/relationships/customXml" Target="../ink/ink1463.xml"/><Relationship Id="rId64" Type="http://schemas.openxmlformats.org/officeDocument/2006/relationships/customXml" Target="../ink/ink1484.xml"/><Relationship Id="rId118" Type="http://schemas.openxmlformats.org/officeDocument/2006/relationships/customXml" Target="../ink/ink1511.xml"/><Relationship Id="rId325" Type="http://schemas.openxmlformats.org/officeDocument/2006/relationships/image" Target="../media/image1547.png"/><Relationship Id="rId367" Type="http://schemas.openxmlformats.org/officeDocument/2006/relationships/image" Target="../media/image1568.png"/><Relationship Id="rId171" Type="http://schemas.openxmlformats.org/officeDocument/2006/relationships/image" Target="../media/image1470.png"/><Relationship Id="rId227" Type="http://schemas.openxmlformats.org/officeDocument/2006/relationships/image" Target="../media/image1498.png"/><Relationship Id="rId269" Type="http://schemas.openxmlformats.org/officeDocument/2006/relationships/image" Target="../media/image1519.png"/><Relationship Id="rId434" Type="http://schemas.openxmlformats.org/officeDocument/2006/relationships/customXml" Target="../ink/ink1669.xml"/><Relationship Id="rId33" Type="http://schemas.openxmlformats.org/officeDocument/2006/relationships/image" Target="../media/image1402.png"/><Relationship Id="rId129" Type="http://schemas.openxmlformats.org/officeDocument/2006/relationships/image" Target="../media/image1449.png"/><Relationship Id="rId280" Type="http://schemas.openxmlformats.org/officeDocument/2006/relationships/customXml" Target="../ink/ink1592.xml"/><Relationship Id="rId336" Type="http://schemas.openxmlformats.org/officeDocument/2006/relationships/customXml" Target="../ink/ink1620.xml"/><Relationship Id="rId75" Type="http://schemas.openxmlformats.org/officeDocument/2006/relationships/image" Target="../media/image1422.png"/><Relationship Id="rId140" Type="http://schemas.openxmlformats.org/officeDocument/2006/relationships/customXml" Target="../ink/ink1522.xml"/><Relationship Id="rId182" Type="http://schemas.openxmlformats.org/officeDocument/2006/relationships/customXml" Target="../ink/ink1543.xml"/><Relationship Id="rId378" Type="http://schemas.openxmlformats.org/officeDocument/2006/relationships/customXml" Target="../ink/ink1641.xml"/><Relationship Id="rId403" Type="http://schemas.openxmlformats.org/officeDocument/2006/relationships/image" Target="../media/image1586.png"/><Relationship Id="rId6" Type="http://schemas.openxmlformats.org/officeDocument/2006/relationships/customXml" Target="../ink/ink1455.xml"/><Relationship Id="rId238" Type="http://schemas.openxmlformats.org/officeDocument/2006/relationships/customXml" Target="../ink/ink1571.xml"/><Relationship Id="rId445" Type="http://schemas.openxmlformats.org/officeDocument/2006/relationships/image" Target="../media/image1607.png"/><Relationship Id="rId291" Type="http://schemas.openxmlformats.org/officeDocument/2006/relationships/image" Target="../media/image1530.png"/><Relationship Id="rId305" Type="http://schemas.openxmlformats.org/officeDocument/2006/relationships/image" Target="../media/image1537.png"/><Relationship Id="rId347" Type="http://schemas.openxmlformats.org/officeDocument/2006/relationships/image" Target="../media/image1558.png"/><Relationship Id="rId44" Type="http://schemas.openxmlformats.org/officeDocument/2006/relationships/customXml" Target="../ink/ink1474.xml"/><Relationship Id="rId86" Type="http://schemas.openxmlformats.org/officeDocument/2006/relationships/customXml" Target="../ink/ink1495.xml"/><Relationship Id="rId151" Type="http://schemas.openxmlformats.org/officeDocument/2006/relationships/image" Target="../media/image1460.png"/><Relationship Id="rId389" Type="http://schemas.openxmlformats.org/officeDocument/2006/relationships/image" Target="../media/image1579.png"/><Relationship Id="rId193" Type="http://schemas.openxmlformats.org/officeDocument/2006/relationships/image" Target="../media/image1481.png"/><Relationship Id="rId207" Type="http://schemas.openxmlformats.org/officeDocument/2006/relationships/image" Target="../media/image1488.png"/><Relationship Id="rId249" Type="http://schemas.openxmlformats.org/officeDocument/2006/relationships/image" Target="../media/image1509.png"/><Relationship Id="rId414" Type="http://schemas.openxmlformats.org/officeDocument/2006/relationships/customXml" Target="../ink/ink1659.xml"/><Relationship Id="rId456" Type="http://schemas.openxmlformats.org/officeDocument/2006/relationships/customXml" Target="../ink/ink1680.xml"/><Relationship Id="rId13" Type="http://schemas.openxmlformats.org/officeDocument/2006/relationships/image" Target="../media/image1392.png"/><Relationship Id="rId109" Type="http://schemas.openxmlformats.org/officeDocument/2006/relationships/image" Target="../media/image1439.png"/><Relationship Id="rId260" Type="http://schemas.openxmlformats.org/officeDocument/2006/relationships/customXml" Target="../ink/ink1582.xml"/><Relationship Id="rId316" Type="http://schemas.openxmlformats.org/officeDocument/2006/relationships/customXml" Target="../ink/ink1610.xml"/><Relationship Id="rId55" Type="http://schemas.openxmlformats.org/officeDocument/2006/relationships/image" Target="../media/image1412.png"/><Relationship Id="rId97" Type="http://schemas.openxmlformats.org/officeDocument/2006/relationships/image" Target="../media/image1433.png"/><Relationship Id="rId120" Type="http://schemas.openxmlformats.org/officeDocument/2006/relationships/customXml" Target="../ink/ink1512.xml"/><Relationship Id="rId358" Type="http://schemas.openxmlformats.org/officeDocument/2006/relationships/customXml" Target="../ink/ink1631.xml"/><Relationship Id="rId162" Type="http://schemas.openxmlformats.org/officeDocument/2006/relationships/customXml" Target="../ink/ink1533.xml"/><Relationship Id="rId218" Type="http://schemas.openxmlformats.org/officeDocument/2006/relationships/customXml" Target="../ink/ink1561.xml"/><Relationship Id="rId425" Type="http://schemas.openxmlformats.org/officeDocument/2006/relationships/image" Target="../media/image1597.png"/><Relationship Id="rId271" Type="http://schemas.openxmlformats.org/officeDocument/2006/relationships/image" Target="../media/image1520.png"/><Relationship Id="rId24" Type="http://schemas.openxmlformats.org/officeDocument/2006/relationships/customXml" Target="../ink/ink1464.xml"/><Relationship Id="rId66" Type="http://schemas.openxmlformats.org/officeDocument/2006/relationships/customXml" Target="../ink/ink1485.xml"/><Relationship Id="rId131" Type="http://schemas.openxmlformats.org/officeDocument/2006/relationships/image" Target="../media/image1450.png"/><Relationship Id="rId327" Type="http://schemas.openxmlformats.org/officeDocument/2006/relationships/image" Target="../media/image1548.png"/><Relationship Id="rId369" Type="http://schemas.openxmlformats.org/officeDocument/2006/relationships/image" Target="../media/image1569.png"/><Relationship Id="rId173" Type="http://schemas.openxmlformats.org/officeDocument/2006/relationships/image" Target="../media/image1471.png"/><Relationship Id="rId229" Type="http://schemas.openxmlformats.org/officeDocument/2006/relationships/image" Target="../media/image1499.png"/><Relationship Id="rId380" Type="http://schemas.openxmlformats.org/officeDocument/2006/relationships/customXml" Target="../ink/ink1642.xml"/><Relationship Id="rId436" Type="http://schemas.openxmlformats.org/officeDocument/2006/relationships/customXml" Target="../ink/ink1670.xml"/><Relationship Id="rId240" Type="http://schemas.openxmlformats.org/officeDocument/2006/relationships/customXml" Target="../ink/ink1572.xml"/><Relationship Id="rId35" Type="http://schemas.openxmlformats.org/officeDocument/2006/relationships/image" Target="../media/image1403.png"/><Relationship Id="rId77" Type="http://schemas.openxmlformats.org/officeDocument/2006/relationships/image" Target="../media/image1423.png"/><Relationship Id="rId100" Type="http://schemas.openxmlformats.org/officeDocument/2006/relationships/customXml" Target="../ink/ink1502.xml"/><Relationship Id="rId282" Type="http://schemas.openxmlformats.org/officeDocument/2006/relationships/customXml" Target="../ink/ink1593.xml"/><Relationship Id="rId338" Type="http://schemas.openxmlformats.org/officeDocument/2006/relationships/customXml" Target="../ink/ink1621.xml"/><Relationship Id="rId8" Type="http://schemas.openxmlformats.org/officeDocument/2006/relationships/customXml" Target="../ink/ink1456.xml"/><Relationship Id="rId142" Type="http://schemas.openxmlformats.org/officeDocument/2006/relationships/customXml" Target="../ink/ink1523.xml"/><Relationship Id="rId184" Type="http://schemas.openxmlformats.org/officeDocument/2006/relationships/customXml" Target="../ink/ink1544.xml"/><Relationship Id="rId391" Type="http://schemas.openxmlformats.org/officeDocument/2006/relationships/image" Target="../media/image1580.png"/><Relationship Id="rId405" Type="http://schemas.openxmlformats.org/officeDocument/2006/relationships/image" Target="../media/image1587.png"/><Relationship Id="rId447" Type="http://schemas.openxmlformats.org/officeDocument/2006/relationships/image" Target="../media/image1608.png"/><Relationship Id="rId251" Type="http://schemas.openxmlformats.org/officeDocument/2006/relationships/image" Target="../media/image1510.png"/><Relationship Id="rId46" Type="http://schemas.openxmlformats.org/officeDocument/2006/relationships/customXml" Target="../ink/ink1475.xml"/><Relationship Id="rId293" Type="http://schemas.openxmlformats.org/officeDocument/2006/relationships/image" Target="../media/image1531.png"/><Relationship Id="rId307" Type="http://schemas.openxmlformats.org/officeDocument/2006/relationships/image" Target="../media/image1538.png"/><Relationship Id="rId349" Type="http://schemas.openxmlformats.org/officeDocument/2006/relationships/image" Target="../media/image1559.png"/><Relationship Id="rId88" Type="http://schemas.openxmlformats.org/officeDocument/2006/relationships/customXml" Target="../ink/ink1496.xml"/><Relationship Id="rId111" Type="http://schemas.openxmlformats.org/officeDocument/2006/relationships/image" Target="../media/image1440.png"/><Relationship Id="rId153" Type="http://schemas.openxmlformats.org/officeDocument/2006/relationships/image" Target="../media/image1461.png"/><Relationship Id="rId195" Type="http://schemas.openxmlformats.org/officeDocument/2006/relationships/image" Target="../media/image1482.png"/><Relationship Id="rId209" Type="http://schemas.openxmlformats.org/officeDocument/2006/relationships/image" Target="../media/image1489.png"/><Relationship Id="rId360" Type="http://schemas.openxmlformats.org/officeDocument/2006/relationships/customXml" Target="../ink/ink1632.xml"/><Relationship Id="rId416" Type="http://schemas.openxmlformats.org/officeDocument/2006/relationships/customXml" Target="../ink/ink1660.xml"/><Relationship Id="rId220" Type="http://schemas.openxmlformats.org/officeDocument/2006/relationships/customXml" Target="../ink/ink1562.xml"/><Relationship Id="rId15" Type="http://schemas.openxmlformats.org/officeDocument/2006/relationships/image" Target="../media/image1393.png"/><Relationship Id="rId57" Type="http://schemas.openxmlformats.org/officeDocument/2006/relationships/image" Target="../media/image1413.png"/><Relationship Id="rId262" Type="http://schemas.openxmlformats.org/officeDocument/2006/relationships/customXml" Target="../ink/ink1583.xml"/><Relationship Id="rId318" Type="http://schemas.openxmlformats.org/officeDocument/2006/relationships/customXml" Target="../ink/ink1611.xml"/><Relationship Id="rId99" Type="http://schemas.openxmlformats.org/officeDocument/2006/relationships/image" Target="../media/image1434.png"/><Relationship Id="rId122" Type="http://schemas.openxmlformats.org/officeDocument/2006/relationships/customXml" Target="../ink/ink1513.xml"/><Relationship Id="rId164" Type="http://schemas.openxmlformats.org/officeDocument/2006/relationships/customXml" Target="../ink/ink1534.xml"/><Relationship Id="rId371" Type="http://schemas.openxmlformats.org/officeDocument/2006/relationships/image" Target="../media/image1570.png"/><Relationship Id="rId427" Type="http://schemas.openxmlformats.org/officeDocument/2006/relationships/image" Target="../media/image1598.png"/><Relationship Id="rId26" Type="http://schemas.openxmlformats.org/officeDocument/2006/relationships/customXml" Target="../ink/ink1465.xml"/><Relationship Id="rId231" Type="http://schemas.openxmlformats.org/officeDocument/2006/relationships/image" Target="../media/image1500.png"/><Relationship Id="rId273" Type="http://schemas.openxmlformats.org/officeDocument/2006/relationships/image" Target="../media/image1521.png"/><Relationship Id="rId329" Type="http://schemas.openxmlformats.org/officeDocument/2006/relationships/image" Target="../media/image1549.png"/><Relationship Id="rId68" Type="http://schemas.openxmlformats.org/officeDocument/2006/relationships/customXml" Target="../ink/ink1486.xml"/><Relationship Id="rId133" Type="http://schemas.openxmlformats.org/officeDocument/2006/relationships/image" Target="../media/image1451.png"/><Relationship Id="rId175" Type="http://schemas.openxmlformats.org/officeDocument/2006/relationships/image" Target="../media/image1472.png"/><Relationship Id="rId340" Type="http://schemas.openxmlformats.org/officeDocument/2006/relationships/customXml" Target="../ink/ink1622.xml"/><Relationship Id="rId200" Type="http://schemas.openxmlformats.org/officeDocument/2006/relationships/customXml" Target="../ink/ink1552.xml"/><Relationship Id="rId382" Type="http://schemas.openxmlformats.org/officeDocument/2006/relationships/customXml" Target="../ink/ink1643.xml"/><Relationship Id="rId438" Type="http://schemas.openxmlformats.org/officeDocument/2006/relationships/customXml" Target="../ink/ink1671.xml"/><Relationship Id="rId242" Type="http://schemas.openxmlformats.org/officeDocument/2006/relationships/customXml" Target="../ink/ink1573.xml"/><Relationship Id="rId284" Type="http://schemas.openxmlformats.org/officeDocument/2006/relationships/customXml" Target="../ink/ink1594.xml"/><Relationship Id="rId37" Type="http://schemas.openxmlformats.org/officeDocument/2006/relationships/image" Target="../media/image977.png"/><Relationship Id="rId79" Type="http://schemas.openxmlformats.org/officeDocument/2006/relationships/image" Target="../media/image1424.png"/><Relationship Id="rId102" Type="http://schemas.openxmlformats.org/officeDocument/2006/relationships/customXml" Target="../ink/ink1503.xml"/><Relationship Id="rId144" Type="http://schemas.openxmlformats.org/officeDocument/2006/relationships/customXml" Target="../ink/ink1524.xml"/><Relationship Id="rId90" Type="http://schemas.openxmlformats.org/officeDocument/2006/relationships/customXml" Target="../ink/ink1497.xml"/><Relationship Id="rId186" Type="http://schemas.openxmlformats.org/officeDocument/2006/relationships/customXml" Target="../ink/ink1545.xml"/><Relationship Id="rId351" Type="http://schemas.openxmlformats.org/officeDocument/2006/relationships/image" Target="../media/image1560.png"/><Relationship Id="rId393" Type="http://schemas.openxmlformats.org/officeDocument/2006/relationships/image" Target="../media/image1581.png"/><Relationship Id="rId407" Type="http://schemas.openxmlformats.org/officeDocument/2006/relationships/image" Target="../media/image1588.png"/><Relationship Id="rId449" Type="http://schemas.openxmlformats.org/officeDocument/2006/relationships/image" Target="../media/image1609.png"/><Relationship Id="rId211" Type="http://schemas.openxmlformats.org/officeDocument/2006/relationships/image" Target="../media/image1490.png"/><Relationship Id="rId253" Type="http://schemas.openxmlformats.org/officeDocument/2006/relationships/image" Target="../media/image1511.png"/><Relationship Id="rId295" Type="http://schemas.openxmlformats.org/officeDocument/2006/relationships/image" Target="../media/image1532.png"/><Relationship Id="rId309" Type="http://schemas.openxmlformats.org/officeDocument/2006/relationships/image" Target="../media/image1539.png"/><Relationship Id="rId48" Type="http://schemas.openxmlformats.org/officeDocument/2006/relationships/customXml" Target="../ink/ink1476.xml"/><Relationship Id="rId113" Type="http://schemas.openxmlformats.org/officeDocument/2006/relationships/image" Target="../media/image1441.png"/><Relationship Id="rId320" Type="http://schemas.openxmlformats.org/officeDocument/2006/relationships/customXml" Target="../ink/ink1612.xml"/><Relationship Id="rId155" Type="http://schemas.openxmlformats.org/officeDocument/2006/relationships/image" Target="../media/image1462.png"/><Relationship Id="rId197" Type="http://schemas.openxmlformats.org/officeDocument/2006/relationships/image" Target="../media/image1483.png"/><Relationship Id="rId362" Type="http://schemas.openxmlformats.org/officeDocument/2006/relationships/customXml" Target="../ink/ink1633.xml"/><Relationship Id="rId418" Type="http://schemas.openxmlformats.org/officeDocument/2006/relationships/customXml" Target="../ink/ink1661.xml"/><Relationship Id="rId222" Type="http://schemas.openxmlformats.org/officeDocument/2006/relationships/customXml" Target="../ink/ink1563.xml"/><Relationship Id="rId264" Type="http://schemas.openxmlformats.org/officeDocument/2006/relationships/customXml" Target="../ink/ink1584.xml"/><Relationship Id="rId17" Type="http://schemas.openxmlformats.org/officeDocument/2006/relationships/image" Target="../media/image1394.png"/><Relationship Id="rId59" Type="http://schemas.openxmlformats.org/officeDocument/2006/relationships/image" Target="../media/image1414.png"/><Relationship Id="rId124" Type="http://schemas.openxmlformats.org/officeDocument/2006/relationships/customXml" Target="../ink/ink1514.xml"/><Relationship Id="rId70" Type="http://schemas.openxmlformats.org/officeDocument/2006/relationships/customXml" Target="../ink/ink1487.xml"/><Relationship Id="rId166" Type="http://schemas.openxmlformats.org/officeDocument/2006/relationships/customXml" Target="../ink/ink1535.xml"/><Relationship Id="rId331" Type="http://schemas.openxmlformats.org/officeDocument/2006/relationships/image" Target="../media/image1550.png"/><Relationship Id="rId373" Type="http://schemas.openxmlformats.org/officeDocument/2006/relationships/image" Target="../media/image1571.png"/><Relationship Id="rId429" Type="http://schemas.openxmlformats.org/officeDocument/2006/relationships/image" Target="../media/image1599.png"/><Relationship Id="rId1" Type="http://schemas.openxmlformats.org/officeDocument/2006/relationships/slideLayout" Target="../slideLayouts/slideLayout6.xml"/><Relationship Id="rId233" Type="http://schemas.openxmlformats.org/officeDocument/2006/relationships/image" Target="../media/image1501.png"/><Relationship Id="rId440" Type="http://schemas.openxmlformats.org/officeDocument/2006/relationships/customXml" Target="../ink/ink1672.xml"/><Relationship Id="rId28" Type="http://schemas.openxmlformats.org/officeDocument/2006/relationships/customXml" Target="../ink/ink1466.xml"/><Relationship Id="rId275" Type="http://schemas.openxmlformats.org/officeDocument/2006/relationships/image" Target="../media/image1522.png"/><Relationship Id="rId300" Type="http://schemas.openxmlformats.org/officeDocument/2006/relationships/customXml" Target="../ink/ink1602.xml"/><Relationship Id="rId81" Type="http://schemas.openxmlformats.org/officeDocument/2006/relationships/image" Target="../media/image1425.png"/><Relationship Id="rId135" Type="http://schemas.openxmlformats.org/officeDocument/2006/relationships/image" Target="../media/image1452.png"/><Relationship Id="rId177" Type="http://schemas.openxmlformats.org/officeDocument/2006/relationships/image" Target="../media/image1473.png"/><Relationship Id="rId342" Type="http://schemas.openxmlformats.org/officeDocument/2006/relationships/customXml" Target="../ink/ink1623.xml"/><Relationship Id="rId384" Type="http://schemas.openxmlformats.org/officeDocument/2006/relationships/customXml" Target="../ink/ink1644.xml"/><Relationship Id="rId202" Type="http://schemas.openxmlformats.org/officeDocument/2006/relationships/customXml" Target="../ink/ink1553.xml"/><Relationship Id="rId244" Type="http://schemas.openxmlformats.org/officeDocument/2006/relationships/customXml" Target="../ink/ink1574.xml"/><Relationship Id="rId39" Type="http://schemas.openxmlformats.org/officeDocument/2006/relationships/image" Target="../media/image1404.png"/><Relationship Id="rId286" Type="http://schemas.openxmlformats.org/officeDocument/2006/relationships/customXml" Target="../ink/ink1595.xml"/><Relationship Id="rId451" Type="http://schemas.openxmlformats.org/officeDocument/2006/relationships/image" Target="../media/image1610.png"/><Relationship Id="rId50" Type="http://schemas.openxmlformats.org/officeDocument/2006/relationships/customXml" Target="../ink/ink1477.xml"/><Relationship Id="rId104" Type="http://schemas.openxmlformats.org/officeDocument/2006/relationships/customXml" Target="../ink/ink1504.xml"/><Relationship Id="rId146" Type="http://schemas.openxmlformats.org/officeDocument/2006/relationships/customXml" Target="../ink/ink1525.xml"/><Relationship Id="rId188" Type="http://schemas.openxmlformats.org/officeDocument/2006/relationships/customXml" Target="../ink/ink1546.xml"/><Relationship Id="rId311" Type="http://schemas.openxmlformats.org/officeDocument/2006/relationships/image" Target="../media/image1540.png"/><Relationship Id="rId353" Type="http://schemas.openxmlformats.org/officeDocument/2006/relationships/image" Target="../media/image1561.png"/><Relationship Id="rId395" Type="http://schemas.openxmlformats.org/officeDocument/2006/relationships/image" Target="../media/image1582.png"/><Relationship Id="rId409" Type="http://schemas.openxmlformats.org/officeDocument/2006/relationships/image" Target="../media/image1589.png"/><Relationship Id="rId92" Type="http://schemas.openxmlformats.org/officeDocument/2006/relationships/customXml" Target="../ink/ink1498.xml"/><Relationship Id="rId213" Type="http://schemas.openxmlformats.org/officeDocument/2006/relationships/image" Target="../media/image1491.png"/><Relationship Id="rId420" Type="http://schemas.openxmlformats.org/officeDocument/2006/relationships/customXml" Target="../ink/ink1662.xml"/></Relationships>
</file>

<file path=ppt/slides/_rels/slide25.xml.rels><?xml version="1.0" encoding="UTF-8" standalone="yes"?>
<Relationships xmlns="http://schemas.openxmlformats.org/package/2006/relationships"><Relationship Id="rId117" Type="http://schemas.openxmlformats.org/officeDocument/2006/relationships/image" Target="../media/image1643.png"/><Relationship Id="rId21" Type="http://schemas.openxmlformats.org/officeDocument/2006/relationships/image" Target="../media/image1509.png"/><Relationship Id="rId63" Type="http://schemas.openxmlformats.org/officeDocument/2006/relationships/image" Target="../media/image1616.png"/><Relationship Id="rId159" Type="http://schemas.openxmlformats.org/officeDocument/2006/relationships/image" Target="../media/image1664.png"/><Relationship Id="rId170" Type="http://schemas.openxmlformats.org/officeDocument/2006/relationships/customXml" Target="../ink/ink1765.xml"/><Relationship Id="rId226" Type="http://schemas.openxmlformats.org/officeDocument/2006/relationships/customXml" Target="../ink/ink1793.xml"/><Relationship Id="rId268" Type="http://schemas.openxmlformats.org/officeDocument/2006/relationships/customXml" Target="../ink/ink1814.xml"/><Relationship Id="rId11" Type="http://schemas.openxmlformats.org/officeDocument/2006/relationships/image" Target="../media/image1504.png"/><Relationship Id="rId32" Type="http://schemas.openxmlformats.org/officeDocument/2006/relationships/customXml" Target="../ink/ink1696.xml"/><Relationship Id="rId53" Type="http://schemas.openxmlformats.org/officeDocument/2006/relationships/image" Target="../media/image1525.png"/><Relationship Id="rId74" Type="http://schemas.openxmlformats.org/officeDocument/2006/relationships/customXml" Target="../ink/ink1717.xml"/><Relationship Id="rId128" Type="http://schemas.openxmlformats.org/officeDocument/2006/relationships/customXml" Target="../ink/ink1744.xml"/><Relationship Id="rId149" Type="http://schemas.openxmlformats.org/officeDocument/2006/relationships/image" Target="../media/image1659.png"/><Relationship Id="rId5" Type="http://schemas.openxmlformats.org/officeDocument/2006/relationships/image" Target="../media/image1501.png"/><Relationship Id="rId95" Type="http://schemas.openxmlformats.org/officeDocument/2006/relationships/image" Target="../media/image1632.png"/><Relationship Id="rId160" Type="http://schemas.openxmlformats.org/officeDocument/2006/relationships/customXml" Target="../ink/ink1760.xml"/><Relationship Id="rId181" Type="http://schemas.openxmlformats.org/officeDocument/2006/relationships/image" Target="../media/image1675.png"/><Relationship Id="rId216" Type="http://schemas.openxmlformats.org/officeDocument/2006/relationships/customXml" Target="../ink/ink1788.xml"/><Relationship Id="rId237" Type="http://schemas.openxmlformats.org/officeDocument/2006/relationships/image" Target="../media/image1702.png"/><Relationship Id="rId258" Type="http://schemas.openxmlformats.org/officeDocument/2006/relationships/customXml" Target="../ink/ink1809.xml"/><Relationship Id="rId22" Type="http://schemas.openxmlformats.org/officeDocument/2006/relationships/customXml" Target="../ink/ink1691.xml"/><Relationship Id="rId43" Type="http://schemas.openxmlformats.org/officeDocument/2006/relationships/image" Target="../media/image1520.png"/><Relationship Id="rId64" Type="http://schemas.openxmlformats.org/officeDocument/2006/relationships/customXml" Target="../ink/ink1712.xml"/><Relationship Id="rId118" Type="http://schemas.openxmlformats.org/officeDocument/2006/relationships/customXml" Target="../ink/ink1739.xml"/><Relationship Id="rId139" Type="http://schemas.openxmlformats.org/officeDocument/2006/relationships/image" Target="../media/image1654.png"/><Relationship Id="rId85" Type="http://schemas.openxmlformats.org/officeDocument/2006/relationships/image" Target="../media/image1627.png"/><Relationship Id="rId150" Type="http://schemas.openxmlformats.org/officeDocument/2006/relationships/customXml" Target="../ink/ink1755.xml"/><Relationship Id="rId171" Type="http://schemas.openxmlformats.org/officeDocument/2006/relationships/image" Target="../media/image1670.png"/><Relationship Id="rId192" Type="http://schemas.openxmlformats.org/officeDocument/2006/relationships/customXml" Target="../ink/ink1776.xml"/><Relationship Id="rId206" Type="http://schemas.openxmlformats.org/officeDocument/2006/relationships/customXml" Target="../ink/ink1783.xml"/><Relationship Id="rId227" Type="http://schemas.openxmlformats.org/officeDocument/2006/relationships/image" Target="../media/image1698.png"/><Relationship Id="rId248" Type="http://schemas.openxmlformats.org/officeDocument/2006/relationships/customXml" Target="../ink/ink1804.xml"/><Relationship Id="rId269" Type="http://schemas.openxmlformats.org/officeDocument/2006/relationships/image" Target="../media/image1718.png"/><Relationship Id="rId12" Type="http://schemas.openxmlformats.org/officeDocument/2006/relationships/customXml" Target="../ink/ink1686.xml"/><Relationship Id="rId33" Type="http://schemas.openxmlformats.org/officeDocument/2006/relationships/image" Target="../media/image1515.png"/><Relationship Id="rId108" Type="http://schemas.openxmlformats.org/officeDocument/2006/relationships/customXml" Target="../ink/ink1734.xml"/><Relationship Id="rId129" Type="http://schemas.openxmlformats.org/officeDocument/2006/relationships/image" Target="../media/image1649.png"/><Relationship Id="rId54" Type="http://schemas.openxmlformats.org/officeDocument/2006/relationships/customXml" Target="../ink/ink1707.xml"/><Relationship Id="rId75" Type="http://schemas.openxmlformats.org/officeDocument/2006/relationships/image" Target="../media/image1622.png"/><Relationship Id="rId96" Type="http://schemas.openxmlformats.org/officeDocument/2006/relationships/customXml" Target="../ink/ink1728.xml"/><Relationship Id="rId140" Type="http://schemas.openxmlformats.org/officeDocument/2006/relationships/customXml" Target="../ink/ink1750.xml"/><Relationship Id="rId161" Type="http://schemas.openxmlformats.org/officeDocument/2006/relationships/image" Target="../media/image1665.png"/><Relationship Id="rId182" Type="http://schemas.openxmlformats.org/officeDocument/2006/relationships/customXml" Target="../ink/ink1771.xml"/><Relationship Id="rId217" Type="http://schemas.openxmlformats.org/officeDocument/2006/relationships/image" Target="../media/image1693.png"/><Relationship Id="rId6" Type="http://schemas.openxmlformats.org/officeDocument/2006/relationships/customXml" Target="../ink/ink1683.xml"/><Relationship Id="rId238" Type="http://schemas.openxmlformats.org/officeDocument/2006/relationships/customXml" Target="../ink/ink1799.xml"/><Relationship Id="rId259" Type="http://schemas.openxmlformats.org/officeDocument/2006/relationships/image" Target="../media/image1713.png"/><Relationship Id="rId23" Type="http://schemas.openxmlformats.org/officeDocument/2006/relationships/image" Target="../media/image1510.png"/><Relationship Id="rId119" Type="http://schemas.openxmlformats.org/officeDocument/2006/relationships/image" Target="../media/image1644.png"/><Relationship Id="rId44" Type="http://schemas.openxmlformats.org/officeDocument/2006/relationships/customXml" Target="../ink/ink1702.xml"/><Relationship Id="rId65" Type="http://schemas.openxmlformats.org/officeDocument/2006/relationships/image" Target="../media/image1617.png"/><Relationship Id="rId86" Type="http://schemas.openxmlformats.org/officeDocument/2006/relationships/customXml" Target="../ink/ink1723.xml"/><Relationship Id="rId130" Type="http://schemas.openxmlformats.org/officeDocument/2006/relationships/customXml" Target="../ink/ink1745.xml"/><Relationship Id="rId151" Type="http://schemas.openxmlformats.org/officeDocument/2006/relationships/image" Target="../media/image1660.png"/><Relationship Id="rId172" Type="http://schemas.openxmlformats.org/officeDocument/2006/relationships/customXml" Target="../ink/ink1766.xml"/><Relationship Id="rId193" Type="http://schemas.openxmlformats.org/officeDocument/2006/relationships/image" Target="../media/image1681.png"/><Relationship Id="rId207" Type="http://schemas.openxmlformats.org/officeDocument/2006/relationships/image" Target="../media/image1688.png"/><Relationship Id="rId228" Type="http://schemas.openxmlformats.org/officeDocument/2006/relationships/customXml" Target="../ink/ink1794.xml"/><Relationship Id="rId249" Type="http://schemas.openxmlformats.org/officeDocument/2006/relationships/image" Target="../media/image1708.png"/><Relationship Id="rId13" Type="http://schemas.openxmlformats.org/officeDocument/2006/relationships/image" Target="../media/image1505.png"/><Relationship Id="rId109" Type="http://schemas.openxmlformats.org/officeDocument/2006/relationships/image" Target="../media/image1639.png"/><Relationship Id="rId260" Type="http://schemas.openxmlformats.org/officeDocument/2006/relationships/customXml" Target="../ink/ink1810.xml"/><Relationship Id="rId34" Type="http://schemas.openxmlformats.org/officeDocument/2006/relationships/customXml" Target="../ink/ink1697.xml"/><Relationship Id="rId55" Type="http://schemas.openxmlformats.org/officeDocument/2006/relationships/image" Target="../media/image1526.png"/><Relationship Id="rId76" Type="http://schemas.openxmlformats.org/officeDocument/2006/relationships/customXml" Target="../ink/ink1718.xml"/><Relationship Id="rId97" Type="http://schemas.openxmlformats.org/officeDocument/2006/relationships/image" Target="../media/image1633.png"/><Relationship Id="rId120" Type="http://schemas.openxmlformats.org/officeDocument/2006/relationships/customXml" Target="../ink/ink1740.xml"/><Relationship Id="rId141" Type="http://schemas.openxmlformats.org/officeDocument/2006/relationships/image" Target="../media/image1655.png"/><Relationship Id="rId7" Type="http://schemas.openxmlformats.org/officeDocument/2006/relationships/image" Target="../media/image1502.png"/><Relationship Id="rId162" Type="http://schemas.openxmlformats.org/officeDocument/2006/relationships/customXml" Target="../ink/ink1761.xml"/><Relationship Id="rId183" Type="http://schemas.openxmlformats.org/officeDocument/2006/relationships/image" Target="../media/image1676.png"/><Relationship Id="rId218" Type="http://schemas.openxmlformats.org/officeDocument/2006/relationships/customXml" Target="../ink/ink1789.xml"/><Relationship Id="rId239" Type="http://schemas.openxmlformats.org/officeDocument/2006/relationships/image" Target="../media/image1703.png"/><Relationship Id="rId250" Type="http://schemas.openxmlformats.org/officeDocument/2006/relationships/customXml" Target="../ink/ink1805.xml"/><Relationship Id="rId24" Type="http://schemas.openxmlformats.org/officeDocument/2006/relationships/customXml" Target="../ink/ink1692.xml"/><Relationship Id="rId45" Type="http://schemas.openxmlformats.org/officeDocument/2006/relationships/image" Target="../media/image1521.png"/><Relationship Id="rId66" Type="http://schemas.openxmlformats.org/officeDocument/2006/relationships/customXml" Target="../ink/ink1713.xml"/><Relationship Id="rId87" Type="http://schemas.openxmlformats.org/officeDocument/2006/relationships/image" Target="../media/image1628.png"/><Relationship Id="rId110" Type="http://schemas.openxmlformats.org/officeDocument/2006/relationships/customXml" Target="../ink/ink1735.xml"/><Relationship Id="rId131" Type="http://schemas.openxmlformats.org/officeDocument/2006/relationships/image" Target="../media/image1650.png"/><Relationship Id="rId152" Type="http://schemas.openxmlformats.org/officeDocument/2006/relationships/customXml" Target="../ink/ink1756.xml"/><Relationship Id="rId173" Type="http://schemas.openxmlformats.org/officeDocument/2006/relationships/image" Target="../media/image1671.png"/><Relationship Id="rId194" Type="http://schemas.openxmlformats.org/officeDocument/2006/relationships/customXml" Target="../ink/ink1777.xml"/><Relationship Id="rId208" Type="http://schemas.openxmlformats.org/officeDocument/2006/relationships/customXml" Target="../ink/ink1784.xml"/><Relationship Id="rId229" Type="http://schemas.openxmlformats.org/officeDocument/2006/relationships/image" Target="../media/image1699.png"/><Relationship Id="rId240" Type="http://schemas.openxmlformats.org/officeDocument/2006/relationships/customXml" Target="../ink/ink1800.xml"/><Relationship Id="rId261" Type="http://schemas.openxmlformats.org/officeDocument/2006/relationships/image" Target="../media/image1714.png"/><Relationship Id="rId14" Type="http://schemas.openxmlformats.org/officeDocument/2006/relationships/customXml" Target="../ink/ink1687.xml"/><Relationship Id="rId35" Type="http://schemas.openxmlformats.org/officeDocument/2006/relationships/image" Target="../media/image1516.png"/><Relationship Id="rId56" Type="http://schemas.openxmlformats.org/officeDocument/2006/relationships/customXml" Target="../ink/ink1708.xml"/><Relationship Id="rId77" Type="http://schemas.openxmlformats.org/officeDocument/2006/relationships/image" Target="../media/image1623.png"/><Relationship Id="rId100" Type="http://schemas.openxmlformats.org/officeDocument/2006/relationships/customXml" Target="../ink/ink1730.xml"/><Relationship Id="rId8" Type="http://schemas.openxmlformats.org/officeDocument/2006/relationships/customXml" Target="../ink/ink1684.xml"/><Relationship Id="rId98" Type="http://schemas.openxmlformats.org/officeDocument/2006/relationships/customXml" Target="../ink/ink1729.xml"/><Relationship Id="rId121" Type="http://schemas.openxmlformats.org/officeDocument/2006/relationships/image" Target="../media/image1645.png"/><Relationship Id="rId142" Type="http://schemas.openxmlformats.org/officeDocument/2006/relationships/customXml" Target="../ink/ink1751.xml"/><Relationship Id="rId163" Type="http://schemas.openxmlformats.org/officeDocument/2006/relationships/image" Target="../media/image1666.png"/><Relationship Id="rId184" Type="http://schemas.openxmlformats.org/officeDocument/2006/relationships/customXml" Target="../ink/ink1772.xml"/><Relationship Id="rId219" Type="http://schemas.openxmlformats.org/officeDocument/2006/relationships/image" Target="../media/image1694.png"/><Relationship Id="rId230" Type="http://schemas.openxmlformats.org/officeDocument/2006/relationships/customXml" Target="../ink/ink1795.xml"/><Relationship Id="rId251" Type="http://schemas.openxmlformats.org/officeDocument/2006/relationships/image" Target="../media/image1709.png"/><Relationship Id="rId25" Type="http://schemas.openxmlformats.org/officeDocument/2006/relationships/image" Target="../media/image1511.png"/><Relationship Id="rId46" Type="http://schemas.openxmlformats.org/officeDocument/2006/relationships/customXml" Target="../ink/ink1703.xml"/><Relationship Id="rId67" Type="http://schemas.openxmlformats.org/officeDocument/2006/relationships/image" Target="../media/image1618.png"/><Relationship Id="rId88" Type="http://schemas.openxmlformats.org/officeDocument/2006/relationships/customXml" Target="../ink/ink1724.xml"/><Relationship Id="rId111" Type="http://schemas.openxmlformats.org/officeDocument/2006/relationships/image" Target="../media/image1640.png"/><Relationship Id="rId132" Type="http://schemas.openxmlformats.org/officeDocument/2006/relationships/customXml" Target="../ink/ink1746.xml"/><Relationship Id="rId153" Type="http://schemas.openxmlformats.org/officeDocument/2006/relationships/image" Target="../media/image1661.png"/><Relationship Id="rId174" Type="http://schemas.openxmlformats.org/officeDocument/2006/relationships/customXml" Target="../ink/ink1767.xml"/><Relationship Id="rId195" Type="http://schemas.openxmlformats.org/officeDocument/2006/relationships/image" Target="../media/image1682.png"/><Relationship Id="rId209" Type="http://schemas.openxmlformats.org/officeDocument/2006/relationships/image" Target="../media/image1689.png"/><Relationship Id="rId220" Type="http://schemas.openxmlformats.org/officeDocument/2006/relationships/customXml" Target="../ink/ink1790.xml"/><Relationship Id="rId241" Type="http://schemas.openxmlformats.org/officeDocument/2006/relationships/image" Target="../media/image1704.png"/><Relationship Id="rId15" Type="http://schemas.openxmlformats.org/officeDocument/2006/relationships/image" Target="../media/image1506.png"/><Relationship Id="rId36" Type="http://schemas.openxmlformats.org/officeDocument/2006/relationships/customXml" Target="../ink/ink1698.xml"/><Relationship Id="rId57" Type="http://schemas.openxmlformats.org/officeDocument/2006/relationships/image" Target="../media/image1527.png"/><Relationship Id="rId262" Type="http://schemas.openxmlformats.org/officeDocument/2006/relationships/customXml" Target="../ink/ink1811.xml"/><Relationship Id="rId78" Type="http://schemas.openxmlformats.org/officeDocument/2006/relationships/customXml" Target="../ink/ink1719.xml"/><Relationship Id="rId99" Type="http://schemas.openxmlformats.org/officeDocument/2006/relationships/image" Target="../media/image1634.png"/><Relationship Id="rId101" Type="http://schemas.openxmlformats.org/officeDocument/2006/relationships/image" Target="../media/image1635.png"/><Relationship Id="rId122" Type="http://schemas.openxmlformats.org/officeDocument/2006/relationships/customXml" Target="../ink/ink1741.xml"/><Relationship Id="rId143" Type="http://schemas.openxmlformats.org/officeDocument/2006/relationships/image" Target="../media/image1656.png"/><Relationship Id="rId164" Type="http://schemas.openxmlformats.org/officeDocument/2006/relationships/customXml" Target="../ink/ink1762.xml"/><Relationship Id="rId185" Type="http://schemas.openxmlformats.org/officeDocument/2006/relationships/image" Target="../media/image1677.png"/><Relationship Id="rId9" Type="http://schemas.openxmlformats.org/officeDocument/2006/relationships/image" Target="../media/image1503.png"/><Relationship Id="rId210" Type="http://schemas.openxmlformats.org/officeDocument/2006/relationships/customXml" Target="../ink/ink1785.xml"/><Relationship Id="rId26" Type="http://schemas.openxmlformats.org/officeDocument/2006/relationships/customXml" Target="../ink/ink1693.xml"/><Relationship Id="rId231" Type="http://schemas.openxmlformats.org/officeDocument/2006/relationships/image" Target="../media/image711.png"/><Relationship Id="rId252" Type="http://schemas.openxmlformats.org/officeDocument/2006/relationships/customXml" Target="../ink/ink1806.xml"/><Relationship Id="rId47" Type="http://schemas.openxmlformats.org/officeDocument/2006/relationships/image" Target="../media/image1522.png"/><Relationship Id="rId68" Type="http://schemas.openxmlformats.org/officeDocument/2006/relationships/customXml" Target="../ink/ink1714.xml"/><Relationship Id="rId89" Type="http://schemas.openxmlformats.org/officeDocument/2006/relationships/image" Target="../media/image1629.png"/><Relationship Id="rId112" Type="http://schemas.openxmlformats.org/officeDocument/2006/relationships/customXml" Target="../ink/ink1736.xml"/><Relationship Id="rId133" Type="http://schemas.openxmlformats.org/officeDocument/2006/relationships/image" Target="../media/image1651.png"/><Relationship Id="rId154" Type="http://schemas.openxmlformats.org/officeDocument/2006/relationships/customXml" Target="../ink/ink1757.xml"/><Relationship Id="rId175" Type="http://schemas.openxmlformats.org/officeDocument/2006/relationships/image" Target="../media/image1672.png"/><Relationship Id="rId196" Type="http://schemas.openxmlformats.org/officeDocument/2006/relationships/customXml" Target="../ink/ink1778.xml"/><Relationship Id="rId200" Type="http://schemas.openxmlformats.org/officeDocument/2006/relationships/customXml" Target="../ink/ink1780.xml"/><Relationship Id="rId16" Type="http://schemas.openxmlformats.org/officeDocument/2006/relationships/customXml" Target="../ink/ink1688.xml"/><Relationship Id="rId221" Type="http://schemas.openxmlformats.org/officeDocument/2006/relationships/image" Target="../media/image1695.png"/><Relationship Id="rId242" Type="http://schemas.openxmlformats.org/officeDocument/2006/relationships/customXml" Target="../ink/ink1801.xml"/><Relationship Id="rId263" Type="http://schemas.openxmlformats.org/officeDocument/2006/relationships/image" Target="../media/image1715.png"/><Relationship Id="rId37" Type="http://schemas.openxmlformats.org/officeDocument/2006/relationships/image" Target="../media/image1517.png"/><Relationship Id="rId58" Type="http://schemas.openxmlformats.org/officeDocument/2006/relationships/customXml" Target="../ink/ink1709.xml"/><Relationship Id="rId79" Type="http://schemas.openxmlformats.org/officeDocument/2006/relationships/image" Target="../media/image1624.png"/><Relationship Id="rId102" Type="http://schemas.openxmlformats.org/officeDocument/2006/relationships/customXml" Target="../ink/ink1731.xml"/><Relationship Id="rId123" Type="http://schemas.openxmlformats.org/officeDocument/2006/relationships/image" Target="../media/image1646.png"/><Relationship Id="rId144" Type="http://schemas.openxmlformats.org/officeDocument/2006/relationships/customXml" Target="../ink/ink1752.xml"/><Relationship Id="rId90" Type="http://schemas.openxmlformats.org/officeDocument/2006/relationships/customXml" Target="../ink/ink1725.xml"/><Relationship Id="rId165" Type="http://schemas.openxmlformats.org/officeDocument/2006/relationships/image" Target="../media/image1667.png"/><Relationship Id="rId186" Type="http://schemas.openxmlformats.org/officeDocument/2006/relationships/customXml" Target="../ink/ink1773.xml"/><Relationship Id="rId211" Type="http://schemas.openxmlformats.org/officeDocument/2006/relationships/image" Target="../media/image1690.png"/><Relationship Id="rId232" Type="http://schemas.openxmlformats.org/officeDocument/2006/relationships/customXml" Target="../ink/ink1796.xml"/><Relationship Id="rId253" Type="http://schemas.openxmlformats.org/officeDocument/2006/relationships/image" Target="../media/image1710.png"/><Relationship Id="rId27" Type="http://schemas.openxmlformats.org/officeDocument/2006/relationships/image" Target="../media/image1512.png"/><Relationship Id="rId48" Type="http://schemas.openxmlformats.org/officeDocument/2006/relationships/customXml" Target="../ink/ink1704.xml"/><Relationship Id="rId69" Type="http://schemas.openxmlformats.org/officeDocument/2006/relationships/image" Target="../media/image1619.png"/><Relationship Id="rId113" Type="http://schemas.openxmlformats.org/officeDocument/2006/relationships/image" Target="../media/image1641.png"/><Relationship Id="rId134" Type="http://schemas.openxmlformats.org/officeDocument/2006/relationships/customXml" Target="../ink/ink1747.xml"/><Relationship Id="rId80" Type="http://schemas.openxmlformats.org/officeDocument/2006/relationships/customXml" Target="../ink/ink1720.xml"/><Relationship Id="rId155" Type="http://schemas.openxmlformats.org/officeDocument/2006/relationships/image" Target="../media/image1662.png"/><Relationship Id="rId176" Type="http://schemas.openxmlformats.org/officeDocument/2006/relationships/customXml" Target="../ink/ink1768.xml"/><Relationship Id="rId197" Type="http://schemas.openxmlformats.org/officeDocument/2006/relationships/image" Target="../media/image1683.png"/><Relationship Id="rId201" Type="http://schemas.openxmlformats.org/officeDocument/2006/relationships/image" Target="../media/image1685.png"/><Relationship Id="rId222" Type="http://schemas.openxmlformats.org/officeDocument/2006/relationships/customXml" Target="../ink/ink1791.xml"/><Relationship Id="rId243" Type="http://schemas.openxmlformats.org/officeDocument/2006/relationships/image" Target="../media/image1705.png"/><Relationship Id="rId264" Type="http://schemas.openxmlformats.org/officeDocument/2006/relationships/customXml" Target="../ink/ink1812.xml"/><Relationship Id="rId17" Type="http://schemas.openxmlformats.org/officeDocument/2006/relationships/image" Target="../media/image1507.png"/><Relationship Id="rId38" Type="http://schemas.openxmlformats.org/officeDocument/2006/relationships/customXml" Target="../ink/ink1699.xml"/><Relationship Id="rId59" Type="http://schemas.openxmlformats.org/officeDocument/2006/relationships/image" Target="../media/image1614.png"/><Relationship Id="rId103" Type="http://schemas.openxmlformats.org/officeDocument/2006/relationships/image" Target="../media/image1636.png"/><Relationship Id="rId124" Type="http://schemas.openxmlformats.org/officeDocument/2006/relationships/customXml" Target="../ink/ink1742.xml"/><Relationship Id="rId70" Type="http://schemas.openxmlformats.org/officeDocument/2006/relationships/customXml" Target="../ink/ink1715.xml"/><Relationship Id="rId91" Type="http://schemas.openxmlformats.org/officeDocument/2006/relationships/image" Target="../media/image1630.png"/><Relationship Id="rId145" Type="http://schemas.openxmlformats.org/officeDocument/2006/relationships/image" Target="../media/image1657.png"/><Relationship Id="rId166" Type="http://schemas.openxmlformats.org/officeDocument/2006/relationships/customXml" Target="../ink/ink1763.xml"/><Relationship Id="rId187" Type="http://schemas.openxmlformats.org/officeDocument/2006/relationships/image" Target="../media/image1678.png"/><Relationship Id="rId1" Type="http://schemas.openxmlformats.org/officeDocument/2006/relationships/slideLayout" Target="../slideLayouts/slideLayout6.xml"/><Relationship Id="rId212" Type="http://schemas.openxmlformats.org/officeDocument/2006/relationships/customXml" Target="../ink/ink1786.xml"/><Relationship Id="rId233" Type="http://schemas.openxmlformats.org/officeDocument/2006/relationships/image" Target="../media/image1700.png"/><Relationship Id="rId254" Type="http://schemas.openxmlformats.org/officeDocument/2006/relationships/customXml" Target="../ink/ink1807.xml"/><Relationship Id="rId28" Type="http://schemas.openxmlformats.org/officeDocument/2006/relationships/customXml" Target="../ink/ink1694.xml"/><Relationship Id="rId49" Type="http://schemas.openxmlformats.org/officeDocument/2006/relationships/image" Target="../media/image1523.png"/><Relationship Id="rId114" Type="http://schemas.openxmlformats.org/officeDocument/2006/relationships/customXml" Target="../ink/ink1737.xml"/><Relationship Id="rId60" Type="http://schemas.openxmlformats.org/officeDocument/2006/relationships/customXml" Target="../ink/ink1710.xml"/><Relationship Id="rId81" Type="http://schemas.openxmlformats.org/officeDocument/2006/relationships/image" Target="../media/image1625.png"/><Relationship Id="rId135" Type="http://schemas.openxmlformats.org/officeDocument/2006/relationships/image" Target="../media/image1652.png"/><Relationship Id="rId156" Type="http://schemas.openxmlformats.org/officeDocument/2006/relationships/customXml" Target="../ink/ink1758.xml"/><Relationship Id="rId177" Type="http://schemas.openxmlformats.org/officeDocument/2006/relationships/image" Target="../media/image1673.png"/><Relationship Id="rId198" Type="http://schemas.openxmlformats.org/officeDocument/2006/relationships/customXml" Target="../ink/ink1779.xml"/><Relationship Id="rId202" Type="http://schemas.openxmlformats.org/officeDocument/2006/relationships/customXml" Target="../ink/ink1781.xml"/><Relationship Id="rId223" Type="http://schemas.openxmlformats.org/officeDocument/2006/relationships/image" Target="../media/image1696.png"/><Relationship Id="rId244" Type="http://schemas.openxmlformats.org/officeDocument/2006/relationships/customXml" Target="../ink/ink1802.xml"/><Relationship Id="rId18" Type="http://schemas.openxmlformats.org/officeDocument/2006/relationships/customXml" Target="../ink/ink1689.xml"/><Relationship Id="rId39" Type="http://schemas.openxmlformats.org/officeDocument/2006/relationships/image" Target="../media/image1518.png"/><Relationship Id="rId265" Type="http://schemas.openxmlformats.org/officeDocument/2006/relationships/image" Target="../media/image1716.png"/><Relationship Id="rId50" Type="http://schemas.openxmlformats.org/officeDocument/2006/relationships/customXml" Target="../ink/ink1705.xml"/><Relationship Id="rId104" Type="http://schemas.openxmlformats.org/officeDocument/2006/relationships/customXml" Target="../ink/ink1732.xml"/><Relationship Id="rId125" Type="http://schemas.openxmlformats.org/officeDocument/2006/relationships/image" Target="../media/image1647.png"/><Relationship Id="rId146" Type="http://schemas.openxmlformats.org/officeDocument/2006/relationships/customXml" Target="../ink/ink1753.xml"/><Relationship Id="rId167" Type="http://schemas.openxmlformats.org/officeDocument/2006/relationships/image" Target="../media/image1668.png"/><Relationship Id="rId188" Type="http://schemas.openxmlformats.org/officeDocument/2006/relationships/customXml" Target="../ink/ink1774.xml"/><Relationship Id="rId71" Type="http://schemas.openxmlformats.org/officeDocument/2006/relationships/image" Target="../media/image1620.png"/><Relationship Id="rId92" Type="http://schemas.openxmlformats.org/officeDocument/2006/relationships/customXml" Target="../ink/ink1726.xml"/><Relationship Id="rId213" Type="http://schemas.openxmlformats.org/officeDocument/2006/relationships/image" Target="../media/image1691.png"/><Relationship Id="rId234" Type="http://schemas.openxmlformats.org/officeDocument/2006/relationships/customXml" Target="../ink/ink1797.xml"/><Relationship Id="rId2" Type="http://schemas.openxmlformats.org/officeDocument/2006/relationships/customXml" Target="../ink/ink1681.xml"/><Relationship Id="rId29" Type="http://schemas.openxmlformats.org/officeDocument/2006/relationships/image" Target="../media/image1513.png"/><Relationship Id="rId255" Type="http://schemas.openxmlformats.org/officeDocument/2006/relationships/image" Target="../media/image1711.png"/><Relationship Id="rId40" Type="http://schemas.openxmlformats.org/officeDocument/2006/relationships/customXml" Target="../ink/ink1700.xml"/><Relationship Id="rId115" Type="http://schemas.openxmlformats.org/officeDocument/2006/relationships/image" Target="../media/image1642.png"/><Relationship Id="rId136" Type="http://schemas.openxmlformats.org/officeDocument/2006/relationships/customXml" Target="../ink/ink1748.xml"/><Relationship Id="rId157" Type="http://schemas.openxmlformats.org/officeDocument/2006/relationships/image" Target="../media/image1663.png"/><Relationship Id="rId178" Type="http://schemas.openxmlformats.org/officeDocument/2006/relationships/customXml" Target="../ink/ink1769.xml"/><Relationship Id="rId61" Type="http://schemas.openxmlformats.org/officeDocument/2006/relationships/image" Target="../media/image1615.png"/><Relationship Id="rId82" Type="http://schemas.openxmlformats.org/officeDocument/2006/relationships/customXml" Target="../ink/ink1721.xml"/><Relationship Id="rId199" Type="http://schemas.openxmlformats.org/officeDocument/2006/relationships/image" Target="../media/image1684.png"/><Relationship Id="rId203" Type="http://schemas.openxmlformats.org/officeDocument/2006/relationships/image" Target="../media/image1686.png"/><Relationship Id="rId19" Type="http://schemas.openxmlformats.org/officeDocument/2006/relationships/image" Target="../media/image1508.png"/><Relationship Id="rId224" Type="http://schemas.openxmlformats.org/officeDocument/2006/relationships/customXml" Target="../ink/ink1792.xml"/><Relationship Id="rId245" Type="http://schemas.openxmlformats.org/officeDocument/2006/relationships/image" Target="../media/image1706.png"/><Relationship Id="rId266" Type="http://schemas.openxmlformats.org/officeDocument/2006/relationships/customXml" Target="../ink/ink1813.xml"/><Relationship Id="rId30" Type="http://schemas.openxmlformats.org/officeDocument/2006/relationships/customXml" Target="../ink/ink1695.xml"/><Relationship Id="rId105" Type="http://schemas.openxmlformats.org/officeDocument/2006/relationships/image" Target="../media/image1637.png"/><Relationship Id="rId126" Type="http://schemas.openxmlformats.org/officeDocument/2006/relationships/customXml" Target="../ink/ink1743.xml"/><Relationship Id="rId147" Type="http://schemas.openxmlformats.org/officeDocument/2006/relationships/image" Target="../media/image1658.png"/><Relationship Id="rId168" Type="http://schemas.openxmlformats.org/officeDocument/2006/relationships/customXml" Target="../ink/ink1764.xml"/><Relationship Id="rId51" Type="http://schemas.openxmlformats.org/officeDocument/2006/relationships/image" Target="../media/image1524.png"/><Relationship Id="rId72" Type="http://schemas.openxmlformats.org/officeDocument/2006/relationships/customXml" Target="../ink/ink1716.xml"/><Relationship Id="rId93" Type="http://schemas.openxmlformats.org/officeDocument/2006/relationships/image" Target="../media/image1631.png"/><Relationship Id="rId189" Type="http://schemas.openxmlformats.org/officeDocument/2006/relationships/image" Target="../media/image1679.png"/><Relationship Id="rId3" Type="http://schemas.openxmlformats.org/officeDocument/2006/relationships/image" Target="../media/image1387.png"/><Relationship Id="rId214" Type="http://schemas.openxmlformats.org/officeDocument/2006/relationships/customXml" Target="../ink/ink1787.xml"/><Relationship Id="rId235" Type="http://schemas.openxmlformats.org/officeDocument/2006/relationships/image" Target="../media/image1701.png"/><Relationship Id="rId256" Type="http://schemas.openxmlformats.org/officeDocument/2006/relationships/customXml" Target="../ink/ink1808.xml"/><Relationship Id="rId116" Type="http://schemas.openxmlformats.org/officeDocument/2006/relationships/customXml" Target="../ink/ink1738.xml"/><Relationship Id="rId137" Type="http://schemas.openxmlformats.org/officeDocument/2006/relationships/image" Target="../media/image1653.png"/><Relationship Id="rId158" Type="http://schemas.openxmlformats.org/officeDocument/2006/relationships/customXml" Target="../ink/ink1759.xml"/><Relationship Id="rId20" Type="http://schemas.openxmlformats.org/officeDocument/2006/relationships/customXml" Target="../ink/ink1690.xml"/><Relationship Id="rId41" Type="http://schemas.openxmlformats.org/officeDocument/2006/relationships/image" Target="../media/image1519.png"/><Relationship Id="rId62" Type="http://schemas.openxmlformats.org/officeDocument/2006/relationships/customXml" Target="../ink/ink1711.xml"/><Relationship Id="rId83" Type="http://schemas.openxmlformats.org/officeDocument/2006/relationships/image" Target="../media/image1626.png"/><Relationship Id="rId179" Type="http://schemas.openxmlformats.org/officeDocument/2006/relationships/image" Target="../media/image1674.png"/><Relationship Id="rId190" Type="http://schemas.openxmlformats.org/officeDocument/2006/relationships/customXml" Target="../ink/ink1775.xml"/><Relationship Id="rId204" Type="http://schemas.openxmlformats.org/officeDocument/2006/relationships/customXml" Target="../ink/ink1782.xml"/><Relationship Id="rId225" Type="http://schemas.openxmlformats.org/officeDocument/2006/relationships/image" Target="../media/image1697.png"/><Relationship Id="rId246" Type="http://schemas.openxmlformats.org/officeDocument/2006/relationships/customXml" Target="../ink/ink1803.xml"/><Relationship Id="rId267" Type="http://schemas.openxmlformats.org/officeDocument/2006/relationships/image" Target="../media/image1717.png"/><Relationship Id="rId106" Type="http://schemas.openxmlformats.org/officeDocument/2006/relationships/customXml" Target="../ink/ink1733.xml"/><Relationship Id="rId127" Type="http://schemas.openxmlformats.org/officeDocument/2006/relationships/image" Target="../media/image1648.png"/><Relationship Id="rId10" Type="http://schemas.openxmlformats.org/officeDocument/2006/relationships/customXml" Target="../ink/ink1685.xml"/><Relationship Id="rId31" Type="http://schemas.openxmlformats.org/officeDocument/2006/relationships/image" Target="../media/image1514.png"/><Relationship Id="rId52" Type="http://schemas.openxmlformats.org/officeDocument/2006/relationships/customXml" Target="../ink/ink1706.xml"/><Relationship Id="rId73" Type="http://schemas.openxmlformats.org/officeDocument/2006/relationships/image" Target="../media/image1621.png"/><Relationship Id="rId94" Type="http://schemas.openxmlformats.org/officeDocument/2006/relationships/customXml" Target="../ink/ink1727.xml"/><Relationship Id="rId148" Type="http://schemas.openxmlformats.org/officeDocument/2006/relationships/customXml" Target="../ink/ink1754.xml"/><Relationship Id="rId169" Type="http://schemas.openxmlformats.org/officeDocument/2006/relationships/image" Target="../media/image1669.png"/><Relationship Id="rId4" Type="http://schemas.openxmlformats.org/officeDocument/2006/relationships/customXml" Target="../ink/ink1682.xml"/><Relationship Id="rId180" Type="http://schemas.openxmlformats.org/officeDocument/2006/relationships/customXml" Target="../ink/ink1770.xml"/><Relationship Id="rId215" Type="http://schemas.openxmlformats.org/officeDocument/2006/relationships/image" Target="../media/image1692.png"/><Relationship Id="rId236" Type="http://schemas.openxmlformats.org/officeDocument/2006/relationships/customXml" Target="../ink/ink1798.xml"/><Relationship Id="rId257" Type="http://schemas.openxmlformats.org/officeDocument/2006/relationships/image" Target="../media/image1712.png"/><Relationship Id="rId42" Type="http://schemas.openxmlformats.org/officeDocument/2006/relationships/customXml" Target="../ink/ink1701.xml"/><Relationship Id="rId84" Type="http://schemas.openxmlformats.org/officeDocument/2006/relationships/customXml" Target="../ink/ink1722.xml"/><Relationship Id="rId138" Type="http://schemas.openxmlformats.org/officeDocument/2006/relationships/customXml" Target="../ink/ink1749.xml"/><Relationship Id="rId191" Type="http://schemas.openxmlformats.org/officeDocument/2006/relationships/image" Target="../media/image1680.png"/><Relationship Id="rId205" Type="http://schemas.openxmlformats.org/officeDocument/2006/relationships/image" Target="../media/image1687.png"/><Relationship Id="rId247" Type="http://schemas.openxmlformats.org/officeDocument/2006/relationships/image" Target="../media/image1707.png"/><Relationship Id="rId107" Type="http://schemas.openxmlformats.org/officeDocument/2006/relationships/image" Target="../media/image163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191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719.png"/><Relationship Id="rId2" Type="http://schemas.openxmlformats.org/officeDocument/2006/relationships/customXml" Target="../ink/ink181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s://support.rstudio.com/hc/en-us/articles/201057987-Quick-list-of-useful-R-packages" TargetMode="External"/><Relationship Id="rId2" Type="http://schemas.openxmlformats.org/officeDocument/2006/relationships/hyperlink" Target="https://www.rstudio.com/products/rpackages/" TargetMode="External"/><Relationship Id="rId1" Type="http://schemas.openxmlformats.org/officeDocument/2006/relationships/slideLayout" Target="../slideLayouts/slideLayout2.xml"/><Relationship Id="rId5" Type="http://schemas.openxmlformats.org/officeDocument/2006/relationships/hyperlink" Target="https://imalexissaez.github.io/2018/08/14/breve-introduccion-a-la-libreria-readr/" TargetMode="External"/><Relationship Id="rId4" Type="http://schemas.openxmlformats.org/officeDocument/2006/relationships/hyperlink" Target="http://blog.rstudio.org/2014/01/17/introducing-dplyr/"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72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31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721.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1722.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1724.png"/><Relationship Id="rId2" Type="http://schemas.openxmlformats.org/officeDocument/2006/relationships/image" Target="../media/image1723.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1725.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1726.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1727.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1728.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1729.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730.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1731.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1732.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1733.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image" Target="../media/image2200.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image" Target="../media/image3710.png"/><Relationship Id="rId2" Type="http://schemas.openxmlformats.org/officeDocument/2006/relationships/image" Target="../media/image2311.pn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image" Target="../media/image2300.pn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image" Target="../media/image941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1734.png"/><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image" Target="../media/image1735.png"/><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image" Target="../media/image1736.png"/><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image" Target="../media/image2500.png"/><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2" Type="http://schemas.openxmlformats.org/officeDocument/2006/relationships/image" Target="../media/image6400.png"/><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 Id="rId58" Type="http://schemas.openxmlformats.org/officeDocument/2006/relationships/image" Target="../media/image9620.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3" Type="http://schemas.openxmlformats.org/officeDocument/2006/relationships/image" Target="../media/image1900.png"/><Relationship Id="rId2" Type="http://schemas.openxmlformats.org/officeDocument/2006/relationships/image" Target="../media/image18010.png"/><Relationship Id="rId1" Type="http://schemas.openxmlformats.org/officeDocument/2006/relationships/slideLayout" Target="../slideLayouts/slideLayout6.xml"/><Relationship Id="rId4" Type="http://schemas.openxmlformats.org/officeDocument/2006/relationships/image" Target="../media/image2700.png"/></Relationships>
</file>

<file path=ppt/slides/_rels/slide72.xml.rels><?xml version="1.0" encoding="UTF-8" standalone="yes"?>
<Relationships xmlns="http://schemas.openxmlformats.org/package/2006/relationships"><Relationship Id="rId3" Type="http://schemas.openxmlformats.org/officeDocument/2006/relationships/image" Target="../media/image11010.png"/><Relationship Id="rId2" Type="http://schemas.openxmlformats.org/officeDocument/2006/relationships/image" Target="../media/image2800.png"/><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2" Type="http://schemas.openxmlformats.org/officeDocument/2006/relationships/image" Target="../media/image2900.png"/><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3" Type="http://schemas.openxmlformats.org/officeDocument/2006/relationships/image" Target="../media/image3100.png"/><Relationship Id="rId2" Type="http://schemas.openxmlformats.org/officeDocument/2006/relationships/image" Target="../media/image3000.png"/><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2" Type="http://schemas.openxmlformats.org/officeDocument/2006/relationships/image" Target="../media/image3200.png"/><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2" Type="http://schemas.openxmlformats.org/officeDocument/2006/relationships/image" Target="../media/image3310.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2" Type="http://schemas.openxmlformats.org/officeDocument/2006/relationships/image" Target="../media/image3400.png"/><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3" Type="http://schemas.openxmlformats.org/officeDocument/2006/relationships/image" Target="../media/image1733.png"/><Relationship Id="rId2" Type="http://schemas.openxmlformats.org/officeDocument/2006/relationships/image" Target="../media/image3400.png"/><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2" Type="http://schemas.openxmlformats.org/officeDocument/2006/relationships/image" Target="../media/image3500.png"/><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3" Type="http://schemas.openxmlformats.org/officeDocument/2006/relationships/image" Target="../media/image3700.png"/><Relationship Id="rId2" Type="http://schemas.openxmlformats.org/officeDocument/2006/relationships/image" Target="../media/image3600.png"/><Relationship Id="rId1" Type="http://schemas.openxmlformats.org/officeDocument/2006/relationships/slideLayout" Target="../slideLayouts/slideLayout6.xml"/><Relationship Id="rId5" Type="http://schemas.openxmlformats.org/officeDocument/2006/relationships/image" Target="../media/image3300.png"/><Relationship Id="rId4" Type="http://schemas.openxmlformats.org/officeDocument/2006/relationships/image" Target="../media/image3800.png"/></Relationships>
</file>

<file path=ppt/slides/_rels/slide89.xml.rels><?xml version="1.0" encoding="UTF-8" standalone="yes"?>
<Relationships xmlns="http://schemas.openxmlformats.org/package/2006/relationships"><Relationship Id="rId2" Type="http://schemas.openxmlformats.org/officeDocument/2006/relationships/image" Target="../media/image3900.png"/><Relationship Id="rId1" Type="http://schemas.openxmlformats.org/officeDocument/2006/relationships/slideLayout" Target="../slideLayouts/slideLayout6.xml"/><Relationship Id="rId5" Type="http://schemas.openxmlformats.org/officeDocument/2006/relationships/image" Target="../media/image4000.png"/><Relationship Id="rId4" Type="http://schemas.openxmlformats.org/officeDocument/2006/relationships/image" Target="../media/image2000.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image" Target="../media/image4210.png"/><Relationship Id="rId2" Type="http://schemas.openxmlformats.org/officeDocument/2006/relationships/image" Target="../media/image4100.png"/><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3" Type="http://schemas.openxmlformats.org/officeDocument/2006/relationships/image" Target="../media/image1817.png"/><Relationship Id="rId2" Type="http://schemas.openxmlformats.org/officeDocument/2006/relationships/image" Target="../media/image1816.png"/><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3" Type="http://schemas.openxmlformats.org/officeDocument/2006/relationships/image" Target="../media/image2600.png"/><Relationship Id="rId2" Type="http://schemas.openxmlformats.org/officeDocument/2006/relationships/image" Target="../media/image4310.png"/><Relationship Id="rId1" Type="http://schemas.openxmlformats.org/officeDocument/2006/relationships/slideLayout" Target="../slideLayouts/slideLayout6.xml"/><Relationship Id="rId4" Type="http://schemas.openxmlformats.org/officeDocument/2006/relationships/image" Target="../media/image4410.png"/></Relationships>
</file>

<file path=ppt/slides/_rels/slide94.xml.rels><?xml version="1.0" encoding="UTF-8" standalone="yes"?>
<Relationships xmlns="http://schemas.openxmlformats.org/package/2006/relationships"><Relationship Id="rId2" Type="http://schemas.openxmlformats.org/officeDocument/2006/relationships/image" Target="../media/image4510.png"/><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2" Type="http://schemas.openxmlformats.org/officeDocument/2006/relationships/image" Target="../media/image4610.png"/><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5.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a:xfrm>
            <a:off x="3149600" y="1367910"/>
            <a:ext cx="8636000" cy="1828800"/>
          </a:xfrm>
        </p:spPr>
        <p:txBody>
          <a:bodyPr>
            <a:normAutofit/>
          </a:bodyPr>
          <a:lstStyle/>
          <a:p>
            <a:pPr algn="ctr"/>
            <a:r>
              <a:rPr lang="es-MX" altLang="es-MX" sz="3200" b="1" dirty="0">
                <a:solidFill>
                  <a:schemeClr val="accent1">
                    <a:lumMod val="50000"/>
                  </a:schemeClr>
                </a:solidFill>
              </a:rPr>
              <a:t>Tema 3</a:t>
            </a:r>
            <a:br>
              <a:rPr lang="es-MX" dirty="0"/>
            </a:br>
            <a:r>
              <a:rPr lang="es-MX" dirty="0"/>
              <a:t>Modelos de distribución </a:t>
            </a:r>
            <a:br>
              <a:rPr lang="es-MX" dirty="0"/>
            </a:br>
            <a:r>
              <a:rPr lang="es-MX" dirty="0"/>
              <a:t>de probabilidad discreta</a:t>
            </a:r>
          </a:p>
        </p:txBody>
      </p:sp>
      <p:sp>
        <p:nvSpPr>
          <p:cNvPr id="9" name="Subtítulo 8"/>
          <p:cNvSpPr>
            <a:spLocks noGrp="1"/>
          </p:cNvSpPr>
          <p:nvPr>
            <p:ph type="subTitle" idx="1"/>
          </p:nvPr>
        </p:nvSpPr>
        <p:spPr/>
        <p:txBody>
          <a:bodyPr/>
          <a:lstStyle/>
          <a:p>
            <a:endParaRPr lang="es-MX"/>
          </a:p>
        </p:txBody>
      </p:sp>
      <p:sp>
        <p:nvSpPr>
          <p:cNvPr id="10" name="Subtítulo 2"/>
          <p:cNvSpPr txBox="1">
            <a:spLocks/>
          </p:cNvSpPr>
          <p:nvPr/>
        </p:nvSpPr>
        <p:spPr>
          <a:xfrm>
            <a:off x="3071664" y="3356992"/>
            <a:ext cx="8940800" cy="2088232"/>
          </a:xfrm>
          <a:prstGeom prst="rect">
            <a:avLst/>
          </a:prstGeom>
        </p:spPr>
        <p:txBody>
          <a:bodyPr vert="horz" anchor="ctr">
            <a:normAutofit/>
          </a:bodyPr>
          <a:lstStyle>
            <a:lvl1pPr marL="0" indent="0" algn="l" rtl="0" eaLnBrk="1" latinLnBrk="0" hangingPunct="1">
              <a:spcBef>
                <a:spcPts val="525"/>
              </a:spcBef>
              <a:buClr>
                <a:schemeClr val="accent2"/>
              </a:buClr>
              <a:buSzPct val="60000"/>
              <a:buFont typeface="Wingdings"/>
              <a:buNone/>
              <a:defRPr sz="1950" kern="1200">
                <a:solidFill>
                  <a:srgbClr val="FFFFFF"/>
                </a:solidFill>
                <a:latin typeface="+mn-lt"/>
                <a:ea typeface="+mn-ea"/>
                <a:cs typeface="+mn-cs"/>
              </a:defRPr>
            </a:lvl1pPr>
            <a:lvl2pPr marL="342900" indent="0" algn="ctr" rtl="0" eaLnBrk="1" latinLnBrk="0" hangingPunct="1">
              <a:spcBef>
                <a:spcPts val="413"/>
              </a:spcBef>
              <a:buClr>
                <a:schemeClr val="accent1"/>
              </a:buClr>
              <a:buSzPct val="70000"/>
              <a:buFont typeface="Wingdings 2"/>
              <a:buNone/>
              <a:defRPr sz="1950" kern="1200">
                <a:solidFill>
                  <a:schemeClr val="tx1"/>
                </a:solidFill>
                <a:latin typeface="+mn-lt"/>
                <a:ea typeface="+mn-ea"/>
                <a:cs typeface="+mn-cs"/>
              </a:defRPr>
            </a:lvl2pPr>
            <a:lvl3pPr marL="685800" indent="0" algn="ctr" rtl="0" eaLnBrk="1" latinLnBrk="0" hangingPunct="1">
              <a:spcBef>
                <a:spcPts val="375"/>
              </a:spcBef>
              <a:buClr>
                <a:schemeClr val="accent2"/>
              </a:buClr>
              <a:buSzPct val="75000"/>
              <a:buFont typeface="Wingdings"/>
              <a:buNone/>
              <a:defRPr sz="1725" kern="1200">
                <a:solidFill>
                  <a:schemeClr val="tx1"/>
                </a:solidFill>
                <a:latin typeface="+mn-lt"/>
                <a:ea typeface="+mn-ea"/>
                <a:cs typeface="+mn-cs"/>
              </a:defRPr>
            </a:lvl3pPr>
            <a:lvl4pPr marL="1028700" indent="0" algn="ctr" rtl="0" eaLnBrk="1" latinLnBrk="0" hangingPunct="1">
              <a:spcBef>
                <a:spcPts val="300"/>
              </a:spcBef>
              <a:buClr>
                <a:schemeClr val="accent3"/>
              </a:buClr>
              <a:buSzPct val="75000"/>
              <a:buFont typeface="Wingdings"/>
              <a:buNone/>
              <a:defRPr sz="1500" kern="1200">
                <a:solidFill>
                  <a:schemeClr val="tx1"/>
                </a:solidFill>
                <a:latin typeface="+mn-lt"/>
                <a:ea typeface="+mn-ea"/>
                <a:cs typeface="+mn-cs"/>
              </a:defRPr>
            </a:lvl4pPr>
            <a:lvl5pPr marL="1371600" indent="0" algn="ctr" rtl="0" eaLnBrk="1" latinLnBrk="0" hangingPunct="1">
              <a:spcBef>
                <a:spcPts val="300"/>
              </a:spcBef>
              <a:buClr>
                <a:schemeClr val="accent4"/>
              </a:buClr>
              <a:buSzPct val="65000"/>
              <a:buFont typeface="Wingdings"/>
              <a:buNone/>
              <a:defRPr sz="1500" kern="1200">
                <a:solidFill>
                  <a:schemeClr val="tx1"/>
                </a:solidFill>
                <a:latin typeface="+mn-lt"/>
                <a:ea typeface="+mn-ea"/>
                <a:cs typeface="+mn-cs"/>
              </a:defRPr>
            </a:lvl5pPr>
            <a:lvl6pPr marL="1714500" indent="0" algn="ctr" rtl="0" eaLnBrk="1" latinLnBrk="0" hangingPunct="1">
              <a:spcBef>
                <a:spcPct val="20000"/>
              </a:spcBef>
              <a:buClr>
                <a:schemeClr val="accent1"/>
              </a:buClr>
              <a:buFont typeface="Wingdings"/>
              <a:buNone/>
              <a:defRPr sz="1350" kern="1200" baseline="0">
                <a:solidFill>
                  <a:schemeClr val="tx1"/>
                </a:solidFill>
                <a:latin typeface="+mn-lt"/>
                <a:ea typeface="+mn-ea"/>
                <a:cs typeface="+mn-cs"/>
              </a:defRPr>
            </a:lvl6pPr>
            <a:lvl7pPr marL="2057400" indent="0" algn="ctr" rtl="0" eaLnBrk="1" latinLnBrk="0" hangingPunct="1">
              <a:spcBef>
                <a:spcPct val="20000"/>
              </a:spcBef>
              <a:buClr>
                <a:schemeClr val="accent2"/>
              </a:buClr>
              <a:buFont typeface="Wingdings"/>
              <a:buNone/>
              <a:defRPr sz="1350" kern="1200" baseline="0">
                <a:solidFill>
                  <a:schemeClr val="tx1"/>
                </a:solidFill>
                <a:latin typeface="+mn-lt"/>
                <a:ea typeface="+mn-ea"/>
                <a:cs typeface="+mn-cs"/>
              </a:defRPr>
            </a:lvl7pPr>
            <a:lvl8pPr marL="2400300" indent="0" algn="ctr" rtl="0" eaLnBrk="1" latinLnBrk="0" hangingPunct="1">
              <a:spcBef>
                <a:spcPct val="20000"/>
              </a:spcBef>
              <a:buClr>
                <a:schemeClr val="accent3"/>
              </a:buClr>
              <a:buFont typeface="Wingdings"/>
              <a:buNone/>
              <a:defRPr sz="1350" kern="1200" baseline="0">
                <a:solidFill>
                  <a:schemeClr val="tx1"/>
                </a:solidFill>
                <a:latin typeface="+mn-lt"/>
                <a:ea typeface="+mn-ea"/>
                <a:cs typeface="+mn-cs"/>
              </a:defRPr>
            </a:lvl8pPr>
            <a:lvl9pPr marL="2743200" indent="0" algn="ctr" rtl="0" eaLnBrk="1" latinLnBrk="0" hangingPunct="1">
              <a:spcBef>
                <a:spcPct val="20000"/>
              </a:spcBef>
              <a:buClr>
                <a:schemeClr val="accent4"/>
              </a:buClr>
              <a:buFont typeface="Wingdings"/>
              <a:buNone/>
              <a:defRPr sz="1350" kern="1200" baseline="0">
                <a:solidFill>
                  <a:schemeClr val="tx1"/>
                </a:solidFill>
                <a:latin typeface="+mn-lt"/>
                <a:ea typeface="+mn-ea"/>
                <a:cs typeface="+mn-cs"/>
              </a:defRPr>
            </a:lvl9pPr>
          </a:lstStyle>
          <a:p>
            <a:pPr algn="ctr"/>
            <a:r>
              <a:rPr lang="es-MX" altLang="es-MX" sz="2400" b="1" dirty="0">
                <a:solidFill>
                  <a:schemeClr val="tx1"/>
                </a:solidFill>
              </a:rPr>
              <a:t>Maestra: Vanesa Avalos</a:t>
            </a:r>
          </a:p>
          <a:p>
            <a:pPr algn="ctr"/>
            <a:r>
              <a:rPr lang="es-MX" altLang="es-MX" sz="2400" b="1" dirty="0">
                <a:solidFill>
                  <a:schemeClr val="tx1"/>
                </a:solidFill>
              </a:rPr>
              <a:t>vanesaavalos@uadec.edu.mx</a:t>
            </a:r>
          </a:p>
          <a:p>
            <a:pPr algn="ctr"/>
            <a:r>
              <a:rPr lang="es-MX" altLang="es-MX" sz="2400" b="1" dirty="0">
                <a:solidFill>
                  <a:schemeClr val="tx1"/>
                </a:solidFill>
              </a:rPr>
              <a:t>Semestre Agosto-Diciembre 2022</a:t>
            </a:r>
          </a:p>
          <a:p>
            <a:pPr algn="ctr"/>
            <a:endParaRPr lang="es-MX" dirty="0"/>
          </a:p>
        </p:txBody>
      </p:sp>
      <p:pic>
        <p:nvPicPr>
          <p:cNvPr id="11" name="Imagen 5">
            <a:extLst>
              <a:ext uri="{FF2B5EF4-FFF2-40B4-BE49-F238E27FC236}">
                <a16:creationId xmlns:a16="http://schemas.microsoft.com/office/drawing/2014/main" id="{A53EF0A5-AE0F-CA42-95FA-3EF8F8D2B1F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5591" y="131685"/>
            <a:ext cx="804388" cy="958371"/>
          </a:xfrm>
          <a:prstGeom prst="rect">
            <a:avLst/>
          </a:prstGeom>
        </p:spPr>
      </p:pic>
      <p:pic>
        <p:nvPicPr>
          <p:cNvPr id="12" name="Imagen 11"/>
          <p:cNvPicPr/>
          <p:nvPr/>
        </p:nvPicPr>
        <p:blipFill>
          <a:blip r:embed="rId3" cstate="print">
            <a:extLst>
              <a:ext uri="{28A0092B-C50C-407E-A947-70E740481C1C}">
                <a14:useLocalDpi xmlns:a14="http://schemas.microsoft.com/office/drawing/2010/main" val="0"/>
              </a:ext>
            </a:extLst>
          </a:blip>
          <a:stretch>
            <a:fillRect/>
          </a:stretch>
        </p:blipFill>
        <p:spPr>
          <a:xfrm>
            <a:off x="10956671" y="4909029"/>
            <a:ext cx="976313" cy="958371"/>
          </a:xfrm>
          <a:prstGeom prst="rect">
            <a:avLst/>
          </a:prstGeom>
        </p:spPr>
      </p:pic>
      <p:pic>
        <p:nvPicPr>
          <p:cNvPr id="13" name="Imagen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37484" y="167957"/>
            <a:ext cx="2095500" cy="885825"/>
          </a:xfrm>
          <a:prstGeom prst="rect">
            <a:avLst/>
          </a:prstGeom>
        </p:spPr>
      </p:pic>
    </p:spTree>
    <p:extLst>
      <p:ext uri="{BB962C8B-B14F-4D97-AF65-F5344CB8AC3E}">
        <p14:creationId xmlns:p14="http://schemas.microsoft.com/office/powerpoint/2010/main" val="24230035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5"/>
          <p:cNvSpPr>
            <a:spLocks noGrp="1"/>
          </p:cNvSpPr>
          <p:nvPr>
            <p:ph type="title" idx="4294967295"/>
          </p:nvPr>
        </p:nvSpPr>
        <p:spPr>
          <a:xfrm>
            <a:off x="1320800" y="273050"/>
            <a:ext cx="10871200" cy="869950"/>
          </a:xfrm>
        </p:spPr>
        <p:txBody>
          <a:bodyPr/>
          <a:lstStyle/>
          <a:p>
            <a:r>
              <a:rPr lang="es-MX" dirty="0"/>
              <a:t>FDP Geométrica en R</a:t>
            </a:r>
          </a:p>
        </p:txBody>
      </p:sp>
      <p:sp>
        <p:nvSpPr>
          <p:cNvPr id="8" name="Marcador de contenido 7"/>
          <p:cNvSpPr>
            <a:spLocks noGrp="1"/>
          </p:cNvSpPr>
          <p:nvPr>
            <p:ph sz="quarter" idx="4294967295"/>
          </p:nvPr>
        </p:nvSpPr>
        <p:spPr>
          <a:xfrm>
            <a:off x="517321" y="935800"/>
            <a:ext cx="4488830" cy="2950400"/>
          </a:xfrm>
          <a:ln>
            <a:solidFill>
              <a:schemeClr val="tx1"/>
            </a:solidFill>
            <a:prstDash val="sysDot"/>
          </a:ln>
        </p:spPr>
        <p:txBody>
          <a:bodyPr vert="horz">
            <a:normAutofit/>
          </a:bodyPr>
          <a:lstStyle/>
          <a:p>
            <a:pPr marL="0" indent="0">
              <a:buNone/>
            </a:pPr>
            <a:r>
              <a:rPr lang="es-MX" sz="1400" dirty="0" err="1"/>
              <a:t>plot</a:t>
            </a:r>
            <a:r>
              <a:rPr lang="es-MX" sz="1400" dirty="0"/>
              <a:t>(relativa, </a:t>
            </a:r>
            <a:r>
              <a:rPr lang="es-MX" sz="1400" dirty="0" err="1"/>
              <a:t>xaxt</a:t>
            </a:r>
            <a:r>
              <a:rPr lang="es-MX" sz="1400" dirty="0"/>
              <a:t>="n")</a:t>
            </a:r>
          </a:p>
          <a:p>
            <a:pPr marL="0" indent="0">
              <a:buNone/>
            </a:pPr>
            <a:r>
              <a:rPr lang="es-MX" sz="1400" dirty="0"/>
              <a:t>axis(1, at = </a:t>
            </a:r>
            <a:r>
              <a:rPr lang="es-MX" sz="1400" dirty="0" err="1"/>
              <a:t>seq</a:t>
            </a:r>
            <a:r>
              <a:rPr lang="es-MX" sz="1400" dirty="0"/>
              <a:t>(0, 57, </a:t>
            </a:r>
            <a:r>
              <a:rPr lang="es-MX" sz="1400" dirty="0" err="1"/>
              <a:t>by</a:t>
            </a:r>
            <a:r>
              <a:rPr lang="es-MX" sz="1400" dirty="0"/>
              <a:t> = 1), </a:t>
            </a:r>
            <a:r>
              <a:rPr lang="es-MX" sz="1400" dirty="0" err="1"/>
              <a:t>labels</a:t>
            </a:r>
            <a:r>
              <a:rPr lang="es-MX" sz="1400" dirty="0"/>
              <a:t> = 0:57)</a:t>
            </a:r>
          </a:p>
          <a:p>
            <a:pPr marL="0" indent="0">
              <a:buNone/>
            </a:pPr>
            <a:r>
              <a:rPr lang="es-MX" sz="1400" dirty="0"/>
              <a:t>axis(2, at = </a:t>
            </a:r>
            <a:r>
              <a:rPr lang="es-MX" sz="1400" dirty="0" err="1"/>
              <a:t>seq</a:t>
            </a:r>
            <a:r>
              <a:rPr lang="es-MX" sz="1400" dirty="0"/>
              <a:t>(0,0.2, </a:t>
            </a:r>
            <a:r>
              <a:rPr lang="es-MX" sz="1400" dirty="0" err="1"/>
              <a:t>by</a:t>
            </a:r>
            <a:r>
              <a:rPr lang="es-MX" sz="1400" dirty="0"/>
              <a:t>=1), </a:t>
            </a:r>
            <a:r>
              <a:rPr lang="es-MX" sz="1400" dirty="0" err="1"/>
              <a:t>labels</a:t>
            </a:r>
            <a:r>
              <a:rPr lang="es-MX" sz="1400" dirty="0"/>
              <a:t> = 0:0.2)</a:t>
            </a:r>
          </a:p>
          <a:p>
            <a:pPr marL="0" indent="0">
              <a:buNone/>
            </a:pPr>
            <a:r>
              <a:rPr lang="es-MX" sz="1400" dirty="0"/>
              <a:t>par(new=TRUE)</a:t>
            </a:r>
          </a:p>
          <a:p>
            <a:pPr marL="0" indent="0">
              <a:buNone/>
            </a:pPr>
            <a:endParaRPr lang="es-MX" sz="1400" dirty="0"/>
          </a:p>
          <a:p>
            <a:pPr marL="0" indent="0">
              <a:buNone/>
            </a:pPr>
            <a:r>
              <a:rPr lang="es-MX" sz="1400" dirty="0" err="1"/>
              <a:t>x_dgeom</a:t>
            </a:r>
            <a:r>
              <a:rPr lang="es-MX" sz="1400" dirty="0"/>
              <a:t> &lt;- </a:t>
            </a:r>
            <a:r>
              <a:rPr lang="es-MX" sz="1400" dirty="0" err="1"/>
              <a:t>seq</a:t>
            </a:r>
            <a:r>
              <a:rPr lang="es-MX" sz="1400" dirty="0"/>
              <a:t>(1, 35, </a:t>
            </a:r>
            <a:r>
              <a:rPr lang="es-MX" sz="1400" dirty="0" err="1"/>
              <a:t>by</a:t>
            </a:r>
            <a:r>
              <a:rPr lang="es-MX" sz="1400" dirty="0"/>
              <a:t> = 1)  </a:t>
            </a:r>
          </a:p>
          <a:p>
            <a:pPr marL="0" indent="0">
              <a:buNone/>
            </a:pPr>
            <a:r>
              <a:rPr lang="es-MX" sz="1400" dirty="0" err="1"/>
              <a:t>y_dgeom</a:t>
            </a:r>
            <a:r>
              <a:rPr lang="es-MX" sz="1400" dirty="0"/>
              <a:t> &lt;- </a:t>
            </a:r>
            <a:r>
              <a:rPr lang="es-MX" sz="1400" dirty="0" err="1"/>
              <a:t>dgeom</a:t>
            </a:r>
            <a:r>
              <a:rPr lang="es-MX" sz="1400" dirty="0"/>
              <a:t>(</a:t>
            </a:r>
            <a:r>
              <a:rPr lang="es-MX" sz="1400" dirty="0" err="1"/>
              <a:t>x_dgeom</a:t>
            </a:r>
            <a:r>
              <a:rPr lang="es-MX" sz="1400" dirty="0"/>
              <a:t>, </a:t>
            </a:r>
            <a:r>
              <a:rPr lang="es-MX" sz="1400" dirty="0" err="1"/>
              <a:t>prob</a:t>
            </a:r>
            <a:r>
              <a:rPr lang="es-MX" sz="1400" dirty="0"/>
              <a:t> = 0.2)    </a:t>
            </a:r>
          </a:p>
          <a:p>
            <a:pPr marL="0" indent="0">
              <a:buNone/>
            </a:pPr>
            <a:endParaRPr lang="es-MX" sz="1400" dirty="0"/>
          </a:p>
          <a:p>
            <a:pPr marL="0" indent="0">
              <a:buNone/>
            </a:pPr>
            <a:r>
              <a:rPr lang="es-MX" sz="1400" dirty="0" err="1"/>
              <a:t>plot</a:t>
            </a:r>
            <a:r>
              <a:rPr lang="es-MX" sz="1400" dirty="0"/>
              <a:t>(</a:t>
            </a:r>
            <a:r>
              <a:rPr lang="es-MX" sz="1400" dirty="0" err="1"/>
              <a:t>y_dgeom</a:t>
            </a:r>
            <a:r>
              <a:rPr lang="es-MX" sz="1400" dirty="0"/>
              <a:t>, </a:t>
            </a:r>
            <a:r>
              <a:rPr lang="es-MX" sz="1400" dirty="0" err="1"/>
              <a:t>xlab</a:t>
            </a:r>
            <a:r>
              <a:rPr lang="es-MX" sz="1400" dirty="0"/>
              <a:t>=" ",</a:t>
            </a:r>
            <a:r>
              <a:rPr lang="es-MX" sz="1400" dirty="0" err="1"/>
              <a:t>ylab</a:t>
            </a:r>
            <a:r>
              <a:rPr lang="es-MX" sz="1400" dirty="0"/>
              <a:t> = " ",</a:t>
            </a:r>
            <a:r>
              <a:rPr lang="es-MX" sz="1400" dirty="0" err="1"/>
              <a:t>axes</a:t>
            </a:r>
            <a:r>
              <a:rPr lang="es-MX" sz="1400" dirty="0"/>
              <a:t> = FALSE) </a:t>
            </a:r>
          </a:p>
          <a:p>
            <a:pPr marL="0" indent="0">
              <a:buNone/>
            </a:pPr>
            <a:r>
              <a:rPr lang="es-MX" sz="1400" dirty="0" err="1"/>
              <a:t>title</a:t>
            </a:r>
            <a:r>
              <a:rPr lang="es-MX" sz="1400" dirty="0"/>
              <a:t>(</a:t>
            </a:r>
            <a:r>
              <a:rPr lang="es-MX" sz="1400" dirty="0" err="1"/>
              <a:t>main</a:t>
            </a:r>
            <a:r>
              <a:rPr lang="es-MX" sz="1400" dirty="0"/>
              <a:t> = </a:t>
            </a:r>
            <a:r>
              <a:rPr lang="es-MX" sz="1400" dirty="0" err="1"/>
              <a:t>TeX</a:t>
            </a:r>
            <a:r>
              <a:rPr lang="es-MX" sz="1400" dirty="0"/>
              <a:t>('$</a:t>
            </a:r>
            <a:r>
              <a:rPr lang="es-MX" sz="1400" dirty="0" err="1"/>
              <a:t>Geom</a:t>
            </a:r>
            <a:r>
              <a:rPr lang="es-MX" sz="1400" dirty="0"/>
              <a:t> \\left(5000,0.2\\right)$'))</a:t>
            </a:r>
          </a:p>
        </p:txBody>
      </p:sp>
      <p:sp>
        <p:nvSpPr>
          <p:cNvPr id="10" name="Marcador de contenido 9"/>
          <p:cNvSpPr>
            <a:spLocks noGrp="1"/>
          </p:cNvSpPr>
          <p:nvPr>
            <p:ph sz="quarter" idx="4294967295"/>
          </p:nvPr>
        </p:nvSpPr>
        <p:spPr>
          <a:xfrm>
            <a:off x="517321" y="4037837"/>
            <a:ext cx="4488830" cy="2750249"/>
          </a:xfrm>
          <a:ln>
            <a:solidFill>
              <a:schemeClr val="tx1"/>
            </a:solidFill>
            <a:prstDash val="sysDot"/>
          </a:ln>
        </p:spPr>
        <p:txBody>
          <a:bodyPr>
            <a:normAutofit/>
          </a:bodyPr>
          <a:lstStyle/>
          <a:p>
            <a:pPr marL="0" indent="0">
              <a:buNone/>
            </a:pPr>
            <a:r>
              <a:rPr lang="es-MX" sz="1400" dirty="0" err="1"/>
              <a:t>plot</a:t>
            </a:r>
            <a:r>
              <a:rPr lang="es-MX" sz="1400" dirty="0"/>
              <a:t>(</a:t>
            </a:r>
            <a:r>
              <a:rPr lang="es-MX" sz="1400" dirty="0" err="1"/>
              <a:t>g,pch</a:t>
            </a:r>
            <a:r>
              <a:rPr lang="es-MX" sz="1400" dirty="0"/>
              <a:t>=20,xaxt="n")</a:t>
            </a:r>
          </a:p>
          <a:p>
            <a:pPr marL="0" indent="0">
              <a:buNone/>
            </a:pPr>
            <a:endParaRPr lang="es-MX" sz="1400" dirty="0"/>
          </a:p>
          <a:p>
            <a:pPr marL="0" indent="0">
              <a:buNone/>
            </a:pPr>
            <a:r>
              <a:rPr lang="es-MX" sz="1400" dirty="0"/>
              <a:t>axis(1, at = </a:t>
            </a:r>
            <a:r>
              <a:rPr lang="es-MX" sz="1400" dirty="0" err="1"/>
              <a:t>seq</a:t>
            </a:r>
            <a:r>
              <a:rPr lang="es-MX" sz="1400" dirty="0"/>
              <a:t>(0, 36, </a:t>
            </a:r>
            <a:r>
              <a:rPr lang="es-MX" sz="1400" dirty="0" err="1"/>
              <a:t>by</a:t>
            </a:r>
            <a:r>
              <a:rPr lang="es-MX" sz="1400" dirty="0"/>
              <a:t> = 1), </a:t>
            </a:r>
            <a:r>
              <a:rPr lang="es-MX" sz="1400" dirty="0" err="1"/>
              <a:t>labels</a:t>
            </a:r>
            <a:r>
              <a:rPr lang="es-MX" sz="1400" dirty="0"/>
              <a:t> = 0:36)</a:t>
            </a:r>
          </a:p>
          <a:p>
            <a:pPr marL="0" indent="0">
              <a:buNone/>
            </a:pPr>
            <a:r>
              <a:rPr lang="es-MX" sz="1400" dirty="0"/>
              <a:t>axis(2, at = </a:t>
            </a:r>
            <a:r>
              <a:rPr lang="es-MX" sz="1400" dirty="0" err="1"/>
              <a:t>seq</a:t>
            </a:r>
            <a:r>
              <a:rPr lang="es-MX" sz="1400" dirty="0"/>
              <a:t>(0,0.2, </a:t>
            </a:r>
            <a:r>
              <a:rPr lang="es-MX" sz="1400" dirty="0" err="1"/>
              <a:t>by</a:t>
            </a:r>
            <a:r>
              <a:rPr lang="es-MX" sz="1400" dirty="0"/>
              <a:t>=1), </a:t>
            </a:r>
            <a:r>
              <a:rPr lang="es-MX" sz="1400" dirty="0" err="1"/>
              <a:t>labels</a:t>
            </a:r>
            <a:r>
              <a:rPr lang="es-MX" sz="1400" dirty="0"/>
              <a:t> = 0:0.2)</a:t>
            </a:r>
          </a:p>
          <a:p>
            <a:pPr marL="0" indent="0">
              <a:buNone/>
            </a:pPr>
            <a:endParaRPr lang="es-MX" sz="1400" dirty="0"/>
          </a:p>
          <a:p>
            <a:pPr marL="0" indent="0">
              <a:buNone/>
            </a:pPr>
            <a:r>
              <a:rPr lang="es-MX" sz="1400" dirty="0"/>
              <a:t>par(new=TRUE)</a:t>
            </a:r>
          </a:p>
          <a:p>
            <a:pPr marL="0" indent="0">
              <a:buNone/>
            </a:pPr>
            <a:r>
              <a:rPr lang="es-MX" sz="1400" dirty="0" err="1"/>
              <a:t>plot</a:t>
            </a:r>
            <a:r>
              <a:rPr lang="es-MX" sz="1400" dirty="0"/>
              <a:t>(</a:t>
            </a:r>
            <a:r>
              <a:rPr lang="es-MX" sz="1400" dirty="0" err="1"/>
              <a:t>y_dgeom,xlab</a:t>
            </a:r>
            <a:r>
              <a:rPr lang="es-MX" sz="1400" dirty="0"/>
              <a:t> = " ",</a:t>
            </a:r>
            <a:r>
              <a:rPr lang="es-MX" sz="1400" dirty="0" err="1"/>
              <a:t>ylab</a:t>
            </a:r>
            <a:r>
              <a:rPr lang="es-MX" sz="1400" dirty="0"/>
              <a:t> = " ",</a:t>
            </a:r>
            <a:r>
              <a:rPr lang="es-MX" sz="1400" dirty="0" err="1"/>
              <a:t>axes</a:t>
            </a:r>
            <a:r>
              <a:rPr lang="es-MX" sz="1400" dirty="0"/>
              <a:t>=FALSE)</a:t>
            </a:r>
          </a:p>
          <a:p>
            <a:pPr marL="0" indent="0">
              <a:buNone/>
            </a:pPr>
            <a:endParaRPr lang="es-MX" sz="1400" dirty="0"/>
          </a:p>
          <a:p>
            <a:pPr marL="0" indent="0">
              <a:buNone/>
            </a:pPr>
            <a:r>
              <a:rPr lang="es-MX" sz="1400" dirty="0" err="1"/>
              <a:t>title</a:t>
            </a:r>
            <a:r>
              <a:rPr lang="es-MX" sz="1400" dirty="0"/>
              <a:t>(</a:t>
            </a:r>
            <a:r>
              <a:rPr lang="es-MX" sz="1400" dirty="0" err="1"/>
              <a:t>main</a:t>
            </a:r>
            <a:r>
              <a:rPr lang="es-MX" sz="1400" dirty="0"/>
              <a:t> = "Analítica vs </a:t>
            </a:r>
            <a:r>
              <a:rPr lang="es-MX" sz="1400" dirty="0" err="1"/>
              <a:t>dgeom</a:t>
            </a:r>
            <a:r>
              <a:rPr lang="es-MX" sz="1400" dirty="0"/>
              <a:t>")</a:t>
            </a:r>
          </a:p>
        </p:txBody>
      </p:sp>
      <p:pic>
        <p:nvPicPr>
          <p:cNvPr id="4" name="Imagen 3"/>
          <p:cNvPicPr>
            <a:picLocks noChangeAspect="1"/>
          </p:cNvPicPr>
          <p:nvPr/>
        </p:nvPicPr>
        <p:blipFill>
          <a:blip r:embed="rId2"/>
          <a:stretch>
            <a:fillRect/>
          </a:stretch>
        </p:blipFill>
        <p:spPr>
          <a:xfrm>
            <a:off x="6147089" y="219709"/>
            <a:ext cx="5701681" cy="3232912"/>
          </a:xfrm>
          <a:prstGeom prst="rect">
            <a:avLst/>
          </a:prstGeom>
        </p:spPr>
      </p:pic>
      <p:pic>
        <p:nvPicPr>
          <p:cNvPr id="5" name="Imagen 4"/>
          <p:cNvPicPr>
            <a:picLocks noChangeAspect="1"/>
          </p:cNvPicPr>
          <p:nvPr/>
        </p:nvPicPr>
        <p:blipFill>
          <a:blip r:embed="rId3"/>
          <a:stretch>
            <a:fillRect/>
          </a:stretch>
        </p:blipFill>
        <p:spPr>
          <a:xfrm>
            <a:off x="6147089" y="3699509"/>
            <a:ext cx="5635552" cy="3240259"/>
          </a:xfrm>
          <a:prstGeom prst="rect">
            <a:avLst/>
          </a:prstGeom>
        </p:spPr>
      </p:pic>
    </p:spTree>
    <p:extLst>
      <p:ext uri="{BB962C8B-B14F-4D97-AF65-F5344CB8AC3E}">
        <p14:creationId xmlns:p14="http://schemas.microsoft.com/office/powerpoint/2010/main" val="178193310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2D3886A-4358-7758-31E6-6619AE383AAE}"/>
              </a:ext>
            </a:extLst>
          </p:cNvPr>
          <p:cNvSpPr>
            <a:spLocks noGrp="1"/>
          </p:cNvSpPr>
          <p:nvPr>
            <p:ph type="title"/>
          </p:nvPr>
        </p:nvSpPr>
        <p:spPr/>
        <p:txBody>
          <a:bodyPr/>
          <a:lstStyle/>
          <a:p>
            <a:endParaRPr lang="es-MX"/>
          </a:p>
        </p:txBody>
      </p:sp>
    </p:spTree>
    <p:extLst>
      <p:ext uri="{BB962C8B-B14F-4D97-AF65-F5344CB8AC3E}">
        <p14:creationId xmlns:p14="http://schemas.microsoft.com/office/powerpoint/2010/main" val="36586934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Ejemplo</a:t>
            </a:r>
          </a:p>
        </p:txBody>
      </p:sp>
      <mc:AlternateContent xmlns:mc="http://schemas.openxmlformats.org/markup-compatibility/2006" xmlns:a14="http://schemas.microsoft.com/office/drawing/2010/main">
        <mc:Choice Requires="a14">
          <p:sp>
            <p:nvSpPr>
              <p:cNvPr id="3" name="Marcador de contenido 2"/>
              <p:cNvSpPr>
                <a:spLocks noGrp="1"/>
              </p:cNvSpPr>
              <p:nvPr>
                <p:ph sz="quarter" idx="1"/>
              </p:nvPr>
            </p:nvSpPr>
            <p:spPr/>
            <p:txBody>
              <a:bodyPr/>
              <a:lstStyle/>
              <a:p>
                <a:pPr marL="0" indent="0">
                  <a:buNone/>
                </a:pPr>
                <a:r>
                  <a:rPr lang="es-MX" dirty="0"/>
                  <a:t>Suponga que la variable aleatoria X tiene una distribución geométrica con una media de 2.5. Determinar las siguientes probabilidades:</a:t>
                </a:r>
              </a:p>
              <a:p>
                <a:pPr marL="0" indent="0">
                  <a:buNone/>
                </a:pPr>
                <a14:m>
                  <m:oMathPara xmlns:m="http://schemas.openxmlformats.org/officeDocument/2006/math">
                    <m:oMathParaPr>
                      <m:jc m:val="center"/>
                    </m:oMathParaPr>
                    <m:oMath xmlns:m="http://schemas.openxmlformats.org/officeDocument/2006/math">
                      <m:r>
                        <a:rPr lang="es-MX" b="0" i="1" smtClean="0">
                          <a:latin typeface="Cambria Math" panose="02040503050406030204" pitchFamily="18" charset="0"/>
                        </a:rPr>
                        <m:t>𝜇</m:t>
                      </m:r>
                      <m:r>
                        <a:rPr lang="es-MX" b="0" i="1" smtClean="0">
                          <a:latin typeface="Cambria Math" panose="02040503050406030204" pitchFamily="18" charset="0"/>
                        </a:rPr>
                        <m:t>=</m:t>
                      </m:r>
                      <m:f>
                        <m:fPr>
                          <m:ctrlPr>
                            <a:rPr lang="es-MX" b="0" i="1" smtClean="0">
                              <a:latin typeface="Cambria Math" panose="02040503050406030204" pitchFamily="18" charset="0"/>
                            </a:rPr>
                          </m:ctrlPr>
                        </m:fPr>
                        <m:num>
                          <m:r>
                            <a:rPr lang="es-MX" b="0" i="1" smtClean="0">
                              <a:latin typeface="Cambria Math" panose="02040503050406030204" pitchFamily="18" charset="0"/>
                            </a:rPr>
                            <m:t>1−</m:t>
                          </m:r>
                          <m:r>
                            <a:rPr lang="es-MX" b="0" i="1" smtClean="0">
                              <a:latin typeface="Cambria Math" panose="02040503050406030204" pitchFamily="18" charset="0"/>
                            </a:rPr>
                            <m:t>𝑝</m:t>
                          </m:r>
                        </m:num>
                        <m:den>
                          <m:r>
                            <a:rPr lang="es-MX" b="0" i="1" smtClean="0">
                              <a:latin typeface="Cambria Math" panose="02040503050406030204" pitchFamily="18" charset="0"/>
                            </a:rPr>
                            <m:t>𝑝</m:t>
                          </m:r>
                        </m:den>
                      </m:f>
                      <m:r>
                        <a:rPr lang="es-MX" b="0" i="1" smtClean="0">
                          <a:latin typeface="Cambria Math" panose="02040503050406030204" pitchFamily="18" charset="0"/>
                        </a:rPr>
                        <m:t>     </m:t>
                      </m:r>
                      <m:r>
                        <a:rPr lang="es-MX" b="0" i="1" smtClean="0">
                          <a:latin typeface="Cambria Math" panose="02040503050406030204" pitchFamily="18" charset="0"/>
                        </a:rPr>
                        <m:t>𝜇</m:t>
                      </m:r>
                      <m:r>
                        <a:rPr lang="es-MX" b="0" i="1" smtClean="0">
                          <a:latin typeface="Cambria Math" panose="02040503050406030204" pitchFamily="18" charset="0"/>
                        </a:rPr>
                        <m:t>=2.5   →   </m:t>
                      </m:r>
                      <m:r>
                        <a:rPr lang="es-MX" b="0" i="1" smtClean="0">
                          <a:latin typeface="Cambria Math" panose="02040503050406030204" pitchFamily="18" charset="0"/>
                        </a:rPr>
                        <m:t>𝑝</m:t>
                      </m:r>
                      <m:r>
                        <a:rPr lang="es-MX" b="0" i="1" smtClean="0">
                          <a:latin typeface="Cambria Math" panose="02040503050406030204" pitchFamily="18" charset="0"/>
                        </a:rPr>
                        <m:t>=</m:t>
                      </m:r>
                      <m:f>
                        <m:fPr>
                          <m:ctrlPr>
                            <a:rPr lang="es-MX" b="0" i="1" smtClean="0">
                              <a:latin typeface="Cambria Math" panose="02040503050406030204" pitchFamily="18" charset="0"/>
                            </a:rPr>
                          </m:ctrlPr>
                        </m:fPr>
                        <m:num>
                          <m:r>
                            <a:rPr lang="es-MX" b="0" i="1" smtClean="0">
                              <a:latin typeface="Cambria Math" panose="02040503050406030204" pitchFamily="18" charset="0"/>
                            </a:rPr>
                            <m:t>1</m:t>
                          </m:r>
                        </m:num>
                        <m:den>
                          <m:r>
                            <a:rPr lang="es-MX" b="0" i="1" smtClean="0">
                              <a:latin typeface="Cambria Math" panose="02040503050406030204" pitchFamily="18" charset="0"/>
                            </a:rPr>
                            <m:t>𝜇</m:t>
                          </m:r>
                          <m:r>
                            <a:rPr lang="es-MX" b="0" i="1" smtClean="0">
                              <a:latin typeface="Cambria Math" panose="02040503050406030204" pitchFamily="18" charset="0"/>
                            </a:rPr>
                            <m:t>+1</m:t>
                          </m:r>
                        </m:den>
                      </m:f>
                      <m:r>
                        <a:rPr lang="es-MX" b="0" i="1" smtClean="0">
                          <a:latin typeface="Cambria Math" panose="02040503050406030204" pitchFamily="18" charset="0"/>
                        </a:rPr>
                        <m:t>=</m:t>
                      </m:r>
                      <m:f>
                        <m:fPr>
                          <m:ctrlPr>
                            <a:rPr lang="es-MX" b="0" i="1" smtClean="0">
                              <a:latin typeface="Cambria Math" panose="02040503050406030204" pitchFamily="18" charset="0"/>
                            </a:rPr>
                          </m:ctrlPr>
                        </m:fPr>
                        <m:num>
                          <m:r>
                            <a:rPr lang="es-MX" b="0" i="1" smtClean="0">
                              <a:latin typeface="Cambria Math" panose="02040503050406030204" pitchFamily="18" charset="0"/>
                            </a:rPr>
                            <m:t>1</m:t>
                          </m:r>
                        </m:num>
                        <m:den>
                          <m:r>
                            <a:rPr lang="es-MX" b="0" i="1" smtClean="0">
                              <a:latin typeface="Cambria Math" panose="02040503050406030204" pitchFamily="18" charset="0"/>
                            </a:rPr>
                            <m:t>3.5</m:t>
                          </m:r>
                        </m:den>
                      </m:f>
                      <m:r>
                        <a:rPr lang="es-MX" b="0" i="1" smtClean="0">
                          <a:latin typeface="Cambria Math" panose="02040503050406030204" pitchFamily="18" charset="0"/>
                        </a:rPr>
                        <m:t>=0.2857</m:t>
                      </m:r>
                    </m:oMath>
                  </m:oMathPara>
                </a14:m>
                <a:endParaRPr lang="es-MX" dirty="0"/>
              </a:p>
              <a:p>
                <a:pPr marL="0" indent="0">
                  <a:buNone/>
                </a:pPr>
                <a:r>
                  <a:rPr lang="es-MX" dirty="0"/>
                  <a:t>X: número de fracasos antes de obtener el primer éxito</a:t>
                </a:r>
              </a:p>
              <a:p>
                <a:pPr marL="457200" indent="-457200">
                  <a:buClr>
                    <a:schemeClr val="accent1"/>
                  </a:buClr>
                  <a:buSzPct val="98000"/>
                  <a:buFont typeface="+mj-lt"/>
                  <a:buAutoNum type="alphaLcParenR"/>
                </a:pPr>
                <a14:m>
                  <m:oMath xmlns:m="http://schemas.openxmlformats.org/officeDocument/2006/math">
                    <m:r>
                      <m:rPr>
                        <m:sty m:val="p"/>
                      </m:rPr>
                      <a:rPr lang="es-MX" i="0" dirty="0" smtClean="0">
                        <a:latin typeface="Cambria Math" panose="02040503050406030204" pitchFamily="18" charset="0"/>
                      </a:rPr>
                      <m:t>P</m:t>
                    </m:r>
                    <m:d>
                      <m:dPr>
                        <m:ctrlPr>
                          <a:rPr lang="es-MX" i="1" dirty="0" smtClean="0">
                            <a:latin typeface="Cambria Math" panose="02040503050406030204" pitchFamily="18" charset="0"/>
                          </a:rPr>
                        </m:ctrlPr>
                      </m:dPr>
                      <m:e>
                        <m:r>
                          <m:rPr>
                            <m:sty m:val="p"/>
                          </m:rPr>
                          <a:rPr lang="es-MX" i="0" dirty="0" smtClean="0">
                            <a:latin typeface="Cambria Math" panose="02040503050406030204" pitchFamily="18" charset="0"/>
                          </a:rPr>
                          <m:t>X</m:t>
                        </m:r>
                        <m:r>
                          <a:rPr lang="es-MX" i="0" dirty="0" smtClean="0">
                            <a:latin typeface="Cambria Math" panose="02040503050406030204" pitchFamily="18" charset="0"/>
                          </a:rPr>
                          <m:t>=1</m:t>
                        </m:r>
                      </m:e>
                    </m:d>
                    <m:r>
                      <a:rPr lang="es-MX" i="0" dirty="0" smtClean="0">
                        <a:latin typeface="Cambria Math" panose="02040503050406030204" pitchFamily="18" charset="0"/>
                      </a:rPr>
                      <m:t>=</m:t>
                    </m:r>
                    <m:sSup>
                      <m:sSupPr>
                        <m:ctrlPr>
                          <a:rPr lang="es-MX" b="0" i="1" dirty="0" smtClean="0">
                            <a:latin typeface="Cambria Math" panose="02040503050406030204" pitchFamily="18" charset="0"/>
                          </a:rPr>
                        </m:ctrlPr>
                      </m:sSupPr>
                      <m:e>
                        <m:d>
                          <m:dPr>
                            <m:ctrlPr>
                              <a:rPr lang="es-MX" b="0" i="1" dirty="0" smtClean="0">
                                <a:latin typeface="Cambria Math" panose="02040503050406030204" pitchFamily="18" charset="0"/>
                              </a:rPr>
                            </m:ctrlPr>
                          </m:dPr>
                          <m:e>
                            <m:r>
                              <a:rPr lang="es-MX" b="0" i="0" dirty="0" smtClean="0">
                                <a:latin typeface="Cambria Math" panose="02040503050406030204" pitchFamily="18" charset="0"/>
                              </a:rPr>
                              <m:t>1−</m:t>
                            </m:r>
                            <m:r>
                              <m:rPr>
                                <m:sty m:val="p"/>
                              </m:rPr>
                              <a:rPr lang="es-MX" b="0" i="0" dirty="0" smtClean="0">
                                <a:latin typeface="Cambria Math" panose="02040503050406030204" pitchFamily="18" charset="0"/>
                              </a:rPr>
                              <m:t>p</m:t>
                            </m:r>
                          </m:e>
                        </m:d>
                      </m:e>
                      <m:sup>
                        <m:r>
                          <a:rPr lang="es-MX" b="0" i="0" dirty="0" smtClean="0">
                            <a:latin typeface="Cambria Math" panose="02040503050406030204" pitchFamily="18" charset="0"/>
                          </a:rPr>
                          <m:t>1</m:t>
                        </m:r>
                      </m:sup>
                    </m:sSup>
                    <m:r>
                      <a:rPr lang="es-MX" b="0" i="1" dirty="0" smtClean="0">
                        <a:latin typeface="Cambria Math" panose="02040503050406030204" pitchFamily="18" charset="0"/>
                      </a:rPr>
                      <m:t>×</m:t>
                    </m:r>
                    <m:r>
                      <a:rPr lang="es-MX" b="0" i="1" dirty="0" smtClean="0">
                        <a:latin typeface="Cambria Math" panose="02040503050406030204" pitchFamily="18" charset="0"/>
                      </a:rPr>
                      <m:t>𝑝</m:t>
                    </m:r>
                    <m:r>
                      <a:rPr lang="es-MX" b="0" i="1" dirty="0" smtClean="0">
                        <a:latin typeface="Cambria Math" panose="02040503050406030204" pitchFamily="18" charset="0"/>
                      </a:rPr>
                      <m:t>=</m:t>
                    </m:r>
                    <m:d>
                      <m:dPr>
                        <m:ctrlPr>
                          <a:rPr lang="es-MX" b="0" i="1" dirty="0" smtClean="0">
                            <a:latin typeface="Cambria Math" panose="02040503050406030204" pitchFamily="18" charset="0"/>
                          </a:rPr>
                        </m:ctrlPr>
                      </m:dPr>
                      <m:e>
                        <m:r>
                          <a:rPr lang="es-MX" b="0" i="1" dirty="0" smtClean="0">
                            <a:latin typeface="Cambria Math" panose="02040503050406030204" pitchFamily="18" charset="0"/>
                          </a:rPr>
                          <m:t>1−</m:t>
                        </m:r>
                        <m:d>
                          <m:dPr>
                            <m:ctrlPr>
                              <a:rPr lang="es-MX" b="0" i="1" dirty="0" smtClean="0">
                                <a:latin typeface="Cambria Math" panose="02040503050406030204" pitchFamily="18" charset="0"/>
                              </a:rPr>
                            </m:ctrlPr>
                          </m:dPr>
                          <m:e>
                            <m:f>
                              <m:fPr>
                                <m:ctrlPr>
                                  <a:rPr lang="es-MX" b="0" i="1" dirty="0" smtClean="0">
                                    <a:latin typeface="Cambria Math" panose="02040503050406030204" pitchFamily="18" charset="0"/>
                                  </a:rPr>
                                </m:ctrlPr>
                              </m:fPr>
                              <m:num>
                                <m:r>
                                  <a:rPr lang="es-MX" b="0" i="1" dirty="0" smtClean="0">
                                    <a:latin typeface="Cambria Math" panose="02040503050406030204" pitchFamily="18" charset="0"/>
                                  </a:rPr>
                                  <m:t>1</m:t>
                                </m:r>
                              </m:num>
                              <m:den>
                                <m:r>
                                  <a:rPr lang="es-MX" b="0" i="1" dirty="0" smtClean="0">
                                    <a:latin typeface="Cambria Math" panose="02040503050406030204" pitchFamily="18" charset="0"/>
                                  </a:rPr>
                                  <m:t>3.5</m:t>
                                </m:r>
                              </m:den>
                            </m:f>
                          </m:e>
                        </m:d>
                      </m:e>
                    </m:d>
                    <m:r>
                      <a:rPr lang="es-MX" b="0" i="1" dirty="0" smtClean="0">
                        <a:latin typeface="Cambria Math" panose="02040503050406030204" pitchFamily="18" charset="0"/>
                      </a:rPr>
                      <m:t>×</m:t>
                    </m:r>
                    <m:d>
                      <m:dPr>
                        <m:ctrlPr>
                          <a:rPr lang="es-MX" b="0" i="1" dirty="0" smtClean="0">
                            <a:latin typeface="Cambria Math" panose="02040503050406030204" pitchFamily="18" charset="0"/>
                          </a:rPr>
                        </m:ctrlPr>
                      </m:dPr>
                      <m:e>
                        <m:f>
                          <m:fPr>
                            <m:ctrlPr>
                              <a:rPr lang="es-MX" b="0" i="1" dirty="0" smtClean="0">
                                <a:latin typeface="Cambria Math" panose="02040503050406030204" pitchFamily="18" charset="0"/>
                              </a:rPr>
                            </m:ctrlPr>
                          </m:fPr>
                          <m:num>
                            <m:r>
                              <a:rPr lang="es-MX" b="0" i="1" dirty="0" smtClean="0">
                                <a:latin typeface="Cambria Math" panose="02040503050406030204" pitchFamily="18" charset="0"/>
                              </a:rPr>
                              <m:t>1</m:t>
                            </m:r>
                          </m:num>
                          <m:den>
                            <m:r>
                              <a:rPr lang="es-MX" b="0" i="1" dirty="0" smtClean="0">
                                <a:latin typeface="Cambria Math" panose="02040503050406030204" pitchFamily="18" charset="0"/>
                              </a:rPr>
                              <m:t>3.5</m:t>
                            </m:r>
                          </m:den>
                        </m:f>
                      </m:e>
                    </m:d>
                    <m:r>
                      <a:rPr lang="es-MX" b="0" i="0" dirty="0" smtClean="0">
                        <a:latin typeface="Cambria Math" panose="02040503050406030204" pitchFamily="18" charset="0"/>
                      </a:rPr>
                      <m:t>=0.2041</m:t>
                    </m:r>
                  </m:oMath>
                </a14:m>
                <a:endParaRPr lang="es-MX" dirty="0"/>
              </a:p>
              <a:p>
                <a:pPr marL="457200" indent="-457200">
                  <a:buClr>
                    <a:schemeClr val="accent1"/>
                  </a:buClr>
                  <a:buSzPct val="98000"/>
                  <a:buFont typeface="+mj-lt"/>
                  <a:buAutoNum type="alphaLcParenR"/>
                </a:pPr>
                <a14:m>
                  <m:oMath xmlns:m="http://schemas.openxmlformats.org/officeDocument/2006/math">
                    <m:r>
                      <m:rPr>
                        <m:sty m:val="p"/>
                      </m:rPr>
                      <a:rPr lang="es-MX" i="0" dirty="0" smtClean="0">
                        <a:latin typeface="Cambria Math" panose="02040503050406030204" pitchFamily="18" charset="0"/>
                      </a:rPr>
                      <m:t>P</m:t>
                    </m:r>
                    <m:r>
                      <a:rPr lang="es-MX" i="0" dirty="0" smtClean="0">
                        <a:latin typeface="Cambria Math" panose="02040503050406030204" pitchFamily="18" charset="0"/>
                      </a:rPr>
                      <m:t>(</m:t>
                    </m:r>
                    <m:r>
                      <m:rPr>
                        <m:sty m:val="p"/>
                      </m:rPr>
                      <a:rPr lang="es-MX" i="0" dirty="0" smtClean="0">
                        <a:latin typeface="Cambria Math" panose="02040503050406030204" pitchFamily="18" charset="0"/>
                      </a:rPr>
                      <m:t>X</m:t>
                    </m:r>
                    <m:r>
                      <a:rPr lang="es-MX" i="0" dirty="0" smtClean="0">
                        <a:latin typeface="Cambria Math" panose="02040503050406030204" pitchFamily="18" charset="0"/>
                      </a:rPr>
                      <m:t>=4)=</m:t>
                    </m:r>
                    <m:r>
                      <m:rPr>
                        <m:nor/>
                      </m:rPr>
                      <a:rPr lang="es-MX" dirty="0"/>
                      <m:t>dgeom</m:t>
                    </m:r>
                    <m:r>
                      <m:rPr>
                        <m:nor/>
                      </m:rPr>
                      <a:rPr lang="es-MX" dirty="0"/>
                      <m:t>(4,1/3.5) =0.0744</m:t>
                    </m:r>
                  </m:oMath>
                </a14:m>
                <a:endParaRPr lang="es-MX" dirty="0"/>
              </a:p>
              <a:p>
                <a:pPr marL="457200" indent="-457200">
                  <a:buClr>
                    <a:schemeClr val="accent1"/>
                  </a:buClr>
                  <a:buSzPct val="98000"/>
                  <a:buFont typeface="+mj-lt"/>
                  <a:buAutoNum type="alphaLcParenR"/>
                </a:pPr>
                <a14:m>
                  <m:oMath xmlns:m="http://schemas.openxmlformats.org/officeDocument/2006/math">
                    <m:r>
                      <m:rPr>
                        <m:sty m:val="p"/>
                      </m:rPr>
                      <a:rPr lang="es-MX" i="0" dirty="0">
                        <a:latin typeface="Cambria Math" panose="02040503050406030204" pitchFamily="18" charset="0"/>
                      </a:rPr>
                      <m:t>P</m:t>
                    </m:r>
                    <m:d>
                      <m:dPr>
                        <m:ctrlPr>
                          <a:rPr lang="es-MX" i="1" dirty="0">
                            <a:latin typeface="Cambria Math" panose="02040503050406030204" pitchFamily="18" charset="0"/>
                          </a:rPr>
                        </m:ctrlPr>
                      </m:dPr>
                      <m:e>
                        <m:r>
                          <m:rPr>
                            <m:sty m:val="p"/>
                          </m:rPr>
                          <a:rPr lang="es-MX" i="0" dirty="0">
                            <a:latin typeface="Cambria Math" panose="02040503050406030204" pitchFamily="18" charset="0"/>
                          </a:rPr>
                          <m:t>X</m:t>
                        </m:r>
                        <m:r>
                          <a:rPr lang="es-MX" i="0" dirty="0">
                            <a:latin typeface="Cambria Math" panose="02040503050406030204" pitchFamily="18" charset="0"/>
                          </a:rPr>
                          <m:t>≤</m:t>
                        </m:r>
                        <m:r>
                          <a:rPr lang="es-MX" i="1" dirty="0">
                            <a:latin typeface="Cambria Math" panose="02040503050406030204" pitchFamily="18" charset="0"/>
                          </a:rPr>
                          <m:t>3</m:t>
                        </m:r>
                      </m:e>
                    </m:d>
                    <m:r>
                      <a:rPr lang="es-MX" i="1" dirty="0">
                        <a:latin typeface="Cambria Math" panose="02040503050406030204" pitchFamily="18" charset="0"/>
                      </a:rPr>
                      <m:t>=</m:t>
                    </m:r>
                    <m:sSup>
                      <m:sSupPr>
                        <m:ctrlPr>
                          <a:rPr lang="es-MX" b="0" i="1" dirty="0" smtClean="0">
                            <a:latin typeface="Cambria Math" panose="02040503050406030204" pitchFamily="18" charset="0"/>
                          </a:rPr>
                        </m:ctrlPr>
                      </m:sSupPr>
                      <m:e>
                        <m:d>
                          <m:dPr>
                            <m:ctrlPr>
                              <a:rPr lang="es-MX" b="0" i="1" dirty="0" smtClean="0">
                                <a:latin typeface="Cambria Math" panose="02040503050406030204" pitchFamily="18" charset="0"/>
                              </a:rPr>
                            </m:ctrlPr>
                          </m:dPr>
                          <m:e>
                            <m:r>
                              <a:rPr lang="es-MX" b="0" i="1" dirty="0" smtClean="0">
                                <a:latin typeface="Cambria Math" panose="02040503050406030204" pitchFamily="18" charset="0"/>
                              </a:rPr>
                              <m:t>1−</m:t>
                            </m:r>
                            <m:r>
                              <a:rPr lang="es-MX" b="0" i="1" dirty="0" smtClean="0">
                                <a:latin typeface="Cambria Math" panose="02040503050406030204" pitchFamily="18" charset="0"/>
                              </a:rPr>
                              <m:t>𝑝</m:t>
                            </m:r>
                          </m:e>
                        </m:d>
                      </m:e>
                      <m:sup>
                        <m:r>
                          <a:rPr lang="es-MX" b="0" i="1" dirty="0" smtClean="0">
                            <a:latin typeface="Cambria Math" panose="02040503050406030204" pitchFamily="18" charset="0"/>
                          </a:rPr>
                          <m:t>3</m:t>
                        </m:r>
                      </m:sup>
                    </m:sSup>
                    <m:r>
                      <a:rPr lang="es-MX" b="0" i="1" dirty="0" smtClean="0">
                        <a:latin typeface="Cambria Math" panose="02040503050406030204" pitchFamily="18" charset="0"/>
                      </a:rPr>
                      <m:t>𝑝</m:t>
                    </m:r>
                    <m:r>
                      <a:rPr lang="es-MX" b="0" i="1" dirty="0" smtClean="0">
                        <a:latin typeface="Cambria Math" panose="02040503050406030204" pitchFamily="18" charset="0"/>
                      </a:rPr>
                      <m:t>=0.7397</m:t>
                    </m:r>
                  </m:oMath>
                </a14:m>
                <a:endParaRPr lang="es-MX" i="1" dirty="0">
                  <a:latin typeface="Cambria Math" panose="02040503050406030204" pitchFamily="18" charset="0"/>
                </a:endParaRPr>
              </a:p>
              <a:p>
                <a:pPr marL="457200" indent="-457200">
                  <a:buClr>
                    <a:schemeClr val="accent1"/>
                  </a:buClr>
                  <a:buSzPct val="98000"/>
                  <a:buFont typeface="+mj-lt"/>
                  <a:buAutoNum type="alphaLcParenR"/>
                </a:pPr>
                <a14:m>
                  <m:oMath xmlns:m="http://schemas.openxmlformats.org/officeDocument/2006/math">
                    <m:r>
                      <m:rPr>
                        <m:sty m:val="p"/>
                      </m:rPr>
                      <a:rPr lang="es-MX" i="0" dirty="0" smtClean="0">
                        <a:latin typeface="Cambria Math" panose="02040503050406030204" pitchFamily="18" charset="0"/>
                      </a:rPr>
                      <m:t>P</m:t>
                    </m:r>
                    <m:d>
                      <m:dPr>
                        <m:ctrlPr>
                          <a:rPr lang="es-MX" i="1" dirty="0" smtClean="0">
                            <a:latin typeface="Cambria Math" panose="02040503050406030204" pitchFamily="18" charset="0"/>
                          </a:rPr>
                        </m:ctrlPr>
                      </m:dPr>
                      <m:e>
                        <m:r>
                          <m:rPr>
                            <m:sty m:val="p"/>
                          </m:rPr>
                          <a:rPr lang="es-MX" i="0" dirty="0" smtClean="0">
                            <a:latin typeface="Cambria Math" panose="02040503050406030204" pitchFamily="18" charset="0"/>
                          </a:rPr>
                          <m:t>X</m:t>
                        </m:r>
                        <m:r>
                          <a:rPr lang="es-MX" i="0" dirty="0" smtClean="0">
                            <a:latin typeface="Cambria Math" panose="02040503050406030204" pitchFamily="18" charset="0"/>
                          </a:rPr>
                          <m:t>&gt;3</m:t>
                        </m:r>
                      </m:e>
                    </m:d>
                    <m:r>
                      <a:rPr lang="es-MX" b="0" i="1" dirty="0" smtClean="0">
                        <a:latin typeface="Cambria Math" panose="02040503050406030204" pitchFamily="18" charset="0"/>
                      </a:rPr>
                      <m:t>=1−0.7397=0.2603</m:t>
                    </m:r>
                  </m:oMath>
                </a14:m>
                <a:endParaRPr lang="es-MX" dirty="0"/>
              </a:p>
              <a:p>
                <a:pPr marL="457200" indent="-457200">
                  <a:buClr>
                    <a:schemeClr val="accent1"/>
                  </a:buClr>
                  <a:buSzPct val="98000"/>
                  <a:buFont typeface="+mj-lt"/>
                  <a:buAutoNum type="alphaLcParenR"/>
                </a:pPr>
                <a:r>
                  <a:rPr lang="es-MX" dirty="0"/>
                  <a:t>P(X&lt;20)=</a:t>
                </a:r>
                <a14:m>
                  <m:oMath xmlns:m="http://schemas.openxmlformats.org/officeDocument/2006/math">
                    <m:sSup>
                      <m:sSupPr>
                        <m:ctrlPr>
                          <a:rPr lang="es-MX" b="0" i="1" smtClean="0">
                            <a:latin typeface="Cambria Math" panose="02040503050406030204" pitchFamily="18" charset="0"/>
                          </a:rPr>
                        </m:ctrlPr>
                      </m:sSupPr>
                      <m:e>
                        <m:d>
                          <m:dPr>
                            <m:ctrlPr>
                              <a:rPr lang="es-MX" b="0" i="1" smtClean="0">
                                <a:latin typeface="Cambria Math" panose="02040503050406030204" pitchFamily="18" charset="0"/>
                              </a:rPr>
                            </m:ctrlPr>
                          </m:dPr>
                          <m:e>
                            <m:r>
                              <a:rPr lang="es-MX" b="0" i="1" smtClean="0">
                                <a:latin typeface="Cambria Math" panose="02040503050406030204" pitchFamily="18" charset="0"/>
                              </a:rPr>
                              <m:t>1−</m:t>
                            </m:r>
                            <m:r>
                              <a:rPr lang="es-MX" b="0" i="1" smtClean="0">
                                <a:latin typeface="Cambria Math" panose="02040503050406030204" pitchFamily="18" charset="0"/>
                              </a:rPr>
                              <m:t>𝑝</m:t>
                            </m:r>
                          </m:e>
                        </m:d>
                      </m:e>
                      <m:sup>
                        <m:r>
                          <a:rPr lang="es-MX" b="0" i="1" smtClean="0">
                            <a:latin typeface="Cambria Math" panose="02040503050406030204" pitchFamily="18" charset="0"/>
                          </a:rPr>
                          <m:t>19</m:t>
                        </m:r>
                      </m:sup>
                    </m:sSup>
                    <m:r>
                      <a:rPr lang="es-MX" b="0" i="1" smtClean="0">
                        <a:latin typeface="Cambria Math" panose="02040503050406030204" pitchFamily="18" charset="0"/>
                      </a:rPr>
                      <m:t>𝑝</m:t>
                    </m:r>
                  </m:oMath>
                </a14:m>
                <a:endParaRPr lang="es-MX" dirty="0"/>
              </a:p>
              <a:p>
                <a:pPr marL="457200" indent="-457200">
                  <a:buFont typeface="+mj-lt"/>
                  <a:buAutoNum type="alphaLcParenR"/>
                </a:pPr>
                <a:endParaRPr lang="es-MX" dirty="0"/>
              </a:p>
            </p:txBody>
          </p:sp>
        </mc:Choice>
        <mc:Fallback xmlns="">
          <p:sp>
            <p:nvSpPr>
              <p:cNvPr id="3" name="Marcador de contenido 2"/>
              <p:cNvSpPr>
                <a:spLocks noGrp="1" noRot="1" noChangeAspect="1" noMove="1" noResize="1" noEditPoints="1" noAdjustHandles="1" noChangeArrowheads="1" noChangeShapeType="1" noTextEdit="1"/>
              </p:cNvSpPr>
              <p:nvPr>
                <p:ph sz="quarter" idx="1"/>
              </p:nvPr>
            </p:nvSpPr>
            <p:spPr>
              <a:blipFill>
                <a:blip r:embed="rId2"/>
                <a:stretch>
                  <a:fillRect l="-673" t="-950"/>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4" name="Rectángulo 3"/>
              <p:cNvSpPr/>
              <p:nvPr/>
            </p:nvSpPr>
            <p:spPr>
              <a:xfrm>
                <a:off x="5639860" y="228600"/>
                <a:ext cx="3203762"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s-MX" sz="2400" b="0" i="1" smtClean="0">
                          <a:latin typeface="Cambria Math" panose="02040503050406030204" pitchFamily="18" charset="0"/>
                        </a:rPr>
                        <m:t>𝑃</m:t>
                      </m:r>
                      <m:d>
                        <m:dPr>
                          <m:ctrlPr>
                            <a:rPr lang="es-MX" sz="2400" b="0" i="1" smtClean="0">
                              <a:latin typeface="Cambria Math" panose="02040503050406030204" pitchFamily="18" charset="0"/>
                            </a:rPr>
                          </m:ctrlPr>
                        </m:dPr>
                        <m:e>
                          <m:r>
                            <a:rPr lang="es-MX" sz="2400" b="0" i="1" smtClean="0">
                              <a:latin typeface="Cambria Math" panose="02040503050406030204" pitchFamily="18" charset="0"/>
                            </a:rPr>
                            <m:t>𝑋</m:t>
                          </m:r>
                          <m:r>
                            <a:rPr lang="es-MX" sz="2400" b="0" i="1" smtClean="0">
                              <a:latin typeface="Cambria Math" panose="02040503050406030204" pitchFamily="18" charset="0"/>
                            </a:rPr>
                            <m:t>=</m:t>
                          </m:r>
                          <m:r>
                            <a:rPr lang="es-MX" sz="2400" b="0" i="1" smtClean="0">
                              <a:latin typeface="Cambria Math" panose="02040503050406030204" pitchFamily="18" charset="0"/>
                            </a:rPr>
                            <m:t>𝑥</m:t>
                          </m:r>
                        </m:e>
                      </m:d>
                      <m:r>
                        <a:rPr lang="es-MX" sz="2400" b="0" i="1" smtClean="0">
                          <a:latin typeface="Cambria Math" panose="02040503050406030204" pitchFamily="18" charset="0"/>
                        </a:rPr>
                        <m:t>=</m:t>
                      </m:r>
                      <m:r>
                        <a:rPr lang="es-MX" sz="2400" i="1">
                          <a:latin typeface="Cambria Math" panose="02040503050406030204" pitchFamily="18" charset="0"/>
                        </a:rPr>
                        <m:t>𝑝</m:t>
                      </m:r>
                      <m:sSup>
                        <m:sSupPr>
                          <m:ctrlPr>
                            <a:rPr lang="es-MX" sz="2400" i="1">
                              <a:latin typeface="Cambria Math" panose="02040503050406030204" pitchFamily="18" charset="0"/>
                            </a:rPr>
                          </m:ctrlPr>
                        </m:sSupPr>
                        <m:e>
                          <m:d>
                            <m:dPr>
                              <m:ctrlPr>
                                <a:rPr lang="es-MX" sz="2400" i="1">
                                  <a:latin typeface="Cambria Math" panose="02040503050406030204" pitchFamily="18" charset="0"/>
                                </a:rPr>
                              </m:ctrlPr>
                            </m:dPr>
                            <m:e>
                              <m:r>
                                <a:rPr lang="es-MX" sz="2400" i="1">
                                  <a:latin typeface="Cambria Math" panose="02040503050406030204" pitchFamily="18" charset="0"/>
                                </a:rPr>
                                <m:t>1−</m:t>
                              </m:r>
                              <m:r>
                                <a:rPr lang="es-MX" sz="2400" i="1">
                                  <a:latin typeface="Cambria Math" panose="02040503050406030204" pitchFamily="18" charset="0"/>
                                </a:rPr>
                                <m:t>𝑝</m:t>
                              </m:r>
                            </m:e>
                          </m:d>
                        </m:e>
                        <m:sup>
                          <m:r>
                            <a:rPr lang="es-MX" sz="2400" i="1">
                              <a:latin typeface="Cambria Math" panose="02040503050406030204" pitchFamily="18" charset="0"/>
                            </a:rPr>
                            <m:t>𝑥</m:t>
                          </m:r>
                        </m:sup>
                      </m:sSup>
                    </m:oMath>
                  </m:oMathPara>
                </a14:m>
                <a:endParaRPr lang="es-MX" sz="2400" dirty="0"/>
              </a:p>
            </p:txBody>
          </p:sp>
        </mc:Choice>
        <mc:Fallback xmlns="">
          <p:sp>
            <p:nvSpPr>
              <p:cNvPr id="4" name="Rectángulo 3"/>
              <p:cNvSpPr>
                <a:spLocks noRot="1" noChangeAspect="1" noMove="1" noResize="1" noEditPoints="1" noAdjustHandles="1" noChangeArrowheads="1" noChangeShapeType="1" noTextEdit="1"/>
              </p:cNvSpPr>
              <p:nvPr/>
            </p:nvSpPr>
            <p:spPr>
              <a:xfrm>
                <a:off x="5639860" y="228600"/>
                <a:ext cx="3203762" cy="461665"/>
              </a:xfrm>
              <a:prstGeom prst="rect">
                <a:avLst/>
              </a:prstGeom>
              <a:blipFill>
                <a:blip r:embed="rId3"/>
                <a:stretch>
                  <a:fillRect b="-10667"/>
                </a:stretch>
              </a:blipFill>
            </p:spPr>
            <p:txBody>
              <a:bodyPr/>
              <a:lstStyle/>
              <a:p>
                <a:r>
                  <a:rPr lang="es-MX">
                    <a:noFill/>
                  </a:rPr>
                  <a:t> </a:t>
                </a:r>
              </a:p>
            </p:txBody>
          </p:sp>
        </mc:Fallback>
      </mc:AlternateContent>
    </p:spTree>
    <p:extLst>
      <p:ext uri="{BB962C8B-B14F-4D97-AF65-F5344CB8AC3E}">
        <p14:creationId xmlns:p14="http://schemas.microsoft.com/office/powerpoint/2010/main" val="20594976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Ejemplo</a:t>
            </a:r>
          </a:p>
        </p:txBody>
      </p:sp>
      <mc:AlternateContent xmlns:mc="http://schemas.openxmlformats.org/markup-compatibility/2006" xmlns:a14="http://schemas.microsoft.com/office/drawing/2010/main">
        <mc:Choice Requires="a14">
          <p:sp>
            <p:nvSpPr>
              <p:cNvPr id="3" name="Marcador de contenido 2"/>
              <p:cNvSpPr>
                <a:spLocks noGrp="1"/>
              </p:cNvSpPr>
              <p:nvPr>
                <p:ph sz="quarter" idx="1"/>
              </p:nvPr>
            </p:nvSpPr>
            <p:spPr/>
            <p:txBody>
              <a:bodyPr/>
              <a:lstStyle/>
              <a:p>
                <a:pPr marL="0" indent="0">
                  <a:buNone/>
                </a:pPr>
                <a:r>
                  <a:rPr lang="es-MX" dirty="0"/>
                  <a:t>La probabilidad de una alineación óptica de éxito en el ensamblaje de un producto de almacenamiento óptico de datos es 0.8. Suponga que los ensayos son independientes.</a:t>
                </a:r>
              </a:p>
              <a:p>
                <a:pPr marL="0" indent="0">
                  <a:buNone/>
                </a:pPr>
                <a:endParaRPr lang="es-MX" dirty="0"/>
              </a:p>
              <a:p>
                <a:pPr marL="457200" indent="-457200">
                  <a:buClr>
                    <a:schemeClr val="accent1"/>
                  </a:buClr>
                  <a:buSzPct val="98000"/>
                  <a:buFont typeface="+mj-lt"/>
                  <a:buAutoNum type="alphaLcParenR"/>
                </a:pPr>
                <a:r>
                  <a:rPr lang="es-MX" dirty="0">
                    <a:latin typeface="Cambria Math" panose="02040503050406030204" pitchFamily="18" charset="0"/>
                  </a:rPr>
                  <a:t>¿</a:t>
                </a:r>
                <a:r>
                  <a:rPr lang="es-MX" dirty="0"/>
                  <a:t>Cuál es la probabilidad de que la primera alineación de éxito requiera (a lo mas) exactamente cuatro ensayos?</a:t>
                </a:r>
              </a:p>
              <a:p>
                <a:pPr marL="0" indent="0">
                  <a:buClr>
                    <a:schemeClr val="accent1"/>
                  </a:buClr>
                  <a:buSzPct val="98000"/>
                  <a:buNone/>
                </a:pPr>
                <a14:m>
                  <m:oMathPara xmlns:m="http://schemas.openxmlformats.org/officeDocument/2006/math">
                    <m:oMathParaPr>
                      <m:jc m:val="centerGroup"/>
                    </m:oMathParaPr>
                    <m:oMath xmlns:m="http://schemas.openxmlformats.org/officeDocument/2006/math">
                      <m:r>
                        <a:rPr lang="es-MX" b="0" i="1" smtClean="0">
                          <a:latin typeface="Cambria Math" panose="02040503050406030204" pitchFamily="18" charset="0"/>
                        </a:rPr>
                        <m:t>𝑃</m:t>
                      </m:r>
                      <m:d>
                        <m:dPr>
                          <m:ctrlPr>
                            <a:rPr lang="es-MX" b="0" i="1" smtClean="0">
                              <a:latin typeface="Cambria Math" panose="02040503050406030204" pitchFamily="18" charset="0"/>
                            </a:rPr>
                          </m:ctrlPr>
                        </m:dPr>
                        <m:e>
                          <m:r>
                            <a:rPr lang="es-MX" b="0" i="1" smtClean="0">
                              <a:latin typeface="Cambria Math" panose="02040503050406030204" pitchFamily="18" charset="0"/>
                            </a:rPr>
                            <m:t>𝑋</m:t>
                          </m:r>
                          <m:r>
                            <a:rPr lang="es-MX" b="0" i="1" smtClean="0">
                              <a:latin typeface="Cambria Math" panose="02040503050406030204" pitchFamily="18" charset="0"/>
                            </a:rPr>
                            <m:t>=3</m:t>
                          </m:r>
                        </m:e>
                      </m:d>
                      <m:r>
                        <a:rPr lang="es-MX" b="0" i="1" smtClean="0">
                          <a:latin typeface="Cambria Math" panose="02040503050406030204" pitchFamily="18" charset="0"/>
                        </a:rPr>
                        <m:t>=0.0064</m:t>
                      </m:r>
                    </m:oMath>
                  </m:oMathPara>
                </a14:m>
                <a:endParaRPr lang="es-MX" dirty="0"/>
              </a:p>
              <a:p>
                <a:pPr marL="0" indent="0">
                  <a:buClr>
                    <a:schemeClr val="accent1"/>
                  </a:buClr>
                  <a:buSzPct val="98000"/>
                  <a:buNone/>
                </a:pPr>
                <a:r>
                  <a:rPr lang="es-MX" dirty="0"/>
                  <a:t>b) ¿Cuál es la probabilidad de que la primera alineación de éxito requiera a lo sumo cuatro ensayos?</a:t>
                </a:r>
              </a:p>
              <a:p>
                <a:pPr marL="0" indent="0">
                  <a:buClr>
                    <a:schemeClr val="accent1"/>
                  </a:buClr>
                  <a:buSzPct val="98000"/>
                  <a:buNone/>
                </a:pPr>
                <a:endParaRPr lang="es-MX" dirty="0"/>
              </a:p>
              <a:p>
                <a:pPr marL="457200" indent="-457200">
                  <a:buClr>
                    <a:schemeClr val="accent1"/>
                  </a:buClr>
                  <a:buSzPct val="98000"/>
                  <a:buFont typeface="+mj-lt"/>
                  <a:buAutoNum type="alphaLcParenR"/>
                </a:pPr>
                <a:endParaRPr lang="es-MX" dirty="0"/>
              </a:p>
            </p:txBody>
          </p:sp>
        </mc:Choice>
        <mc:Fallback xmlns="">
          <p:sp>
            <p:nvSpPr>
              <p:cNvPr id="3" name="Marcador de contenido 2"/>
              <p:cNvSpPr>
                <a:spLocks noGrp="1" noRot="1" noChangeAspect="1" noMove="1" noResize="1" noEditPoints="1" noAdjustHandles="1" noChangeArrowheads="1" noChangeShapeType="1" noTextEdit="1"/>
              </p:cNvSpPr>
              <p:nvPr>
                <p:ph sz="quarter" idx="1"/>
              </p:nvPr>
            </p:nvSpPr>
            <p:spPr>
              <a:blipFill>
                <a:blip r:embed="rId2"/>
                <a:stretch>
                  <a:fillRect l="-673" t="-950"/>
                </a:stretch>
              </a:blipFill>
            </p:spPr>
            <p:txBody>
              <a:bodyPr/>
              <a:lstStyle/>
              <a:p>
                <a:r>
                  <a:rPr lang="es-MX">
                    <a:noFill/>
                  </a:rPr>
                  <a:t> </a:t>
                </a:r>
              </a:p>
            </p:txBody>
          </p:sp>
        </mc:Fallback>
      </mc:AlternateContent>
      <mc:AlternateContent xmlns:mc="http://schemas.openxmlformats.org/markup-compatibility/2006" xmlns:p14="http://schemas.microsoft.com/office/powerpoint/2010/main">
        <mc:Choice Requires="p14">
          <p:contentPart p14:bwMode="auto" r:id="rId3">
            <p14:nvContentPartPr>
              <p14:cNvPr id="4" name="Entrada de lápiz 3">
                <a:extLst>
                  <a:ext uri="{FF2B5EF4-FFF2-40B4-BE49-F238E27FC236}">
                    <a16:creationId xmlns:a16="http://schemas.microsoft.com/office/drawing/2014/main" id="{EA8BA2B5-137F-C546-D71C-F7B53131ACE7}"/>
                  </a:ext>
                </a:extLst>
              </p14:cNvPr>
              <p14:cNvContentPartPr/>
              <p14:nvPr/>
            </p14:nvContentPartPr>
            <p14:xfrm>
              <a:off x="5195652" y="3750913"/>
              <a:ext cx="1036800" cy="90000"/>
            </p14:xfrm>
          </p:contentPart>
        </mc:Choice>
        <mc:Fallback xmlns="">
          <p:pic>
            <p:nvPicPr>
              <p:cNvPr id="4" name="Entrada de lápiz 3">
                <a:extLst>
                  <a:ext uri="{FF2B5EF4-FFF2-40B4-BE49-F238E27FC236}">
                    <a16:creationId xmlns:a16="http://schemas.microsoft.com/office/drawing/2014/main" id="{EA8BA2B5-137F-C546-D71C-F7B53131ACE7}"/>
                  </a:ext>
                </a:extLst>
              </p:cNvPr>
              <p:cNvPicPr/>
              <p:nvPr/>
            </p:nvPicPr>
            <p:blipFill>
              <a:blip r:embed="rId4"/>
              <a:stretch>
                <a:fillRect/>
              </a:stretch>
            </p:blipFill>
            <p:spPr>
              <a:xfrm>
                <a:off x="5188092" y="3743713"/>
                <a:ext cx="1051920" cy="105120"/>
              </a:xfrm>
              <a:prstGeom prst="rect">
                <a:avLst/>
              </a:prstGeom>
            </p:spPr>
          </p:pic>
        </mc:Fallback>
      </mc:AlternateContent>
      <p:grpSp>
        <p:nvGrpSpPr>
          <p:cNvPr id="18" name="Grupo 17">
            <a:extLst>
              <a:ext uri="{FF2B5EF4-FFF2-40B4-BE49-F238E27FC236}">
                <a16:creationId xmlns:a16="http://schemas.microsoft.com/office/drawing/2014/main" id="{B3FADFF1-9C6D-BFEB-01F9-2CB3C3C45B9B}"/>
              </a:ext>
            </a:extLst>
          </p:cNvPr>
          <p:cNvGrpSpPr/>
          <p:nvPr/>
        </p:nvGrpSpPr>
        <p:grpSpPr>
          <a:xfrm>
            <a:off x="6277812" y="3119473"/>
            <a:ext cx="1404360" cy="344520"/>
            <a:chOff x="6277812" y="3119473"/>
            <a:chExt cx="1404360" cy="344520"/>
          </a:xfrm>
        </p:grpSpPr>
        <mc:AlternateContent xmlns:mc="http://schemas.openxmlformats.org/markup-compatibility/2006" xmlns:p14="http://schemas.microsoft.com/office/powerpoint/2010/main">
          <mc:Choice Requires="p14">
            <p:contentPart p14:bwMode="auto" r:id="rId5">
              <p14:nvContentPartPr>
                <p14:cNvPr id="5" name="Entrada de lápiz 4">
                  <a:extLst>
                    <a:ext uri="{FF2B5EF4-FFF2-40B4-BE49-F238E27FC236}">
                      <a16:creationId xmlns:a16="http://schemas.microsoft.com/office/drawing/2014/main" id="{5CFB28A2-B764-AFE1-6561-6843E8CE1834}"/>
                    </a:ext>
                  </a:extLst>
                </p14:cNvPr>
                <p14:cNvContentPartPr/>
                <p14:nvPr/>
              </p14:nvContentPartPr>
              <p14:xfrm>
                <a:off x="6277812" y="3231433"/>
                <a:ext cx="124560" cy="15480"/>
              </p14:xfrm>
            </p:contentPart>
          </mc:Choice>
          <mc:Fallback xmlns="">
            <p:pic>
              <p:nvPicPr>
                <p:cNvPr id="5" name="Entrada de lápiz 4">
                  <a:extLst>
                    <a:ext uri="{FF2B5EF4-FFF2-40B4-BE49-F238E27FC236}">
                      <a16:creationId xmlns:a16="http://schemas.microsoft.com/office/drawing/2014/main" id="{5CFB28A2-B764-AFE1-6561-6843E8CE1834}"/>
                    </a:ext>
                  </a:extLst>
                </p:cNvPr>
                <p:cNvPicPr/>
                <p:nvPr/>
              </p:nvPicPr>
              <p:blipFill>
                <a:blip r:embed="rId6"/>
                <a:stretch>
                  <a:fillRect/>
                </a:stretch>
              </p:blipFill>
              <p:spPr>
                <a:xfrm>
                  <a:off x="6270252" y="3223873"/>
                  <a:ext cx="139680"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Entrada de lápiz 5">
                  <a:extLst>
                    <a:ext uri="{FF2B5EF4-FFF2-40B4-BE49-F238E27FC236}">
                      <a16:creationId xmlns:a16="http://schemas.microsoft.com/office/drawing/2014/main" id="{729E926C-8C51-50A0-5568-CC86267CC27F}"/>
                    </a:ext>
                  </a:extLst>
                </p14:cNvPr>
                <p14:cNvContentPartPr/>
                <p14:nvPr/>
              </p14:nvContentPartPr>
              <p14:xfrm>
                <a:off x="6285372" y="3322873"/>
                <a:ext cx="129240" cy="15840"/>
              </p14:xfrm>
            </p:contentPart>
          </mc:Choice>
          <mc:Fallback xmlns="">
            <p:pic>
              <p:nvPicPr>
                <p:cNvPr id="6" name="Entrada de lápiz 5">
                  <a:extLst>
                    <a:ext uri="{FF2B5EF4-FFF2-40B4-BE49-F238E27FC236}">
                      <a16:creationId xmlns:a16="http://schemas.microsoft.com/office/drawing/2014/main" id="{729E926C-8C51-50A0-5568-CC86267CC27F}"/>
                    </a:ext>
                  </a:extLst>
                </p:cNvPr>
                <p:cNvPicPr/>
                <p:nvPr/>
              </p:nvPicPr>
              <p:blipFill>
                <a:blip r:embed="rId8"/>
                <a:stretch>
                  <a:fillRect/>
                </a:stretch>
              </p:blipFill>
              <p:spPr>
                <a:xfrm>
                  <a:off x="6277812" y="3315313"/>
                  <a:ext cx="14436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7" name="Entrada de lápiz 6">
                  <a:extLst>
                    <a:ext uri="{FF2B5EF4-FFF2-40B4-BE49-F238E27FC236}">
                      <a16:creationId xmlns:a16="http://schemas.microsoft.com/office/drawing/2014/main" id="{A2350606-3147-3D68-7A68-0A56B5879108}"/>
                    </a:ext>
                  </a:extLst>
                </p14:cNvPr>
                <p14:cNvContentPartPr/>
                <p14:nvPr/>
              </p14:nvContentPartPr>
              <p14:xfrm>
                <a:off x="6623412" y="3197233"/>
                <a:ext cx="60480" cy="207360"/>
              </p14:xfrm>
            </p:contentPart>
          </mc:Choice>
          <mc:Fallback xmlns="">
            <p:pic>
              <p:nvPicPr>
                <p:cNvPr id="7" name="Entrada de lápiz 6">
                  <a:extLst>
                    <a:ext uri="{FF2B5EF4-FFF2-40B4-BE49-F238E27FC236}">
                      <a16:creationId xmlns:a16="http://schemas.microsoft.com/office/drawing/2014/main" id="{A2350606-3147-3D68-7A68-0A56B5879108}"/>
                    </a:ext>
                  </a:extLst>
                </p:cNvPr>
                <p:cNvPicPr/>
                <p:nvPr/>
              </p:nvPicPr>
              <p:blipFill>
                <a:blip r:embed="rId10"/>
                <a:stretch>
                  <a:fillRect/>
                </a:stretch>
              </p:blipFill>
              <p:spPr>
                <a:xfrm>
                  <a:off x="6615852" y="3189673"/>
                  <a:ext cx="75600" cy="2224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8" name="Entrada de lápiz 7">
                  <a:extLst>
                    <a:ext uri="{FF2B5EF4-FFF2-40B4-BE49-F238E27FC236}">
                      <a16:creationId xmlns:a16="http://schemas.microsoft.com/office/drawing/2014/main" id="{6C86CEDA-893E-62F7-184F-9AB530ED76C0}"/>
                    </a:ext>
                  </a:extLst>
                </p14:cNvPr>
                <p14:cNvContentPartPr/>
                <p14:nvPr/>
              </p14:nvContentPartPr>
              <p14:xfrm>
                <a:off x="6744732" y="3217393"/>
                <a:ext cx="47880" cy="142920"/>
              </p14:xfrm>
            </p:contentPart>
          </mc:Choice>
          <mc:Fallback xmlns="">
            <p:pic>
              <p:nvPicPr>
                <p:cNvPr id="8" name="Entrada de lápiz 7">
                  <a:extLst>
                    <a:ext uri="{FF2B5EF4-FFF2-40B4-BE49-F238E27FC236}">
                      <a16:creationId xmlns:a16="http://schemas.microsoft.com/office/drawing/2014/main" id="{6C86CEDA-893E-62F7-184F-9AB530ED76C0}"/>
                    </a:ext>
                  </a:extLst>
                </p:cNvPr>
                <p:cNvPicPr/>
                <p:nvPr/>
              </p:nvPicPr>
              <p:blipFill>
                <a:blip r:embed="rId12"/>
                <a:stretch>
                  <a:fillRect/>
                </a:stretch>
              </p:blipFill>
              <p:spPr>
                <a:xfrm>
                  <a:off x="6737172" y="3209833"/>
                  <a:ext cx="63000" cy="1580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9" name="Entrada de lápiz 8">
                  <a:extLst>
                    <a:ext uri="{FF2B5EF4-FFF2-40B4-BE49-F238E27FC236}">
                      <a16:creationId xmlns:a16="http://schemas.microsoft.com/office/drawing/2014/main" id="{56DFEC9D-C6EC-F708-C08E-03091B874D01}"/>
                    </a:ext>
                  </a:extLst>
                </p14:cNvPr>
                <p14:cNvContentPartPr/>
                <p14:nvPr/>
              </p14:nvContentPartPr>
              <p14:xfrm>
                <a:off x="6855972" y="3271753"/>
                <a:ext cx="64080" cy="31680"/>
              </p14:xfrm>
            </p:contentPart>
          </mc:Choice>
          <mc:Fallback xmlns="">
            <p:pic>
              <p:nvPicPr>
                <p:cNvPr id="9" name="Entrada de lápiz 8">
                  <a:extLst>
                    <a:ext uri="{FF2B5EF4-FFF2-40B4-BE49-F238E27FC236}">
                      <a16:creationId xmlns:a16="http://schemas.microsoft.com/office/drawing/2014/main" id="{56DFEC9D-C6EC-F708-C08E-03091B874D01}"/>
                    </a:ext>
                  </a:extLst>
                </p:cNvPr>
                <p:cNvPicPr/>
                <p:nvPr/>
              </p:nvPicPr>
              <p:blipFill>
                <a:blip r:embed="rId14"/>
                <a:stretch>
                  <a:fillRect/>
                </a:stretch>
              </p:blipFill>
              <p:spPr>
                <a:xfrm>
                  <a:off x="6848412" y="3264193"/>
                  <a:ext cx="78840" cy="468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0" name="Entrada de lápiz 9">
                  <a:extLst>
                    <a:ext uri="{FF2B5EF4-FFF2-40B4-BE49-F238E27FC236}">
                      <a16:creationId xmlns:a16="http://schemas.microsoft.com/office/drawing/2014/main" id="{43F31A22-0157-C216-65D2-2B1287639D77}"/>
                    </a:ext>
                  </a:extLst>
                </p14:cNvPr>
                <p14:cNvContentPartPr/>
                <p14:nvPr/>
              </p14:nvContentPartPr>
              <p14:xfrm>
                <a:off x="7011492" y="3250513"/>
                <a:ext cx="77040" cy="184680"/>
              </p14:xfrm>
            </p:contentPart>
          </mc:Choice>
          <mc:Fallback xmlns="">
            <p:pic>
              <p:nvPicPr>
                <p:cNvPr id="10" name="Entrada de lápiz 9">
                  <a:extLst>
                    <a:ext uri="{FF2B5EF4-FFF2-40B4-BE49-F238E27FC236}">
                      <a16:creationId xmlns:a16="http://schemas.microsoft.com/office/drawing/2014/main" id="{43F31A22-0157-C216-65D2-2B1287639D77}"/>
                    </a:ext>
                  </a:extLst>
                </p:cNvPr>
                <p:cNvPicPr/>
                <p:nvPr/>
              </p:nvPicPr>
              <p:blipFill>
                <a:blip r:embed="rId16"/>
                <a:stretch>
                  <a:fillRect/>
                </a:stretch>
              </p:blipFill>
              <p:spPr>
                <a:xfrm>
                  <a:off x="7003932" y="3242953"/>
                  <a:ext cx="92160" cy="1998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1" name="Entrada de lápiz 10">
                  <a:extLst>
                    <a:ext uri="{FF2B5EF4-FFF2-40B4-BE49-F238E27FC236}">
                      <a16:creationId xmlns:a16="http://schemas.microsoft.com/office/drawing/2014/main" id="{7EEB25C4-F593-1A05-1FCF-2A6032F5279D}"/>
                    </a:ext>
                  </a:extLst>
                </p14:cNvPr>
                <p14:cNvContentPartPr/>
                <p14:nvPr/>
              </p14:nvContentPartPr>
              <p14:xfrm>
                <a:off x="7035972" y="3217393"/>
                <a:ext cx="67320" cy="122760"/>
              </p14:xfrm>
            </p:contentPart>
          </mc:Choice>
          <mc:Fallback xmlns="">
            <p:pic>
              <p:nvPicPr>
                <p:cNvPr id="11" name="Entrada de lápiz 10">
                  <a:extLst>
                    <a:ext uri="{FF2B5EF4-FFF2-40B4-BE49-F238E27FC236}">
                      <a16:creationId xmlns:a16="http://schemas.microsoft.com/office/drawing/2014/main" id="{7EEB25C4-F593-1A05-1FCF-2A6032F5279D}"/>
                    </a:ext>
                  </a:extLst>
                </p:cNvPr>
                <p:cNvPicPr/>
                <p:nvPr/>
              </p:nvPicPr>
              <p:blipFill>
                <a:blip r:embed="rId18"/>
                <a:stretch>
                  <a:fillRect/>
                </a:stretch>
              </p:blipFill>
              <p:spPr>
                <a:xfrm>
                  <a:off x="7028412" y="3209833"/>
                  <a:ext cx="8244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2" name="Entrada de lápiz 11">
                  <a:extLst>
                    <a:ext uri="{FF2B5EF4-FFF2-40B4-BE49-F238E27FC236}">
                      <a16:creationId xmlns:a16="http://schemas.microsoft.com/office/drawing/2014/main" id="{386D85FE-B1E6-EE05-1AE6-D0B7FEFFA7C7}"/>
                    </a:ext>
                  </a:extLst>
                </p14:cNvPr>
                <p14:cNvContentPartPr/>
                <p14:nvPr/>
              </p14:nvContentPartPr>
              <p14:xfrm>
                <a:off x="7138932" y="3146113"/>
                <a:ext cx="88200" cy="251640"/>
              </p14:xfrm>
            </p:contentPart>
          </mc:Choice>
          <mc:Fallback xmlns="">
            <p:pic>
              <p:nvPicPr>
                <p:cNvPr id="12" name="Entrada de lápiz 11">
                  <a:extLst>
                    <a:ext uri="{FF2B5EF4-FFF2-40B4-BE49-F238E27FC236}">
                      <a16:creationId xmlns:a16="http://schemas.microsoft.com/office/drawing/2014/main" id="{386D85FE-B1E6-EE05-1AE6-D0B7FEFFA7C7}"/>
                    </a:ext>
                  </a:extLst>
                </p:cNvPr>
                <p:cNvPicPr/>
                <p:nvPr/>
              </p:nvPicPr>
              <p:blipFill>
                <a:blip r:embed="rId20"/>
                <a:stretch>
                  <a:fillRect/>
                </a:stretch>
              </p:blipFill>
              <p:spPr>
                <a:xfrm>
                  <a:off x="7131372" y="3138553"/>
                  <a:ext cx="103320" cy="2667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3" name="Entrada de lápiz 12">
                  <a:extLst>
                    <a:ext uri="{FF2B5EF4-FFF2-40B4-BE49-F238E27FC236}">
                      <a16:creationId xmlns:a16="http://schemas.microsoft.com/office/drawing/2014/main" id="{C75F6C41-AF63-DE12-1F12-CCA414E2C7DD}"/>
                    </a:ext>
                  </a:extLst>
                </p14:cNvPr>
                <p14:cNvContentPartPr/>
                <p14:nvPr/>
              </p14:nvContentPartPr>
              <p14:xfrm>
                <a:off x="7218852" y="3119473"/>
                <a:ext cx="65880" cy="86400"/>
              </p14:xfrm>
            </p:contentPart>
          </mc:Choice>
          <mc:Fallback xmlns="">
            <p:pic>
              <p:nvPicPr>
                <p:cNvPr id="13" name="Entrada de lápiz 12">
                  <a:extLst>
                    <a:ext uri="{FF2B5EF4-FFF2-40B4-BE49-F238E27FC236}">
                      <a16:creationId xmlns:a16="http://schemas.microsoft.com/office/drawing/2014/main" id="{C75F6C41-AF63-DE12-1F12-CCA414E2C7DD}"/>
                    </a:ext>
                  </a:extLst>
                </p:cNvPr>
                <p:cNvPicPr/>
                <p:nvPr/>
              </p:nvPicPr>
              <p:blipFill>
                <a:blip r:embed="rId22"/>
                <a:stretch>
                  <a:fillRect/>
                </a:stretch>
              </p:blipFill>
              <p:spPr>
                <a:xfrm>
                  <a:off x="7211292" y="3111913"/>
                  <a:ext cx="81000" cy="1015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4" name="Entrada de lápiz 13">
                  <a:extLst>
                    <a:ext uri="{FF2B5EF4-FFF2-40B4-BE49-F238E27FC236}">
                      <a16:creationId xmlns:a16="http://schemas.microsoft.com/office/drawing/2014/main" id="{E010984C-78F5-C6D7-76F0-54909347F335}"/>
                    </a:ext>
                  </a:extLst>
                </p14:cNvPr>
                <p14:cNvContentPartPr/>
                <p14:nvPr/>
              </p14:nvContentPartPr>
              <p14:xfrm>
                <a:off x="7227132" y="3119833"/>
                <a:ext cx="79920" cy="63720"/>
              </p14:xfrm>
            </p:contentPart>
          </mc:Choice>
          <mc:Fallback xmlns="">
            <p:pic>
              <p:nvPicPr>
                <p:cNvPr id="14" name="Entrada de lápiz 13">
                  <a:extLst>
                    <a:ext uri="{FF2B5EF4-FFF2-40B4-BE49-F238E27FC236}">
                      <a16:creationId xmlns:a16="http://schemas.microsoft.com/office/drawing/2014/main" id="{E010984C-78F5-C6D7-76F0-54909347F335}"/>
                    </a:ext>
                  </a:extLst>
                </p:cNvPr>
                <p:cNvPicPr/>
                <p:nvPr/>
              </p:nvPicPr>
              <p:blipFill>
                <a:blip r:embed="rId24"/>
                <a:stretch>
                  <a:fillRect/>
                </a:stretch>
              </p:blipFill>
              <p:spPr>
                <a:xfrm>
                  <a:off x="7219572" y="3112273"/>
                  <a:ext cx="95040" cy="788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5" name="Entrada de lápiz 14">
                  <a:extLst>
                    <a:ext uri="{FF2B5EF4-FFF2-40B4-BE49-F238E27FC236}">
                      <a16:creationId xmlns:a16="http://schemas.microsoft.com/office/drawing/2014/main" id="{B85E8214-D4F6-9CDA-1595-351BCD6A0C02}"/>
                    </a:ext>
                  </a:extLst>
                </p14:cNvPr>
                <p14:cNvContentPartPr/>
                <p14:nvPr/>
              </p14:nvContentPartPr>
              <p14:xfrm>
                <a:off x="7446732" y="3182473"/>
                <a:ext cx="111240" cy="273960"/>
              </p14:xfrm>
            </p:contentPart>
          </mc:Choice>
          <mc:Fallback xmlns="">
            <p:pic>
              <p:nvPicPr>
                <p:cNvPr id="15" name="Entrada de lápiz 14">
                  <a:extLst>
                    <a:ext uri="{FF2B5EF4-FFF2-40B4-BE49-F238E27FC236}">
                      <a16:creationId xmlns:a16="http://schemas.microsoft.com/office/drawing/2014/main" id="{B85E8214-D4F6-9CDA-1595-351BCD6A0C02}"/>
                    </a:ext>
                  </a:extLst>
                </p:cNvPr>
                <p:cNvPicPr/>
                <p:nvPr/>
              </p:nvPicPr>
              <p:blipFill>
                <a:blip r:embed="rId26"/>
                <a:stretch>
                  <a:fillRect/>
                </a:stretch>
              </p:blipFill>
              <p:spPr>
                <a:xfrm>
                  <a:off x="7439172" y="3174913"/>
                  <a:ext cx="126000" cy="28908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7" name="Entrada de lápiz 16">
                  <a:extLst>
                    <a:ext uri="{FF2B5EF4-FFF2-40B4-BE49-F238E27FC236}">
                      <a16:creationId xmlns:a16="http://schemas.microsoft.com/office/drawing/2014/main" id="{A363F453-021C-81C1-62D6-218B58AD0F89}"/>
                    </a:ext>
                  </a:extLst>
                </p14:cNvPr>
                <p14:cNvContentPartPr/>
                <p14:nvPr/>
              </p14:nvContentPartPr>
              <p14:xfrm>
                <a:off x="6535572" y="3350233"/>
                <a:ext cx="1146600" cy="113760"/>
              </p14:xfrm>
            </p:contentPart>
          </mc:Choice>
          <mc:Fallback xmlns="">
            <p:pic>
              <p:nvPicPr>
                <p:cNvPr id="17" name="Entrada de lápiz 16">
                  <a:extLst>
                    <a:ext uri="{FF2B5EF4-FFF2-40B4-BE49-F238E27FC236}">
                      <a16:creationId xmlns:a16="http://schemas.microsoft.com/office/drawing/2014/main" id="{A363F453-021C-81C1-62D6-218B58AD0F89}"/>
                    </a:ext>
                  </a:extLst>
                </p:cNvPr>
                <p:cNvPicPr/>
                <p:nvPr/>
              </p:nvPicPr>
              <p:blipFill>
                <a:blip r:embed="rId28"/>
                <a:stretch>
                  <a:fillRect/>
                </a:stretch>
              </p:blipFill>
              <p:spPr>
                <a:xfrm>
                  <a:off x="6528012" y="3342673"/>
                  <a:ext cx="1161720" cy="128880"/>
                </a:xfrm>
                <a:prstGeom prst="rect">
                  <a:avLst/>
                </a:prstGeom>
              </p:spPr>
            </p:pic>
          </mc:Fallback>
        </mc:AlternateContent>
      </p:grpSp>
      <p:grpSp>
        <p:nvGrpSpPr>
          <p:cNvPr id="24" name="Grupo 23">
            <a:extLst>
              <a:ext uri="{FF2B5EF4-FFF2-40B4-BE49-F238E27FC236}">
                <a16:creationId xmlns:a16="http://schemas.microsoft.com/office/drawing/2014/main" id="{0E7583A8-8342-EEE4-AA79-3B9E14B7C1FA}"/>
              </a:ext>
            </a:extLst>
          </p:cNvPr>
          <p:cNvGrpSpPr/>
          <p:nvPr/>
        </p:nvGrpSpPr>
        <p:grpSpPr>
          <a:xfrm>
            <a:off x="6715212" y="2454553"/>
            <a:ext cx="732240" cy="333000"/>
            <a:chOff x="6715212" y="2454553"/>
            <a:chExt cx="732240" cy="333000"/>
          </a:xfrm>
        </p:grpSpPr>
        <mc:AlternateContent xmlns:mc="http://schemas.openxmlformats.org/markup-compatibility/2006" xmlns:p14="http://schemas.microsoft.com/office/powerpoint/2010/main">
          <mc:Choice Requires="p14">
            <p:contentPart p14:bwMode="auto" r:id="rId29">
              <p14:nvContentPartPr>
                <p14:cNvPr id="19" name="Entrada de lápiz 18">
                  <a:extLst>
                    <a:ext uri="{FF2B5EF4-FFF2-40B4-BE49-F238E27FC236}">
                      <a16:creationId xmlns:a16="http://schemas.microsoft.com/office/drawing/2014/main" id="{FD140254-97A2-95F4-35BB-8D76379189C1}"/>
                    </a:ext>
                  </a:extLst>
                </p14:cNvPr>
                <p14:cNvContentPartPr/>
                <p14:nvPr/>
              </p14:nvContentPartPr>
              <p14:xfrm>
                <a:off x="6715212" y="2539873"/>
                <a:ext cx="103680" cy="247680"/>
              </p14:xfrm>
            </p:contentPart>
          </mc:Choice>
          <mc:Fallback xmlns="">
            <p:pic>
              <p:nvPicPr>
                <p:cNvPr id="19" name="Entrada de lápiz 18">
                  <a:extLst>
                    <a:ext uri="{FF2B5EF4-FFF2-40B4-BE49-F238E27FC236}">
                      <a16:creationId xmlns:a16="http://schemas.microsoft.com/office/drawing/2014/main" id="{FD140254-97A2-95F4-35BB-8D76379189C1}"/>
                    </a:ext>
                  </a:extLst>
                </p:cNvPr>
                <p:cNvPicPr/>
                <p:nvPr/>
              </p:nvPicPr>
              <p:blipFill>
                <a:blip r:embed="rId30"/>
                <a:stretch>
                  <a:fillRect/>
                </a:stretch>
              </p:blipFill>
              <p:spPr>
                <a:xfrm>
                  <a:off x="6707652" y="2532313"/>
                  <a:ext cx="118800" cy="2628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0" name="Entrada de lápiz 19">
                  <a:extLst>
                    <a:ext uri="{FF2B5EF4-FFF2-40B4-BE49-F238E27FC236}">
                      <a16:creationId xmlns:a16="http://schemas.microsoft.com/office/drawing/2014/main" id="{77170C81-465A-09D5-E12F-F503EB866FDF}"/>
                    </a:ext>
                  </a:extLst>
                </p14:cNvPr>
                <p14:cNvContentPartPr/>
                <p14:nvPr/>
              </p14:nvContentPartPr>
              <p14:xfrm>
                <a:off x="6947412" y="2557873"/>
                <a:ext cx="104040" cy="32760"/>
              </p14:xfrm>
            </p:contentPart>
          </mc:Choice>
          <mc:Fallback xmlns="">
            <p:pic>
              <p:nvPicPr>
                <p:cNvPr id="20" name="Entrada de lápiz 19">
                  <a:extLst>
                    <a:ext uri="{FF2B5EF4-FFF2-40B4-BE49-F238E27FC236}">
                      <a16:creationId xmlns:a16="http://schemas.microsoft.com/office/drawing/2014/main" id="{77170C81-465A-09D5-E12F-F503EB866FDF}"/>
                    </a:ext>
                  </a:extLst>
                </p:cNvPr>
                <p:cNvPicPr/>
                <p:nvPr/>
              </p:nvPicPr>
              <p:blipFill>
                <a:blip r:embed="rId32"/>
                <a:stretch>
                  <a:fillRect/>
                </a:stretch>
              </p:blipFill>
              <p:spPr>
                <a:xfrm>
                  <a:off x="6939852" y="2550313"/>
                  <a:ext cx="119160" cy="4788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1" name="Entrada de lápiz 20">
                  <a:extLst>
                    <a:ext uri="{FF2B5EF4-FFF2-40B4-BE49-F238E27FC236}">
                      <a16:creationId xmlns:a16="http://schemas.microsoft.com/office/drawing/2014/main" id="{F234AAFC-8EDA-D420-54FD-C3FF0054489C}"/>
                    </a:ext>
                  </a:extLst>
                </p14:cNvPr>
                <p14:cNvContentPartPr/>
                <p14:nvPr/>
              </p14:nvContentPartPr>
              <p14:xfrm>
                <a:off x="6993852" y="2613673"/>
                <a:ext cx="92880" cy="40320"/>
              </p14:xfrm>
            </p:contentPart>
          </mc:Choice>
          <mc:Fallback xmlns="">
            <p:pic>
              <p:nvPicPr>
                <p:cNvPr id="21" name="Entrada de lápiz 20">
                  <a:extLst>
                    <a:ext uri="{FF2B5EF4-FFF2-40B4-BE49-F238E27FC236}">
                      <a16:creationId xmlns:a16="http://schemas.microsoft.com/office/drawing/2014/main" id="{F234AAFC-8EDA-D420-54FD-C3FF0054489C}"/>
                    </a:ext>
                  </a:extLst>
                </p:cNvPr>
                <p:cNvPicPr/>
                <p:nvPr/>
              </p:nvPicPr>
              <p:blipFill>
                <a:blip r:embed="rId34"/>
                <a:stretch>
                  <a:fillRect/>
                </a:stretch>
              </p:blipFill>
              <p:spPr>
                <a:xfrm>
                  <a:off x="6986292" y="2606113"/>
                  <a:ext cx="108000" cy="5544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2" name="Entrada de lápiz 21">
                  <a:extLst>
                    <a:ext uri="{FF2B5EF4-FFF2-40B4-BE49-F238E27FC236}">
                      <a16:creationId xmlns:a16="http://schemas.microsoft.com/office/drawing/2014/main" id="{BBF636B9-7111-F061-F70A-F851C2318E26}"/>
                    </a:ext>
                  </a:extLst>
                </p14:cNvPr>
                <p14:cNvContentPartPr/>
                <p14:nvPr/>
              </p14:nvContentPartPr>
              <p14:xfrm>
                <a:off x="7225332" y="2625193"/>
                <a:ext cx="23040" cy="16560"/>
              </p14:xfrm>
            </p:contentPart>
          </mc:Choice>
          <mc:Fallback xmlns="">
            <p:pic>
              <p:nvPicPr>
                <p:cNvPr id="22" name="Entrada de lápiz 21">
                  <a:extLst>
                    <a:ext uri="{FF2B5EF4-FFF2-40B4-BE49-F238E27FC236}">
                      <a16:creationId xmlns:a16="http://schemas.microsoft.com/office/drawing/2014/main" id="{BBF636B9-7111-F061-F70A-F851C2318E26}"/>
                    </a:ext>
                  </a:extLst>
                </p:cNvPr>
                <p:cNvPicPr/>
                <p:nvPr/>
              </p:nvPicPr>
              <p:blipFill>
                <a:blip r:embed="rId36"/>
                <a:stretch>
                  <a:fillRect/>
                </a:stretch>
              </p:blipFill>
              <p:spPr>
                <a:xfrm>
                  <a:off x="7217772" y="2617993"/>
                  <a:ext cx="37800" cy="3132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3" name="Entrada de lápiz 22">
                  <a:extLst>
                    <a:ext uri="{FF2B5EF4-FFF2-40B4-BE49-F238E27FC236}">
                      <a16:creationId xmlns:a16="http://schemas.microsoft.com/office/drawing/2014/main" id="{64F3C965-02F5-9A3D-B653-109E963BB6D2}"/>
                    </a:ext>
                  </a:extLst>
                </p14:cNvPr>
                <p14:cNvContentPartPr/>
                <p14:nvPr/>
              </p14:nvContentPartPr>
              <p14:xfrm>
                <a:off x="7296612" y="2454553"/>
                <a:ext cx="150840" cy="257400"/>
              </p14:xfrm>
            </p:contentPart>
          </mc:Choice>
          <mc:Fallback xmlns="">
            <p:pic>
              <p:nvPicPr>
                <p:cNvPr id="23" name="Entrada de lápiz 22">
                  <a:extLst>
                    <a:ext uri="{FF2B5EF4-FFF2-40B4-BE49-F238E27FC236}">
                      <a16:creationId xmlns:a16="http://schemas.microsoft.com/office/drawing/2014/main" id="{64F3C965-02F5-9A3D-B653-109E963BB6D2}"/>
                    </a:ext>
                  </a:extLst>
                </p:cNvPr>
                <p:cNvPicPr/>
                <p:nvPr/>
              </p:nvPicPr>
              <p:blipFill>
                <a:blip r:embed="rId38"/>
                <a:stretch>
                  <a:fillRect/>
                </a:stretch>
              </p:blipFill>
              <p:spPr>
                <a:xfrm>
                  <a:off x="7289052" y="2446993"/>
                  <a:ext cx="165960" cy="272520"/>
                </a:xfrm>
                <a:prstGeom prst="rect">
                  <a:avLst/>
                </a:prstGeom>
              </p:spPr>
            </p:pic>
          </mc:Fallback>
        </mc:AlternateContent>
      </p:grpSp>
      <p:grpSp>
        <p:nvGrpSpPr>
          <p:cNvPr id="33" name="Grupo 32">
            <a:extLst>
              <a:ext uri="{FF2B5EF4-FFF2-40B4-BE49-F238E27FC236}">
                <a16:creationId xmlns:a16="http://schemas.microsoft.com/office/drawing/2014/main" id="{0F8ABC8C-17C3-F0F2-2062-90A44DDB04DC}"/>
              </a:ext>
            </a:extLst>
          </p:cNvPr>
          <p:cNvGrpSpPr/>
          <p:nvPr/>
        </p:nvGrpSpPr>
        <p:grpSpPr>
          <a:xfrm>
            <a:off x="7813572" y="2235313"/>
            <a:ext cx="1364040" cy="591480"/>
            <a:chOff x="7813572" y="2235313"/>
            <a:chExt cx="1364040" cy="591480"/>
          </a:xfrm>
        </p:grpSpPr>
        <mc:AlternateContent xmlns:mc="http://schemas.openxmlformats.org/markup-compatibility/2006" xmlns:p14="http://schemas.microsoft.com/office/powerpoint/2010/main">
          <mc:Choice Requires="p14">
            <p:contentPart p14:bwMode="auto" r:id="rId39">
              <p14:nvContentPartPr>
                <p14:cNvPr id="25" name="Entrada de lápiz 24">
                  <a:extLst>
                    <a:ext uri="{FF2B5EF4-FFF2-40B4-BE49-F238E27FC236}">
                      <a16:creationId xmlns:a16="http://schemas.microsoft.com/office/drawing/2014/main" id="{96C34630-09F3-C6CE-42E6-0F6D43C7B2B6}"/>
                    </a:ext>
                  </a:extLst>
                </p14:cNvPr>
                <p14:cNvContentPartPr/>
                <p14:nvPr/>
              </p14:nvContentPartPr>
              <p14:xfrm>
                <a:off x="7952532" y="2485873"/>
                <a:ext cx="69840" cy="225000"/>
              </p14:xfrm>
            </p:contentPart>
          </mc:Choice>
          <mc:Fallback xmlns="">
            <p:pic>
              <p:nvPicPr>
                <p:cNvPr id="25" name="Entrada de lápiz 24">
                  <a:extLst>
                    <a:ext uri="{FF2B5EF4-FFF2-40B4-BE49-F238E27FC236}">
                      <a16:creationId xmlns:a16="http://schemas.microsoft.com/office/drawing/2014/main" id="{96C34630-09F3-C6CE-42E6-0F6D43C7B2B6}"/>
                    </a:ext>
                  </a:extLst>
                </p:cNvPr>
                <p:cNvPicPr/>
                <p:nvPr/>
              </p:nvPicPr>
              <p:blipFill>
                <a:blip r:embed="rId40"/>
                <a:stretch>
                  <a:fillRect/>
                </a:stretch>
              </p:blipFill>
              <p:spPr>
                <a:xfrm>
                  <a:off x="7944972" y="2478313"/>
                  <a:ext cx="84600" cy="24012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26" name="Entrada de lápiz 25">
                  <a:extLst>
                    <a:ext uri="{FF2B5EF4-FFF2-40B4-BE49-F238E27FC236}">
                      <a16:creationId xmlns:a16="http://schemas.microsoft.com/office/drawing/2014/main" id="{D7F6CF23-50AE-A744-48E7-E4B135F5E150}"/>
                    </a:ext>
                  </a:extLst>
                </p14:cNvPr>
                <p14:cNvContentPartPr/>
                <p14:nvPr/>
              </p14:nvContentPartPr>
              <p14:xfrm>
                <a:off x="8137932" y="2547073"/>
                <a:ext cx="136800" cy="29880"/>
              </p14:xfrm>
            </p:contentPart>
          </mc:Choice>
          <mc:Fallback xmlns="">
            <p:pic>
              <p:nvPicPr>
                <p:cNvPr id="26" name="Entrada de lápiz 25">
                  <a:extLst>
                    <a:ext uri="{FF2B5EF4-FFF2-40B4-BE49-F238E27FC236}">
                      <a16:creationId xmlns:a16="http://schemas.microsoft.com/office/drawing/2014/main" id="{D7F6CF23-50AE-A744-48E7-E4B135F5E150}"/>
                    </a:ext>
                  </a:extLst>
                </p:cNvPr>
                <p:cNvPicPr/>
                <p:nvPr/>
              </p:nvPicPr>
              <p:blipFill>
                <a:blip r:embed="rId42"/>
                <a:stretch>
                  <a:fillRect/>
                </a:stretch>
              </p:blipFill>
              <p:spPr>
                <a:xfrm>
                  <a:off x="8130372" y="2539513"/>
                  <a:ext cx="151920" cy="4500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27" name="Entrada de lápiz 26">
                  <a:extLst>
                    <a:ext uri="{FF2B5EF4-FFF2-40B4-BE49-F238E27FC236}">
                      <a16:creationId xmlns:a16="http://schemas.microsoft.com/office/drawing/2014/main" id="{21A51B2C-85A5-31D4-F743-D42928F60983}"/>
                    </a:ext>
                  </a:extLst>
                </p14:cNvPr>
                <p14:cNvContentPartPr/>
                <p14:nvPr/>
              </p14:nvContentPartPr>
              <p14:xfrm>
                <a:off x="8328732" y="2504593"/>
                <a:ext cx="81720" cy="291240"/>
              </p14:xfrm>
            </p:contentPart>
          </mc:Choice>
          <mc:Fallback xmlns="">
            <p:pic>
              <p:nvPicPr>
                <p:cNvPr id="27" name="Entrada de lápiz 26">
                  <a:extLst>
                    <a:ext uri="{FF2B5EF4-FFF2-40B4-BE49-F238E27FC236}">
                      <a16:creationId xmlns:a16="http://schemas.microsoft.com/office/drawing/2014/main" id="{21A51B2C-85A5-31D4-F743-D42928F60983}"/>
                    </a:ext>
                  </a:extLst>
                </p:cNvPr>
                <p:cNvPicPr/>
                <p:nvPr/>
              </p:nvPicPr>
              <p:blipFill>
                <a:blip r:embed="rId44"/>
                <a:stretch>
                  <a:fillRect/>
                </a:stretch>
              </p:blipFill>
              <p:spPr>
                <a:xfrm>
                  <a:off x="8321172" y="2497033"/>
                  <a:ext cx="96480" cy="30636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28" name="Entrada de lápiz 27">
                  <a:extLst>
                    <a:ext uri="{FF2B5EF4-FFF2-40B4-BE49-F238E27FC236}">
                      <a16:creationId xmlns:a16="http://schemas.microsoft.com/office/drawing/2014/main" id="{9B3B19F2-C20D-D9BF-F173-55E1AFB16226}"/>
                    </a:ext>
                  </a:extLst>
                </p14:cNvPr>
                <p14:cNvContentPartPr/>
                <p14:nvPr/>
              </p14:nvContentPartPr>
              <p14:xfrm>
                <a:off x="8544732" y="2554993"/>
                <a:ext cx="103680" cy="13320"/>
              </p14:xfrm>
            </p:contentPart>
          </mc:Choice>
          <mc:Fallback xmlns="">
            <p:pic>
              <p:nvPicPr>
                <p:cNvPr id="28" name="Entrada de lápiz 27">
                  <a:extLst>
                    <a:ext uri="{FF2B5EF4-FFF2-40B4-BE49-F238E27FC236}">
                      <a16:creationId xmlns:a16="http://schemas.microsoft.com/office/drawing/2014/main" id="{9B3B19F2-C20D-D9BF-F173-55E1AFB16226}"/>
                    </a:ext>
                  </a:extLst>
                </p:cNvPr>
                <p:cNvPicPr/>
                <p:nvPr/>
              </p:nvPicPr>
              <p:blipFill>
                <a:blip r:embed="rId46"/>
                <a:stretch>
                  <a:fillRect/>
                </a:stretch>
              </p:blipFill>
              <p:spPr>
                <a:xfrm>
                  <a:off x="8537532" y="2547433"/>
                  <a:ext cx="118800"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29" name="Entrada de lápiz 28">
                  <a:extLst>
                    <a:ext uri="{FF2B5EF4-FFF2-40B4-BE49-F238E27FC236}">
                      <a16:creationId xmlns:a16="http://schemas.microsoft.com/office/drawing/2014/main" id="{4D1231DF-EBDF-142F-1D4D-8E93E864352D}"/>
                    </a:ext>
                  </a:extLst>
                </p14:cNvPr>
                <p14:cNvContentPartPr/>
                <p14:nvPr/>
              </p14:nvContentPartPr>
              <p14:xfrm>
                <a:off x="8567772" y="2642473"/>
                <a:ext cx="98280" cy="13680"/>
              </p14:xfrm>
            </p:contentPart>
          </mc:Choice>
          <mc:Fallback xmlns="">
            <p:pic>
              <p:nvPicPr>
                <p:cNvPr id="29" name="Entrada de lápiz 28">
                  <a:extLst>
                    <a:ext uri="{FF2B5EF4-FFF2-40B4-BE49-F238E27FC236}">
                      <a16:creationId xmlns:a16="http://schemas.microsoft.com/office/drawing/2014/main" id="{4D1231DF-EBDF-142F-1D4D-8E93E864352D}"/>
                    </a:ext>
                  </a:extLst>
                </p:cNvPr>
                <p:cNvPicPr/>
                <p:nvPr/>
              </p:nvPicPr>
              <p:blipFill>
                <a:blip r:embed="rId48"/>
                <a:stretch>
                  <a:fillRect/>
                </a:stretch>
              </p:blipFill>
              <p:spPr>
                <a:xfrm>
                  <a:off x="8560212" y="2635273"/>
                  <a:ext cx="113400"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0" name="Entrada de lápiz 29">
                  <a:extLst>
                    <a:ext uri="{FF2B5EF4-FFF2-40B4-BE49-F238E27FC236}">
                      <a16:creationId xmlns:a16="http://schemas.microsoft.com/office/drawing/2014/main" id="{88C4B0C8-091E-0D76-383C-30D72A7F5339}"/>
                    </a:ext>
                  </a:extLst>
                </p14:cNvPr>
                <p14:cNvContentPartPr/>
                <p14:nvPr/>
              </p14:nvContentPartPr>
              <p14:xfrm>
                <a:off x="8825892" y="2649313"/>
                <a:ext cx="11160" cy="5760"/>
              </p14:xfrm>
            </p:contentPart>
          </mc:Choice>
          <mc:Fallback xmlns="">
            <p:pic>
              <p:nvPicPr>
                <p:cNvPr id="30" name="Entrada de lápiz 29">
                  <a:extLst>
                    <a:ext uri="{FF2B5EF4-FFF2-40B4-BE49-F238E27FC236}">
                      <a16:creationId xmlns:a16="http://schemas.microsoft.com/office/drawing/2014/main" id="{88C4B0C8-091E-0D76-383C-30D72A7F5339}"/>
                    </a:ext>
                  </a:extLst>
                </p:cNvPr>
                <p:cNvPicPr/>
                <p:nvPr/>
              </p:nvPicPr>
              <p:blipFill>
                <a:blip r:embed="rId50"/>
                <a:stretch>
                  <a:fillRect/>
                </a:stretch>
              </p:blipFill>
              <p:spPr>
                <a:xfrm>
                  <a:off x="8818332" y="2641753"/>
                  <a:ext cx="25920" cy="2088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31" name="Entrada de lápiz 30">
                  <a:extLst>
                    <a:ext uri="{FF2B5EF4-FFF2-40B4-BE49-F238E27FC236}">
                      <a16:creationId xmlns:a16="http://schemas.microsoft.com/office/drawing/2014/main" id="{932F0FA7-0796-35F7-7D70-B0181D6496CB}"/>
                    </a:ext>
                  </a:extLst>
                </p14:cNvPr>
                <p14:cNvContentPartPr/>
                <p14:nvPr/>
              </p14:nvContentPartPr>
              <p14:xfrm>
                <a:off x="8890332" y="2452393"/>
                <a:ext cx="193680" cy="185400"/>
              </p14:xfrm>
            </p:contentPart>
          </mc:Choice>
          <mc:Fallback xmlns="">
            <p:pic>
              <p:nvPicPr>
                <p:cNvPr id="31" name="Entrada de lápiz 30">
                  <a:extLst>
                    <a:ext uri="{FF2B5EF4-FFF2-40B4-BE49-F238E27FC236}">
                      <a16:creationId xmlns:a16="http://schemas.microsoft.com/office/drawing/2014/main" id="{932F0FA7-0796-35F7-7D70-B0181D6496CB}"/>
                    </a:ext>
                  </a:extLst>
                </p:cNvPr>
                <p:cNvPicPr/>
                <p:nvPr/>
              </p:nvPicPr>
              <p:blipFill>
                <a:blip r:embed="rId52"/>
                <a:stretch>
                  <a:fillRect/>
                </a:stretch>
              </p:blipFill>
              <p:spPr>
                <a:xfrm>
                  <a:off x="8882772" y="2444833"/>
                  <a:ext cx="208440" cy="20052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32" name="Entrada de lápiz 31">
                  <a:extLst>
                    <a:ext uri="{FF2B5EF4-FFF2-40B4-BE49-F238E27FC236}">
                      <a16:creationId xmlns:a16="http://schemas.microsoft.com/office/drawing/2014/main" id="{61884781-1AE2-1FCC-1781-7A9263C383CA}"/>
                    </a:ext>
                  </a:extLst>
                </p14:cNvPr>
                <p14:cNvContentPartPr/>
                <p14:nvPr/>
              </p14:nvContentPartPr>
              <p14:xfrm>
                <a:off x="7813572" y="2235313"/>
                <a:ext cx="1364040" cy="591480"/>
              </p14:xfrm>
            </p:contentPart>
          </mc:Choice>
          <mc:Fallback xmlns="">
            <p:pic>
              <p:nvPicPr>
                <p:cNvPr id="32" name="Entrada de lápiz 31">
                  <a:extLst>
                    <a:ext uri="{FF2B5EF4-FFF2-40B4-BE49-F238E27FC236}">
                      <a16:creationId xmlns:a16="http://schemas.microsoft.com/office/drawing/2014/main" id="{61884781-1AE2-1FCC-1781-7A9263C383CA}"/>
                    </a:ext>
                  </a:extLst>
                </p:cNvPr>
                <p:cNvPicPr/>
                <p:nvPr/>
              </p:nvPicPr>
              <p:blipFill>
                <a:blip r:embed="rId54"/>
                <a:stretch>
                  <a:fillRect/>
                </a:stretch>
              </p:blipFill>
              <p:spPr>
                <a:xfrm>
                  <a:off x="7806012" y="2227753"/>
                  <a:ext cx="1379160" cy="6066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55">
            <p14:nvContentPartPr>
              <p14:cNvPr id="34" name="Entrada de lápiz 33">
                <a:extLst>
                  <a:ext uri="{FF2B5EF4-FFF2-40B4-BE49-F238E27FC236}">
                    <a16:creationId xmlns:a16="http://schemas.microsoft.com/office/drawing/2014/main" id="{FD5E55B4-FC5D-C636-C31F-64F13F2A04C5}"/>
                  </a:ext>
                </a:extLst>
              </p14:cNvPr>
              <p14:cNvContentPartPr/>
              <p14:nvPr/>
            </p14:nvContentPartPr>
            <p14:xfrm>
              <a:off x="7821852" y="3295513"/>
              <a:ext cx="158400" cy="34560"/>
            </p14:xfrm>
          </p:contentPart>
        </mc:Choice>
        <mc:Fallback xmlns="">
          <p:pic>
            <p:nvPicPr>
              <p:cNvPr id="34" name="Entrada de lápiz 33">
                <a:extLst>
                  <a:ext uri="{FF2B5EF4-FFF2-40B4-BE49-F238E27FC236}">
                    <a16:creationId xmlns:a16="http://schemas.microsoft.com/office/drawing/2014/main" id="{FD5E55B4-FC5D-C636-C31F-64F13F2A04C5}"/>
                  </a:ext>
                </a:extLst>
              </p:cNvPr>
              <p:cNvPicPr/>
              <p:nvPr/>
            </p:nvPicPr>
            <p:blipFill>
              <a:blip r:embed="rId56"/>
              <a:stretch>
                <a:fillRect/>
              </a:stretch>
            </p:blipFill>
            <p:spPr>
              <a:xfrm>
                <a:off x="7814292" y="3288313"/>
                <a:ext cx="173160" cy="4968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35" name="Entrada de lápiz 34">
                <a:extLst>
                  <a:ext uri="{FF2B5EF4-FFF2-40B4-BE49-F238E27FC236}">
                    <a16:creationId xmlns:a16="http://schemas.microsoft.com/office/drawing/2014/main" id="{BBC1FEEB-ECFF-1884-6AAA-6CB30ADAEBE2}"/>
                  </a:ext>
                </a:extLst>
              </p14:cNvPr>
              <p14:cNvContentPartPr/>
              <p14:nvPr/>
            </p14:nvContentPartPr>
            <p14:xfrm>
              <a:off x="7913652" y="3379393"/>
              <a:ext cx="164520" cy="28440"/>
            </p14:xfrm>
          </p:contentPart>
        </mc:Choice>
        <mc:Fallback xmlns="">
          <p:pic>
            <p:nvPicPr>
              <p:cNvPr id="35" name="Entrada de lápiz 34">
                <a:extLst>
                  <a:ext uri="{FF2B5EF4-FFF2-40B4-BE49-F238E27FC236}">
                    <a16:creationId xmlns:a16="http://schemas.microsoft.com/office/drawing/2014/main" id="{BBC1FEEB-ECFF-1884-6AAA-6CB30ADAEBE2}"/>
                  </a:ext>
                </a:extLst>
              </p:cNvPr>
              <p:cNvPicPr/>
              <p:nvPr/>
            </p:nvPicPr>
            <p:blipFill>
              <a:blip r:embed="rId58"/>
              <a:stretch>
                <a:fillRect/>
              </a:stretch>
            </p:blipFill>
            <p:spPr>
              <a:xfrm>
                <a:off x="7906092" y="3371833"/>
                <a:ext cx="17964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36" name="Entrada de lápiz 35">
                <a:extLst>
                  <a:ext uri="{FF2B5EF4-FFF2-40B4-BE49-F238E27FC236}">
                    <a16:creationId xmlns:a16="http://schemas.microsoft.com/office/drawing/2014/main" id="{DD4E13A6-4762-DE81-7D9B-7F3DA0B6C4D2}"/>
                  </a:ext>
                </a:extLst>
              </p14:cNvPr>
              <p14:cNvContentPartPr/>
              <p14:nvPr/>
            </p14:nvContentPartPr>
            <p14:xfrm>
              <a:off x="8331972" y="3358513"/>
              <a:ext cx="56520" cy="5040"/>
            </p14:xfrm>
          </p:contentPart>
        </mc:Choice>
        <mc:Fallback xmlns="">
          <p:pic>
            <p:nvPicPr>
              <p:cNvPr id="36" name="Entrada de lápiz 35">
                <a:extLst>
                  <a:ext uri="{FF2B5EF4-FFF2-40B4-BE49-F238E27FC236}">
                    <a16:creationId xmlns:a16="http://schemas.microsoft.com/office/drawing/2014/main" id="{DD4E13A6-4762-DE81-7D9B-7F3DA0B6C4D2}"/>
                  </a:ext>
                </a:extLst>
              </p:cNvPr>
              <p:cNvPicPr/>
              <p:nvPr/>
            </p:nvPicPr>
            <p:blipFill>
              <a:blip r:embed="rId60"/>
              <a:stretch>
                <a:fillRect/>
              </a:stretch>
            </p:blipFill>
            <p:spPr>
              <a:xfrm>
                <a:off x="8324412" y="3351313"/>
                <a:ext cx="71640"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37" name="Entrada de lápiz 36">
                <a:extLst>
                  <a:ext uri="{FF2B5EF4-FFF2-40B4-BE49-F238E27FC236}">
                    <a16:creationId xmlns:a16="http://schemas.microsoft.com/office/drawing/2014/main" id="{EEF26F56-33A0-2617-FF25-69A7CEEAD137}"/>
                  </a:ext>
                </a:extLst>
              </p14:cNvPr>
              <p14:cNvContentPartPr/>
              <p14:nvPr/>
            </p14:nvContentPartPr>
            <p14:xfrm>
              <a:off x="8456172" y="3209833"/>
              <a:ext cx="149760" cy="156960"/>
            </p14:xfrm>
          </p:contentPart>
        </mc:Choice>
        <mc:Fallback xmlns="">
          <p:pic>
            <p:nvPicPr>
              <p:cNvPr id="37" name="Entrada de lápiz 36">
                <a:extLst>
                  <a:ext uri="{FF2B5EF4-FFF2-40B4-BE49-F238E27FC236}">
                    <a16:creationId xmlns:a16="http://schemas.microsoft.com/office/drawing/2014/main" id="{EEF26F56-33A0-2617-FF25-69A7CEEAD137}"/>
                  </a:ext>
                </a:extLst>
              </p:cNvPr>
              <p:cNvPicPr/>
              <p:nvPr/>
            </p:nvPicPr>
            <p:blipFill>
              <a:blip r:embed="rId62"/>
              <a:stretch>
                <a:fillRect/>
              </a:stretch>
            </p:blipFill>
            <p:spPr>
              <a:xfrm>
                <a:off x="8448612" y="3202633"/>
                <a:ext cx="164880" cy="17208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38" name="Entrada de lápiz 37">
                <a:extLst>
                  <a:ext uri="{FF2B5EF4-FFF2-40B4-BE49-F238E27FC236}">
                    <a16:creationId xmlns:a16="http://schemas.microsoft.com/office/drawing/2014/main" id="{3C4DF92F-5868-A43C-4AD1-6151C80875BE}"/>
                  </a:ext>
                </a:extLst>
              </p14:cNvPr>
              <p14:cNvContentPartPr/>
              <p14:nvPr/>
            </p14:nvContentPartPr>
            <p14:xfrm>
              <a:off x="8189052" y="3260953"/>
              <a:ext cx="124200" cy="216000"/>
            </p14:xfrm>
          </p:contentPart>
        </mc:Choice>
        <mc:Fallback xmlns="">
          <p:pic>
            <p:nvPicPr>
              <p:cNvPr id="38" name="Entrada de lápiz 37">
                <a:extLst>
                  <a:ext uri="{FF2B5EF4-FFF2-40B4-BE49-F238E27FC236}">
                    <a16:creationId xmlns:a16="http://schemas.microsoft.com/office/drawing/2014/main" id="{3C4DF92F-5868-A43C-4AD1-6151C80875BE}"/>
                  </a:ext>
                </a:extLst>
              </p:cNvPr>
              <p:cNvPicPr/>
              <p:nvPr/>
            </p:nvPicPr>
            <p:blipFill>
              <a:blip r:embed="rId64"/>
              <a:stretch>
                <a:fillRect/>
              </a:stretch>
            </p:blipFill>
            <p:spPr>
              <a:xfrm>
                <a:off x="8181492" y="3253393"/>
                <a:ext cx="139320" cy="23112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39" name="Entrada de lápiz 38">
                <a:extLst>
                  <a:ext uri="{FF2B5EF4-FFF2-40B4-BE49-F238E27FC236}">
                    <a16:creationId xmlns:a16="http://schemas.microsoft.com/office/drawing/2014/main" id="{4E41D1FE-76BE-1024-C379-73336B321679}"/>
                  </a:ext>
                </a:extLst>
              </p14:cNvPr>
              <p14:cNvContentPartPr/>
              <p14:nvPr/>
            </p14:nvContentPartPr>
            <p14:xfrm>
              <a:off x="8637252" y="3180313"/>
              <a:ext cx="123480" cy="222480"/>
            </p14:xfrm>
          </p:contentPart>
        </mc:Choice>
        <mc:Fallback xmlns="">
          <p:pic>
            <p:nvPicPr>
              <p:cNvPr id="39" name="Entrada de lápiz 38">
                <a:extLst>
                  <a:ext uri="{FF2B5EF4-FFF2-40B4-BE49-F238E27FC236}">
                    <a16:creationId xmlns:a16="http://schemas.microsoft.com/office/drawing/2014/main" id="{4E41D1FE-76BE-1024-C379-73336B321679}"/>
                  </a:ext>
                </a:extLst>
              </p:cNvPr>
              <p:cNvPicPr/>
              <p:nvPr/>
            </p:nvPicPr>
            <p:blipFill>
              <a:blip r:embed="rId66"/>
              <a:stretch>
                <a:fillRect/>
              </a:stretch>
            </p:blipFill>
            <p:spPr>
              <a:xfrm>
                <a:off x="8629692" y="3172753"/>
                <a:ext cx="138600" cy="23760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40" name="Entrada de lápiz 39">
                <a:extLst>
                  <a:ext uri="{FF2B5EF4-FFF2-40B4-BE49-F238E27FC236}">
                    <a16:creationId xmlns:a16="http://schemas.microsoft.com/office/drawing/2014/main" id="{BCFD1A93-DB87-DAC3-3097-3E3AEDA8D9B7}"/>
                  </a:ext>
                </a:extLst>
              </p14:cNvPr>
              <p14:cNvContentPartPr/>
              <p14:nvPr/>
            </p14:nvContentPartPr>
            <p14:xfrm>
              <a:off x="8726172" y="3105433"/>
              <a:ext cx="114120" cy="120960"/>
            </p14:xfrm>
          </p:contentPart>
        </mc:Choice>
        <mc:Fallback xmlns="">
          <p:pic>
            <p:nvPicPr>
              <p:cNvPr id="40" name="Entrada de lápiz 39">
                <a:extLst>
                  <a:ext uri="{FF2B5EF4-FFF2-40B4-BE49-F238E27FC236}">
                    <a16:creationId xmlns:a16="http://schemas.microsoft.com/office/drawing/2014/main" id="{BCFD1A93-DB87-DAC3-3097-3E3AEDA8D9B7}"/>
                  </a:ext>
                </a:extLst>
              </p:cNvPr>
              <p:cNvPicPr/>
              <p:nvPr/>
            </p:nvPicPr>
            <p:blipFill>
              <a:blip r:embed="rId68"/>
              <a:stretch>
                <a:fillRect/>
              </a:stretch>
            </p:blipFill>
            <p:spPr>
              <a:xfrm>
                <a:off x="8718612" y="3097873"/>
                <a:ext cx="128880" cy="13608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41" name="Entrada de lápiz 40">
                <a:extLst>
                  <a:ext uri="{FF2B5EF4-FFF2-40B4-BE49-F238E27FC236}">
                    <a16:creationId xmlns:a16="http://schemas.microsoft.com/office/drawing/2014/main" id="{AC3CC0FB-0A3E-29FC-52EB-CC4E8F57598C}"/>
                  </a:ext>
                </a:extLst>
              </p14:cNvPr>
              <p14:cNvContentPartPr/>
              <p14:nvPr/>
            </p14:nvContentPartPr>
            <p14:xfrm>
              <a:off x="8958732" y="3172033"/>
              <a:ext cx="132480" cy="294840"/>
            </p14:xfrm>
          </p:contentPart>
        </mc:Choice>
        <mc:Fallback xmlns="">
          <p:pic>
            <p:nvPicPr>
              <p:cNvPr id="41" name="Entrada de lápiz 40">
                <a:extLst>
                  <a:ext uri="{FF2B5EF4-FFF2-40B4-BE49-F238E27FC236}">
                    <a16:creationId xmlns:a16="http://schemas.microsoft.com/office/drawing/2014/main" id="{AC3CC0FB-0A3E-29FC-52EB-CC4E8F57598C}"/>
                  </a:ext>
                </a:extLst>
              </p:cNvPr>
              <p:cNvPicPr/>
              <p:nvPr/>
            </p:nvPicPr>
            <p:blipFill>
              <a:blip r:embed="rId70"/>
              <a:stretch>
                <a:fillRect/>
              </a:stretch>
            </p:blipFill>
            <p:spPr>
              <a:xfrm>
                <a:off x="8951172" y="3164473"/>
                <a:ext cx="147600" cy="30996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42" name="Entrada de lápiz 41">
                <a:extLst>
                  <a:ext uri="{FF2B5EF4-FFF2-40B4-BE49-F238E27FC236}">
                    <a16:creationId xmlns:a16="http://schemas.microsoft.com/office/drawing/2014/main" id="{AC4FC345-5349-27F1-9A97-B33466F0A8A1}"/>
                  </a:ext>
                </a:extLst>
              </p14:cNvPr>
              <p14:cNvContentPartPr/>
              <p14:nvPr/>
            </p14:nvContentPartPr>
            <p14:xfrm>
              <a:off x="9196692" y="3351313"/>
              <a:ext cx="35280" cy="34200"/>
            </p14:xfrm>
          </p:contentPart>
        </mc:Choice>
        <mc:Fallback xmlns="">
          <p:pic>
            <p:nvPicPr>
              <p:cNvPr id="42" name="Entrada de lápiz 41">
                <a:extLst>
                  <a:ext uri="{FF2B5EF4-FFF2-40B4-BE49-F238E27FC236}">
                    <a16:creationId xmlns:a16="http://schemas.microsoft.com/office/drawing/2014/main" id="{AC4FC345-5349-27F1-9A97-B33466F0A8A1}"/>
                  </a:ext>
                </a:extLst>
              </p:cNvPr>
              <p:cNvPicPr/>
              <p:nvPr/>
            </p:nvPicPr>
            <p:blipFill>
              <a:blip r:embed="rId72"/>
              <a:stretch>
                <a:fillRect/>
              </a:stretch>
            </p:blipFill>
            <p:spPr>
              <a:xfrm>
                <a:off x="9189132" y="3343753"/>
                <a:ext cx="50400" cy="4932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43" name="Entrada de lápiz 42">
                <a:extLst>
                  <a:ext uri="{FF2B5EF4-FFF2-40B4-BE49-F238E27FC236}">
                    <a16:creationId xmlns:a16="http://schemas.microsoft.com/office/drawing/2014/main" id="{25D7910D-2FE3-2D3F-E83A-474EABFC25ED}"/>
                  </a:ext>
                </a:extLst>
              </p14:cNvPr>
              <p14:cNvContentPartPr/>
              <p14:nvPr/>
            </p14:nvContentPartPr>
            <p14:xfrm>
              <a:off x="9292812" y="3205873"/>
              <a:ext cx="119160" cy="204120"/>
            </p14:xfrm>
          </p:contentPart>
        </mc:Choice>
        <mc:Fallback xmlns="">
          <p:pic>
            <p:nvPicPr>
              <p:cNvPr id="43" name="Entrada de lápiz 42">
                <a:extLst>
                  <a:ext uri="{FF2B5EF4-FFF2-40B4-BE49-F238E27FC236}">
                    <a16:creationId xmlns:a16="http://schemas.microsoft.com/office/drawing/2014/main" id="{25D7910D-2FE3-2D3F-E83A-474EABFC25ED}"/>
                  </a:ext>
                </a:extLst>
              </p:cNvPr>
              <p:cNvPicPr/>
              <p:nvPr/>
            </p:nvPicPr>
            <p:blipFill>
              <a:blip r:embed="rId74"/>
              <a:stretch>
                <a:fillRect/>
              </a:stretch>
            </p:blipFill>
            <p:spPr>
              <a:xfrm>
                <a:off x="9285252" y="3198313"/>
                <a:ext cx="134280" cy="21924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44" name="Entrada de lápiz 43">
                <a:extLst>
                  <a:ext uri="{FF2B5EF4-FFF2-40B4-BE49-F238E27FC236}">
                    <a16:creationId xmlns:a16="http://schemas.microsoft.com/office/drawing/2014/main" id="{D6A957B9-FDB6-554E-BF4C-578772BF229F}"/>
                  </a:ext>
                </a:extLst>
              </p14:cNvPr>
              <p14:cNvContentPartPr/>
              <p14:nvPr/>
            </p14:nvContentPartPr>
            <p14:xfrm>
              <a:off x="9495132" y="3132793"/>
              <a:ext cx="118440" cy="290880"/>
            </p14:xfrm>
          </p:contentPart>
        </mc:Choice>
        <mc:Fallback xmlns="">
          <p:pic>
            <p:nvPicPr>
              <p:cNvPr id="44" name="Entrada de lápiz 43">
                <a:extLst>
                  <a:ext uri="{FF2B5EF4-FFF2-40B4-BE49-F238E27FC236}">
                    <a16:creationId xmlns:a16="http://schemas.microsoft.com/office/drawing/2014/main" id="{D6A957B9-FDB6-554E-BF4C-578772BF229F}"/>
                  </a:ext>
                </a:extLst>
              </p:cNvPr>
              <p:cNvPicPr/>
              <p:nvPr/>
            </p:nvPicPr>
            <p:blipFill>
              <a:blip r:embed="rId76"/>
              <a:stretch>
                <a:fillRect/>
              </a:stretch>
            </p:blipFill>
            <p:spPr>
              <a:xfrm>
                <a:off x="9487572" y="3125233"/>
                <a:ext cx="133560" cy="30600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49" name="Entrada de lápiz 48">
                <a:extLst>
                  <a:ext uri="{FF2B5EF4-FFF2-40B4-BE49-F238E27FC236}">
                    <a16:creationId xmlns:a16="http://schemas.microsoft.com/office/drawing/2014/main" id="{29E05190-3CD6-AE39-513C-A5F460E71E6C}"/>
                  </a:ext>
                </a:extLst>
              </p14:cNvPr>
              <p14:cNvContentPartPr/>
              <p14:nvPr/>
            </p14:nvContentPartPr>
            <p14:xfrm>
              <a:off x="8415852" y="3755953"/>
              <a:ext cx="27360" cy="10080"/>
            </p14:xfrm>
          </p:contentPart>
        </mc:Choice>
        <mc:Fallback xmlns="">
          <p:pic>
            <p:nvPicPr>
              <p:cNvPr id="49" name="Entrada de lápiz 48">
                <a:extLst>
                  <a:ext uri="{FF2B5EF4-FFF2-40B4-BE49-F238E27FC236}">
                    <a16:creationId xmlns:a16="http://schemas.microsoft.com/office/drawing/2014/main" id="{29E05190-3CD6-AE39-513C-A5F460E71E6C}"/>
                  </a:ext>
                </a:extLst>
              </p:cNvPr>
              <p:cNvPicPr/>
              <p:nvPr/>
            </p:nvPicPr>
            <p:blipFill>
              <a:blip r:embed="rId78"/>
              <a:stretch>
                <a:fillRect/>
              </a:stretch>
            </p:blipFill>
            <p:spPr>
              <a:xfrm>
                <a:off x="8408292" y="3748393"/>
                <a:ext cx="42480" cy="2520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50" name="Entrada de lápiz 49">
                <a:extLst>
                  <a:ext uri="{FF2B5EF4-FFF2-40B4-BE49-F238E27FC236}">
                    <a16:creationId xmlns:a16="http://schemas.microsoft.com/office/drawing/2014/main" id="{493E1D29-61A1-9B1D-6A17-7182B42E2FD1}"/>
                  </a:ext>
                </a:extLst>
              </p14:cNvPr>
              <p14:cNvContentPartPr/>
              <p14:nvPr/>
            </p14:nvContentPartPr>
            <p14:xfrm>
              <a:off x="8516652" y="3603313"/>
              <a:ext cx="152280" cy="200880"/>
            </p14:xfrm>
          </p:contentPart>
        </mc:Choice>
        <mc:Fallback xmlns="">
          <p:pic>
            <p:nvPicPr>
              <p:cNvPr id="50" name="Entrada de lápiz 49">
                <a:extLst>
                  <a:ext uri="{FF2B5EF4-FFF2-40B4-BE49-F238E27FC236}">
                    <a16:creationId xmlns:a16="http://schemas.microsoft.com/office/drawing/2014/main" id="{493E1D29-61A1-9B1D-6A17-7182B42E2FD1}"/>
                  </a:ext>
                </a:extLst>
              </p:cNvPr>
              <p:cNvPicPr/>
              <p:nvPr/>
            </p:nvPicPr>
            <p:blipFill>
              <a:blip r:embed="rId80"/>
              <a:stretch>
                <a:fillRect/>
              </a:stretch>
            </p:blipFill>
            <p:spPr>
              <a:xfrm>
                <a:off x="8509092" y="3595753"/>
                <a:ext cx="1674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51" name="Entrada de lápiz 50">
                <a:extLst>
                  <a:ext uri="{FF2B5EF4-FFF2-40B4-BE49-F238E27FC236}">
                    <a16:creationId xmlns:a16="http://schemas.microsoft.com/office/drawing/2014/main" id="{659401BD-948D-44DD-D27A-BF65B0B18A38}"/>
                  </a:ext>
                </a:extLst>
              </p14:cNvPr>
              <p14:cNvContentPartPr/>
              <p14:nvPr/>
            </p14:nvContentPartPr>
            <p14:xfrm>
              <a:off x="8703852" y="3598993"/>
              <a:ext cx="129960" cy="187560"/>
            </p14:xfrm>
          </p:contentPart>
        </mc:Choice>
        <mc:Fallback xmlns="">
          <p:pic>
            <p:nvPicPr>
              <p:cNvPr id="51" name="Entrada de lápiz 50">
                <a:extLst>
                  <a:ext uri="{FF2B5EF4-FFF2-40B4-BE49-F238E27FC236}">
                    <a16:creationId xmlns:a16="http://schemas.microsoft.com/office/drawing/2014/main" id="{659401BD-948D-44DD-D27A-BF65B0B18A38}"/>
                  </a:ext>
                </a:extLst>
              </p:cNvPr>
              <p:cNvPicPr/>
              <p:nvPr/>
            </p:nvPicPr>
            <p:blipFill>
              <a:blip r:embed="rId82"/>
              <a:stretch>
                <a:fillRect/>
              </a:stretch>
            </p:blipFill>
            <p:spPr>
              <a:xfrm>
                <a:off x="8696292" y="3591433"/>
                <a:ext cx="145080" cy="20268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52" name="Entrada de lápiz 51">
                <a:extLst>
                  <a:ext uri="{FF2B5EF4-FFF2-40B4-BE49-F238E27FC236}">
                    <a16:creationId xmlns:a16="http://schemas.microsoft.com/office/drawing/2014/main" id="{B4D37BAD-7CF7-CF62-0E10-79C0EA629ED6}"/>
                  </a:ext>
                </a:extLst>
              </p14:cNvPr>
              <p14:cNvContentPartPr/>
              <p14:nvPr/>
            </p14:nvContentPartPr>
            <p14:xfrm>
              <a:off x="8881692" y="3532753"/>
              <a:ext cx="161640" cy="209520"/>
            </p14:xfrm>
          </p:contentPart>
        </mc:Choice>
        <mc:Fallback xmlns="">
          <p:pic>
            <p:nvPicPr>
              <p:cNvPr id="52" name="Entrada de lápiz 51">
                <a:extLst>
                  <a:ext uri="{FF2B5EF4-FFF2-40B4-BE49-F238E27FC236}">
                    <a16:creationId xmlns:a16="http://schemas.microsoft.com/office/drawing/2014/main" id="{B4D37BAD-7CF7-CF62-0E10-79C0EA629ED6}"/>
                  </a:ext>
                </a:extLst>
              </p:cNvPr>
              <p:cNvPicPr/>
              <p:nvPr/>
            </p:nvPicPr>
            <p:blipFill>
              <a:blip r:embed="rId84"/>
              <a:stretch>
                <a:fillRect/>
              </a:stretch>
            </p:blipFill>
            <p:spPr>
              <a:xfrm>
                <a:off x="8874132" y="3525193"/>
                <a:ext cx="176760" cy="22464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53" name="Entrada de lápiz 52">
                <a:extLst>
                  <a:ext uri="{FF2B5EF4-FFF2-40B4-BE49-F238E27FC236}">
                    <a16:creationId xmlns:a16="http://schemas.microsoft.com/office/drawing/2014/main" id="{27D1D9E3-3C63-2E66-890B-B4DA86E956D0}"/>
                  </a:ext>
                </a:extLst>
              </p14:cNvPr>
              <p14:cNvContentPartPr/>
              <p14:nvPr/>
            </p14:nvContentPartPr>
            <p14:xfrm>
              <a:off x="9143412" y="3559033"/>
              <a:ext cx="71280" cy="264600"/>
            </p14:xfrm>
          </p:contentPart>
        </mc:Choice>
        <mc:Fallback xmlns="">
          <p:pic>
            <p:nvPicPr>
              <p:cNvPr id="53" name="Entrada de lápiz 52">
                <a:extLst>
                  <a:ext uri="{FF2B5EF4-FFF2-40B4-BE49-F238E27FC236}">
                    <a16:creationId xmlns:a16="http://schemas.microsoft.com/office/drawing/2014/main" id="{27D1D9E3-3C63-2E66-890B-B4DA86E956D0}"/>
                  </a:ext>
                </a:extLst>
              </p:cNvPr>
              <p:cNvPicPr/>
              <p:nvPr/>
            </p:nvPicPr>
            <p:blipFill>
              <a:blip r:embed="rId86"/>
              <a:stretch>
                <a:fillRect/>
              </a:stretch>
            </p:blipFill>
            <p:spPr>
              <a:xfrm>
                <a:off x="9135852" y="3551833"/>
                <a:ext cx="86400" cy="27972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54" name="Entrada de lápiz 53">
                <a:extLst>
                  <a:ext uri="{FF2B5EF4-FFF2-40B4-BE49-F238E27FC236}">
                    <a16:creationId xmlns:a16="http://schemas.microsoft.com/office/drawing/2014/main" id="{13C7ACC7-7043-EB63-8D49-12B91DD53CA6}"/>
                  </a:ext>
                </a:extLst>
              </p14:cNvPr>
              <p14:cNvContentPartPr/>
              <p14:nvPr/>
            </p14:nvContentPartPr>
            <p14:xfrm>
              <a:off x="9312252" y="3684313"/>
              <a:ext cx="25920" cy="35280"/>
            </p14:xfrm>
          </p:contentPart>
        </mc:Choice>
        <mc:Fallback xmlns="">
          <p:pic>
            <p:nvPicPr>
              <p:cNvPr id="54" name="Entrada de lápiz 53">
                <a:extLst>
                  <a:ext uri="{FF2B5EF4-FFF2-40B4-BE49-F238E27FC236}">
                    <a16:creationId xmlns:a16="http://schemas.microsoft.com/office/drawing/2014/main" id="{13C7ACC7-7043-EB63-8D49-12B91DD53CA6}"/>
                  </a:ext>
                </a:extLst>
              </p:cNvPr>
              <p:cNvPicPr/>
              <p:nvPr/>
            </p:nvPicPr>
            <p:blipFill>
              <a:blip r:embed="rId88"/>
              <a:stretch>
                <a:fillRect/>
              </a:stretch>
            </p:blipFill>
            <p:spPr>
              <a:xfrm>
                <a:off x="9304692" y="3676753"/>
                <a:ext cx="40680" cy="5040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55" name="Entrada de lápiz 54">
                <a:extLst>
                  <a:ext uri="{FF2B5EF4-FFF2-40B4-BE49-F238E27FC236}">
                    <a16:creationId xmlns:a16="http://schemas.microsoft.com/office/drawing/2014/main" id="{11DC4A01-7F4F-BDEB-31DF-1185CCBCEADF}"/>
                  </a:ext>
                </a:extLst>
              </p14:cNvPr>
              <p14:cNvContentPartPr/>
              <p14:nvPr/>
            </p14:nvContentPartPr>
            <p14:xfrm>
              <a:off x="9419532" y="3541753"/>
              <a:ext cx="140760" cy="234000"/>
            </p14:xfrm>
          </p:contentPart>
        </mc:Choice>
        <mc:Fallback xmlns="">
          <p:pic>
            <p:nvPicPr>
              <p:cNvPr id="55" name="Entrada de lápiz 54">
                <a:extLst>
                  <a:ext uri="{FF2B5EF4-FFF2-40B4-BE49-F238E27FC236}">
                    <a16:creationId xmlns:a16="http://schemas.microsoft.com/office/drawing/2014/main" id="{11DC4A01-7F4F-BDEB-31DF-1185CCBCEADF}"/>
                  </a:ext>
                </a:extLst>
              </p:cNvPr>
              <p:cNvPicPr/>
              <p:nvPr/>
            </p:nvPicPr>
            <p:blipFill>
              <a:blip r:embed="rId90"/>
              <a:stretch>
                <a:fillRect/>
              </a:stretch>
            </p:blipFill>
            <p:spPr>
              <a:xfrm>
                <a:off x="9412332" y="3534193"/>
                <a:ext cx="155520" cy="24912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57" name="Entrada de lápiz 56">
                <a:extLst>
                  <a:ext uri="{FF2B5EF4-FFF2-40B4-BE49-F238E27FC236}">
                    <a16:creationId xmlns:a16="http://schemas.microsoft.com/office/drawing/2014/main" id="{150CB7D9-4236-E960-588C-8420303EE3A9}"/>
                  </a:ext>
                </a:extLst>
              </p14:cNvPr>
              <p14:cNvContentPartPr/>
              <p14:nvPr/>
            </p14:nvContentPartPr>
            <p14:xfrm>
              <a:off x="9678372" y="3505393"/>
              <a:ext cx="105120" cy="270360"/>
            </p14:xfrm>
          </p:contentPart>
        </mc:Choice>
        <mc:Fallback xmlns="">
          <p:pic>
            <p:nvPicPr>
              <p:cNvPr id="57" name="Entrada de lápiz 56">
                <a:extLst>
                  <a:ext uri="{FF2B5EF4-FFF2-40B4-BE49-F238E27FC236}">
                    <a16:creationId xmlns:a16="http://schemas.microsoft.com/office/drawing/2014/main" id="{150CB7D9-4236-E960-588C-8420303EE3A9}"/>
                  </a:ext>
                </a:extLst>
              </p:cNvPr>
              <p:cNvPicPr/>
              <p:nvPr/>
            </p:nvPicPr>
            <p:blipFill>
              <a:blip r:embed="rId92"/>
              <a:stretch>
                <a:fillRect/>
              </a:stretch>
            </p:blipFill>
            <p:spPr>
              <a:xfrm>
                <a:off x="9670812" y="3497833"/>
                <a:ext cx="120240" cy="285480"/>
              </a:xfrm>
              <a:prstGeom prst="rect">
                <a:avLst/>
              </a:prstGeom>
            </p:spPr>
          </p:pic>
        </mc:Fallback>
      </mc:AlternateContent>
      <p:grpSp>
        <p:nvGrpSpPr>
          <p:cNvPr id="60" name="Grupo 59">
            <a:extLst>
              <a:ext uri="{FF2B5EF4-FFF2-40B4-BE49-F238E27FC236}">
                <a16:creationId xmlns:a16="http://schemas.microsoft.com/office/drawing/2014/main" id="{6A269862-D0DF-9876-1EEC-DDF6FBB307F0}"/>
              </a:ext>
            </a:extLst>
          </p:cNvPr>
          <p:cNvGrpSpPr/>
          <p:nvPr/>
        </p:nvGrpSpPr>
        <p:grpSpPr>
          <a:xfrm>
            <a:off x="7473012" y="3672073"/>
            <a:ext cx="640080" cy="162000"/>
            <a:chOff x="7473012" y="3672073"/>
            <a:chExt cx="640080" cy="162000"/>
          </a:xfrm>
        </p:grpSpPr>
        <mc:AlternateContent xmlns:mc="http://schemas.openxmlformats.org/markup-compatibility/2006" xmlns:p14="http://schemas.microsoft.com/office/powerpoint/2010/main">
          <mc:Choice Requires="p14">
            <p:contentPart p14:bwMode="auto" r:id="rId93">
              <p14:nvContentPartPr>
                <p14:cNvPr id="46" name="Entrada de lápiz 45">
                  <a:extLst>
                    <a:ext uri="{FF2B5EF4-FFF2-40B4-BE49-F238E27FC236}">
                      <a16:creationId xmlns:a16="http://schemas.microsoft.com/office/drawing/2014/main" id="{BBA2C629-E30B-D701-F5C4-C01C44BAD8AA}"/>
                    </a:ext>
                  </a:extLst>
                </p14:cNvPr>
                <p14:cNvContentPartPr/>
                <p14:nvPr/>
              </p14:nvContentPartPr>
              <p14:xfrm>
                <a:off x="7986012" y="3721393"/>
                <a:ext cx="127080" cy="5040"/>
              </p14:xfrm>
            </p:contentPart>
          </mc:Choice>
          <mc:Fallback xmlns="">
            <p:pic>
              <p:nvPicPr>
                <p:cNvPr id="46" name="Entrada de lápiz 45">
                  <a:extLst>
                    <a:ext uri="{FF2B5EF4-FFF2-40B4-BE49-F238E27FC236}">
                      <a16:creationId xmlns:a16="http://schemas.microsoft.com/office/drawing/2014/main" id="{BBA2C629-E30B-D701-F5C4-C01C44BAD8AA}"/>
                    </a:ext>
                  </a:extLst>
                </p:cNvPr>
                <p:cNvPicPr/>
                <p:nvPr/>
              </p:nvPicPr>
              <p:blipFill>
                <a:blip r:embed="rId94"/>
                <a:stretch>
                  <a:fillRect/>
                </a:stretch>
              </p:blipFill>
              <p:spPr>
                <a:xfrm>
                  <a:off x="7978452" y="3713833"/>
                  <a:ext cx="142200"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47" name="Entrada de lápiz 46">
                  <a:extLst>
                    <a:ext uri="{FF2B5EF4-FFF2-40B4-BE49-F238E27FC236}">
                      <a16:creationId xmlns:a16="http://schemas.microsoft.com/office/drawing/2014/main" id="{6BE69AC4-EC0A-FDD3-3014-B35E1EAC8B5B}"/>
                    </a:ext>
                  </a:extLst>
                </p14:cNvPr>
                <p14:cNvContentPartPr/>
                <p14:nvPr/>
              </p14:nvContentPartPr>
              <p14:xfrm>
                <a:off x="8019492" y="3783673"/>
                <a:ext cx="91800" cy="23760"/>
              </p14:xfrm>
            </p:contentPart>
          </mc:Choice>
          <mc:Fallback xmlns="">
            <p:pic>
              <p:nvPicPr>
                <p:cNvPr id="47" name="Entrada de lápiz 46">
                  <a:extLst>
                    <a:ext uri="{FF2B5EF4-FFF2-40B4-BE49-F238E27FC236}">
                      <a16:creationId xmlns:a16="http://schemas.microsoft.com/office/drawing/2014/main" id="{6BE69AC4-EC0A-FDD3-3014-B35E1EAC8B5B}"/>
                    </a:ext>
                  </a:extLst>
                </p:cNvPr>
                <p:cNvPicPr/>
                <p:nvPr/>
              </p:nvPicPr>
              <p:blipFill>
                <a:blip r:embed="rId96"/>
                <a:stretch>
                  <a:fillRect/>
                </a:stretch>
              </p:blipFill>
              <p:spPr>
                <a:xfrm>
                  <a:off x="8011932" y="3776113"/>
                  <a:ext cx="106920" cy="3888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59" name="Entrada de lápiz 58">
                  <a:extLst>
                    <a:ext uri="{FF2B5EF4-FFF2-40B4-BE49-F238E27FC236}">
                      <a16:creationId xmlns:a16="http://schemas.microsoft.com/office/drawing/2014/main" id="{54E76E8B-042F-2BBA-043B-775DDE589196}"/>
                    </a:ext>
                  </a:extLst>
                </p14:cNvPr>
                <p14:cNvContentPartPr/>
                <p14:nvPr/>
              </p14:nvContentPartPr>
              <p14:xfrm>
                <a:off x="7473012" y="3672073"/>
                <a:ext cx="443520" cy="162000"/>
              </p14:xfrm>
            </p:contentPart>
          </mc:Choice>
          <mc:Fallback xmlns="">
            <p:pic>
              <p:nvPicPr>
                <p:cNvPr id="59" name="Entrada de lápiz 58">
                  <a:extLst>
                    <a:ext uri="{FF2B5EF4-FFF2-40B4-BE49-F238E27FC236}">
                      <a16:creationId xmlns:a16="http://schemas.microsoft.com/office/drawing/2014/main" id="{54E76E8B-042F-2BBA-043B-775DDE589196}"/>
                    </a:ext>
                  </a:extLst>
                </p:cNvPr>
                <p:cNvPicPr/>
                <p:nvPr/>
              </p:nvPicPr>
              <p:blipFill>
                <a:blip r:embed="rId98"/>
                <a:stretch>
                  <a:fillRect/>
                </a:stretch>
              </p:blipFill>
              <p:spPr>
                <a:xfrm>
                  <a:off x="7465452" y="3664513"/>
                  <a:ext cx="458280" cy="1767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99">
            <p14:nvContentPartPr>
              <p14:cNvPr id="61" name="Entrada de lápiz 60">
                <a:extLst>
                  <a:ext uri="{FF2B5EF4-FFF2-40B4-BE49-F238E27FC236}">
                    <a16:creationId xmlns:a16="http://schemas.microsoft.com/office/drawing/2014/main" id="{C1A64E41-DB09-8990-3434-39A4EC35BFE2}"/>
                  </a:ext>
                </a:extLst>
              </p14:cNvPr>
              <p14:cNvContentPartPr/>
              <p14:nvPr/>
            </p14:nvContentPartPr>
            <p14:xfrm>
              <a:off x="9601332" y="4040353"/>
              <a:ext cx="1635120" cy="162000"/>
            </p14:xfrm>
          </p:contentPart>
        </mc:Choice>
        <mc:Fallback xmlns="">
          <p:pic>
            <p:nvPicPr>
              <p:cNvPr id="61" name="Entrada de lápiz 60">
                <a:extLst>
                  <a:ext uri="{FF2B5EF4-FFF2-40B4-BE49-F238E27FC236}">
                    <a16:creationId xmlns:a16="http://schemas.microsoft.com/office/drawing/2014/main" id="{C1A64E41-DB09-8990-3434-39A4EC35BFE2}"/>
                  </a:ext>
                </a:extLst>
              </p:cNvPr>
              <p:cNvPicPr/>
              <p:nvPr/>
            </p:nvPicPr>
            <p:blipFill>
              <a:blip r:embed="rId100"/>
              <a:stretch>
                <a:fillRect/>
              </a:stretch>
            </p:blipFill>
            <p:spPr>
              <a:xfrm>
                <a:off x="9593772" y="4033153"/>
                <a:ext cx="1650240" cy="17712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62" name="Entrada de lápiz 61">
                <a:extLst>
                  <a:ext uri="{FF2B5EF4-FFF2-40B4-BE49-F238E27FC236}">
                    <a16:creationId xmlns:a16="http://schemas.microsoft.com/office/drawing/2014/main" id="{A95017A0-F70D-C53A-B959-7FCE1E017E54}"/>
                  </a:ext>
                </a:extLst>
              </p14:cNvPr>
              <p14:cNvContentPartPr/>
              <p14:nvPr/>
            </p14:nvContentPartPr>
            <p14:xfrm>
              <a:off x="894012" y="4275793"/>
              <a:ext cx="1158480" cy="245520"/>
            </p14:xfrm>
          </p:contentPart>
        </mc:Choice>
        <mc:Fallback xmlns="">
          <p:pic>
            <p:nvPicPr>
              <p:cNvPr id="62" name="Entrada de lápiz 61">
                <a:extLst>
                  <a:ext uri="{FF2B5EF4-FFF2-40B4-BE49-F238E27FC236}">
                    <a16:creationId xmlns:a16="http://schemas.microsoft.com/office/drawing/2014/main" id="{A95017A0-F70D-C53A-B959-7FCE1E017E54}"/>
                  </a:ext>
                </a:extLst>
              </p:cNvPr>
              <p:cNvPicPr/>
              <p:nvPr/>
            </p:nvPicPr>
            <p:blipFill>
              <a:blip r:embed="rId102"/>
              <a:stretch>
                <a:fillRect/>
              </a:stretch>
            </p:blipFill>
            <p:spPr>
              <a:xfrm>
                <a:off x="886452" y="4268233"/>
                <a:ext cx="1173600" cy="26028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63" name="Entrada de lápiz 62">
                <a:extLst>
                  <a:ext uri="{FF2B5EF4-FFF2-40B4-BE49-F238E27FC236}">
                    <a16:creationId xmlns:a16="http://schemas.microsoft.com/office/drawing/2014/main" id="{F56115B8-14F5-DC55-B1EB-6A19CBF9434F}"/>
                  </a:ext>
                </a:extLst>
              </p14:cNvPr>
              <p14:cNvContentPartPr/>
              <p14:nvPr/>
            </p14:nvContentPartPr>
            <p14:xfrm>
              <a:off x="9554172" y="4055113"/>
              <a:ext cx="360" cy="360"/>
            </p14:xfrm>
          </p:contentPart>
        </mc:Choice>
        <mc:Fallback xmlns="">
          <p:pic>
            <p:nvPicPr>
              <p:cNvPr id="63" name="Entrada de lápiz 62">
                <a:extLst>
                  <a:ext uri="{FF2B5EF4-FFF2-40B4-BE49-F238E27FC236}">
                    <a16:creationId xmlns:a16="http://schemas.microsoft.com/office/drawing/2014/main" id="{F56115B8-14F5-DC55-B1EB-6A19CBF9434F}"/>
                  </a:ext>
                </a:extLst>
              </p:cNvPr>
              <p:cNvPicPr/>
              <p:nvPr/>
            </p:nvPicPr>
            <p:blipFill>
              <a:blip r:embed="rId104"/>
              <a:stretch>
                <a:fillRect/>
              </a:stretch>
            </p:blipFill>
            <p:spPr>
              <a:xfrm>
                <a:off x="9518532" y="3983113"/>
                <a:ext cx="720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64" name="Entrada de lápiz 63">
                <a:extLst>
                  <a:ext uri="{FF2B5EF4-FFF2-40B4-BE49-F238E27FC236}">
                    <a16:creationId xmlns:a16="http://schemas.microsoft.com/office/drawing/2014/main" id="{1268A5BB-B91F-B32A-2E38-57923CCAE002}"/>
                  </a:ext>
                </a:extLst>
              </p14:cNvPr>
              <p14:cNvContentPartPr/>
              <p14:nvPr/>
            </p14:nvContentPartPr>
            <p14:xfrm>
              <a:off x="9553452" y="4010113"/>
              <a:ext cx="858240" cy="28080"/>
            </p14:xfrm>
          </p:contentPart>
        </mc:Choice>
        <mc:Fallback xmlns="">
          <p:pic>
            <p:nvPicPr>
              <p:cNvPr id="64" name="Entrada de lápiz 63">
                <a:extLst>
                  <a:ext uri="{FF2B5EF4-FFF2-40B4-BE49-F238E27FC236}">
                    <a16:creationId xmlns:a16="http://schemas.microsoft.com/office/drawing/2014/main" id="{1268A5BB-B91F-B32A-2E38-57923CCAE002}"/>
                  </a:ext>
                </a:extLst>
              </p:cNvPr>
              <p:cNvPicPr/>
              <p:nvPr/>
            </p:nvPicPr>
            <p:blipFill>
              <a:blip r:embed="rId106"/>
              <a:stretch>
                <a:fillRect/>
              </a:stretch>
            </p:blipFill>
            <p:spPr>
              <a:xfrm>
                <a:off x="9517452" y="3938113"/>
                <a:ext cx="929880" cy="171720"/>
              </a:xfrm>
              <a:prstGeom prst="rect">
                <a:avLst/>
              </a:prstGeom>
            </p:spPr>
          </p:pic>
        </mc:Fallback>
      </mc:AlternateContent>
      <p:grpSp>
        <p:nvGrpSpPr>
          <p:cNvPr id="108" name="Grupo 107">
            <a:extLst>
              <a:ext uri="{FF2B5EF4-FFF2-40B4-BE49-F238E27FC236}">
                <a16:creationId xmlns:a16="http://schemas.microsoft.com/office/drawing/2014/main" id="{E2EA882B-4C56-9A1A-F338-8567EE11DB27}"/>
              </a:ext>
            </a:extLst>
          </p:cNvPr>
          <p:cNvGrpSpPr/>
          <p:nvPr/>
        </p:nvGrpSpPr>
        <p:grpSpPr>
          <a:xfrm>
            <a:off x="1102092" y="4371553"/>
            <a:ext cx="1786320" cy="581400"/>
            <a:chOff x="1102092" y="4371553"/>
            <a:chExt cx="1786320" cy="581400"/>
          </a:xfrm>
        </p:grpSpPr>
        <mc:AlternateContent xmlns:mc="http://schemas.openxmlformats.org/markup-compatibility/2006" xmlns:p14="http://schemas.microsoft.com/office/powerpoint/2010/main">
          <mc:Choice Requires="p14">
            <p:contentPart p14:bwMode="auto" r:id="rId107">
              <p14:nvContentPartPr>
                <p14:cNvPr id="94" name="Entrada de lápiz 93">
                  <a:extLst>
                    <a:ext uri="{FF2B5EF4-FFF2-40B4-BE49-F238E27FC236}">
                      <a16:creationId xmlns:a16="http://schemas.microsoft.com/office/drawing/2014/main" id="{AAEFC1F1-45E6-ED13-5DEA-CB83664EEA2D}"/>
                    </a:ext>
                  </a:extLst>
                </p14:cNvPr>
                <p14:cNvContentPartPr/>
                <p14:nvPr/>
              </p14:nvContentPartPr>
              <p14:xfrm>
                <a:off x="1102092" y="4916233"/>
                <a:ext cx="267480" cy="27360"/>
              </p14:xfrm>
            </p:contentPart>
          </mc:Choice>
          <mc:Fallback xmlns="">
            <p:pic>
              <p:nvPicPr>
                <p:cNvPr id="94" name="Entrada de lápiz 93">
                  <a:extLst>
                    <a:ext uri="{FF2B5EF4-FFF2-40B4-BE49-F238E27FC236}">
                      <a16:creationId xmlns:a16="http://schemas.microsoft.com/office/drawing/2014/main" id="{AAEFC1F1-45E6-ED13-5DEA-CB83664EEA2D}"/>
                    </a:ext>
                  </a:extLst>
                </p:cNvPr>
                <p:cNvPicPr/>
                <p:nvPr/>
              </p:nvPicPr>
              <p:blipFill>
                <a:blip r:embed="rId108"/>
                <a:stretch>
                  <a:fillRect/>
                </a:stretch>
              </p:blipFill>
              <p:spPr>
                <a:xfrm>
                  <a:off x="1094532" y="4908673"/>
                  <a:ext cx="282600" cy="4248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95" name="Entrada de lápiz 94">
                  <a:extLst>
                    <a:ext uri="{FF2B5EF4-FFF2-40B4-BE49-F238E27FC236}">
                      <a16:creationId xmlns:a16="http://schemas.microsoft.com/office/drawing/2014/main" id="{5CD9A35A-CF42-7A7A-F3B1-CF568FFFD02F}"/>
                    </a:ext>
                  </a:extLst>
                </p14:cNvPr>
                <p14:cNvContentPartPr/>
                <p14:nvPr/>
              </p14:nvContentPartPr>
              <p14:xfrm>
                <a:off x="1521132" y="4879153"/>
                <a:ext cx="262080" cy="73800"/>
              </p14:xfrm>
            </p:contentPart>
          </mc:Choice>
          <mc:Fallback xmlns="">
            <p:pic>
              <p:nvPicPr>
                <p:cNvPr id="95" name="Entrada de lápiz 94">
                  <a:extLst>
                    <a:ext uri="{FF2B5EF4-FFF2-40B4-BE49-F238E27FC236}">
                      <a16:creationId xmlns:a16="http://schemas.microsoft.com/office/drawing/2014/main" id="{5CD9A35A-CF42-7A7A-F3B1-CF568FFFD02F}"/>
                    </a:ext>
                  </a:extLst>
                </p:cNvPr>
                <p:cNvPicPr/>
                <p:nvPr/>
              </p:nvPicPr>
              <p:blipFill>
                <a:blip r:embed="rId110"/>
                <a:stretch>
                  <a:fillRect/>
                </a:stretch>
              </p:blipFill>
              <p:spPr>
                <a:xfrm>
                  <a:off x="1513572" y="4871593"/>
                  <a:ext cx="277200" cy="8856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96" name="Entrada de lápiz 95">
                  <a:extLst>
                    <a:ext uri="{FF2B5EF4-FFF2-40B4-BE49-F238E27FC236}">
                      <a16:creationId xmlns:a16="http://schemas.microsoft.com/office/drawing/2014/main" id="{B67106F2-14F0-6D0E-02F7-93AF619ABFB3}"/>
                    </a:ext>
                  </a:extLst>
                </p14:cNvPr>
                <p14:cNvContentPartPr/>
                <p14:nvPr/>
              </p14:nvContentPartPr>
              <p14:xfrm>
                <a:off x="1937292" y="4893193"/>
                <a:ext cx="205560" cy="20160"/>
              </p14:xfrm>
            </p:contentPart>
          </mc:Choice>
          <mc:Fallback xmlns="">
            <p:pic>
              <p:nvPicPr>
                <p:cNvPr id="96" name="Entrada de lápiz 95">
                  <a:extLst>
                    <a:ext uri="{FF2B5EF4-FFF2-40B4-BE49-F238E27FC236}">
                      <a16:creationId xmlns:a16="http://schemas.microsoft.com/office/drawing/2014/main" id="{B67106F2-14F0-6D0E-02F7-93AF619ABFB3}"/>
                    </a:ext>
                  </a:extLst>
                </p:cNvPr>
                <p:cNvPicPr/>
                <p:nvPr/>
              </p:nvPicPr>
              <p:blipFill>
                <a:blip r:embed="rId112"/>
                <a:stretch>
                  <a:fillRect/>
                </a:stretch>
              </p:blipFill>
              <p:spPr>
                <a:xfrm>
                  <a:off x="1929732" y="4885633"/>
                  <a:ext cx="22032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97" name="Entrada de lápiz 96">
                  <a:extLst>
                    <a:ext uri="{FF2B5EF4-FFF2-40B4-BE49-F238E27FC236}">
                      <a16:creationId xmlns:a16="http://schemas.microsoft.com/office/drawing/2014/main" id="{D8580BB2-C165-EADE-084B-B67BDFF3CC50}"/>
                    </a:ext>
                  </a:extLst>
                </p14:cNvPr>
                <p14:cNvContentPartPr/>
                <p14:nvPr/>
              </p14:nvContentPartPr>
              <p14:xfrm>
                <a:off x="2335092" y="4868713"/>
                <a:ext cx="270360" cy="15120"/>
              </p14:xfrm>
            </p:contentPart>
          </mc:Choice>
          <mc:Fallback xmlns="">
            <p:pic>
              <p:nvPicPr>
                <p:cNvPr id="97" name="Entrada de lápiz 96">
                  <a:extLst>
                    <a:ext uri="{FF2B5EF4-FFF2-40B4-BE49-F238E27FC236}">
                      <a16:creationId xmlns:a16="http://schemas.microsoft.com/office/drawing/2014/main" id="{D8580BB2-C165-EADE-084B-B67BDFF3CC50}"/>
                    </a:ext>
                  </a:extLst>
                </p:cNvPr>
                <p:cNvPicPr/>
                <p:nvPr/>
              </p:nvPicPr>
              <p:blipFill>
                <a:blip r:embed="rId114"/>
                <a:stretch>
                  <a:fillRect/>
                </a:stretch>
              </p:blipFill>
              <p:spPr>
                <a:xfrm>
                  <a:off x="2327532" y="4861153"/>
                  <a:ext cx="28512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98" name="Entrada de lápiz 97">
                  <a:extLst>
                    <a:ext uri="{FF2B5EF4-FFF2-40B4-BE49-F238E27FC236}">
                      <a16:creationId xmlns:a16="http://schemas.microsoft.com/office/drawing/2014/main" id="{B71070D5-9091-008C-A161-D3152CB9C740}"/>
                    </a:ext>
                  </a:extLst>
                </p14:cNvPr>
                <p14:cNvContentPartPr/>
                <p14:nvPr/>
              </p14:nvContentPartPr>
              <p14:xfrm>
                <a:off x="2286852" y="4650913"/>
                <a:ext cx="308880" cy="221760"/>
              </p14:xfrm>
            </p:contentPart>
          </mc:Choice>
          <mc:Fallback xmlns="">
            <p:pic>
              <p:nvPicPr>
                <p:cNvPr id="98" name="Entrada de lápiz 97">
                  <a:extLst>
                    <a:ext uri="{FF2B5EF4-FFF2-40B4-BE49-F238E27FC236}">
                      <a16:creationId xmlns:a16="http://schemas.microsoft.com/office/drawing/2014/main" id="{B71070D5-9091-008C-A161-D3152CB9C740}"/>
                    </a:ext>
                  </a:extLst>
                </p:cNvPr>
                <p:cNvPicPr/>
                <p:nvPr/>
              </p:nvPicPr>
              <p:blipFill>
                <a:blip r:embed="rId116"/>
                <a:stretch>
                  <a:fillRect/>
                </a:stretch>
              </p:blipFill>
              <p:spPr>
                <a:xfrm>
                  <a:off x="2279292" y="4643353"/>
                  <a:ext cx="324000" cy="23688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99" name="Entrada de lápiz 98">
                  <a:extLst>
                    <a:ext uri="{FF2B5EF4-FFF2-40B4-BE49-F238E27FC236}">
                      <a16:creationId xmlns:a16="http://schemas.microsoft.com/office/drawing/2014/main" id="{58C3B18F-7F98-B4C8-5A31-79D41C4244E4}"/>
                    </a:ext>
                  </a:extLst>
                </p14:cNvPr>
                <p14:cNvContentPartPr/>
                <p14:nvPr/>
              </p14:nvContentPartPr>
              <p14:xfrm>
                <a:off x="2364972" y="4486753"/>
                <a:ext cx="92880" cy="94680"/>
              </p14:xfrm>
            </p:contentPart>
          </mc:Choice>
          <mc:Fallback xmlns="">
            <p:pic>
              <p:nvPicPr>
                <p:cNvPr id="99" name="Entrada de lápiz 98">
                  <a:extLst>
                    <a:ext uri="{FF2B5EF4-FFF2-40B4-BE49-F238E27FC236}">
                      <a16:creationId xmlns:a16="http://schemas.microsoft.com/office/drawing/2014/main" id="{58C3B18F-7F98-B4C8-5A31-79D41C4244E4}"/>
                    </a:ext>
                  </a:extLst>
                </p:cNvPr>
                <p:cNvPicPr/>
                <p:nvPr/>
              </p:nvPicPr>
              <p:blipFill>
                <a:blip r:embed="rId118"/>
                <a:stretch>
                  <a:fillRect/>
                </a:stretch>
              </p:blipFill>
              <p:spPr>
                <a:xfrm>
                  <a:off x="2357412" y="4479193"/>
                  <a:ext cx="108000" cy="10980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100" name="Entrada de lápiz 99">
                  <a:extLst>
                    <a:ext uri="{FF2B5EF4-FFF2-40B4-BE49-F238E27FC236}">
                      <a16:creationId xmlns:a16="http://schemas.microsoft.com/office/drawing/2014/main" id="{6CEC04CA-DC87-8672-D5D2-7F5B524F73FF}"/>
                    </a:ext>
                  </a:extLst>
                </p14:cNvPr>
                <p14:cNvContentPartPr/>
                <p14:nvPr/>
              </p14:nvContentPartPr>
              <p14:xfrm>
                <a:off x="2365692" y="4399633"/>
                <a:ext cx="12240" cy="66600"/>
              </p14:xfrm>
            </p:contentPart>
          </mc:Choice>
          <mc:Fallback xmlns="">
            <p:pic>
              <p:nvPicPr>
                <p:cNvPr id="100" name="Entrada de lápiz 99">
                  <a:extLst>
                    <a:ext uri="{FF2B5EF4-FFF2-40B4-BE49-F238E27FC236}">
                      <a16:creationId xmlns:a16="http://schemas.microsoft.com/office/drawing/2014/main" id="{6CEC04CA-DC87-8672-D5D2-7F5B524F73FF}"/>
                    </a:ext>
                  </a:extLst>
                </p:cNvPr>
                <p:cNvPicPr/>
                <p:nvPr/>
              </p:nvPicPr>
              <p:blipFill>
                <a:blip r:embed="rId120"/>
                <a:stretch>
                  <a:fillRect/>
                </a:stretch>
              </p:blipFill>
              <p:spPr>
                <a:xfrm>
                  <a:off x="2358132" y="4392073"/>
                  <a:ext cx="27360" cy="8172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101" name="Entrada de lápiz 100">
                  <a:extLst>
                    <a:ext uri="{FF2B5EF4-FFF2-40B4-BE49-F238E27FC236}">
                      <a16:creationId xmlns:a16="http://schemas.microsoft.com/office/drawing/2014/main" id="{C63B9AD1-8330-3847-CDE8-E9C983649459}"/>
                    </a:ext>
                  </a:extLst>
                </p14:cNvPr>
                <p14:cNvContentPartPr/>
                <p14:nvPr/>
              </p14:nvContentPartPr>
              <p14:xfrm>
                <a:off x="2519412" y="4465873"/>
                <a:ext cx="79560" cy="90000"/>
              </p14:xfrm>
            </p:contentPart>
          </mc:Choice>
          <mc:Fallback xmlns="">
            <p:pic>
              <p:nvPicPr>
                <p:cNvPr id="101" name="Entrada de lápiz 100">
                  <a:extLst>
                    <a:ext uri="{FF2B5EF4-FFF2-40B4-BE49-F238E27FC236}">
                      <a16:creationId xmlns:a16="http://schemas.microsoft.com/office/drawing/2014/main" id="{C63B9AD1-8330-3847-CDE8-E9C983649459}"/>
                    </a:ext>
                  </a:extLst>
                </p:cNvPr>
                <p:cNvPicPr/>
                <p:nvPr/>
              </p:nvPicPr>
              <p:blipFill>
                <a:blip r:embed="rId122"/>
                <a:stretch>
                  <a:fillRect/>
                </a:stretch>
              </p:blipFill>
              <p:spPr>
                <a:xfrm>
                  <a:off x="2511852" y="4458313"/>
                  <a:ext cx="9468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102" name="Entrada de lápiz 101">
                  <a:extLst>
                    <a:ext uri="{FF2B5EF4-FFF2-40B4-BE49-F238E27FC236}">
                      <a16:creationId xmlns:a16="http://schemas.microsoft.com/office/drawing/2014/main" id="{121B4E12-5BEA-379E-4252-AC025E4A3669}"/>
                    </a:ext>
                  </a:extLst>
                </p14:cNvPr>
                <p14:cNvContentPartPr/>
                <p14:nvPr/>
              </p14:nvContentPartPr>
              <p14:xfrm>
                <a:off x="2534892" y="4472713"/>
                <a:ext cx="66240" cy="104400"/>
              </p14:xfrm>
            </p:contentPart>
          </mc:Choice>
          <mc:Fallback xmlns="">
            <p:pic>
              <p:nvPicPr>
                <p:cNvPr id="102" name="Entrada de lápiz 101">
                  <a:extLst>
                    <a:ext uri="{FF2B5EF4-FFF2-40B4-BE49-F238E27FC236}">
                      <a16:creationId xmlns:a16="http://schemas.microsoft.com/office/drawing/2014/main" id="{121B4E12-5BEA-379E-4252-AC025E4A3669}"/>
                    </a:ext>
                  </a:extLst>
                </p:cNvPr>
                <p:cNvPicPr/>
                <p:nvPr/>
              </p:nvPicPr>
              <p:blipFill>
                <a:blip r:embed="rId124"/>
                <a:stretch>
                  <a:fillRect/>
                </a:stretch>
              </p:blipFill>
              <p:spPr>
                <a:xfrm>
                  <a:off x="2527332" y="4465153"/>
                  <a:ext cx="81360" cy="11952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103" name="Entrada de lápiz 102">
                  <a:extLst>
                    <a:ext uri="{FF2B5EF4-FFF2-40B4-BE49-F238E27FC236}">
                      <a16:creationId xmlns:a16="http://schemas.microsoft.com/office/drawing/2014/main" id="{BC3CC5DF-6C3F-3DB4-A49B-B31C8AFEEBD6}"/>
                    </a:ext>
                  </a:extLst>
                </p14:cNvPr>
                <p14:cNvContentPartPr/>
                <p14:nvPr/>
              </p14:nvContentPartPr>
              <p14:xfrm>
                <a:off x="2639652" y="4513753"/>
                <a:ext cx="11520" cy="45000"/>
              </p14:xfrm>
            </p:contentPart>
          </mc:Choice>
          <mc:Fallback xmlns="">
            <p:pic>
              <p:nvPicPr>
                <p:cNvPr id="103" name="Entrada de lápiz 102">
                  <a:extLst>
                    <a:ext uri="{FF2B5EF4-FFF2-40B4-BE49-F238E27FC236}">
                      <a16:creationId xmlns:a16="http://schemas.microsoft.com/office/drawing/2014/main" id="{BC3CC5DF-6C3F-3DB4-A49B-B31C8AFEEBD6}"/>
                    </a:ext>
                  </a:extLst>
                </p:cNvPr>
                <p:cNvPicPr/>
                <p:nvPr/>
              </p:nvPicPr>
              <p:blipFill>
                <a:blip r:embed="rId126"/>
                <a:stretch>
                  <a:fillRect/>
                </a:stretch>
              </p:blipFill>
              <p:spPr>
                <a:xfrm>
                  <a:off x="2632092" y="4506193"/>
                  <a:ext cx="26640" cy="5976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104" name="Entrada de lápiz 103">
                  <a:extLst>
                    <a:ext uri="{FF2B5EF4-FFF2-40B4-BE49-F238E27FC236}">
                      <a16:creationId xmlns:a16="http://schemas.microsoft.com/office/drawing/2014/main" id="{72D3B46E-5DDB-B713-34B9-98B86CD81018}"/>
                    </a:ext>
                  </a:extLst>
                </p14:cNvPr>
                <p14:cNvContentPartPr/>
                <p14:nvPr/>
              </p14:nvContentPartPr>
              <p14:xfrm>
                <a:off x="2624172" y="4451833"/>
                <a:ext cx="3960" cy="16920"/>
              </p14:xfrm>
            </p:contentPart>
          </mc:Choice>
          <mc:Fallback xmlns="">
            <p:pic>
              <p:nvPicPr>
                <p:cNvPr id="104" name="Entrada de lápiz 103">
                  <a:extLst>
                    <a:ext uri="{FF2B5EF4-FFF2-40B4-BE49-F238E27FC236}">
                      <a16:creationId xmlns:a16="http://schemas.microsoft.com/office/drawing/2014/main" id="{72D3B46E-5DDB-B713-34B9-98B86CD81018}"/>
                    </a:ext>
                  </a:extLst>
                </p:cNvPr>
                <p:cNvPicPr/>
                <p:nvPr/>
              </p:nvPicPr>
              <p:blipFill>
                <a:blip r:embed="rId128"/>
                <a:stretch>
                  <a:fillRect/>
                </a:stretch>
              </p:blipFill>
              <p:spPr>
                <a:xfrm>
                  <a:off x="2616612" y="4444273"/>
                  <a:ext cx="19080" cy="3204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105" name="Entrada de lápiz 104">
                  <a:extLst>
                    <a:ext uri="{FF2B5EF4-FFF2-40B4-BE49-F238E27FC236}">
                      <a16:creationId xmlns:a16="http://schemas.microsoft.com/office/drawing/2014/main" id="{29143DCC-A422-886A-7679-20ABD39C3C31}"/>
                    </a:ext>
                  </a:extLst>
                </p14:cNvPr>
                <p14:cNvContentPartPr/>
                <p14:nvPr/>
              </p14:nvContentPartPr>
              <p14:xfrm>
                <a:off x="2702652" y="4371553"/>
                <a:ext cx="50760" cy="235800"/>
              </p14:xfrm>
            </p:contentPart>
          </mc:Choice>
          <mc:Fallback xmlns="">
            <p:pic>
              <p:nvPicPr>
                <p:cNvPr id="105" name="Entrada de lápiz 104">
                  <a:extLst>
                    <a:ext uri="{FF2B5EF4-FFF2-40B4-BE49-F238E27FC236}">
                      <a16:creationId xmlns:a16="http://schemas.microsoft.com/office/drawing/2014/main" id="{29143DCC-A422-886A-7679-20ABD39C3C31}"/>
                    </a:ext>
                  </a:extLst>
                </p:cNvPr>
                <p:cNvPicPr/>
                <p:nvPr/>
              </p:nvPicPr>
              <p:blipFill>
                <a:blip r:embed="rId130"/>
                <a:stretch>
                  <a:fillRect/>
                </a:stretch>
              </p:blipFill>
              <p:spPr>
                <a:xfrm>
                  <a:off x="2695092" y="4363993"/>
                  <a:ext cx="65880" cy="25092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106" name="Entrada de lápiz 105">
                  <a:extLst>
                    <a:ext uri="{FF2B5EF4-FFF2-40B4-BE49-F238E27FC236}">
                      <a16:creationId xmlns:a16="http://schemas.microsoft.com/office/drawing/2014/main" id="{D4930991-11D0-0FF1-285E-D3530AAEC955}"/>
                    </a:ext>
                  </a:extLst>
                </p14:cNvPr>
                <p14:cNvContentPartPr/>
                <p14:nvPr/>
              </p14:nvContentPartPr>
              <p14:xfrm>
                <a:off x="2692572" y="4474873"/>
                <a:ext cx="64080" cy="33840"/>
              </p14:xfrm>
            </p:contentPart>
          </mc:Choice>
          <mc:Fallback xmlns="">
            <p:pic>
              <p:nvPicPr>
                <p:cNvPr id="106" name="Entrada de lápiz 105">
                  <a:extLst>
                    <a:ext uri="{FF2B5EF4-FFF2-40B4-BE49-F238E27FC236}">
                      <a16:creationId xmlns:a16="http://schemas.microsoft.com/office/drawing/2014/main" id="{D4930991-11D0-0FF1-285E-D3530AAEC955}"/>
                    </a:ext>
                  </a:extLst>
                </p:cNvPr>
                <p:cNvPicPr/>
                <p:nvPr/>
              </p:nvPicPr>
              <p:blipFill>
                <a:blip r:embed="rId132"/>
                <a:stretch>
                  <a:fillRect/>
                </a:stretch>
              </p:blipFill>
              <p:spPr>
                <a:xfrm>
                  <a:off x="2685012" y="4467313"/>
                  <a:ext cx="78840" cy="4860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107" name="Entrada de lápiz 106">
                  <a:extLst>
                    <a:ext uri="{FF2B5EF4-FFF2-40B4-BE49-F238E27FC236}">
                      <a16:creationId xmlns:a16="http://schemas.microsoft.com/office/drawing/2014/main" id="{96055E8C-8286-7597-68AB-9A434576B7F0}"/>
                    </a:ext>
                  </a:extLst>
                </p14:cNvPr>
                <p14:cNvContentPartPr/>
                <p14:nvPr/>
              </p14:nvContentPartPr>
              <p14:xfrm>
                <a:off x="2798052" y="4469113"/>
                <a:ext cx="90360" cy="70200"/>
              </p14:xfrm>
            </p:contentPart>
          </mc:Choice>
          <mc:Fallback xmlns="">
            <p:pic>
              <p:nvPicPr>
                <p:cNvPr id="107" name="Entrada de lápiz 106">
                  <a:extLst>
                    <a:ext uri="{FF2B5EF4-FFF2-40B4-BE49-F238E27FC236}">
                      <a16:creationId xmlns:a16="http://schemas.microsoft.com/office/drawing/2014/main" id="{96055E8C-8286-7597-68AB-9A434576B7F0}"/>
                    </a:ext>
                  </a:extLst>
                </p:cNvPr>
                <p:cNvPicPr/>
                <p:nvPr/>
              </p:nvPicPr>
              <p:blipFill>
                <a:blip r:embed="rId134"/>
                <a:stretch>
                  <a:fillRect/>
                </a:stretch>
              </p:blipFill>
              <p:spPr>
                <a:xfrm>
                  <a:off x="2790492" y="4461553"/>
                  <a:ext cx="105480" cy="853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35">
            <p14:nvContentPartPr>
              <p14:cNvPr id="109" name="Entrada de lápiz 108">
                <a:extLst>
                  <a:ext uri="{FF2B5EF4-FFF2-40B4-BE49-F238E27FC236}">
                    <a16:creationId xmlns:a16="http://schemas.microsoft.com/office/drawing/2014/main" id="{78BFCDAA-1305-56B1-0C83-B857E5BDE288}"/>
                  </a:ext>
                </a:extLst>
              </p14:cNvPr>
              <p14:cNvContentPartPr/>
              <p14:nvPr/>
            </p14:nvContentPartPr>
            <p14:xfrm>
              <a:off x="1203612" y="5425993"/>
              <a:ext cx="239760" cy="39240"/>
            </p14:xfrm>
          </p:contentPart>
        </mc:Choice>
        <mc:Fallback xmlns="">
          <p:pic>
            <p:nvPicPr>
              <p:cNvPr id="109" name="Entrada de lápiz 108">
                <a:extLst>
                  <a:ext uri="{FF2B5EF4-FFF2-40B4-BE49-F238E27FC236}">
                    <a16:creationId xmlns:a16="http://schemas.microsoft.com/office/drawing/2014/main" id="{78BFCDAA-1305-56B1-0C83-B857E5BDE288}"/>
                  </a:ext>
                </a:extLst>
              </p:cNvPr>
              <p:cNvPicPr/>
              <p:nvPr/>
            </p:nvPicPr>
            <p:blipFill>
              <a:blip r:embed="rId136"/>
              <a:stretch>
                <a:fillRect/>
              </a:stretch>
            </p:blipFill>
            <p:spPr>
              <a:xfrm>
                <a:off x="1196052" y="5418433"/>
                <a:ext cx="254880" cy="54000"/>
              </a:xfrm>
              <a:prstGeom prst="rect">
                <a:avLst/>
              </a:prstGeom>
            </p:spPr>
          </p:pic>
        </mc:Fallback>
      </mc:AlternateContent>
      <p:grpSp>
        <p:nvGrpSpPr>
          <p:cNvPr id="133" name="Grupo 132">
            <a:extLst>
              <a:ext uri="{FF2B5EF4-FFF2-40B4-BE49-F238E27FC236}">
                <a16:creationId xmlns:a16="http://schemas.microsoft.com/office/drawing/2014/main" id="{565CEA2C-7140-ECC7-83AE-0A0E80D6ECC3}"/>
              </a:ext>
            </a:extLst>
          </p:cNvPr>
          <p:cNvGrpSpPr/>
          <p:nvPr/>
        </p:nvGrpSpPr>
        <p:grpSpPr>
          <a:xfrm>
            <a:off x="1635252" y="5050153"/>
            <a:ext cx="994680" cy="376200"/>
            <a:chOff x="1635252" y="5050153"/>
            <a:chExt cx="994680" cy="376200"/>
          </a:xfrm>
        </p:grpSpPr>
        <mc:AlternateContent xmlns:mc="http://schemas.openxmlformats.org/markup-compatibility/2006" xmlns:p14="http://schemas.microsoft.com/office/powerpoint/2010/main">
          <mc:Choice Requires="p14">
            <p:contentPart p14:bwMode="auto" r:id="rId137">
              <p14:nvContentPartPr>
                <p14:cNvPr id="110" name="Entrada de lápiz 109">
                  <a:extLst>
                    <a:ext uri="{FF2B5EF4-FFF2-40B4-BE49-F238E27FC236}">
                      <a16:creationId xmlns:a16="http://schemas.microsoft.com/office/drawing/2014/main" id="{0A56A124-CEE7-16CD-995D-1348F70EFD65}"/>
                    </a:ext>
                  </a:extLst>
                </p14:cNvPr>
                <p14:cNvContentPartPr/>
                <p14:nvPr/>
              </p14:nvContentPartPr>
              <p14:xfrm>
                <a:off x="1635252" y="5408353"/>
                <a:ext cx="254160" cy="18000"/>
              </p14:xfrm>
            </p:contentPart>
          </mc:Choice>
          <mc:Fallback xmlns="">
            <p:pic>
              <p:nvPicPr>
                <p:cNvPr id="110" name="Entrada de lápiz 109">
                  <a:extLst>
                    <a:ext uri="{FF2B5EF4-FFF2-40B4-BE49-F238E27FC236}">
                      <a16:creationId xmlns:a16="http://schemas.microsoft.com/office/drawing/2014/main" id="{0A56A124-CEE7-16CD-995D-1348F70EFD65}"/>
                    </a:ext>
                  </a:extLst>
                </p:cNvPr>
                <p:cNvPicPr/>
                <p:nvPr/>
              </p:nvPicPr>
              <p:blipFill>
                <a:blip r:embed="rId138"/>
                <a:stretch>
                  <a:fillRect/>
                </a:stretch>
              </p:blipFill>
              <p:spPr>
                <a:xfrm>
                  <a:off x="1627692" y="5400793"/>
                  <a:ext cx="269280" cy="3312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111" name="Entrada de lápiz 110">
                  <a:extLst>
                    <a:ext uri="{FF2B5EF4-FFF2-40B4-BE49-F238E27FC236}">
                      <a16:creationId xmlns:a16="http://schemas.microsoft.com/office/drawing/2014/main" id="{B7F17F71-F1E6-C728-6EA3-5786B754037D}"/>
                    </a:ext>
                  </a:extLst>
                </p14:cNvPr>
                <p14:cNvContentPartPr/>
                <p14:nvPr/>
              </p14:nvContentPartPr>
              <p14:xfrm>
                <a:off x="2022972" y="5379553"/>
                <a:ext cx="236880" cy="32400"/>
              </p14:xfrm>
            </p:contentPart>
          </mc:Choice>
          <mc:Fallback xmlns="">
            <p:pic>
              <p:nvPicPr>
                <p:cNvPr id="111" name="Entrada de lápiz 110">
                  <a:extLst>
                    <a:ext uri="{FF2B5EF4-FFF2-40B4-BE49-F238E27FC236}">
                      <a16:creationId xmlns:a16="http://schemas.microsoft.com/office/drawing/2014/main" id="{B7F17F71-F1E6-C728-6EA3-5786B754037D}"/>
                    </a:ext>
                  </a:extLst>
                </p:cNvPr>
                <p:cNvPicPr/>
                <p:nvPr/>
              </p:nvPicPr>
              <p:blipFill>
                <a:blip r:embed="rId140"/>
                <a:stretch>
                  <a:fillRect/>
                </a:stretch>
              </p:blipFill>
              <p:spPr>
                <a:xfrm>
                  <a:off x="2015412" y="5371993"/>
                  <a:ext cx="252000" cy="4752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112" name="Entrada de lápiz 111">
                  <a:extLst>
                    <a:ext uri="{FF2B5EF4-FFF2-40B4-BE49-F238E27FC236}">
                      <a16:creationId xmlns:a16="http://schemas.microsoft.com/office/drawing/2014/main" id="{14E5DC8E-6017-F765-82FE-638AD3A28D6C}"/>
                    </a:ext>
                  </a:extLst>
                </p14:cNvPr>
                <p14:cNvContentPartPr/>
                <p14:nvPr/>
              </p14:nvContentPartPr>
              <p14:xfrm>
                <a:off x="2014692" y="5174353"/>
                <a:ext cx="100440" cy="134280"/>
              </p14:xfrm>
            </p:contentPart>
          </mc:Choice>
          <mc:Fallback xmlns="">
            <p:pic>
              <p:nvPicPr>
                <p:cNvPr id="112" name="Entrada de lápiz 111">
                  <a:extLst>
                    <a:ext uri="{FF2B5EF4-FFF2-40B4-BE49-F238E27FC236}">
                      <a16:creationId xmlns:a16="http://schemas.microsoft.com/office/drawing/2014/main" id="{14E5DC8E-6017-F765-82FE-638AD3A28D6C}"/>
                    </a:ext>
                  </a:extLst>
                </p:cNvPr>
                <p:cNvPicPr/>
                <p:nvPr/>
              </p:nvPicPr>
              <p:blipFill>
                <a:blip r:embed="rId142"/>
                <a:stretch>
                  <a:fillRect/>
                </a:stretch>
              </p:blipFill>
              <p:spPr>
                <a:xfrm>
                  <a:off x="2007492" y="5166793"/>
                  <a:ext cx="115560" cy="14940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113" name="Entrada de lápiz 112">
                  <a:extLst>
                    <a:ext uri="{FF2B5EF4-FFF2-40B4-BE49-F238E27FC236}">
                      <a16:creationId xmlns:a16="http://schemas.microsoft.com/office/drawing/2014/main" id="{9B6DF40B-9106-BA59-C48C-71908AC9AC13}"/>
                    </a:ext>
                  </a:extLst>
                </p14:cNvPr>
                <p14:cNvContentPartPr/>
                <p14:nvPr/>
              </p14:nvContentPartPr>
              <p14:xfrm>
                <a:off x="2156892" y="5181913"/>
                <a:ext cx="105480" cy="113040"/>
              </p14:xfrm>
            </p:contentPart>
          </mc:Choice>
          <mc:Fallback xmlns="">
            <p:pic>
              <p:nvPicPr>
                <p:cNvPr id="113" name="Entrada de lápiz 112">
                  <a:extLst>
                    <a:ext uri="{FF2B5EF4-FFF2-40B4-BE49-F238E27FC236}">
                      <a16:creationId xmlns:a16="http://schemas.microsoft.com/office/drawing/2014/main" id="{9B6DF40B-9106-BA59-C48C-71908AC9AC13}"/>
                    </a:ext>
                  </a:extLst>
                </p:cNvPr>
                <p:cNvPicPr/>
                <p:nvPr/>
              </p:nvPicPr>
              <p:blipFill>
                <a:blip r:embed="rId144"/>
                <a:stretch>
                  <a:fillRect/>
                </a:stretch>
              </p:blipFill>
              <p:spPr>
                <a:xfrm>
                  <a:off x="2149332" y="5174353"/>
                  <a:ext cx="120600" cy="12816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114" name="Entrada de lápiz 113">
                  <a:extLst>
                    <a:ext uri="{FF2B5EF4-FFF2-40B4-BE49-F238E27FC236}">
                      <a16:creationId xmlns:a16="http://schemas.microsoft.com/office/drawing/2014/main" id="{2351EE0E-2341-FC0D-4003-463F9E3B74F1}"/>
                    </a:ext>
                  </a:extLst>
                </p14:cNvPr>
                <p14:cNvContentPartPr/>
                <p14:nvPr/>
              </p14:nvContentPartPr>
              <p14:xfrm>
                <a:off x="2156892" y="5171833"/>
                <a:ext cx="123840" cy="121680"/>
              </p14:xfrm>
            </p:contentPart>
          </mc:Choice>
          <mc:Fallback xmlns="">
            <p:pic>
              <p:nvPicPr>
                <p:cNvPr id="114" name="Entrada de lápiz 113">
                  <a:extLst>
                    <a:ext uri="{FF2B5EF4-FFF2-40B4-BE49-F238E27FC236}">
                      <a16:creationId xmlns:a16="http://schemas.microsoft.com/office/drawing/2014/main" id="{2351EE0E-2341-FC0D-4003-463F9E3B74F1}"/>
                    </a:ext>
                  </a:extLst>
                </p:cNvPr>
                <p:cNvPicPr/>
                <p:nvPr/>
              </p:nvPicPr>
              <p:blipFill>
                <a:blip r:embed="rId146"/>
                <a:stretch>
                  <a:fillRect/>
                </a:stretch>
              </p:blipFill>
              <p:spPr>
                <a:xfrm>
                  <a:off x="2149332" y="5164633"/>
                  <a:ext cx="138960" cy="13680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115" name="Entrada de lápiz 114">
                  <a:extLst>
                    <a:ext uri="{FF2B5EF4-FFF2-40B4-BE49-F238E27FC236}">
                      <a16:creationId xmlns:a16="http://schemas.microsoft.com/office/drawing/2014/main" id="{F7B9A714-359B-EBB0-30AF-A7E7ED01E540}"/>
                    </a:ext>
                  </a:extLst>
                </p14:cNvPr>
                <p14:cNvContentPartPr/>
                <p14:nvPr/>
              </p14:nvContentPartPr>
              <p14:xfrm>
                <a:off x="2313852" y="5200993"/>
                <a:ext cx="36000" cy="89280"/>
              </p14:xfrm>
            </p:contentPart>
          </mc:Choice>
          <mc:Fallback xmlns="">
            <p:pic>
              <p:nvPicPr>
                <p:cNvPr id="115" name="Entrada de lápiz 114">
                  <a:extLst>
                    <a:ext uri="{FF2B5EF4-FFF2-40B4-BE49-F238E27FC236}">
                      <a16:creationId xmlns:a16="http://schemas.microsoft.com/office/drawing/2014/main" id="{F7B9A714-359B-EBB0-30AF-A7E7ED01E540}"/>
                    </a:ext>
                  </a:extLst>
                </p:cNvPr>
                <p:cNvPicPr/>
                <p:nvPr/>
              </p:nvPicPr>
              <p:blipFill>
                <a:blip r:embed="rId148"/>
                <a:stretch>
                  <a:fillRect/>
                </a:stretch>
              </p:blipFill>
              <p:spPr>
                <a:xfrm>
                  <a:off x="2306292" y="5193433"/>
                  <a:ext cx="51120" cy="10440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116" name="Entrada de lápiz 115">
                  <a:extLst>
                    <a:ext uri="{FF2B5EF4-FFF2-40B4-BE49-F238E27FC236}">
                      <a16:creationId xmlns:a16="http://schemas.microsoft.com/office/drawing/2014/main" id="{A8039BAF-0E68-4AFA-D882-0B4296192FCF}"/>
                    </a:ext>
                  </a:extLst>
                </p14:cNvPr>
                <p14:cNvContentPartPr/>
                <p14:nvPr/>
              </p14:nvContentPartPr>
              <p14:xfrm>
                <a:off x="2280372" y="5131513"/>
                <a:ext cx="1080" cy="4320"/>
              </p14:xfrm>
            </p:contentPart>
          </mc:Choice>
          <mc:Fallback xmlns="">
            <p:pic>
              <p:nvPicPr>
                <p:cNvPr id="116" name="Entrada de lápiz 115">
                  <a:extLst>
                    <a:ext uri="{FF2B5EF4-FFF2-40B4-BE49-F238E27FC236}">
                      <a16:creationId xmlns:a16="http://schemas.microsoft.com/office/drawing/2014/main" id="{A8039BAF-0E68-4AFA-D882-0B4296192FCF}"/>
                    </a:ext>
                  </a:extLst>
                </p:cNvPr>
                <p:cNvPicPr/>
                <p:nvPr/>
              </p:nvPicPr>
              <p:blipFill>
                <a:blip r:embed="rId150"/>
                <a:stretch>
                  <a:fillRect/>
                </a:stretch>
              </p:blipFill>
              <p:spPr>
                <a:xfrm>
                  <a:off x="2272812" y="5123953"/>
                  <a:ext cx="16200" cy="1944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117" name="Entrada de lápiz 116">
                  <a:extLst>
                    <a:ext uri="{FF2B5EF4-FFF2-40B4-BE49-F238E27FC236}">
                      <a16:creationId xmlns:a16="http://schemas.microsoft.com/office/drawing/2014/main" id="{4EE1925D-BA03-75F6-1448-0A625A94C5B9}"/>
                    </a:ext>
                  </a:extLst>
                </p14:cNvPr>
                <p14:cNvContentPartPr/>
                <p14:nvPr/>
              </p14:nvContentPartPr>
              <p14:xfrm>
                <a:off x="2394492" y="5050153"/>
                <a:ext cx="64440" cy="246600"/>
              </p14:xfrm>
            </p:contentPart>
          </mc:Choice>
          <mc:Fallback xmlns="">
            <p:pic>
              <p:nvPicPr>
                <p:cNvPr id="117" name="Entrada de lápiz 116">
                  <a:extLst>
                    <a:ext uri="{FF2B5EF4-FFF2-40B4-BE49-F238E27FC236}">
                      <a16:creationId xmlns:a16="http://schemas.microsoft.com/office/drawing/2014/main" id="{4EE1925D-BA03-75F6-1448-0A625A94C5B9}"/>
                    </a:ext>
                  </a:extLst>
                </p:cNvPr>
                <p:cNvPicPr/>
                <p:nvPr/>
              </p:nvPicPr>
              <p:blipFill>
                <a:blip r:embed="rId152"/>
                <a:stretch>
                  <a:fillRect/>
                </a:stretch>
              </p:blipFill>
              <p:spPr>
                <a:xfrm>
                  <a:off x="2386932" y="5042593"/>
                  <a:ext cx="79560" cy="26172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118" name="Entrada de lápiz 117">
                  <a:extLst>
                    <a:ext uri="{FF2B5EF4-FFF2-40B4-BE49-F238E27FC236}">
                      <a16:creationId xmlns:a16="http://schemas.microsoft.com/office/drawing/2014/main" id="{1BD9FB7E-0DE1-071B-A59B-C96ED1963CFA}"/>
                    </a:ext>
                  </a:extLst>
                </p14:cNvPr>
                <p14:cNvContentPartPr/>
                <p14:nvPr/>
              </p14:nvContentPartPr>
              <p14:xfrm>
                <a:off x="2380812" y="5184433"/>
                <a:ext cx="54360" cy="18720"/>
              </p14:xfrm>
            </p:contentPart>
          </mc:Choice>
          <mc:Fallback xmlns="">
            <p:pic>
              <p:nvPicPr>
                <p:cNvPr id="118" name="Entrada de lápiz 117">
                  <a:extLst>
                    <a:ext uri="{FF2B5EF4-FFF2-40B4-BE49-F238E27FC236}">
                      <a16:creationId xmlns:a16="http://schemas.microsoft.com/office/drawing/2014/main" id="{1BD9FB7E-0DE1-071B-A59B-C96ED1963CFA}"/>
                    </a:ext>
                  </a:extLst>
                </p:cNvPr>
                <p:cNvPicPr/>
                <p:nvPr/>
              </p:nvPicPr>
              <p:blipFill>
                <a:blip r:embed="rId154"/>
                <a:stretch>
                  <a:fillRect/>
                </a:stretch>
              </p:blipFill>
              <p:spPr>
                <a:xfrm>
                  <a:off x="2373252" y="5176873"/>
                  <a:ext cx="69480" cy="3384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119" name="Entrada de lápiz 118">
                  <a:extLst>
                    <a:ext uri="{FF2B5EF4-FFF2-40B4-BE49-F238E27FC236}">
                      <a16:creationId xmlns:a16="http://schemas.microsoft.com/office/drawing/2014/main" id="{A250F284-274B-5DC5-90DA-C07EC9962E98}"/>
                    </a:ext>
                  </a:extLst>
                </p14:cNvPr>
                <p14:cNvContentPartPr/>
                <p14:nvPr/>
              </p14:nvContentPartPr>
              <p14:xfrm>
                <a:off x="2554692" y="5135113"/>
                <a:ext cx="75240" cy="89280"/>
              </p14:xfrm>
            </p:contentPart>
          </mc:Choice>
          <mc:Fallback xmlns="">
            <p:pic>
              <p:nvPicPr>
                <p:cNvPr id="119" name="Entrada de lápiz 118">
                  <a:extLst>
                    <a:ext uri="{FF2B5EF4-FFF2-40B4-BE49-F238E27FC236}">
                      <a16:creationId xmlns:a16="http://schemas.microsoft.com/office/drawing/2014/main" id="{A250F284-274B-5DC5-90DA-C07EC9962E98}"/>
                    </a:ext>
                  </a:extLst>
                </p:cNvPr>
                <p:cNvPicPr/>
                <p:nvPr/>
              </p:nvPicPr>
              <p:blipFill>
                <a:blip r:embed="rId156"/>
                <a:stretch>
                  <a:fillRect/>
                </a:stretch>
              </p:blipFill>
              <p:spPr>
                <a:xfrm>
                  <a:off x="2547132" y="5127553"/>
                  <a:ext cx="90360" cy="10440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120" name="Entrada de lápiz 119">
                  <a:extLst>
                    <a:ext uri="{FF2B5EF4-FFF2-40B4-BE49-F238E27FC236}">
                      <a16:creationId xmlns:a16="http://schemas.microsoft.com/office/drawing/2014/main" id="{F8A1DF0E-90E3-7AF8-1F23-EEED0C20FA54}"/>
                    </a:ext>
                  </a:extLst>
                </p14:cNvPr>
                <p14:cNvContentPartPr/>
                <p14:nvPr/>
              </p14:nvContentPartPr>
              <p14:xfrm>
                <a:off x="2049612" y="5051953"/>
                <a:ext cx="9000" cy="41400"/>
              </p14:xfrm>
            </p:contentPart>
          </mc:Choice>
          <mc:Fallback xmlns="">
            <p:pic>
              <p:nvPicPr>
                <p:cNvPr id="120" name="Entrada de lápiz 119">
                  <a:extLst>
                    <a:ext uri="{FF2B5EF4-FFF2-40B4-BE49-F238E27FC236}">
                      <a16:creationId xmlns:a16="http://schemas.microsoft.com/office/drawing/2014/main" id="{F8A1DF0E-90E3-7AF8-1F23-EEED0C20FA54}"/>
                    </a:ext>
                  </a:extLst>
                </p:cNvPr>
                <p:cNvPicPr/>
                <p:nvPr/>
              </p:nvPicPr>
              <p:blipFill>
                <a:blip r:embed="rId158"/>
                <a:stretch>
                  <a:fillRect/>
                </a:stretch>
              </p:blipFill>
              <p:spPr>
                <a:xfrm>
                  <a:off x="2042052" y="5044393"/>
                  <a:ext cx="24120" cy="565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59">
            <p14:nvContentPartPr>
              <p14:cNvPr id="121" name="Entrada de lápiz 120">
                <a:extLst>
                  <a:ext uri="{FF2B5EF4-FFF2-40B4-BE49-F238E27FC236}">
                    <a16:creationId xmlns:a16="http://schemas.microsoft.com/office/drawing/2014/main" id="{6E683B80-D89A-C9A2-D975-B7BC0B1B2531}"/>
                  </a:ext>
                </a:extLst>
              </p14:cNvPr>
              <p14:cNvContentPartPr/>
              <p14:nvPr/>
            </p14:nvContentPartPr>
            <p14:xfrm>
              <a:off x="1204692" y="5895793"/>
              <a:ext cx="314280" cy="32040"/>
            </p14:xfrm>
          </p:contentPart>
        </mc:Choice>
        <mc:Fallback xmlns="">
          <p:pic>
            <p:nvPicPr>
              <p:cNvPr id="121" name="Entrada de lápiz 120">
                <a:extLst>
                  <a:ext uri="{FF2B5EF4-FFF2-40B4-BE49-F238E27FC236}">
                    <a16:creationId xmlns:a16="http://schemas.microsoft.com/office/drawing/2014/main" id="{6E683B80-D89A-C9A2-D975-B7BC0B1B2531}"/>
                  </a:ext>
                </a:extLst>
              </p:cNvPr>
              <p:cNvPicPr/>
              <p:nvPr/>
            </p:nvPicPr>
            <p:blipFill>
              <a:blip r:embed="rId160"/>
              <a:stretch>
                <a:fillRect/>
              </a:stretch>
            </p:blipFill>
            <p:spPr>
              <a:xfrm>
                <a:off x="1197132" y="5888233"/>
                <a:ext cx="329400" cy="47160"/>
              </a:xfrm>
              <a:prstGeom prst="rect">
                <a:avLst/>
              </a:prstGeom>
            </p:spPr>
          </p:pic>
        </mc:Fallback>
      </mc:AlternateContent>
      <p:grpSp>
        <p:nvGrpSpPr>
          <p:cNvPr id="132" name="Grupo 131">
            <a:extLst>
              <a:ext uri="{FF2B5EF4-FFF2-40B4-BE49-F238E27FC236}">
                <a16:creationId xmlns:a16="http://schemas.microsoft.com/office/drawing/2014/main" id="{FBDEB562-7B8C-F618-0DE8-BEFD134E5ECE}"/>
              </a:ext>
            </a:extLst>
          </p:cNvPr>
          <p:cNvGrpSpPr/>
          <p:nvPr/>
        </p:nvGrpSpPr>
        <p:grpSpPr>
          <a:xfrm>
            <a:off x="1792572" y="5518153"/>
            <a:ext cx="759960" cy="365400"/>
            <a:chOff x="1792572" y="5518153"/>
            <a:chExt cx="759960" cy="365400"/>
          </a:xfrm>
        </p:grpSpPr>
        <mc:AlternateContent xmlns:mc="http://schemas.openxmlformats.org/markup-compatibility/2006" xmlns:p14="http://schemas.microsoft.com/office/powerpoint/2010/main">
          <mc:Choice Requires="p14">
            <p:contentPart p14:bwMode="auto" r:id="rId161">
              <p14:nvContentPartPr>
                <p14:cNvPr id="122" name="Entrada de lápiz 121">
                  <a:extLst>
                    <a:ext uri="{FF2B5EF4-FFF2-40B4-BE49-F238E27FC236}">
                      <a16:creationId xmlns:a16="http://schemas.microsoft.com/office/drawing/2014/main" id="{15AC59FA-12E9-3457-6FA4-4B186102FB57}"/>
                    </a:ext>
                  </a:extLst>
                </p14:cNvPr>
                <p14:cNvContentPartPr/>
                <p14:nvPr/>
              </p14:nvContentPartPr>
              <p14:xfrm>
                <a:off x="1792572" y="5846473"/>
                <a:ext cx="256680" cy="37080"/>
              </p14:xfrm>
            </p:contentPart>
          </mc:Choice>
          <mc:Fallback xmlns="">
            <p:pic>
              <p:nvPicPr>
                <p:cNvPr id="122" name="Entrada de lápiz 121">
                  <a:extLst>
                    <a:ext uri="{FF2B5EF4-FFF2-40B4-BE49-F238E27FC236}">
                      <a16:creationId xmlns:a16="http://schemas.microsoft.com/office/drawing/2014/main" id="{15AC59FA-12E9-3457-6FA4-4B186102FB57}"/>
                    </a:ext>
                  </a:extLst>
                </p:cNvPr>
                <p:cNvPicPr/>
                <p:nvPr/>
              </p:nvPicPr>
              <p:blipFill>
                <a:blip r:embed="rId162"/>
                <a:stretch>
                  <a:fillRect/>
                </a:stretch>
              </p:blipFill>
              <p:spPr>
                <a:xfrm>
                  <a:off x="1785012" y="5838913"/>
                  <a:ext cx="271800" cy="52200"/>
                </a:xfrm>
                <a:prstGeom prst="rect">
                  <a:avLst/>
                </a:prstGeom>
              </p:spPr>
            </p:pic>
          </mc:Fallback>
        </mc:AlternateContent>
        <mc:AlternateContent xmlns:mc="http://schemas.openxmlformats.org/markup-compatibility/2006" xmlns:p14="http://schemas.microsoft.com/office/powerpoint/2010/main">
          <mc:Choice Requires="p14">
            <p:contentPart p14:bwMode="auto" r:id="rId163">
              <p14:nvContentPartPr>
                <p14:cNvPr id="123" name="Entrada de lápiz 122">
                  <a:extLst>
                    <a:ext uri="{FF2B5EF4-FFF2-40B4-BE49-F238E27FC236}">
                      <a16:creationId xmlns:a16="http://schemas.microsoft.com/office/drawing/2014/main" id="{318207C3-574B-CD67-D047-36CEA7ABDFE1}"/>
                    </a:ext>
                  </a:extLst>
                </p14:cNvPr>
                <p14:cNvContentPartPr/>
                <p14:nvPr/>
              </p14:nvContentPartPr>
              <p14:xfrm>
                <a:off x="1824972" y="5635873"/>
                <a:ext cx="131760" cy="151920"/>
              </p14:xfrm>
            </p:contentPart>
          </mc:Choice>
          <mc:Fallback xmlns="">
            <p:pic>
              <p:nvPicPr>
                <p:cNvPr id="123" name="Entrada de lápiz 122">
                  <a:extLst>
                    <a:ext uri="{FF2B5EF4-FFF2-40B4-BE49-F238E27FC236}">
                      <a16:creationId xmlns:a16="http://schemas.microsoft.com/office/drawing/2014/main" id="{318207C3-574B-CD67-D047-36CEA7ABDFE1}"/>
                    </a:ext>
                  </a:extLst>
                </p:cNvPr>
                <p:cNvPicPr/>
                <p:nvPr/>
              </p:nvPicPr>
              <p:blipFill>
                <a:blip r:embed="rId164"/>
                <a:stretch>
                  <a:fillRect/>
                </a:stretch>
              </p:blipFill>
              <p:spPr>
                <a:xfrm>
                  <a:off x="1817412" y="5628313"/>
                  <a:ext cx="146520" cy="167040"/>
                </a:xfrm>
                <a:prstGeom prst="rect">
                  <a:avLst/>
                </a:prstGeom>
              </p:spPr>
            </p:pic>
          </mc:Fallback>
        </mc:AlternateContent>
        <mc:AlternateContent xmlns:mc="http://schemas.openxmlformats.org/markup-compatibility/2006" xmlns:p14="http://schemas.microsoft.com/office/powerpoint/2010/main">
          <mc:Choice Requires="p14">
            <p:contentPart p14:bwMode="auto" r:id="rId165">
              <p14:nvContentPartPr>
                <p14:cNvPr id="124" name="Entrada de lápiz 123">
                  <a:extLst>
                    <a:ext uri="{FF2B5EF4-FFF2-40B4-BE49-F238E27FC236}">
                      <a16:creationId xmlns:a16="http://schemas.microsoft.com/office/drawing/2014/main" id="{6CC669C1-6610-5235-E7E9-9C821A8782CA}"/>
                    </a:ext>
                  </a:extLst>
                </p14:cNvPr>
                <p14:cNvContentPartPr/>
                <p14:nvPr/>
              </p14:nvContentPartPr>
              <p14:xfrm>
                <a:off x="1859892" y="5559193"/>
                <a:ext cx="18000" cy="81360"/>
              </p14:xfrm>
            </p:contentPart>
          </mc:Choice>
          <mc:Fallback xmlns="">
            <p:pic>
              <p:nvPicPr>
                <p:cNvPr id="124" name="Entrada de lápiz 123">
                  <a:extLst>
                    <a:ext uri="{FF2B5EF4-FFF2-40B4-BE49-F238E27FC236}">
                      <a16:creationId xmlns:a16="http://schemas.microsoft.com/office/drawing/2014/main" id="{6CC669C1-6610-5235-E7E9-9C821A8782CA}"/>
                    </a:ext>
                  </a:extLst>
                </p:cNvPr>
                <p:cNvPicPr/>
                <p:nvPr/>
              </p:nvPicPr>
              <p:blipFill>
                <a:blip r:embed="rId166"/>
                <a:stretch>
                  <a:fillRect/>
                </a:stretch>
              </p:blipFill>
              <p:spPr>
                <a:xfrm>
                  <a:off x="1852332" y="5551633"/>
                  <a:ext cx="33120" cy="96480"/>
                </a:xfrm>
                <a:prstGeom prst="rect">
                  <a:avLst/>
                </a:prstGeom>
              </p:spPr>
            </p:pic>
          </mc:Fallback>
        </mc:AlternateContent>
        <mc:AlternateContent xmlns:mc="http://schemas.openxmlformats.org/markup-compatibility/2006" xmlns:p14="http://schemas.microsoft.com/office/powerpoint/2010/main">
          <mc:Choice Requires="p14">
            <p:contentPart p14:bwMode="auto" r:id="rId167">
              <p14:nvContentPartPr>
                <p14:cNvPr id="125" name="Entrada de lápiz 124">
                  <a:extLst>
                    <a:ext uri="{FF2B5EF4-FFF2-40B4-BE49-F238E27FC236}">
                      <a16:creationId xmlns:a16="http://schemas.microsoft.com/office/drawing/2014/main" id="{9654DC5E-9DEE-7484-2E2F-A59E087D9D35}"/>
                    </a:ext>
                  </a:extLst>
                </p14:cNvPr>
                <p14:cNvContentPartPr/>
                <p14:nvPr/>
              </p14:nvContentPartPr>
              <p14:xfrm>
                <a:off x="2048892" y="5620753"/>
                <a:ext cx="79920" cy="126720"/>
              </p14:xfrm>
            </p:contentPart>
          </mc:Choice>
          <mc:Fallback xmlns="">
            <p:pic>
              <p:nvPicPr>
                <p:cNvPr id="125" name="Entrada de lápiz 124">
                  <a:extLst>
                    <a:ext uri="{FF2B5EF4-FFF2-40B4-BE49-F238E27FC236}">
                      <a16:creationId xmlns:a16="http://schemas.microsoft.com/office/drawing/2014/main" id="{9654DC5E-9DEE-7484-2E2F-A59E087D9D35}"/>
                    </a:ext>
                  </a:extLst>
                </p:cNvPr>
                <p:cNvPicPr/>
                <p:nvPr/>
              </p:nvPicPr>
              <p:blipFill>
                <a:blip r:embed="rId168"/>
                <a:stretch>
                  <a:fillRect/>
                </a:stretch>
              </p:blipFill>
              <p:spPr>
                <a:xfrm>
                  <a:off x="2041332" y="5613193"/>
                  <a:ext cx="9468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169">
              <p14:nvContentPartPr>
                <p14:cNvPr id="126" name="Entrada de lápiz 125">
                  <a:extLst>
                    <a:ext uri="{FF2B5EF4-FFF2-40B4-BE49-F238E27FC236}">
                      <a16:creationId xmlns:a16="http://schemas.microsoft.com/office/drawing/2014/main" id="{CC2665C7-5363-7599-F782-2C701345F292}"/>
                    </a:ext>
                  </a:extLst>
                </p14:cNvPr>
                <p14:cNvContentPartPr/>
                <p14:nvPr/>
              </p14:nvContentPartPr>
              <p14:xfrm>
                <a:off x="2059692" y="5640913"/>
                <a:ext cx="83880" cy="109080"/>
              </p14:xfrm>
            </p:contentPart>
          </mc:Choice>
          <mc:Fallback xmlns="">
            <p:pic>
              <p:nvPicPr>
                <p:cNvPr id="126" name="Entrada de lápiz 125">
                  <a:extLst>
                    <a:ext uri="{FF2B5EF4-FFF2-40B4-BE49-F238E27FC236}">
                      <a16:creationId xmlns:a16="http://schemas.microsoft.com/office/drawing/2014/main" id="{CC2665C7-5363-7599-F782-2C701345F292}"/>
                    </a:ext>
                  </a:extLst>
                </p:cNvPr>
                <p:cNvPicPr/>
                <p:nvPr/>
              </p:nvPicPr>
              <p:blipFill>
                <a:blip r:embed="rId170"/>
                <a:stretch>
                  <a:fillRect/>
                </a:stretch>
              </p:blipFill>
              <p:spPr>
                <a:xfrm>
                  <a:off x="2052132" y="5633353"/>
                  <a:ext cx="99000" cy="124200"/>
                </a:xfrm>
                <a:prstGeom prst="rect">
                  <a:avLst/>
                </a:prstGeom>
              </p:spPr>
            </p:pic>
          </mc:Fallback>
        </mc:AlternateContent>
        <mc:AlternateContent xmlns:mc="http://schemas.openxmlformats.org/markup-compatibility/2006" xmlns:p14="http://schemas.microsoft.com/office/powerpoint/2010/main">
          <mc:Choice Requires="p14">
            <p:contentPart p14:bwMode="auto" r:id="rId171">
              <p14:nvContentPartPr>
                <p14:cNvPr id="127" name="Entrada de lápiz 126">
                  <a:extLst>
                    <a:ext uri="{FF2B5EF4-FFF2-40B4-BE49-F238E27FC236}">
                      <a16:creationId xmlns:a16="http://schemas.microsoft.com/office/drawing/2014/main" id="{23B45D59-EEEF-4DB1-49EE-E02E662F2738}"/>
                    </a:ext>
                  </a:extLst>
                </p14:cNvPr>
                <p14:cNvContentPartPr/>
                <p14:nvPr/>
              </p14:nvContentPartPr>
              <p14:xfrm>
                <a:off x="2183172" y="5649193"/>
                <a:ext cx="27000" cy="73080"/>
              </p14:xfrm>
            </p:contentPart>
          </mc:Choice>
          <mc:Fallback xmlns="">
            <p:pic>
              <p:nvPicPr>
                <p:cNvPr id="127" name="Entrada de lápiz 126">
                  <a:extLst>
                    <a:ext uri="{FF2B5EF4-FFF2-40B4-BE49-F238E27FC236}">
                      <a16:creationId xmlns:a16="http://schemas.microsoft.com/office/drawing/2014/main" id="{23B45D59-EEEF-4DB1-49EE-E02E662F2738}"/>
                    </a:ext>
                  </a:extLst>
                </p:cNvPr>
                <p:cNvPicPr/>
                <p:nvPr/>
              </p:nvPicPr>
              <p:blipFill>
                <a:blip r:embed="rId172"/>
                <a:stretch>
                  <a:fillRect/>
                </a:stretch>
              </p:blipFill>
              <p:spPr>
                <a:xfrm>
                  <a:off x="2175612" y="5641633"/>
                  <a:ext cx="42120" cy="88200"/>
                </a:xfrm>
                <a:prstGeom prst="rect">
                  <a:avLst/>
                </a:prstGeom>
              </p:spPr>
            </p:pic>
          </mc:Fallback>
        </mc:AlternateContent>
        <mc:AlternateContent xmlns:mc="http://schemas.openxmlformats.org/markup-compatibility/2006" xmlns:p14="http://schemas.microsoft.com/office/powerpoint/2010/main">
          <mc:Choice Requires="p14">
            <p:contentPart p14:bwMode="auto" r:id="rId173">
              <p14:nvContentPartPr>
                <p14:cNvPr id="128" name="Entrada de lápiz 127">
                  <a:extLst>
                    <a:ext uri="{FF2B5EF4-FFF2-40B4-BE49-F238E27FC236}">
                      <a16:creationId xmlns:a16="http://schemas.microsoft.com/office/drawing/2014/main" id="{6103D86B-A44F-A2CD-BB8D-64BACBF55A31}"/>
                    </a:ext>
                  </a:extLst>
                </p14:cNvPr>
                <p14:cNvContentPartPr/>
                <p14:nvPr/>
              </p14:nvContentPartPr>
              <p14:xfrm>
                <a:off x="2160852" y="5591953"/>
                <a:ext cx="15480" cy="29160"/>
              </p14:xfrm>
            </p:contentPart>
          </mc:Choice>
          <mc:Fallback xmlns="">
            <p:pic>
              <p:nvPicPr>
                <p:cNvPr id="128" name="Entrada de lápiz 127">
                  <a:extLst>
                    <a:ext uri="{FF2B5EF4-FFF2-40B4-BE49-F238E27FC236}">
                      <a16:creationId xmlns:a16="http://schemas.microsoft.com/office/drawing/2014/main" id="{6103D86B-A44F-A2CD-BB8D-64BACBF55A31}"/>
                    </a:ext>
                  </a:extLst>
                </p:cNvPr>
                <p:cNvPicPr/>
                <p:nvPr/>
              </p:nvPicPr>
              <p:blipFill>
                <a:blip r:embed="rId174"/>
                <a:stretch>
                  <a:fillRect/>
                </a:stretch>
              </p:blipFill>
              <p:spPr>
                <a:xfrm>
                  <a:off x="2153292" y="5584393"/>
                  <a:ext cx="30600" cy="4428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129" name="Entrada de lápiz 128">
                  <a:extLst>
                    <a:ext uri="{FF2B5EF4-FFF2-40B4-BE49-F238E27FC236}">
                      <a16:creationId xmlns:a16="http://schemas.microsoft.com/office/drawing/2014/main" id="{A5322E8C-E09D-038F-8CC4-88FFB28F5147}"/>
                    </a:ext>
                  </a:extLst>
                </p14:cNvPr>
                <p14:cNvContentPartPr/>
                <p14:nvPr/>
              </p14:nvContentPartPr>
              <p14:xfrm>
                <a:off x="2275332" y="5518153"/>
                <a:ext cx="65880" cy="252360"/>
              </p14:xfrm>
            </p:contentPart>
          </mc:Choice>
          <mc:Fallback xmlns="">
            <p:pic>
              <p:nvPicPr>
                <p:cNvPr id="129" name="Entrada de lápiz 128">
                  <a:extLst>
                    <a:ext uri="{FF2B5EF4-FFF2-40B4-BE49-F238E27FC236}">
                      <a16:creationId xmlns:a16="http://schemas.microsoft.com/office/drawing/2014/main" id="{A5322E8C-E09D-038F-8CC4-88FFB28F5147}"/>
                    </a:ext>
                  </a:extLst>
                </p:cNvPr>
                <p:cNvPicPr/>
                <p:nvPr/>
              </p:nvPicPr>
              <p:blipFill>
                <a:blip r:embed="rId176"/>
                <a:stretch>
                  <a:fillRect/>
                </a:stretch>
              </p:blipFill>
              <p:spPr>
                <a:xfrm>
                  <a:off x="2267772" y="5510593"/>
                  <a:ext cx="81000" cy="267480"/>
                </a:xfrm>
                <a:prstGeom prst="rect">
                  <a:avLst/>
                </a:prstGeom>
              </p:spPr>
            </p:pic>
          </mc:Fallback>
        </mc:AlternateContent>
        <mc:AlternateContent xmlns:mc="http://schemas.openxmlformats.org/markup-compatibility/2006" xmlns:p14="http://schemas.microsoft.com/office/powerpoint/2010/main">
          <mc:Choice Requires="p14">
            <p:contentPart p14:bwMode="auto" r:id="rId177">
              <p14:nvContentPartPr>
                <p14:cNvPr id="130" name="Entrada de lápiz 129">
                  <a:extLst>
                    <a:ext uri="{FF2B5EF4-FFF2-40B4-BE49-F238E27FC236}">
                      <a16:creationId xmlns:a16="http://schemas.microsoft.com/office/drawing/2014/main" id="{2E071203-9CC9-ACAE-BDE7-29E11B05CDF3}"/>
                    </a:ext>
                  </a:extLst>
                </p14:cNvPr>
                <p14:cNvContentPartPr/>
                <p14:nvPr/>
              </p14:nvContentPartPr>
              <p14:xfrm>
                <a:off x="2242932" y="5641273"/>
                <a:ext cx="60480" cy="23040"/>
              </p14:xfrm>
            </p:contentPart>
          </mc:Choice>
          <mc:Fallback xmlns="">
            <p:pic>
              <p:nvPicPr>
                <p:cNvPr id="130" name="Entrada de lápiz 129">
                  <a:extLst>
                    <a:ext uri="{FF2B5EF4-FFF2-40B4-BE49-F238E27FC236}">
                      <a16:creationId xmlns:a16="http://schemas.microsoft.com/office/drawing/2014/main" id="{2E071203-9CC9-ACAE-BDE7-29E11B05CDF3}"/>
                    </a:ext>
                  </a:extLst>
                </p:cNvPr>
                <p:cNvPicPr/>
                <p:nvPr/>
              </p:nvPicPr>
              <p:blipFill>
                <a:blip r:embed="rId178"/>
                <a:stretch>
                  <a:fillRect/>
                </a:stretch>
              </p:blipFill>
              <p:spPr>
                <a:xfrm>
                  <a:off x="2235372" y="5633713"/>
                  <a:ext cx="7560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179">
              <p14:nvContentPartPr>
                <p14:cNvPr id="131" name="Entrada de lápiz 130">
                  <a:extLst>
                    <a:ext uri="{FF2B5EF4-FFF2-40B4-BE49-F238E27FC236}">
                      <a16:creationId xmlns:a16="http://schemas.microsoft.com/office/drawing/2014/main" id="{0BB42B43-1EAC-5D93-D516-A733270B1E4B}"/>
                    </a:ext>
                  </a:extLst>
                </p14:cNvPr>
                <p14:cNvContentPartPr/>
                <p14:nvPr/>
              </p14:nvContentPartPr>
              <p14:xfrm>
                <a:off x="2414292" y="5594833"/>
                <a:ext cx="138240" cy="98640"/>
              </p14:xfrm>
            </p:contentPart>
          </mc:Choice>
          <mc:Fallback xmlns="">
            <p:pic>
              <p:nvPicPr>
                <p:cNvPr id="131" name="Entrada de lápiz 130">
                  <a:extLst>
                    <a:ext uri="{FF2B5EF4-FFF2-40B4-BE49-F238E27FC236}">
                      <a16:creationId xmlns:a16="http://schemas.microsoft.com/office/drawing/2014/main" id="{0BB42B43-1EAC-5D93-D516-A733270B1E4B}"/>
                    </a:ext>
                  </a:extLst>
                </p:cNvPr>
                <p:cNvPicPr/>
                <p:nvPr/>
              </p:nvPicPr>
              <p:blipFill>
                <a:blip r:embed="rId180"/>
                <a:stretch>
                  <a:fillRect/>
                </a:stretch>
              </p:blipFill>
              <p:spPr>
                <a:xfrm>
                  <a:off x="2407092" y="5587273"/>
                  <a:ext cx="153360" cy="113760"/>
                </a:xfrm>
                <a:prstGeom prst="rect">
                  <a:avLst/>
                </a:prstGeom>
              </p:spPr>
            </p:pic>
          </mc:Fallback>
        </mc:AlternateContent>
      </p:grpSp>
      <p:grpSp>
        <p:nvGrpSpPr>
          <p:cNvPr id="144" name="Grupo 143">
            <a:extLst>
              <a:ext uri="{FF2B5EF4-FFF2-40B4-BE49-F238E27FC236}">
                <a16:creationId xmlns:a16="http://schemas.microsoft.com/office/drawing/2014/main" id="{9FD11CC6-0855-6F64-AC26-999980DAE726}"/>
              </a:ext>
            </a:extLst>
          </p:cNvPr>
          <p:cNvGrpSpPr/>
          <p:nvPr/>
        </p:nvGrpSpPr>
        <p:grpSpPr>
          <a:xfrm>
            <a:off x="1327812" y="6022153"/>
            <a:ext cx="892080" cy="344880"/>
            <a:chOff x="1327812" y="6022153"/>
            <a:chExt cx="892080" cy="344880"/>
          </a:xfrm>
        </p:grpSpPr>
        <mc:AlternateContent xmlns:mc="http://schemas.openxmlformats.org/markup-compatibility/2006" xmlns:p14="http://schemas.microsoft.com/office/powerpoint/2010/main">
          <mc:Choice Requires="p14">
            <p:contentPart p14:bwMode="auto" r:id="rId181">
              <p14:nvContentPartPr>
                <p14:cNvPr id="134" name="Entrada de lápiz 133">
                  <a:extLst>
                    <a:ext uri="{FF2B5EF4-FFF2-40B4-BE49-F238E27FC236}">
                      <a16:creationId xmlns:a16="http://schemas.microsoft.com/office/drawing/2014/main" id="{EE02D0E8-66FF-B3AA-DD1C-B1E1C2C9988C}"/>
                    </a:ext>
                  </a:extLst>
                </p14:cNvPr>
                <p14:cNvContentPartPr/>
                <p14:nvPr/>
              </p14:nvContentPartPr>
              <p14:xfrm>
                <a:off x="1327812" y="6347233"/>
                <a:ext cx="344160" cy="19800"/>
              </p14:xfrm>
            </p:contentPart>
          </mc:Choice>
          <mc:Fallback xmlns="">
            <p:pic>
              <p:nvPicPr>
                <p:cNvPr id="134" name="Entrada de lápiz 133">
                  <a:extLst>
                    <a:ext uri="{FF2B5EF4-FFF2-40B4-BE49-F238E27FC236}">
                      <a16:creationId xmlns:a16="http://schemas.microsoft.com/office/drawing/2014/main" id="{EE02D0E8-66FF-B3AA-DD1C-B1E1C2C9988C}"/>
                    </a:ext>
                  </a:extLst>
                </p:cNvPr>
                <p:cNvPicPr/>
                <p:nvPr/>
              </p:nvPicPr>
              <p:blipFill>
                <a:blip r:embed="rId182"/>
                <a:stretch>
                  <a:fillRect/>
                </a:stretch>
              </p:blipFill>
              <p:spPr>
                <a:xfrm>
                  <a:off x="1320252" y="6339673"/>
                  <a:ext cx="359280"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183">
              <p14:nvContentPartPr>
                <p14:cNvPr id="135" name="Entrada de lápiz 134">
                  <a:extLst>
                    <a:ext uri="{FF2B5EF4-FFF2-40B4-BE49-F238E27FC236}">
                      <a16:creationId xmlns:a16="http://schemas.microsoft.com/office/drawing/2014/main" id="{7BB22C62-BFCA-5B88-A824-C92FD204EE9D}"/>
                    </a:ext>
                  </a:extLst>
                </p14:cNvPr>
                <p14:cNvContentPartPr/>
                <p14:nvPr/>
              </p14:nvContentPartPr>
              <p14:xfrm>
                <a:off x="1398372" y="6187393"/>
                <a:ext cx="209160" cy="177480"/>
              </p14:xfrm>
            </p:contentPart>
          </mc:Choice>
          <mc:Fallback xmlns="">
            <p:pic>
              <p:nvPicPr>
                <p:cNvPr id="135" name="Entrada de lápiz 134">
                  <a:extLst>
                    <a:ext uri="{FF2B5EF4-FFF2-40B4-BE49-F238E27FC236}">
                      <a16:creationId xmlns:a16="http://schemas.microsoft.com/office/drawing/2014/main" id="{7BB22C62-BFCA-5B88-A824-C92FD204EE9D}"/>
                    </a:ext>
                  </a:extLst>
                </p:cNvPr>
                <p:cNvPicPr/>
                <p:nvPr/>
              </p:nvPicPr>
              <p:blipFill>
                <a:blip r:embed="rId184"/>
                <a:stretch>
                  <a:fillRect/>
                </a:stretch>
              </p:blipFill>
              <p:spPr>
                <a:xfrm>
                  <a:off x="1390812" y="6179833"/>
                  <a:ext cx="224280" cy="192600"/>
                </a:xfrm>
                <a:prstGeom prst="rect">
                  <a:avLst/>
                </a:prstGeom>
              </p:spPr>
            </p:pic>
          </mc:Fallback>
        </mc:AlternateContent>
        <mc:AlternateContent xmlns:mc="http://schemas.openxmlformats.org/markup-compatibility/2006" xmlns:p14="http://schemas.microsoft.com/office/powerpoint/2010/main">
          <mc:Choice Requires="p14">
            <p:contentPart p14:bwMode="auto" r:id="rId185">
              <p14:nvContentPartPr>
                <p14:cNvPr id="136" name="Entrada de lápiz 135">
                  <a:extLst>
                    <a:ext uri="{FF2B5EF4-FFF2-40B4-BE49-F238E27FC236}">
                      <a16:creationId xmlns:a16="http://schemas.microsoft.com/office/drawing/2014/main" id="{792FAB65-65F5-60CF-0816-330AE39275A6}"/>
                    </a:ext>
                  </a:extLst>
                </p14:cNvPr>
                <p14:cNvContentPartPr/>
                <p14:nvPr/>
              </p14:nvContentPartPr>
              <p14:xfrm>
                <a:off x="1474692" y="6078673"/>
                <a:ext cx="360" cy="111240"/>
              </p14:xfrm>
            </p:contentPart>
          </mc:Choice>
          <mc:Fallback xmlns="">
            <p:pic>
              <p:nvPicPr>
                <p:cNvPr id="136" name="Entrada de lápiz 135">
                  <a:extLst>
                    <a:ext uri="{FF2B5EF4-FFF2-40B4-BE49-F238E27FC236}">
                      <a16:creationId xmlns:a16="http://schemas.microsoft.com/office/drawing/2014/main" id="{792FAB65-65F5-60CF-0816-330AE39275A6}"/>
                    </a:ext>
                  </a:extLst>
                </p:cNvPr>
                <p:cNvPicPr/>
                <p:nvPr/>
              </p:nvPicPr>
              <p:blipFill>
                <a:blip r:embed="rId186"/>
                <a:stretch>
                  <a:fillRect/>
                </a:stretch>
              </p:blipFill>
              <p:spPr>
                <a:xfrm>
                  <a:off x="1467132" y="6071113"/>
                  <a:ext cx="15480" cy="126360"/>
                </a:xfrm>
                <a:prstGeom prst="rect">
                  <a:avLst/>
                </a:prstGeom>
              </p:spPr>
            </p:pic>
          </mc:Fallback>
        </mc:AlternateContent>
        <mc:AlternateContent xmlns:mc="http://schemas.openxmlformats.org/markup-compatibility/2006" xmlns:p14="http://schemas.microsoft.com/office/powerpoint/2010/main">
          <mc:Choice Requires="p14">
            <p:contentPart p14:bwMode="auto" r:id="rId187">
              <p14:nvContentPartPr>
                <p14:cNvPr id="137" name="Entrada de lápiz 136">
                  <a:extLst>
                    <a:ext uri="{FF2B5EF4-FFF2-40B4-BE49-F238E27FC236}">
                      <a16:creationId xmlns:a16="http://schemas.microsoft.com/office/drawing/2014/main" id="{CFAA6B2B-42BF-E17F-F8E0-1F4579937D0E}"/>
                    </a:ext>
                  </a:extLst>
                </p14:cNvPr>
                <p14:cNvContentPartPr/>
                <p14:nvPr/>
              </p14:nvContentPartPr>
              <p14:xfrm>
                <a:off x="1663692" y="6178753"/>
                <a:ext cx="100800" cy="113760"/>
              </p14:xfrm>
            </p:contentPart>
          </mc:Choice>
          <mc:Fallback xmlns="">
            <p:pic>
              <p:nvPicPr>
                <p:cNvPr id="137" name="Entrada de lápiz 136">
                  <a:extLst>
                    <a:ext uri="{FF2B5EF4-FFF2-40B4-BE49-F238E27FC236}">
                      <a16:creationId xmlns:a16="http://schemas.microsoft.com/office/drawing/2014/main" id="{CFAA6B2B-42BF-E17F-F8E0-1F4579937D0E}"/>
                    </a:ext>
                  </a:extLst>
                </p:cNvPr>
                <p:cNvPicPr/>
                <p:nvPr/>
              </p:nvPicPr>
              <p:blipFill>
                <a:blip r:embed="rId188"/>
                <a:stretch>
                  <a:fillRect/>
                </a:stretch>
              </p:blipFill>
              <p:spPr>
                <a:xfrm>
                  <a:off x="1656132" y="6171193"/>
                  <a:ext cx="115920" cy="128520"/>
                </a:xfrm>
                <a:prstGeom prst="rect">
                  <a:avLst/>
                </a:prstGeom>
              </p:spPr>
            </p:pic>
          </mc:Fallback>
        </mc:AlternateContent>
        <mc:AlternateContent xmlns:mc="http://schemas.openxmlformats.org/markup-compatibility/2006" xmlns:p14="http://schemas.microsoft.com/office/powerpoint/2010/main">
          <mc:Choice Requires="p14">
            <p:contentPart p14:bwMode="auto" r:id="rId189">
              <p14:nvContentPartPr>
                <p14:cNvPr id="138" name="Entrada de lápiz 137">
                  <a:extLst>
                    <a:ext uri="{FF2B5EF4-FFF2-40B4-BE49-F238E27FC236}">
                      <a16:creationId xmlns:a16="http://schemas.microsoft.com/office/drawing/2014/main" id="{CF3691A0-7C83-9C0F-9AFD-3D6396BAB46B}"/>
                    </a:ext>
                  </a:extLst>
                </p14:cNvPr>
                <p14:cNvContentPartPr/>
                <p14:nvPr/>
              </p14:nvContentPartPr>
              <p14:xfrm>
                <a:off x="1656492" y="6179473"/>
                <a:ext cx="131040" cy="113760"/>
              </p14:xfrm>
            </p:contentPart>
          </mc:Choice>
          <mc:Fallback xmlns="">
            <p:pic>
              <p:nvPicPr>
                <p:cNvPr id="138" name="Entrada de lápiz 137">
                  <a:extLst>
                    <a:ext uri="{FF2B5EF4-FFF2-40B4-BE49-F238E27FC236}">
                      <a16:creationId xmlns:a16="http://schemas.microsoft.com/office/drawing/2014/main" id="{CF3691A0-7C83-9C0F-9AFD-3D6396BAB46B}"/>
                    </a:ext>
                  </a:extLst>
                </p:cNvPr>
                <p:cNvPicPr/>
                <p:nvPr/>
              </p:nvPicPr>
              <p:blipFill>
                <a:blip r:embed="rId190"/>
                <a:stretch>
                  <a:fillRect/>
                </a:stretch>
              </p:blipFill>
              <p:spPr>
                <a:xfrm>
                  <a:off x="1648932" y="6171913"/>
                  <a:ext cx="146160" cy="128520"/>
                </a:xfrm>
                <a:prstGeom prst="rect">
                  <a:avLst/>
                </a:prstGeom>
              </p:spPr>
            </p:pic>
          </mc:Fallback>
        </mc:AlternateContent>
        <mc:AlternateContent xmlns:mc="http://schemas.openxmlformats.org/markup-compatibility/2006" xmlns:p14="http://schemas.microsoft.com/office/powerpoint/2010/main">
          <mc:Choice Requires="p14">
            <p:contentPart p14:bwMode="auto" r:id="rId191">
              <p14:nvContentPartPr>
                <p14:cNvPr id="139" name="Entrada de lápiz 138">
                  <a:extLst>
                    <a:ext uri="{FF2B5EF4-FFF2-40B4-BE49-F238E27FC236}">
                      <a16:creationId xmlns:a16="http://schemas.microsoft.com/office/drawing/2014/main" id="{2CC1ED5B-868F-44D6-BDA0-118FAA473E4B}"/>
                    </a:ext>
                  </a:extLst>
                </p14:cNvPr>
                <p14:cNvContentPartPr/>
                <p14:nvPr/>
              </p14:nvContentPartPr>
              <p14:xfrm>
                <a:off x="1848732" y="6206473"/>
                <a:ext cx="50400" cy="67320"/>
              </p14:xfrm>
            </p:contentPart>
          </mc:Choice>
          <mc:Fallback xmlns="">
            <p:pic>
              <p:nvPicPr>
                <p:cNvPr id="139" name="Entrada de lápiz 138">
                  <a:extLst>
                    <a:ext uri="{FF2B5EF4-FFF2-40B4-BE49-F238E27FC236}">
                      <a16:creationId xmlns:a16="http://schemas.microsoft.com/office/drawing/2014/main" id="{2CC1ED5B-868F-44D6-BDA0-118FAA473E4B}"/>
                    </a:ext>
                  </a:extLst>
                </p:cNvPr>
                <p:cNvPicPr/>
                <p:nvPr/>
              </p:nvPicPr>
              <p:blipFill>
                <a:blip r:embed="rId192"/>
                <a:stretch>
                  <a:fillRect/>
                </a:stretch>
              </p:blipFill>
              <p:spPr>
                <a:xfrm>
                  <a:off x="1841172" y="6198913"/>
                  <a:ext cx="65520" cy="82440"/>
                </a:xfrm>
                <a:prstGeom prst="rect">
                  <a:avLst/>
                </a:prstGeom>
              </p:spPr>
            </p:pic>
          </mc:Fallback>
        </mc:AlternateContent>
        <mc:AlternateContent xmlns:mc="http://schemas.openxmlformats.org/markup-compatibility/2006" xmlns:p14="http://schemas.microsoft.com/office/powerpoint/2010/main">
          <mc:Choice Requires="p14">
            <p:contentPart p14:bwMode="auto" r:id="rId193">
              <p14:nvContentPartPr>
                <p14:cNvPr id="140" name="Entrada de lápiz 139">
                  <a:extLst>
                    <a:ext uri="{FF2B5EF4-FFF2-40B4-BE49-F238E27FC236}">
                      <a16:creationId xmlns:a16="http://schemas.microsoft.com/office/drawing/2014/main" id="{6A3331A9-E961-9C86-55C4-A102CA46BB22}"/>
                    </a:ext>
                  </a:extLst>
                </p14:cNvPr>
                <p14:cNvContentPartPr/>
                <p14:nvPr/>
              </p14:nvContentPartPr>
              <p14:xfrm>
                <a:off x="1837212" y="6127993"/>
                <a:ext cx="21960" cy="11160"/>
              </p14:xfrm>
            </p:contentPart>
          </mc:Choice>
          <mc:Fallback xmlns="">
            <p:pic>
              <p:nvPicPr>
                <p:cNvPr id="140" name="Entrada de lápiz 139">
                  <a:extLst>
                    <a:ext uri="{FF2B5EF4-FFF2-40B4-BE49-F238E27FC236}">
                      <a16:creationId xmlns:a16="http://schemas.microsoft.com/office/drawing/2014/main" id="{6A3331A9-E961-9C86-55C4-A102CA46BB22}"/>
                    </a:ext>
                  </a:extLst>
                </p:cNvPr>
                <p:cNvPicPr/>
                <p:nvPr/>
              </p:nvPicPr>
              <p:blipFill>
                <a:blip r:embed="rId194"/>
                <a:stretch>
                  <a:fillRect/>
                </a:stretch>
              </p:blipFill>
              <p:spPr>
                <a:xfrm>
                  <a:off x="1829652" y="6120433"/>
                  <a:ext cx="37080" cy="26280"/>
                </a:xfrm>
                <a:prstGeom prst="rect">
                  <a:avLst/>
                </a:prstGeom>
              </p:spPr>
            </p:pic>
          </mc:Fallback>
        </mc:AlternateContent>
        <mc:AlternateContent xmlns:mc="http://schemas.openxmlformats.org/markup-compatibility/2006" xmlns:p14="http://schemas.microsoft.com/office/powerpoint/2010/main">
          <mc:Choice Requires="p14">
            <p:contentPart p14:bwMode="auto" r:id="rId195">
              <p14:nvContentPartPr>
                <p14:cNvPr id="141" name="Entrada de lápiz 140">
                  <a:extLst>
                    <a:ext uri="{FF2B5EF4-FFF2-40B4-BE49-F238E27FC236}">
                      <a16:creationId xmlns:a16="http://schemas.microsoft.com/office/drawing/2014/main" id="{0A414F50-6D16-AE2A-EC52-ABB53EE0533A}"/>
                    </a:ext>
                  </a:extLst>
                </p14:cNvPr>
                <p14:cNvContentPartPr/>
                <p14:nvPr/>
              </p14:nvContentPartPr>
              <p14:xfrm>
                <a:off x="1959252" y="6022153"/>
                <a:ext cx="79560" cy="249840"/>
              </p14:xfrm>
            </p:contentPart>
          </mc:Choice>
          <mc:Fallback xmlns="">
            <p:pic>
              <p:nvPicPr>
                <p:cNvPr id="141" name="Entrada de lápiz 140">
                  <a:extLst>
                    <a:ext uri="{FF2B5EF4-FFF2-40B4-BE49-F238E27FC236}">
                      <a16:creationId xmlns:a16="http://schemas.microsoft.com/office/drawing/2014/main" id="{0A414F50-6D16-AE2A-EC52-ABB53EE0533A}"/>
                    </a:ext>
                  </a:extLst>
                </p:cNvPr>
                <p:cNvPicPr/>
                <p:nvPr/>
              </p:nvPicPr>
              <p:blipFill>
                <a:blip r:embed="rId196"/>
                <a:stretch>
                  <a:fillRect/>
                </a:stretch>
              </p:blipFill>
              <p:spPr>
                <a:xfrm>
                  <a:off x="1951692" y="6014593"/>
                  <a:ext cx="94680" cy="264960"/>
                </a:xfrm>
                <a:prstGeom prst="rect">
                  <a:avLst/>
                </a:prstGeom>
              </p:spPr>
            </p:pic>
          </mc:Fallback>
        </mc:AlternateContent>
        <mc:AlternateContent xmlns:mc="http://schemas.openxmlformats.org/markup-compatibility/2006" xmlns:p14="http://schemas.microsoft.com/office/powerpoint/2010/main">
          <mc:Choice Requires="p14">
            <p:contentPart p14:bwMode="auto" r:id="rId197">
              <p14:nvContentPartPr>
                <p14:cNvPr id="142" name="Entrada de lápiz 141">
                  <a:extLst>
                    <a:ext uri="{FF2B5EF4-FFF2-40B4-BE49-F238E27FC236}">
                      <a16:creationId xmlns:a16="http://schemas.microsoft.com/office/drawing/2014/main" id="{FD4FD716-020F-E365-4D20-1B51DE3F40A0}"/>
                    </a:ext>
                  </a:extLst>
                </p14:cNvPr>
                <p14:cNvContentPartPr/>
                <p14:nvPr/>
              </p14:nvContentPartPr>
              <p14:xfrm>
                <a:off x="1964652" y="6190993"/>
                <a:ext cx="46440" cy="9360"/>
              </p14:xfrm>
            </p:contentPart>
          </mc:Choice>
          <mc:Fallback xmlns="">
            <p:pic>
              <p:nvPicPr>
                <p:cNvPr id="142" name="Entrada de lápiz 141">
                  <a:extLst>
                    <a:ext uri="{FF2B5EF4-FFF2-40B4-BE49-F238E27FC236}">
                      <a16:creationId xmlns:a16="http://schemas.microsoft.com/office/drawing/2014/main" id="{FD4FD716-020F-E365-4D20-1B51DE3F40A0}"/>
                    </a:ext>
                  </a:extLst>
                </p:cNvPr>
                <p:cNvPicPr/>
                <p:nvPr/>
              </p:nvPicPr>
              <p:blipFill>
                <a:blip r:embed="rId198"/>
                <a:stretch>
                  <a:fillRect/>
                </a:stretch>
              </p:blipFill>
              <p:spPr>
                <a:xfrm>
                  <a:off x="1957452" y="6183433"/>
                  <a:ext cx="6120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199">
              <p14:nvContentPartPr>
                <p14:cNvPr id="143" name="Entrada de lápiz 142">
                  <a:extLst>
                    <a:ext uri="{FF2B5EF4-FFF2-40B4-BE49-F238E27FC236}">
                      <a16:creationId xmlns:a16="http://schemas.microsoft.com/office/drawing/2014/main" id="{6778CC83-6F95-2F1B-B23C-7CAB3A343A87}"/>
                    </a:ext>
                  </a:extLst>
                </p14:cNvPr>
                <p14:cNvContentPartPr/>
                <p14:nvPr/>
              </p14:nvContentPartPr>
              <p14:xfrm>
                <a:off x="2114052" y="6159673"/>
                <a:ext cx="105840" cy="95400"/>
              </p14:xfrm>
            </p:contentPart>
          </mc:Choice>
          <mc:Fallback xmlns="">
            <p:pic>
              <p:nvPicPr>
                <p:cNvPr id="143" name="Entrada de lápiz 142">
                  <a:extLst>
                    <a:ext uri="{FF2B5EF4-FFF2-40B4-BE49-F238E27FC236}">
                      <a16:creationId xmlns:a16="http://schemas.microsoft.com/office/drawing/2014/main" id="{6778CC83-6F95-2F1B-B23C-7CAB3A343A87}"/>
                    </a:ext>
                  </a:extLst>
                </p:cNvPr>
                <p:cNvPicPr/>
                <p:nvPr/>
              </p:nvPicPr>
              <p:blipFill>
                <a:blip r:embed="rId200"/>
                <a:stretch>
                  <a:fillRect/>
                </a:stretch>
              </p:blipFill>
              <p:spPr>
                <a:xfrm>
                  <a:off x="2106492" y="6152113"/>
                  <a:ext cx="120960" cy="110520"/>
                </a:xfrm>
                <a:prstGeom prst="rect">
                  <a:avLst/>
                </a:prstGeom>
              </p:spPr>
            </p:pic>
          </mc:Fallback>
        </mc:AlternateContent>
      </p:grpSp>
      <p:grpSp>
        <p:nvGrpSpPr>
          <p:cNvPr id="167" name="Grupo 166">
            <a:extLst>
              <a:ext uri="{FF2B5EF4-FFF2-40B4-BE49-F238E27FC236}">
                <a16:creationId xmlns:a16="http://schemas.microsoft.com/office/drawing/2014/main" id="{A6065881-9FD7-5DC5-6FE5-191DC795CE0D}"/>
              </a:ext>
            </a:extLst>
          </p:cNvPr>
          <p:cNvGrpSpPr/>
          <p:nvPr/>
        </p:nvGrpSpPr>
        <p:grpSpPr>
          <a:xfrm>
            <a:off x="502692" y="6197473"/>
            <a:ext cx="467280" cy="183960"/>
            <a:chOff x="502692" y="6197473"/>
            <a:chExt cx="467280" cy="183960"/>
          </a:xfrm>
        </p:grpSpPr>
        <mc:AlternateContent xmlns:mc="http://schemas.openxmlformats.org/markup-compatibility/2006" xmlns:p14="http://schemas.microsoft.com/office/powerpoint/2010/main">
          <mc:Choice Requires="p14">
            <p:contentPart p14:bwMode="auto" r:id="rId201">
              <p14:nvContentPartPr>
                <p14:cNvPr id="149" name="Entrada de lápiz 148">
                  <a:extLst>
                    <a:ext uri="{FF2B5EF4-FFF2-40B4-BE49-F238E27FC236}">
                      <a16:creationId xmlns:a16="http://schemas.microsoft.com/office/drawing/2014/main" id="{935C3DA9-A51E-7AA9-492D-E4FE102CEA04}"/>
                    </a:ext>
                  </a:extLst>
                </p14:cNvPr>
                <p14:cNvContentPartPr/>
                <p14:nvPr/>
              </p14:nvContentPartPr>
              <p14:xfrm>
                <a:off x="502692" y="6197473"/>
                <a:ext cx="49680" cy="183960"/>
              </p14:xfrm>
            </p:contentPart>
          </mc:Choice>
          <mc:Fallback xmlns="">
            <p:pic>
              <p:nvPicPr>
                <p:cNvPr id="149" name="Entrada de lápiz 148">
                  <a:extLst>
                    <a:ext uri="{FF2B5EF4-FFF2-40B4-BE49-F238E27FC236}">
                      <a16:creationId xmlns:a16="http://schemas.microsoft.com/office/drawing/2014/main" id="{935C3DA9-A51E-7AA9-492D-E4FE102CEA04}"/>
                    </a:ext>
                  </a:extLst>
                </p:cNvPr>
                <p:cNvPicPr/>
                <p:nvPr/>
              </p:nvPicPr>
              <p:blipFill>
                <a:blip r:embed="rId202"/>
                <a:stretch>
                  <a:fillRect/>
                </a:stretch>
              </p:blipFill>
              <p:spPr>
                <a:xfrm>
                  <a:off x="495132" y="6189913"/>
                  <a:ext cx="64800" cy="199080"/>
                </a:xfrm>
                <a:prstGeom prst="rect">
                  <a:avLst/>
                </a:prstGeom>
              </p:spPr>
            </p:pic>
          </mc:Fallback>
        </mc:AlternateContent>
        <mc:AlternateContent xmlns:mc="http://schemas.openxmlformats.org/markup-compatibility/2006" xmlns:p14="http://schemas.microsoft.com/office/powerpoint/2010/main">
          <mc:Choice Requires="p14">
            <p:contentPart p14:bwMode="auto" r:id="rId203">
              <p14:nvContentPartPr>
                <p14:cNvPr id="150" name="Entrada de lápiz 149">
                  <a:extLst>
                    <a:ext uri="{FF2B5EF4-FFF2-40B4-BE49-F238E27FC236}">
                      <a16:creationId xmlns:a16="http://schemas.microsoft.com/office/drawing/2014/main" id="{28EF7872-AB95-FE4D-7FCE-32CE0FDFFDDE}"/>
                    </a:ext>
                  </a:extLst>
                </p14:cNvPr>
                <p14:cNvContentPartPr/>
                <p14:nvPr/>
              </p14:nvContentPartPr>
              <p14:xfrm>
                <a:off x="649212" y="6222313"/>
                <a:ext cx="205920" cy="128880"/>
              </p14:xfrm>
            </p:contentPart>
          </mc:Choice>
          <mc:Fallback xmlns="">
            <p:pic>
              <p:nvPicPr>
                <p:cNvPr id="150" name="Entrada de lápiz 149">
                  <a:extLst>
                    <a:ext uri="{FF2B5EF4-FFF2-40B4-BE49-F238E27FC236}">
                      <a16:creationId xmlns:a16="http://schemas.microsoft.com/office/drawing/2014/main" id="{28EF7872-AB95-FE4D-7FCE-32CE0FDFFDDE}"/>
                    </a:ext>
                  </a:extLst>
                </p:cNvPr>
                <p:cNvPicPr/>
                <p:nvPr/>
              </p:nvPicPr>
              <p:blipFill>
                <a:blip r:embed="rId204"/>
                <a:stretch>
                  <a:fillRect/>
                </a:stretch>
              </p:blipFill>
              <p:spPr>
                <a:xfrm>
                  <a:off x="641652" y="6214753"/>
                  <a:ext cx="22104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205">
              <p14:nvContentPartPr>
                <p14:cNvPr id="151" name="Entrada de lápiz 150">
                  <a:extLst>
                    <a:ext uri="{FF2B5EF4-FFF2-40B4-BE49-F238E27FC236}">
                      <a16:creationId xmlns:a16="http://schemas.microsoft.com/office/drawing/2014/main" id="{06B290B8-88EA-6344-5467-06E6C8B2F029}"/>
                    </a:ext>
                  </a:extLst>
                </p14:cNvPr>
                <p14:cNvContentPartPr/>
                <p14:nvPr/>
              </p14:nvContentPartPr>
              <p14:xfrm>
                <a:off x="891132" y="6204313"/>
                <a:ext cx="78840" cy="78480"/>
              </p14:xfrm>
            </p:contentPart>
          </mc:Choice>
          <mc:Fallback xmlns="">
            <p:pic>
              <p:nvPicPr>
                <p:cNvPr id="151" name="Entrada de lápiz 150">
                  <a:extLst>
                    <a:ext uri="{FF2B5EF4-FFF2-40B4-BE49-F238E27FC236}">
                      <a16:creationId xmlns:a16="http://schemas.microsoft.com/office/drawing/2014/main" id="{06B290B8-88EA-6344-5467-06E6C8B2F029}"/>
                    </a:ext>
                  </a:extLst>
                </p:cNvPr>
                <p:cNvPicPr/>
                <p:nvPr/>
              </p:nvPicPr>
              <p:blipFill>
                <a:blip r:embed="rId206"/>
                <a:stretch>
                  <a:fillRect/>
                </a:stretch>
              </p:blipFill>
              <p:spPr>
                <a:xfrm>
                  <a:off x="883572" y="6196753"/>
                  <a:ext cx="93960" cy="93600"/>
                </a:xfrm>
                <a:prstGeom prst="rect">
                  <a:avLst/>
                </a:prstGeom>
              </p:spPr>
            </p:pic>
          </mc:Fallback>
        </mc:AlternateContent>
      </p:grpSp>
      <p:grpSp>
        <p:nvGrpSpPr>
          <p:cNvPr id="166" name="Grupo 165">
            <a:extLst>
              <a:ext uri="{FF2B5EF4-FFF2-40B4-BE49-F238E27FC236}">
                <a16:creationId xmlns:a16="http://schemas.microsoft.com/office/drawing/2014/main" id="{8CFEB9C8-E43B-CCDD-2E89-B9CE333992B4}"/>
              </a:ext>
            </a:extLst>
          </p:cNvPr>
          <p:cNvGrpSpPr/>
          <p:nvPr/>
        </p:nvGrpSpPr>
        <p:grpSpPr>
          <a:xfrm>
            <a:off x="453732" y="5046913"/>
            <a:ext cx="663840" cy="965160"/>
            <a:chOff x="453732" y="5046913"/>
            <a:chExt cx="663840" cy="965160"/>
          </a:xfrm>
        </p:grpSpPr>
        <mc:AlternateContent xmlns:mc="http://schemas.openxmlformats.org/markup-compatibility/2006" xmlns:p14="http://schemas.microsoft.com/office/powerpoint/2010/main">
          <mc:Choice Requires="p14">
            <p:contentPart p14:bwMode="auto" r:id="rId207">
              <p14:nvContentPartPr>
                <p14:cNvPr id="152" name="Entrada de lápiz 151">
                  <a:extLst>
                    <a:ext uri="{FF2B5EF4-FFF2-40B4-BE49-F238E27FC236}">
                      <a16:creationId xmlns:a16="http://schemas.microsoft.com/office/drawing/2014/main" id="{DBBE629B-D9FE-CF75-6256-1B504DEBF5F0}"/>
                    </a:ext>
                  </a:extLst>
                </p14:cNvPr>
                <p14:cNvContentPartPr/>
                <p14:nvPr/>
              </p14:nvContentPartPr>
              <p14:xfrm>
                <a:off x="641652" y="5927473"/>
                <a:ext cx="86760" cy="84600"/>
              </p14:xfrm>
            </p:contentPart>
          </mc:Choice>
          <mc:Fallback xmlns="">
            <p:pic>
              <p:nvPicPr>
                <p:cNvPr id="152" name="Entrada de lápiz 151">
                  <a:extLst>
                    <a:ext uri="{FF2B5EF4-FFF2-40B4-BE49-F238E27FC236}">
                      <a16:creationId xmlns:a16="http://schemas.microsoft.com/office/drawing/2014/main" id="{DBBE629B-D9FE-CF75-6256-1B504DEBF5F0}"/>
                    </a:ext>
                  </a:extLst>
                </p:cNvPr>
                <p:cNvPicPr/>
                <p:nvPr/>
              </p:nvPicPr>
              <p:blipFill>
                <a:blip r:embed="rId208"/>
                <a:stretch>
                  <a:fillRect/>
                </a:stretch>
              </p:blipFill>
              <p:spPr>
                <a:xfrm>
                  <a:off x="634092" y="5919913"/>
                  <a:ext cx="101880" cy="99720"/>
                </a:xfrm>
                <a:prstGeom prst="rect">
                  <a:avLst/>
                </a:prstGeom>
              </p:spPr>
            </p:pic>
          </mc:Fallback>
        </mc:AlternateContent>
        <mc:AlternateContent xmlns:mc="http://schemas.openxmlformats.org/markup-compatibility/2006" xmlns:p14="http://schemas.microsoft.com/office/powerpoint/2010/main">
          <mc:Choice Requires="p14">
            <p:contentPart p14:bwMode="auto" r:id="rId209">
              <p14:nvContentPartPr>
                <p14:cNvPr id="153" name="Entrada de lápiz 152">
                  <a:extLst>
                    <a:ext uri="{FF2B5EF4-FFF2-40B4-BE49-F238E27FC236}">
                      <a16:creationId xmlns:a16="http://schemas.microsoft.com/office/drawing/2014/main" id="{E655FDE6-9FB8-C3E0-25DB-08BF92D42AD0}"/>
                    </a:ext>
                  </a:extLst>
                </p14:cNvPr>
                <p14:cNvContentPartPr/>
                <p14:nvPr/>
              </p14:nvContentPartPr>
              <p14:xfrm>
                <a:off x="453732" y="5670433"/>
                <a:ext cx="189360" cy="248040"/>
              </p14:xfrm>
            </p:contentPart>
          </mc:Choice>
          <mc:Fallback xmlns="">
            <p:pic>
              <p:nvPicPr>
                <p:cNvPr id="153" name="Entrada de lápiz 152">
                  <a:extLst>
                    <a:ext uri="{FF2B5EF4-FFF2-40B4-BE49-F238E27FC236}">
                      <a16:creationId xmlns:a16="http://schemas.microsoft.com/office/drawing/2014/main" id="{E655FDE6-9FB8-C3E0-25DB-08BF92D42AD0}"/>
                    </a:ext>
                  </a:extLst>
                </p:cNvPr>
                <p:cNvPicPr/>
                <p:nvPr/>
              </p:nvPicPr>
              <p:blipFill>
                <a:blip r:embed="rId210"/>
                <a:stretch>
                  <a:fillRect/>
                </a:stretch>
              </p:blipFill>
              <p:spPr>
                <a:xfrm>
                  <a:off x="446172" y="5663233"/>
                  <a:ext cx="204480" cy="262800"/>
                </a:xfrm>
                <a:prstGeom prst="rect">
                  <a:avLst/>
                </a:prstGeom>
              </p:spPr>
            </p:pic>
          </mc:Fallback>
        </mc:AlternateContent>
        <mc:AlternateContent xmlns:mc="http://schemas.openxmlformats.org/markup-compatibility/2006" xmlns:p14="http://schemas.microsoft.com/office/powerpoint/2010/main">
          <mc:Choice Requires="p14">
            <p:contentPart p14:bwMode="auto" r:id="rId211">
              <p14:nvContentPartPr>
                <p14:cNvPr id="154" name="Entrada de lápiz 153">
                  <a:extLst>
                    <a:ext uri="{FF2B5EF4-FFF2-40B4-BE49-F238E27FC236}">
                      <a16:creationId xmlns:a16="http://schemas.microsoft.com/office/drawing/2014/main" id="{663B54F5-3FA9-FAA6-08F7-9E9634B9FF9A}"/>
                    </a:ext>
                  </a:extLst>
                </p14:cNvPr>
                <p14:cNvContentPartPr/>
                <p14:nvPr/>
              </p14:nvContentPartPr>
              <p14:xfrm>
                <a:off x="693492" y="5664313"/>
                <a:ext cx="129600" cy="213480"/>
              </p14:xfrm>
            </p:contentPart>
          </mc:Choice>
          <mc:Fallback xmlns="">
            <p:pic>
              <p:nvPicPr>
                <p:cNvPr id="154" name="Entrada de lápiz 153">
                  <a:extLst>
                    <a:ext uri="{FF2B5EF4-FFF2-40B4-BE49-F238E27FC236}">
                      <a16:creationId xmlns:a16="http://schemas.microsoft.com/office/drawing/2014/main" id="{663B54F5-3FA9-FAA6-08F7-9E9634B9FF9A}"/>
                    </a:ext>
                  </a:extLst>
                </p:cNvPr>
                <p:cNvPicPr/>
                <p:nvPr/>
              </p:nvPicPr>
              <p:blipFill>
                <a:blip r:embed="rId212"/>
                <a:stretch>
                  <a:fillRect/>
                </a:stretch>
              </p:blipFill>
              <p:spPr>
                <a:xfrm>
                  <a:off x="685932" y="5656753"/>
                  <a:ext cx="144720" cy="228600"/>
                </a:xfrm>
                <a:prstGeom prst="rect">
                  <a:avLst/>
                </a:prstGeom>
              </p:spPr>
            </p:pic>
          </mc:Fallback>
        </mc:AlternateContent>
        <mc:AlternateContent xmlns:mc="http://schemas.openxmlformats.org/markup-compatibility/2006" xmlns:p14="http://schemas.microsoft.com/office/powerpoint/2010/main">
          <mc:Choice Requires="p14">
            <p:contentPart p14:bwMode="auto" r:id="rId213">
              <p14:nvContentPartPr>
                <p14:cNvPr id="155" name="Entrada de lápiz 154">
                  <a:extLst>
                    <a:ext uri="{FF2B5EF4-FFF2-40B4-BE49-F238E27FC236}">
                      <a16:creationId xmlns:a16="http://schemas.microsoft.com/office/drawing/2014/main" id="{E6EA8F71-6BBF-87FB-1EBA-89023FA99ADD}"/>
                    </a:ext>
                  </a:extLst>
                </p14:cNvPr>
                <p14:cNvContentPartPr/>
                <p14:nvPr/>
              </p14:nvContentPartPr>
              <p14:xfrm>
                <a:off x="832452" y="5775553"/>
                <a:ext cx="92880" cy="99360"/>
              </p14:xfrm>
            </p:contentPart>
          </mc:Choice>
          <mc:Fallback xmlns="">
            <p:pic>
              <p:nvPicPr>
                <p:cNvPr id="155" name="Entrada de lápiz 154">
                  <a:extLst>
                    <a:ext uri="{FF2B5EF4-FFF2-40B4-BE49-F238E27FC236}">
                      <a16:creationId xmlns:a16="http://schemas.microsoft.com/office/drawing/2014/main" id="{E6EA8F71-6BBF-87FB-1EBA-89023FA99ADD}"/>
                    </a:ext>
                  </a:extLst>
                </p:cNvPr>
                <p:cNvPicPr/>
                <p:nvPr/>
              </p:nvPicPr>
              <p:blipFill>
                <a:blip r:embed="rId214"/>
                <a:stretch>
                  <a:fillRect/>
                </a:stretch>
              </p:blipFill>
              <p:spPr>
                <a:xfrm>
                  <a:off x="824892" y="5767993"/>
                  <a:ext cx="108000" cy="114480"/>
                </a:xfrm>
                <a:prstGeom prst="rect">
                  <a:avLst/>
                </a:prstGeom>
              </p:spPr>
            </p:pic>
          </mc:Fallback>
        </mc:AlternateContent>
        <mc:AlternateContent xmlns:mc="http://schemas.openxmlformats.org/markup-compatibility/2006" xmlns:p14="http://schemas.microsoft.com/office/powerpoint/2010/main">
          <mc:Choice Requires="p14">
            <p:contentPart p14:bwMode="auto" r:id="rId215">
              <p14:nvContentPartPr>
                <p14:cNvPr id="156" name="Entrada de lápiz 155">
                  <a:extLst>
                    <a:ext uri="{FF2B5EF4-FFF2-40B4-BE49-F238E27FC236}">
                      <a16:creationId xmlns:a16="http://schemas.microsoft.com/office/drawing/2014/main" id="{55EC57FF-A668-4ADD-ADBB-654AFA9DFC22}"/>
                    </a:ext>
                  </a:extLst>
                </p14:cNvPr>
                <p14:cNvContentPartPr/>
                <p14:nvPr/>
              </p14:nvContentPartPr>
              <p14:xfrm>
                <a:off x="608532" y="5495473"/>
                <a:ext cx="99720" cy="82440"/>
              </p14:xfrm>
            </p:contentPart>
          </mc:Choice>
          <mc:Fallback xmlns="">
            <p:pic>
              <p:nvPicPr>
                <p:cNvPr id="156" name="Entrada de lápiz 155">
                  <a:extLst>
                    <a:ext uri="{FF2B5EF4-FFF2-40B4-BE49-F238E27FC236}">
                      <a16:creationId xmlns:a16="http://schemas.microsoft.com/office/drawing/2014/main" id="{55EC57FF-A668-4ADD-ADBB-654AFA9DFC22}"/>
                    </a:ext>
                  </a:extLst>
                </p:cNvPr>
                <p:cNvPicPr/>
                <p:nvPr/>
              </p:nvPicPr>
              <p:blipFill>
                <a:blip r:embed="rId216"/>
                <a:stretch>
                  <a:fillRect/>
                </a:stretch>
              </p:blipFill>
              <p:spPr>
                <a:xfrm>
                  <a:off x="600972" y="5488273"/>
                  <a:ext cx="114840" cy="97560"/>
                </a:xfrm>
                <a:prstGeom prst="rect">
                  <a:avLst/>
                </a:prstGeom>
              </p:spPr>
            </p:pic>
          </mc:Fallback>
        </mc:AlternateContent>
        <mc:AlternateContent xmlns:mc="http://schemas.openxmlformats.org/markup-compatibility/2006" xmlns:p14="http://schemas.microsoft.com/office/powerpoint/2010/main">
          <mc:Choice Requires="p14">
            <p:contentPart p14:bwMode="auto" r:id="rId217">
              <p14:nvContentPartPr>
                <p14:cNvPr id="157" name="Entrada de lápiz 156">
                  <a:extLst>
                    <a:ext uri="{FF2B5EF4-FFF2-40B4-BE49-F238E27FC236}">
                      <a16:creationId xmlns:a16="http://schemas.microsoft.com/office/drawing/2014/main" id="{AC55365C-BA62-D9B2-680B-4820FE2D59AA}"/>
                    </a:ext>
                  </a:extLst>
                </p14:cNvPr>
                <p14:cNvContentPartPr/>
                <p14:nvPr/>
              </p14:nvContentPartPr>
              <p14:xfrm>
                <a:off x="505572" y="5202433"/>
                <a:ext cx="231120" cy="248400"/>
              </p14:xfrm>
            </p:contentPart>
          </mc:Choice>
          <mc:Fallback xmlns="">
            <p:pic>
              <p:nvPicPr>
                <p:cNvPr id="157" name="Entrada de lápiz 156">
                  <a:extLst>
                    <a:ext uri="{FF2B5EF4-FFF2-40B4-BE49-F238E27FC236}">
                      <a16:creationId xmlns:a16="http://schemas.microsoft.com/office/drawing/2014/main" id="{AC55365C-BA62-D9B2-680B-4820FE2D59AA}"/>
                    </a:ext>
                  </a:extLst>
                </p:cNvPr>
                <p:cNvPicPr/>
                <p:nvPr/>
              </p:nvPicPr>
              <p:blipFill>
                <a:blip r:embed="rId218"/>
                <a:stretch>
                  <a:fillRect/>
                </a:stretch>
              </p:blipFill>
              <p:spPr>
                <a:xfrm>
                  <a:off x="498012" y="5194873"/>
                  <a:ext cx="246240" cy="263520"/>
                </a:xfrm>
                <a:prstGeom prst="rect">
                  <a:avLst/>
                </a:prstGeom>
              </p:spPr>
            </p:pic>
          </mc:Fallback>
        </mc:AlternateContent>
        <mc:AlternateContent xmlns:mc="http://schemas.openxmlformats.org/markup-compatibility/2006" xmlns:p14="http://schemas.microsoft.com/office/powerpoint/2010/main">
          <mc:Choice Requires="p14">
            <p:contentPart p14:bwMode="auto" r:id="rId219">
              <p14:nvContentPartPr>
                <p14:cNvPr id="158" name="Entrada de lápiz 157">
                  <a:extLst>
                    <a:ext uri="{FF2B5EF4-FFF2-40B4-BE49-F238E27FC236}">
                      <a16:creationId xmlns:a16="http://schemas.microsoft.com/office/drawing/2014/main" id="{1A060C1D-1EF7-4686-0547-849CDFB586F7}"/>
                    </a:ext>
                  </a:extLst>
                </p14:cNvPr>
                <p14:cNvContentPartPr/>
                <p14:nvPr/>
              </p14:nvContentPartPr>
              <p14:xfrm>
                <a:off x="824532" y="5279833"/>
                <a:ext cx="200160" cy="162000"/>
              </p14:xfrm>
            </p:contentPart>
          </mc:Choice>
          <mc:Fallback xmlns="">
            <p:pic>
              <p:nvPicPr>
                <p:cNvPr id="158" name="Entrada de lápiz 157">
                  <a:extLst>
                    <a:ext uri="{FF2B5EF4-FFF2-40B4-BE49-F238E27FC236}">
                      <a16:creationId xmlns:a16="http://schemas.microsoft.com/office/drawing/2014/main" id="{1A060C1D-1EF7-4686-0547-849CDFB586F7}"/>
                    </a:ext>
                  </a:extLst>
                </p:cNvPr>
                <p:cNvPicPr/>
                <p:nvPr/>
              </p:nvPicPr>
              <p:blipFill>
                <a:blip r:embed="rId220"/>
                <a:stretch>
                  <a:fillRect/>
                </a:stretch>
              </p:blipFill>
              <p:spPr>
                <a:xfrm>
                  <a:off x="816972" y="5272273"/>
                  <a:ext cx="215280" cy="177120"/>
                </a:xfrm>
                <a:prstGeom prst="rect">
                  <a:avLst/>
                </a:prstGeom>
              </p:spPr>
            </p:pic>
          </mc:Fallback>
        </mc:AlternateContent>
        <mc:AlternateContent xmlns:mc="http://schemas.openxmlformats.org/markup-compatibility/2006" xmlns:p14="http://schemas.microsoft.com/office/powerpoint/2010/main">
          <mc:Choice Requires="p14">
            <p:contentPart p14:bwMode="auto" r:id="rId221">
              <p14:nvContentPartPr>
                <p14:cNvPr id="159" name="Entrada de lápiz 158">
                  <a:extLst>
                    <a:ext uri="{FF2B5EF4-FFF2-40B4-BE49-F238E27FC236}">
                      <a16:creationId xmlns:a16="http://schemas.microsoft.com/office/drawing/2014/main" id="{210954E0-9FA2-3F96-9B96-C4CED1F5D800}"/>
                    </a:ext>
                  </a:extLst>
                </p14:cNvPr>
                <p14:cNvContentPartPr/>
                <p14:nvPr/>
              </p14:nvContentPartPr>
              <p14:xfrm>
                <a:off x="1021452" y="5266153"/>
                <a:ext cx="96120" cy="140760"/>
              </p14:xfrm>
            </p:contentPart>
          </mc:Choice>
          <mc:Fallback xmlns="">
            <p:pic>
              <p:nvPicPr>
                <p:cNvPr id="159" name="Entrada de lápiz 158">
                  <a:extLst>
                    <a:ext uri="{FF2B5EF4-FFF2-40B4-BE49-F238E27FC236}">
                      <a16:creationId xmlns:a16="http://schemas.microsoft.com/office/drawing/2014/main" id="{210954E0-9FA2-3F96-9B96-C4CED1F5D800}"/>
                    </a:ext>
                  </a:extLst>
                </p:cNvPr>
                <p:cNvPicPr/>
                <p:nvPr/>
              </p:nvPicPr>
              <p:blipFill>
                <a:blip r:embed="rId222"/>
                <a:stretch>
                  <a:fillRect/>
                </a:stretch>
              </p:blipFill>
              <p:spPr>
                <a:xfrm>
                  <a:off x="1013892" y="5258593"/>
                  <a:ext cx="110880" cy="155880"/>
                </a:xfrm>
                <a:prstGeom prst="rect">
                  <a:avLst/>
                </a:prstGeom>
              </p:spPr>
            </p:pic>
          </mc:Fallback>
        </mc:AlternateContent>
        <mc:AlternateContent xmlns:mc="http://schemas.openxmlformats.org/markup-compatibility/2006" xmlns:p14="http://schemas.microsoft.com/office/powerpoint/2010/main">
          <mc:Choice Requires="p14">
            <p:contentPart p14:bwMode="auto" r:id="rId223">
              <p14:nvContentPartPr>
                <p14:cNvPr id="160" name="Entrada de lápiz 159">
                  <a:extLst>
                    <a:ext uri="{FF2B5EF4-FFF2-40B4-BE49-F238E27FC236}">
                      <a16:creationId xmlns:a16="http://schemas.microsoft.com/office/drawing/2014/main" id="{0E5A9035-2D3C-9328-3656-2D6E60633CB5}"/>
                    </a:ext>
                  </a:extLst>
                </p14:cNvPr>
                <p14:cNvContentPartPr/>
                <p14:nvPr/>
              </p14:nvContentPartPr>
              <p14:xfrm>
                <a:off x="678372" y="5046913"/>
                <a:ext cx="87480" cy="89280"/>
              </p14:xfrm>
            </p:contentPart>
          </mc:Choice>
          <mc:Fallback xmlns="">
            <p:pic>
              <p:nvPicPr>
                <p:cNvPr id="160" name="Entrada de lápiz 159">
                  <a:extLst>
                    <a:ext uri="{FF2B5EF4-FFF2-40B4-BE49-F238E27FC236}">
                      <a16:creationId xmlns:a16="http://schemas.microsoft.com/office/drawing/2014/main" id="{0E5A9035-2D3C-9328-3656-2D6E60633CB5}"/>
                    </a:ext>
                  </a:extLst>
                </p:cNvPr>
                <p:cNvPicPr/>
                <p:nvPr/>
              </p:nvPicPr>
              <p:blipFill>
                <a:blip r:embed="rId224"/>
                <a:stretch>
                  <a:fillRect/>
                </a:stretch>
              </p:blipFill>
              <p:spPr>
                <a:xfrm>
                  <a:off x="670812" y="5039353"/>
                  <a:ext cx="102240" cy="104400"/>
                </a:xfrm>
                <a:prstGeom prst="rect">
                  <a:avLst/>
                </a:prstGeom>
              </p:spPr>
            </p:pic>
          </mc:Fallback>
        </mc:AlternateContent>
      </p:grpSp>
      <p:grpSp>
        <p:nvGrpSpPr>
          <p:cNvPr id="165" name="Grupo 164">
            <a:extLst>
              <a:ext uri="{FF2B5EF4-FFF2-40B4-BE49-F238E27FC236}">
                <a16:creationId xmlns:a16="http://schemas.microsoft.com/office/drawing/2014/main" id="{FADD746C-B8CF-F6F4-3216-2C020E825037}"/>
              </a:ext>
            </a:extLst>
          </p:cNvPr>
          <p:cNvGrpSpPr/>
          <p:nvPr/>
        </p:nvGrpSpPr>
        <p:grpSpPr>
          <a:xfrm>
            <a:off x="437172" y="4606633"/>
            <a:ext cx="352440" cy="308160"/>
            <a:chOff x="437172" y="4606633"/>
            <a:chExt cx="352440" cy="308160"/>
          </a:xfrm>
        </p:grpSpPr>
        <mc:AlternateContent xmlns:mc="http://schemas.openxmlformats.org/markup-compatibility/2006" xmlns:p14="http://schemas.microsoft.com/office/powerpoint/2010/main">
          <mc:Choice Requires="p14">
            <p:contentPart p14:bwMode="auto" r:id="rId225">
              <p14:nvContentPartPr>
                <p14:cNvPr id="161" name="Entrada de lápiz 160">
                  <a:extLst>
                    <a:ext uri="{FF2B5EF4-FFF2-40B4-BE49-F238E27FC236}">
                      <a16:creationId xmlns:a16="http://schemas.microsoft.com/office/drawing/2014/main" id="{347E05AF-2EE8-40E9-D8BB-7954A270B906}"/>
                    </a:ext>
                  </a:extLst>
                </p14:cNvPr>
                <p14:cNvContentPartPr/>
                <p14:nvPr/>
              </p14:nvContentPartPr>
              <p14:xfrm>
                <a:off x="437172" y="4606633"/>
                <a:ext cx="207720" cy="308160"/>
              </p14:xfrm>
            </p:contentPart>
          </mc:Choice>
          <mc:Fallback xmlns="">
            <p:pic>
              <p:nvPicPr>
                <p:cNvPr id="161" name="Entrada de lápiz 160">
                  <a:extLst>
                    <a:ext uri="{FF2B5EF4-FFF2-40B4-BE49-F238E27FC236}">
                      <a16:creationId xmlns:a16="http://schemas.microsoft.com/office/drawing/2014/main" id="{347E05AF-2EE8-40E9-D8BB-7954A270B906}"/>
                    </a:ext>
                  </a:extLst>
                </p:cNvPr>
                <p:cNvPicPr/>
                <p:nvPr/>
              </p:nvPicPr>
              <p:blipFill>
                <a:blip r:embed="rId226"/>
                <a:stretch>
                  <a:fillRect/>
                </a:stretch>
              </p:blipFill>
              <p:spPr>
                <a:xfrm>
                  <a:off x="429612" y="4599073"/>
                  <a:ext cx="222840" cy="323280"/>
                </a:xfrm>
                <a:prstGeom prst="rect">
                  <a:avLst/>
                </a:prstGeom>
              </p:spPr>
            </p:pic>
          </mc:Fallback>
        </mc:AlternateContent>
        <mc:AlternateContent xmlns:mc="http://schemas.openxmlformats.org/markup-compatibility/2006" xmlns:p14="http://schemas.microsoft.com/office/powerpoint/2010/main">
          <mc:Choice Requires="p14">
            <p:contentPart p14:bwMode="auto" r:id="rId227">
              <p14:nvContentPartPr>
                <p14:cNvPr id="162" name="Entrada de lápiz 161">
                  <a:extLst>
                    <a:ext uri="{FF2B5EF4-FFF2-40B4-BE49-F238E27FC236}">
                      <a16:creationId xmlns:a16="http://schemas.microsoft.com/office/drawing/2014/main" id="{577A85BA-ECF5-1B88-676B-30C9531C72DE}"/>
                    </a:ext>
                  </a:extLst>
                </p14:cNvPr>
                <p14:cNvContentPartPr/>
                <p14:nvPr/>
              </p14:nvContentPartPr>
              <p14:xfrm>
                <a:off x="689532" y="4776193"/>
                <a:ext cx="100080" cy="104040"/>
              </p14:xfrm>
            </p:contentPart>
          </mc:Choice>
          <mc:Fallback xmlns="">
            <p:pic>
              <p:nvPicPr>
                <p:cNvPr id="162" name="Entrada de lápiz 161">
                  <a:extLst>
                    <a:ext uri="{FF2B5EF4-FFF2-40B4-BE49-F238E27FC236}">
                      <a16:creationId xmlns:a16="http://schemas.microsoft.com/office/drawing/2014/main" id="{577A85BA-ECF5-1B88-676B-30C9531C72DE}"/>
                    </a:ext>
                  </a:extLst>
                </p:cNvPr>
                <p:cNvPicPr/>
                <p:nvPr/>
              </p:nvPicPr>
              <p:blipFill>
                <a:blip r:embed="rId228"/>
                <a:stretch>
                  <a:fillRect/>
                </a:stretch>
              </p:blipFill>
              <p:spPr>
                <a:xfrm>
                  <a:off x="681972" y="4768633"/>
                  <a:ext cx="115200" cy="119160"/>
                </a:xfrm>
                <a:prstGeom prst="rect">
                  <a:avLst/>
                </a:prstGeom>
              </p:spPr>
            </p:pic>
          </mc:Fallback>
        </mc:AlternateContent>
        <mc:AlternateContent xmlns:mc="http://schemas.openxmlformats.org/markup-compatibility/2006" xmlns:p14="http://schemas.microsoft.com/office/powerpoint/2010/main">
          <mc:Choice Requires="p14">
            <p:contentPart p14:bwMode="auto" r:id="rId229">
              <p14:nvContentPartPr>
                <p14:cNvPr id="163" name="Entrada de lápiz 162">
                  <a:extLst>
                    <a:ext uri="{FF2B5EF4-FFF2-40B4-BE49-F238E27FC236}">
                      <a16:creationId xmlns:a16="http://schemas.microsoft.com/office/drawing/2014/main" id="{5F8FDFAE-F191-D959-9D93-7F4484CC223E}"/>
                    </a:ext>
                  </a:extLst>
                </p14:cNvPr>
                <p14:cNvContentPartPr/>
                <p14:nvPr/>
              </p14:nvContentPartPr>
              <p14:xfrm>
                <a:off x="615372" y="4713193"/>
                <a:ext cx="124200" cy="195480"/>
              </p14:xfrm>
            </p:contentPart>
          </mc:Choice>
          <mc:Fallback xmlns="">
            <p:pic>
              <p:nvPicPr>
                <p:cNvPr id="163" name="Entrada de lápiz 162">
                  <a:extLst>
                    <a:ext uri="{FF2B5EF4-FFF2-40B4-BE49-F238E27FC236}">
                      <a16:creationId xmlns:a16="http://schemas.microsoft.com/office/drawing/2014/main" id="{5F8FDFAE-F191-D959-9D93-7F4484CC223E}"/>
                    </a:ext>
                  </a:extLst>
                </p:cNvPr>
                <p:cNvPicPr/>
                <p:nvPr/>
              </p:nvPicPr>
              <p:blipFill>
                <a:blip r:embed="rId230"/>
                <a:stretch>
                  <a:fillRect/>
                </a:stretch>
              </p:blipFill>
              <p:spPr>
                <a:xfrm>
                  <a:off x="607812" y="4705633"/>
                  <a:ext cx="139320" cy="210600"/>
                </a:xfrm>
                <a:prstGeom prst="rect">
                  <a:avLst/>
                </a:prstGeom>
              </p:spPr>
            </p:pic>
          </mc:Fallback>
        </mc:AlternateContent>
        <mc:AlternateContent xmlns:mc="http://schemas.openxmlformats.org/markup-compatibility/2006" xmlns:p14="http://schemas.microsoft.com/office/powerpoint/2010/main">
          <mc:Choice Requires="p14">
            <p:contentPart p14:bwMode="auto" r:id="rId231">
              <p14:nvContentPartPr>
                <p14:cNvPr id="164" name="Entrada de lápiz 163">
                  <a:extLst>
                    <a:ext uri="{FF2B5EF4-FFF2-40B4-BE49-F238E27FC236}">
                      <a16:creationId xmlns:a16="http://schemas.microsoft.com/office/drawing/2014/main" id="{549ECB57-29BE-77B1-2F97-B517780841C2}"/>
                    </a:ext>
                  </a:extLst>
                </p14:cNvPr>
                <p14:cNvContentPartPr/>
                <p14:nvPr/>
              </p14:nvContentPartPr>
              <p14:xfrm>
                <a:off x="610332" y="4754953"/>
                <a:ext cx="106560" cy="61200"/>
              </p14:xfrm>
            </p:contentPart>
          </mc:Choice>
          <mc:Fallback xmlns="">
            <p:pic>
              <p:nvPicPr>
                <p:cNvPr id="164" name="Entrada de lápiz 163">
                  <a:extLst>
                    <a:ext uri="{FF2B5EF4-FFF2-40B4-BE49-F238E27FC236}">
                      <a16:creationId xmlns:a16="http://schemas.microsoft.com/office/drawing/2014/main" id="{549ECB57-29BE-77B1-2F97-B517780841C2}"/>
                    </a:ext>
                  </a:extLst>
                </p:cNvPr>
                <p:cNvPicPr/>
                <p:nvPr/>
              </p:nvPicPr>
              <p:blipFill>
                <a:blip r:embed="rId232"/>
                <a:stretch>
                  <a:fillRect/>
                </a:stretch>
              </p:blipFill>
              <p:spPr>
                <a:xfrm>
                  <a:off x="602772" y="4747393"/>
                  <a:ext cx="121680" cy="763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33">
            <p14:nvContentPartPr>
              <p14:cNvPr id="168" name="Entrada de lápiz 167">
                <a:extLst>
                  <a:ext uri="{FF2B5EF4-FFF2-40B4-BE49-F238E27FC236}">
                    <a16:creationId xmlns:a16="http://schemas.microsoft.com/office/drawing/2014/main" id="{EEE47D70-6DDB-019F-863C-45D0B2552B20}"/>
                  </a:ext>
                </a:extLst>
              </p14:cNvPr>
              <p14:cNvContentPartPr/>
              <p14:nvPr/>
            </p14:nvContentPartPr>
            <p14:xfrm>
              <a:off x="3090012" y="4653793"/>
              <a:ext cx="127800" cy="96120"/>
            </p14:xfrm>
          </p:contentPart>
        </mc:Choice>
        <mc:Fallback xmlns="">
          <p:pic>
            <p:nvPicPr>
              <p:cNvPr id="168" name="Entrada de lápiz 167">
                <a:extLst>
                  <a:ext uri="{FF2B5EF4-FFF2-40B4-BE49-F238E27FC236}">
                    <a16:creationId xmlns:a16="http://schemas.microsoft.com/office/drawing/2014/main" id="{EEE47D70-6DDB-019F-863C-45D0B2552B20}"/>
                  </a:ext>
                </a:extLst>
              </p:cNvPr>
              <p:cNvPicPr/>
              <p:nvPr/>
            </p:nvPicPr>
            <p:blipFill>
              <a:blip r:embed="rId234"/>
              <a:stretch>
                <a:fillRect/>
              </a:stretch>
            </p:blipFill>
            <p:spPr>
              <a:xfrm>
                <a:off x="3082812" y="4646233"/>
                <a:ext cx="142920" cy="111240"/>
              </a:xfrm>
              <a:prstGeom prst="rect">
                <a:avLst/>
              </a:prstGeom>
            </p:spPr>
          </p:pic>
        </mc:Fallback>
      </mc:AlternateContent>
      <mc:AlternateContent xmlns:mc="http://schemas.openxmlformats.org/markup-compatibility/2006" xmlns:p14="http://schemas.microsoft.com/office/powerpoint/2010/main">
        <mc:Choice Requires="p14">
          <p:contentPart p14:bwMode="auto" r:id="rId235">
            <p14:nvContentPartPr>
              <p14:cNvPr id="178" name="Entrada de lápiz 177">
                <a:extLst>
                  <a:ext uri="{FF2B5EF4-FFF2-40B4-BE49-F238E27FC236}">
                    <a16:creationId xmlns:a16="http://schemas.microsoft.com/office/drawing/2014/main" id="{D63588EF-1639-E3FB-77F2-5A562D0F3BD6}"/>
                  </a:ext>
                </a:extLst>
              </p14:cNvPr>
              <p14:cNvContentPartPr/>
              <p14:nvPr/>
            </p14:nvContentPartPr>
            <p14:xfrm>
              <a:off x="5068572" y="3678193"/>
              <a:ext cx="1254600" cy="200880"/>
            </p14:xfrm>
          </p:contentPart>
        </mc:Choice>
        <mc:Fallback xmlns="">
          <p:pic>
            <p:nvPicPr>
              <p:cNvPr id="178" name="Entrada de lápiz 177">
                <a:extLst>
                  <a:ext uri="{FF2B5EF4-FFF2-40B4-BE49-F238E27FC236}">
                    <a16:creationId xmlns:a16="http://schemas.microsoft.com/office/drawing/2014/main" id="{D63588EF-1639-E3FB-77F2-5A562D0F3BD6}"/>
                  </a:ext>
                </a:extLst>
              </p:cNvPr>
              <p:cNvPicPr/>
              <p:nvPr/>
            </p:nvPicPr>
            <p:blipFill>
              <a:blip r:embed="rId236"/>
              <a:stretch>
                <a:fillRect/>
              </a:stretch>
            </p:blipFill>
            <p:spPr>
              <a:xfrm>
                <a:off x="5061012" y="3670633"/>
                <a:ext cx="126972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237">
            <p14:nvContentPartPr>
              <p14:cNvPr id="261" name="Entrada de lápiz 260">
                <a:extLst>
                  <a:ext uri="{FF2B5EF4-FFF2-40B4-BE49-F238E27FC236}">
                    <a16:creationId xmlns:a16="http://schemas.microsoft.com/office/drawing/2014/main" id="{C4DB5E9F-0F3F-C0D0-F831-CE1114C57F68}"/>
                  </a:ext>
                </a:extLst>
              </p14:cNvPr>
              <p14:cNvContentPartPr/>
              <p14:nvPr/>
            </p14:nvContentPartPr>
            <p14:xfrm>
              <a:off x="6864972" y="5793193"/>
              <a:ext cx="81000" cy="309960"/>
            </p14:xfrm>
          </p:contentPart>
        </mc:Choice>
        <mc:Fallback xmlns="">
          <p:pic>
            <p:nvPicPr>
              <p:cNvPr id="261" name="Entrada de lápiz 260">
                <a:extLst>
                  <a:ext uri="{FF2B5EF4-FFF2-40B4-BE49-F238E27FC236}">
                    <a16:creationId xmlns:a16="http://schemas.microsoft.com/office/drawing/2014/main" id="{C4DB5E9F-0F3F-C0D0-F831-CE1114C57F68}"/>
                  </a:ext>
                </a:extLst>
              </p:cNvPr>
              <p:cNvPicPr/>
              <p:nvPr/>
            </p:nvPicPr>
            <p:blipFill>
              <a:blip r:embed="rId238"/>
              <a:stretch>
                <a:fillRect/>
              </a:stretch>
            </p:blipFill>
            <p:spPr>
              <a:xfrm>
                <a:off x="6857412" y="5785633"/>
                <a:ext cx="96120" cy="325080"/>
              </a:xfrm>
              <a:prstGeom prst="rect">
                <a:avLst/>
              </a:prstGeom>
            </p:spPr>
          </p:pic>
        </mc:Fallback>
      </mc:AlternateContent>
      <mc:AlternateContent xmlns:mc="http://schemas.openxmlformats.org/markup-compatibility/2006" xmlns:p14="http://schemas.microsoft.com/office/powerpoint/2010/main">
        <mc:Choice Requires="p14">
          <p:contentPart p14:bwMode="auto" r:id="rId239">
            <p14:nvContentPartPr>
              <p14:cNvPr id="286" name="Entrada de lápiz 285">
                <a:extLst>
                  <a:ext uri="{FF2B5EF4-FFF2-40B4-BE49-F238E27FC236}">
                    <a16:creationId xmlns:a16="http://schemas.microsoft.com/office/drawing/2014/main" id="{BBB82965-0002-600C-5B66-83BE9439E895}"/>
                  </a:ext>
                </a:extLst>
              </p14:cNvPr>
              <p14:cNvContentPartPr/>
              <p14:nvPr/>
            </p14:nvContentPartPr>
            <p14:xfrm>
              <a:off x="7620612" y="5932873"/>
              <a:ext cx="6480" cy="48600"/>
            </p14:xfrm>
          </p:contentPart>
        </mc:Choice>
        <mc:Fallback xmlns="">
          <p:pic>
            <p:nvPicPr>
              <p:cNvPr id="286" name="Entrada de lápiz 285">
                <a:extLst>
                  <a:ext uri="{FF2B5EF4-FFF2-40B4-BE49-F238E27FC236}">
                    <a16:creationId xmlns:a16="http://schemas.microsoft.com/office/drawing/2014/main" id="{BBB82965-0002-600C-5B66-83BE9439E895}"/>
                  </a:ext>
                </a:extLst>
              </p:cNvPr>
              <p:cNvPicPr/>
              <p:nvPr/>
            </p:nvPicPr>
            <p:blipFill>
              <a:blip r:embed="rId240"/>
              <a:stretch>
                <a:fillRect/>
              </a:stretch>
            </p:blipFill>
            <p:spPr>
              <a:xfrm>
                <a:off x="7613052" y="5925313"/>
                <a:ext cx="21600" cy="63720"/>
              </a:xfrm>
              <a:prstGeom prst="rect">
                <a:avLst/>
              </a:prstGeom>
            </p:spPr>
          </p:pic>
        </mc:Fallback>
      </mc:AlternateContent>
      <p:grpSp>
        <p:nvGrpSpPr>
          <p:cNvPr id="289" name="Grupo 288">
            <a:extLst>
              <a:ext uri="{FF2B5EF4-FFF2-40B4-BE49-F238E27FC236}">
                <a16:creationId xmlns:a16="http://schemas.microsoft.com/office/drawing/2014/main" id="{C945D3CE-C555-8A93-03DC-FD0DD5F29686}"/>
              </a:ext>
            </a:extLst>
          </p:cNvPr>
          <p:cNvGrpSpPr/>
          <p:nvPr/>
        </p:nvGrpSpPr>
        <p:grpSpPr>
          <a:xfrm>
            <a:off x="9411252" y="4137193"/>
            <a:ext cx="2135880" cy="1209960"/>
            <a:chOff x="9411252" y="4137193"/>
            <a:chExt cx="2135880" cy="1209960"/>
          </a:xfrm>
        </p:grpSpPr>
        <mc:AlternateContent xmlns:mc="http://schemas.openxmlformats.org/markup-compatibility/2006" xmlns:p14="http://schemas.microsoft.com/office/powerpoint/2010/main">
          <mc:Choice Requires="p14">
            <p:contentPart p14:bwMode="auto" r:id="rId241">
              <p14:nvContentPartPr>
                <p14:cNvPr id="65" name="Entrada de lápiz 64">
                  <a:extLst>
                    <a:ext uri="{FF2B5EF4-FFF2-40B4-BE49-F238E27FC236}">
                      <a16:creationId xmlns:a16="http://schemas.microsoft.com/office/drawing/2014/main" id="{AF81BA71-F5B4-D11B-02F8-1FAA9B4DDAD9}"/>
                    </a:ext>
                  </a:extLst>
                </p14:cNvPr>
                <p14:cNvContentPartPr/>
                <p14:nvPr/>
              </p14:nvContentPartPr>
              <p14:xfrm>
                <a:off x="9588732" y="4137193"/>
                <a:ext cx="715320" cy="179640"/>
              </p14:xfrm>
            </p:contentPart>
          </mc:Choice>
          <mc:Fallback xmlns="">
            <p:pic>
              <p:nvPicPr>
                <p:cNvPr id="65" name="Entrada de lápiz 64">
                  <a:extLst>
                    <a:ext uri="{FF2B5EF4-FFF2-40B4-BE49-F238E27FC236}">
                      <a16:creationId xmlns:a16="http://schemas.microsoft.com/office/drawing/2014/main" id="{AF81BA71-F5B4-D11B-02F8-1FAA9B4DDAD9}"/>
                    </a:ext>
                  </a:extLst>
                </p:cNvPr>
                <p:cNvPicPr/>
                <p:nvPr/>
              </p:nvPicPr>
              <p:blipFill>
                <a:blip r:embed="rId242"/>
                <a:stretch>
                  <a:fillRect/>
                </a:stretch>
              </p:blipFill>
              <p:spPr>
                <a:xfrm>
                  <a:off x="9581172" y="4129633"/>
                  <a:ext cx="730440" cy="194760"/>
                </a:xfrm>
                <a:prstGeom prst="rect">
                  <a:avLst/>
                </a:prstGeom>
              </p:spPr>
            </p:pic>
          </mc:Fallback>
        </mc:AlternateContent>
        <mc:AlternateContent xmlns:mc="http://schemas.openxmlformats.org/markup-compatibility/2006" xmlns:p14="http://schemas.microsoft.com/office/powerpoint/2010/main">
          <mc:Choice Requires="p14">
            <p:contentPart p14:bwMode="auto" r:id="rId243">
              <p14:nvContentPartPr>
                <p14:cNvPr id="66" name="Entrada de lápiz 65">
                  <a:extLst>
                    <a:ext uri="{FF2B5EF4-FFF2-40B4-BE49-F238E27FC236}">
                      <a16:creationId xmlns:a16="http://schemas.microsoft.com/office/drawing/2014/main" id="{3A1BC060-57A4-8617-AB80-CB09E06F4C1F}"/>
                    </a:ext>
                  </a:extLst>
                </p14:cNvPr>
                <p14:cNvContentPartPr/>
                <p14:nvPr/>
              </p14:nvContentPartPr>
              <p14:xfrm>
                <a:off x="9668652" y="4530673"/>
                <a:ext cx="163440" cy="149400"/>
              </p14:xfrm>
            </p:contentPart>
          </mc:Choice>
          <mc:Fallback xmlns="">
            <p:pic>
              <p:nvPicPr>
                <p:cNvPr id="66" name="Entrada de lápiz 65">
                  <a:extLst>
                    <a:ext uri="{FF2B5EF4-FFF2-40B4-BE49-F238E27FC236}">
                      <a16:creationId xmlns:a16="http://schemas.microsoft.com/office/drawing/2014/main" id="{3A1BC060-57A4-8617-AB80-CB09E06F4C1F}"/>
                    </a:ext>
                  </a:extLst>
                </p:cNvPr>
                <p:cNvPicPr/>
                <p:nvPr/>
              </p:nvPicPr>
              <p:blipFill>
                <a:blip r:embed="rId244"/>
                <a:stretch>
                  <a:fillRect/>
                </a:stretch>
              </p:blipFill>
              <p:spPr>
                <a:xfrm>
                  <a:off x="9661092" y="4523113"/>
                  <a:ext cx="178560" cy="164160"/>
                </a:xfrm>
                <a:prstGeom prst="rect">
                  <a:avLst/>
                </a:prstGeom>
              </p:spPr>
            </p:pic>
          </mc:Fallback>
        </mc:AlternateContent>
        <mc:AlternateContent xmlns:mc="http://schemas.openxmlformats.org/markup-compatibility/2006" xmlns:p14="http://schemas.microsoft.com/office/powerpoint/2010/main">
          <mc:Choice Requires="p14">
            <p:contentPart p14:bwMode="auto" r:id="rId245">
              <p14:nvContentPartPr>
                <p14:cNvPr id="67" name="Entrada de lápiz 66">
                  <a:extLst>
                    <a:ext uri="{FF2B5EF4-FFF2-40B4-BE49-F238E27FC236}">
                      <a16:creationId xmlns:a16="http://schemas.microsoft.com/office/drawing/2014/main" id="{218FC1B9-FD5F-8B07-67D2-6692ACC84D5A}"/>
                    </a:ext>
                  </a:extLst>
                </p14:cNvPr>
                <p14:cNvContentPartPr/>
                <p14:nvPr/>
              </p14:nvContentPartPr>
              <p14:xfrm>
                <a:off x="10016412" y="4397833"/>
                <a:ext cx="72000" cy="220320"/>
              </p14:xfrm>
            </p:contentPart>
          </mc:Choice>
          <mc:Fallback xmlns="">
            <p:pic>
              <p:nvPicPr>
                <p:cNvPr id="67" name="Entrada de lápiz 66">
                  <a:extLst>
                    <a:ext uri="{FF2B5EF4-FFF2-40B4-BE49-F238E27FC236}">
                      <a16:creationId xmlns:a16="http://schemas.microsoft.com/office/drawing/2014/main" id="{218FC1B9-FD5F-8B07-67D2-6692ACC84D5A}"/>
                    </a:ext>
                  </a:extLst>
                </p:cNvPr>
                <p:cNvPicPr/>
                <p:nvPr/>
              </p:nvPicPr>
              <p:blipFill>
                <a:blip r:embed="rId246"/>
                <a:stretch>
                  <a:fillRect/>
                </a:stretch>
              </p:blipFill>
              <p:spPr>
                <a:xfrm>
                  <a:off x="10008852" y="4390273"/>
                  <a:ext cx="87120" cy="235440"/>
                </a:xfrm>
                <a:prstGeom prst="rect">
                  <a:avLst/>
                </a:prstGeom>
              </p:spPr>
            </p:pic>
          </mc:Fallback>
        </mc:AlternateContent>
        <mc:AlternateContent xmlns:mc="http://schemas.openxmlformats.org/markup-compatibility/2006" xmlns:p14="http://schemas.microsoft.com/office/powerpoint/2010/main">
          <mc:Choice Requires="p14">
            <p:contentPart p14:bwMode="auto" r:id="rId247">
              <p14:nvContentPartPr>
                <p14:cNvPr id="68" name="Entrada de lápiz 67">
                  <a:extLst>
                    <a:ext uri="{FF2B5EF4-FFF2-40B4-BE49-F238E27FC236}">
                      <a16:creationId xmlns:a16="http://schemas.microsoft.com/office/drawing/2014/main" id="{88D0CEE3-2598-5C4D-8716-FB3AAA8C5801}"/>
                    </a:ext>
                  </a:extLst>
                </p14:cNvPr>
                <p14:cNvContentPartPr/>
                <p14:nvPr/>
              </p14:nvContentPartPr>
              <p14:xfrm>
                <a:off x="10134852" y="4510153"/>
                <a:ext cx="94680" cy="104040"/>
              </p14:xfrm>
            </p:contentPart>
          </mc:Choice>
          <mc:Fallback xmlns="">
            <p:pic>
              <p:nvPicPr>
                <p:cNvPr id="68" name="Entrada de lápiz 67">
                  <a:extLst>
                    <a:ext uri="{FF2B5EF4-FFF2-40B4-BE49-F238E27FC236}">
                      <a16:creationId xmlns:a16="http://schemas.microsoft.com/office/drawing/2014/main" id="{88D0CEE3-2598-5C4D-8716-FB3AAA8C5801}"/>
                    </a:ext>
                  </a:extLst>
                </p:cNvPr>
                <p:cNvPicPr/>
                <p:nvPr/>
              </p:nvPicPr>
              <p:blipFill>
                <a:blip r:embed="rId248"/>
                <a:stretch>
                  <a:fillRect/>
                </a:stretch>
              </p:blipFill>
              <p:spPr>
                <a:xfrm>
                  <a:off x="10127292" y="4502953"/>
                  <a:ext cx="109800" cy="119160"/>
                </a:xfrm>
                <a:prstGeom prst="rect">
                  <a:avLst/>
                </a:prstGeom>
              </p:spPr>
            </p:pic>
          </mc:Fallback>
        </mc:AlternateContent>
        <mc:AlternateContent xmlns:mc="http://schemas.openxmlformats.org/markup-compatibility/2006" xmlns:p14="http://schemas.microsoft.com/office/powerpoint/2010/main">
          <mc:Choice Requires="p14">
            <p:contentPart p14:bwMode="auto" r:id="rId249">
              <p14:nvContentPartPr>
                <p14:cNvPr id="69" name="Entrada de lápiz 68">
                  <a:extLst>
                    <a:ext uri="{FF2B5EF4-FFF2-40B4-BE49-F238E27FC236}">
                      <a16:creationId xmlns:a16="http://schemas.microsoft.com/office/drawing/2014/main" id="{B380C781-C24E-B571-44EC-2E55A9A347EE}"/>
                    </a:ext>
                  </a:extLst>
                </p14:cNvPr>
                <p14:cNvContentPartPr/>
                <p14:nvPr/>
              </p14:nvContentPartPr>
              <p14:xfrm>
                <a:off x="10441212" y="4491073"/>
                <a:ext cx="252720" cy="126360"/>
              </p14:xfrm>
            </p:contentPart>
          </mc:Choice>
          <mc:Fallback xmlns="">
            <p:pic>
              <p:nvPicPr>
                <p:cNvPr id="69" name="Entrada de lápiz 68">
                  <a:extLst>
                    <a:ext uri="{FF2B5EF4-FFF2-40B4-BE49-F238E27FC236}">
                      <a16:creationId xmlns:a16="http://schemas.microsoft.com/office/drawing/2014/main" id="{B380C781-C24E-B571-44EC-2E55A9A347EE}"/>
                    </a:ext>
                  </a:extLst>
                </p:cNvPr>
                <p:cNvPicPr/>
                <p:nvPr/>
              </p:nvPicPr>
              <p:blipFill>
                <a:blip r:embed="rId250"/>
                <a:stretch>
                  <a:fillRect/>
                </a:stretch>
              </p:blipFill>
              <p:spPr>
                <a:xfrm>
                  <a:off x="10433652" y="4483513"/>
                  <a:ext cx="26748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251">
              <p14:nvContentPartPr>
                <p14:cNvPr id="70" name="Entrada de lápiz 69">
                  <a:extLst>
                    <a:ext uri="{FF2B5EF4-FFF2-40B4-BE49-F238E27FC236}">
                      <a16:creationId xmlns:a16="http://schemas.microsoft.com/office/drawing/2014/main" id="{0A3F6BD0-8769-1D93-7858-A4DB59386329}"/>
                    </a:ext>
                  </a:extLst>
                </p14:cNvPr>
                <p14:cNvContentPartPr/>
                <p14:nvPr/>
              </p14:nvContentPartPr>
              <p14:xfrm>
                <a:off x="10697172" y="4493593"/>
                <a:ext cx="137520" cy="129240"/>
              </p14:xfrm>
            </p:contentPart>
          </mc:Choice>
          <mc:Fallback xmlns="">
            <p:pic>
              <p:nvPicPr>
                <p:cNvPr id="70" name="Entrada de lápiz 69">
                  <a:extLst>
                    <a:ext uri="{FF2B5EF4-FFF2-40B4-BE49-F238E27FC236}">
                      <a16:creationId xmlns:a16="http://schemas.microsoft.com/office/drawing/2014/main" id="{0A3F6BD0-8769-1D93-7858-A4DB59386329}"/>
                    </a:ext>
                  </a:extLst>
                </p:cNvPr>
                <p:cNvPicPr/>
                <p:nvPr/>
              </p:nvPicPr>
              <p:blipFill>
                <a:blip r:embed="rId252"/>
                <a:stretch>
                  <a:fillRect/>
                </a:stretch>
              </p:blipFill>
              <p:spPr>
                <a:xfrm>
                  <a:off x="10689612" y="4486033"/>
                  <a:ext cx="152280" cy="144360"/>
                </a:xfrm>
                <a:prstGeom prst="rect">
                  <a:avLst/>
                </a:prstGeom>
              </p:spPr>
            </p:pic>
          </mc:Fallback>
        </mc:AlternateContent>
        <mc:AlternateContent xmlns:mc="http://schemas.openxmlformats.org/markup-compatibility/2006" xmlns:p14="http://schemas.microsoft.com/office/powerpoint/2010/main">
          <mc:Choice Requires="p14">
            <p:contentPart p14:bwMode="auto" r:id="rId253">
              <p14:nvContentPartPr>
                <p14:cNvPr id="71" name="Entrada de lápiz 70">
                  <a:extLst>
                    <a:ext uri="{FF2B5EF4-FFF2-40B4-BE49-F238E27FC236}">
                      <a16:creationId xmlns:a16="http://schemas.microsoft.com/office/drawing/2014/main" id="{404AA6D8-1B71-4855-F885-C9DE88C789CC}"/>
                    </a:ext>
                  </a:extLst>
                </p14:cNvPr>
                <p14:cNvContentPartPr/>
                <p14:nvPr/>
              </p14:nvContentPartPr>
              <p14:xfrm>
                <a:off x="10736772" y="4337353"/>
                <a:ext cx="63360" cy="124200"/>
              </p14:xfrm>
            </p:contentPart>
          </mc:Choice>
          <mc:Fallback xmlns="">
            <p:pic>
              <p:nvPicPr>
                <p:cNvPr id="71" name="Entrada de lápiz 70">
                  <a:extLst>
                    <a:ext uri="{FF2B5EF4-FFF2-40B4-BE49-F238E27FC236}">
                      <a16:creationId xmlns:a16="http://schemas.microsoft.com/office/drawing/2014/main" id="{404AA6D8-1B71-4855-F885-C9DE88C789CC}"/>
                    </a:ext>
                  </a:extLst>
                </p:cNvPr>
                <p:cNvPicPr/>
                <p:nvPr/>
              </p:nvPicPr>
              <p:blipFill>
                <a:blip r:embed="rId254"/>
                <a:stretch>
                  <a:fillRect/>
                </a:stretch>
              </p:blipFill>
              <p:spPr>
                <a:xfrm>
                  <a:off x="10729212" y="4329793"/>
                  <a:ext cx="78480" cy="139320"/>
                </a:xfrm>
                <a:prstGeom prst="rect">
                  <a:avLst/>
                </a:prstGeom>
              </p:spPr>
            </p:pic>
          </mc:Fallback>
        </mc:AlternateContent>
        <mc:AlternateContent xmlns:mc="http://schemas.openxmlformats.org/markup-compatibility/2006" xmlns:p14="http://schemas.microsoft.com/office/powerpoint/2010/main">
          <mc:Choice Requires="p14">
            <p:contentPart p14:bwMode="auto" r:id="rId255">
              <p14:nvContentPartPr>
                <p14:cNvPr id="72" name="Entrada de lápiz 71">
                  <a:extLst>
                    <a:ext uri="{FF2B5EF4-FFF2-40B4-BE49-F238E27FC236}">
                      <a16:creationId xmlns:a16="http://schemas.microsoft.com/office/drawing/2014/main" id="{9BC0BCE8-0CD1-A137-5C4C-A55955F4E5DB}"/>
                    </a:ext>
                  </a:extLst>
                </p14:cNvPr>
                <p14:cNvContentPartPr/>
                <p14:nvPr/>
              </p14:nvContentPartPr>
              <p14:xfrm>
                <a:off x="10881132" y="4451833"/>
                <a:ext cx="138960" cy="148680"/>
              </p14:xfrm>
            </p:contentPart>
          </mc:Choice>
          <mc:Fallback xmlns="">
            <p:pic>
              <p:nvPicPr>
                <p:cNvPr id="72" name="Entrada de lápiz 71">
                  <a:extLst>
                    <a:ext uri="{FF2B5EF4-FFF2-40B4-BE49-F238E27FC236}">
                      <a16:creationId xmlns:a16="http://schemas.microsoft.com/office/drawing/2014/main" id="{9BC0BCE8-0CD1-A137-5C4C-A55955F4E5DB}"/>
                    </a:ext>
                  </a:extLst>
                </p:cNvPr>
                <p:cNvPicPr/>
                <p:nvPr/>
              </p:nvPicPr>
              <p:blipFill>
                <a:blip r:embed="rId256"/>
                <a:stretch>
                  <a:fillRect/>
                </a:stretch>
              </p:blipFill>
              <p:spPr>
                <a:xfrm>
                  <a:off x="10873572" y="4444273"/>
                  <a:ext cx="154080" cy="163800"/>
                </a:xfrm>
                <a:prstGeom prst="rect">
                  <a:avLst/>
                </a:prstGeom>
              </p:spPr>
            </p:pic>
          </mc:Fallback>
        </mc:AlternateContent>
        <mc:AlternateContent xmlns:mc="http://schemas.openxmlformats.org/markup-compatibility/2006" xmlns:p14="http://schemas.microsoft.com/office/powerpoint/2010/main">
          <mc:Choice Requires="p14">
            <p:contentPart p14:bwMode="auto" r:id="rId257">
              <p14:nvContentPartPr>
                <p14:cNvPr id="74" name="Entrada de lápiz 73">
                  <a:extLst>
                    <a:ext uri="{FF2B5EF4-FFF2-40B4-BE49-F238E27FC236}">
                      <a16:creationId xmlns:a16="http://schemas.microsoft.com/office/drawing/2014/main" id="{4A07077D-AB55-7BFB-26A6-B3E2A04A350F}"/>
                    </a:ext>
                  </a:extLst>
                </p14:cNvPr>
                <p14:cNvContentPartPr/>
                <p14:nvPr/>
              </p14:nvContentPartPr>
              <p14:xfrm>
                <a:off x="9528252" y="4323313"/>
                <a:ext cx="54000" cy="109080"/>
              </p14:xfrm>
            </p:contentPart>
          </mc:Choice>
          <mc:Fallback xmlns="">
            <p:pic>
              <p:nvPicPr>
                <p:cNvPr id="74" name="Entrada de lápiz 73">
                  <a:extLst>
                    <a:ext uri="{FF2B5EF4-FFF2-40B4-BE49-F238E27FC236}">
                      <a16:creationId xmlns:a16="http://schemas.microsoft.com/office/drawing/2014/main" id="{4A07077D-AB55-7BFB-26A6-B3E2A04A350F}"/>
                    </a:ext>
                  </a:extLst>
                </p:cNvPr>
                <p:cNvPicPr/>
                <p:nvPr/>
              </p:nvPicPr>
              <p:blipFill>
                <a:blip r:embed="rId258"/>
                <a:stretch>
                  <a:fillRect/>
                </a:stretch>
              </p:blipFill>
              <p:spPr>
                <a:xfrm>
                  <a:off x="9520692" y="4315753"/>
                  <a:ext cx="69120" cy="124200"/>
                </a:xfrm>
                <a:prstGeom prst="rect">
                  <a:avLst/>
                </a:prstGeom>
              </p:spPr>
            </p:pic>
          </mc:Fallback>
        </mc:AlternateContent>
        <mc:AlternateContent xmlns:mc="http://schemas.openxmlformats.org/markup-compatibility/2006" xmlns:p14="http://schemas.microsoft.com/office/powerpoint/2010/main">
          <mc:Choice Requires="p14">
            <p:contentPart p14:bwMode="auto" r:id="rId259">
              <p14:nvContentPartPr>
                <p14:cNvPr id="75" name="Entrada de lápiz 74">
                  <a:extLst>
                    <a:ext uri="{FF2B5EF4-FFF2-40B4-BE49-F238E27FC236}">
                      <a16:creationId xmlns:a16="http://schemas.microsoft.com/office/drawing/2014/main" id="{3360B609-C330-6104-9092-9578389A7B5E}"/>
                    </a:ext>
                  </a:extLst>
                </p14:cNvPr>
                <p14:cNvContentPartPr/>
                <p14:nvPr/>
              </p14:nvContentPartPr>
              <p14:xfrm>
                <a:off x="9582252" y="4385953"/>
                <a:ext cx="66960" cy="60120"/>
              </p14:xfrm>
            </p:contentPart>
          </mc:Choice>
          <mc:Fallback xmlns="">
            <p:pic>
              <p:nvPicPr>
                <p:cNvPr id="75" name="Entrada de lápiz 74">
                  <a:extLst>
                    <a:ext uri="{FF2B5EF4-FFF2-40B4-BE49-F238E27FC236}">
                      <a16:creationId xmlns:a16="http://schemas.microsoft.com/office/drawing/2014/main" id="{3360B609-C330-6104-9092-9578389A7B5E}"/>
                    </a:ext>
                  </a:extLst>
                </p:cNvPr>
                <p:cNvPicPr/>
                <p:nvPr/>
              </p:nvPicPr>
              <p:blipFill>
                <a:blip r:embed="rId260"/>
                <a:stretch>
                  <a:fillRect/>
                </a:stretch>
              </p:blipFill>
              <p:spPr>
                <a:xfrm>
                  <a:off x="9574692" y="4378393"/>
                  <a:ext cx="81720" cy="75240"/>
                </a:xfrm>
                <a:prstGeom prst="rect">
                  <a:avLst/>
                </a:prstGeom>
              </p:spPr>
            </p:pic>
          </mc:Fallback>
        </mc:AlternateContent>
        <mc:AlternateContent xmlns:mc="http://schemas.openxmlformats.org/markup-compatibility/2006" xmlns:p14="http://schemas.microsoft.com/office/powerpoint/2010/main">
          <mc:Choice Requires="p14">
            <p:contentPart p14:bwMode="auto" r:id="rId261">
              <p14:nvContentPartPr>
                <p14:cNvPr id="76" name="Entrada de lápiz 75">
                  <a:extLst>
                    <a:ext uri="{FF2B5EF4-FFF2-40B4-BE49-F238E27FC236}">
                      <a16:creationId xmlns:a16="http://schemas.microsoft.com/office/drawing/2014/main" id="{9DB361BC-D5A1-31D5-0AC2-8F1A90ABA769}"/>
                    </a:ext>
                  </a:extLst>
                </p14:cNvPr>
                <p14:cNvContentPartPr/>
                <p14:nvPr/>
              </p14:nvContentPartPr>
              <p14:xfrm>
                <a:off x="11086332" y="4292353"/>
                <a:ext cx="32400" cy="80280"/>
              </p14:xfrm>
            </p:contentPart>
          </mc:Choice>
          <mc:Fallback xmlns="">
            <p:pic>
              <p:nvPicPr>
                <p:cNvPr id="76" name="Entrada de lápiz 75">
                  <a:extLst>
                    <a:ext uri="{FF2B5EF4-FFF2-40B4-BE49-F238E27FC236}">
                      <a16:creationId xmlns:a16="http://schemas.microsoft.com/office/drawing/2014/main" id="{9DB361BC-D5A1-31D5-0AC2-8F1A90ABA769}"/>
                    </a:ext>
                  </a:extLst>
                </p:cNvPr>
                <p:cNvPicPr/>
                <p:nvPr/>
              </p:nvPicPr>
              <p:blipFill>
                <a:blip r:embed="rId262"/>
                <a:stretch>
                  <a:fillRect/>
                </a:stretch>
              </p:blipFill>
              <p:spPr>
                <a:xfrm>
                  <a:off x="11078772" y="4285153"/>
                  <a:ext cx="47520" cy="95400"/>
                </a:xfrm>
                <a:prstGeom prst="rect">
                  <a:avLst/>
                </a:prstGeom>
              </p:spPr>
            </p:pic>
          </mc:Fallback>
        </mc:AlternateContent>
        <mc:AlternateContent xmlns:mc="http://schemas.openxmlformats.org/markup-compatibility/2006" xmlns:p14="http://schemas.microsoft.com/office/powerpoint/2010/main">
          <mc:Choice Requires="p14">
            <p:contentPart p14:bwMode="auto" r:id="rId263">
              <p14:nvContentPartPr>
                <p14:cNvPr id="77" name="Entrada de lápiz 76">
                  <a:extLst>
                    <a:ext uri="{FF2B5EF4-FFF2-40B4-BE49-F238E27FC236}">
                      <a16:creationId xmlns:a16="http://schemas.microsoft.com/office/drawing/2014/main" id="{863FFA0A-21E5-4DB9-1FFD-79C6B0DA3380}"/>
                    </a:ext>
                  </a:extLst>
                </p14:cNvPr>
                <p14:cNvContentPartPr/>
                <p14:nvPr/>
              </p14:nvContentPartPr>
              <p14:xfrm>
                <a:off x="11187492" y="4282633"/>
                <a:ext cx="18360" cy="93960"/>
              </p14:xfrm>
            </p:contentPart>
          </mc:Choice>
          <mc:Fallback xmlns="">
            <p:pic>
              <p:nvPicPr>
                <p:cNvPr id="77" name="Entrada de lápiz 76">
                  <a:extLst>
                    <a:ext uri="{FF2B5EF4-FFF2-40B4-BE49-F238E27FC236}">
                      <a16:creationId xmlns:a16="http://schemas.microsoft.com/office/drawing/2014/main" id="{863FFA0A-21E5-4DB9-1FFD-79C6B0DA3380}"/>
                    </a:ext>
                  </a:extLst>
                </p:cNvPr>
                <p:cNvPicPr/>
                <p:nvPr/>
              </p:nvPicPr>
              <p:blipFill>
                <a:blip r:embed="rId264"/>
                <a:stretch>
                  <a:fillRect/>
                </a:stretch>
              </p:blipFill>
              <p:spPr>
                <a:xfrm>
                  <a:off x="11179932" y="4275073"/>
                  <a:ext cx="33480" cy="108720"/>
                </a:xfrm>
                <a:prstGeom prst="rect">
                  <a:avLst/>
                </a:prstGeom>
              </p:spPr>
            </p:pic>
          </mc:Fallback>
        </mc:AlternateContent>
        <mc:AlternateContent xmlns:mc="http://schemas.openxmlformats.org/markup-compatibility/2006" xmlns:p14="http://schemas.microsoft.com/office/powerpoint/2010/main">
          <mc:Choice Requires="p14">
            <p:contentPart p14:bwMode="auto" r:id="rId265">
              <p14:nvContentPartPr>
                <p14:cNvPr id="78" name="Entrada de lápiz 77">
                  <a:extLst>
                    <a:ext uri="{FF2B5EF4-FFF2-40B4-BE49-F238E27FC236}">
                      <a16:creationId xmlns:a16="http://schemas.microsoft.com/office/drawing/2014/main" id="{9D3D5F55-03B4-C730-353D-01B852830C3F}"/>
                    </a:ext>
                  </a:extLst>
                </p14:cNvPr>
                <p14:cNvContentPartPr/>
                <p14:nvPr/>
              </p14:nvContentPartPr>
              <p14:xfrm>
                <a:off x="9576852" y="4969153"/>
                <a:ext cx="53640" cy="72360"/>
              </p14:xfrm>
            </p:contentPart>
          </mc:Choice>
          <mc:Fallback xmlns="">
            <p:pic>
              <p:nvPicPr>
                <p:cNvPr id="78" name="Entrada de lápiz 77">
                  <a:extLst>
                    <a:ext uri="{FF2B5EF4-FFF2-40B4-BE49-F238E27FC236}">
                      <a16:creationId xmlns:a16="http://schemas.microsoft.com/office/drawing/2014/main" id="{9D3D5F55-03B4-C730-353D-01B852830C3F}"/>
                    </a:ext>
                  </a:extLst>
                </p:cNvPr>
                <p:cNvPicPr/>
                <p:nvPr/>
              </p:nvPicPr>
              <p:blipFill>
                <a:blip r:embed="rId266"/>
                <a:stretch>
                  <a:fillRect/>
                </a:stretch>
              </p:blipFill>
              <p:spPr>
                <a:xfrm>
                  <a:off x="9569292" y="4961593"/>
                  <a:ext cx="68760" cy="87480"/>
                </a:xfrm>
                <a:prstGeom prst="rect">
                  <a:avLst/>
                </a:prstGeom>
              </p:spPr>
            </p:pic>
          </mc:Fallback>
        </mc:AlternateContent>
        <mc:AlternateContent xmlns:mc="http://schemas.openxmlformats.org/markup-compatibility/2006" xmlns:p14="http://schemas.microsoft.com/office/powerpoint/2010/main">
          <mc:Choice Requires="p14">
            <p:contentPart p14:bwMode="auto" r:id="rId267">
              <p14:nvContentPartPr>
                <p14:cNvPr id="79" name="Entrada de lápiz 78">
                  <a:extLst>
                    <a:ext uri="{FF2B5EF4-FFF2-40B4-BE49-F238E27FC236}">
                      <a16:creationId xmlns:a16="http://schemas.microsoft.com/office/drawing/2014/main" id="{850E9941-8D20-2572-8C1F-B3D0F03A5AEB}"/>
                    </a:ext>
                  </a:extLst>
                </p14:cNvPr>
                <p14:cNvContentPartPr/>
                <p14:nvPr/>
              </p14:nvContentPartPr>
              <p14:xfrm>
                <a:off x="9670812" y="4939273"/>
                <a:ext cx="62280" cy="120960"/>
              </p14:xfrm>
            </p:contentPart>
          </mc:Choice>
          <mc:Fallback xmlns="">
            <p:pic>
              <p:nvPicPr>
                <p:cNvPr id="79" name="Entrada de lápiz 78">
                  <a:extLst>
                    <a:ext uri="{FF2B5EF4-FFF2-40B4-BE49-F238E27FC236}">
                      <a16:creationId xmlns:a16="http://schemas.microsoft.com/office/drawing/2014/main" id="{850E9941-8D20-2572-8C1F-B3D0F03A5AEB}"/>
                    </a:ext>
                  </a:extLst>
                </p:cNvPr>
                <p:cNvPicPr/>
                <p:nvPr/>
              </p:nvPicPr>
              <p:blipFill>
                <a:blip r:embed="rId268"/>
                <a:stretch>
                  <a:fillRect/>
                </a:stretch>
              </p:blipFill>
              <p:spPr>
                <a:xfrm>
                  <a:off x="9663252" y="4931713"/>
                  <a:ext cx="77400" cy="136080"/>
                </a:xfrm>
                <a:prstGeom prst="rect">
                  <a:avLst/>
                </a:prstGeom>
              </p:spPr>
            </p:pic>
          </mc:Fallback>
        </mc:AlternateContent>
        <mc:AlternateContent xmlns:mc="http://schemas.openxmlformats.org/markup-compatibility/2006" xmlns:p14="http://schemas.microsoft.com/office/powerpoint/2010/main">
          <mc:Choice Requires="p14">
            <p:contentPart p14:bwMode="auto" r:id="rId269">
              <p14:nvContentPartPr>
                <p14:cNvPr id="80" name="Entrada de lápiz 79">
                  <a:extLst>
                    <a:ext uri="{FF2B5EF4-FFF2-40B4-BE49-F238E27FC236}">
                      <a16:creationId xmlns:a16="http://schemas.microsoft.com/office/drawing/2014/main" id="{30EF3AD7-AC51-5B32-5B6F-DA2C96140508}"/>
                    </a:ext>
                  </a:extLst>
                </p14:cNvPr>
                <p14:cNvContentPartPr/>
                <p14:nvPr/>
              </p14:nvContentPartPr>
              <p14:xfrm>
                <a:off x="9821292" y="5002633"/>
                <a:ext cx="189360" cy="159120"/>
              </p14:xfrm>
            </p:contentPart>
          </mc:Choice>
          <mc:Fallback xmlns="">
            <p:pic>
              <p:nvPicPr>
                <p:cNvPr id="80" name="Entrada de lápiz 79">
                  <a:extLst>
                    <a:ext uri="{FF2B5EF4-FFF2-40B4-BE49-F238E27FC236}">
                      <a16:creationId xmlns:a16="http://schemas.microsoft.com/office/drawing/2014/main" id="{30EF3AD7-AC51-5B32-5B6F-DA2C96140508}"/>
                    </a:ext>
                  </a:extLst>
                </p:cNvPr>
                <p:cNvPicPr/>
                <p:nvPr/>
              </p:nvPicPr>
              <p:blipFill>
                <a:blip r:embed="rId270"/>
                <a:stretch>
                  <a:fillRect/>
                </a:stretch>
              </p:blipFill>
              <p:spPr>
                <a:xfrm>
                  <a:off x="9813732" y="4995073"/>
                  <a:ext cx="204480" cy="174240"/>
                </a:xfrm>
                <a:prstGeom prst="rect">
                  <a:avLst/>
                </a:prstGeom>
              </p:spPr>
            </p:pic>
          </mc:Fallback>
        </mc:AlternateContent>
        <mc:AlternateContent xmlns:mc="http://schemas.openxmlformats.org/markup-compatibility/2006" xmlns:p14="http://schemas.microsoft.com/office/powerpoint/2010/main">
          <mc:Choice Requires="p14">
            <p:contentPart p14:bwMode="auto" r:id="rId271">
              <p14:nvContentPartPr>
                <p14:cNvPr id="81" name="Entrada de lápiz 80">
                  <a:extLst>
                    <a:ext uri="{FF2B5EF4-FFF2-40B4-BE49-F238E27FC236}">
                      <a16:creationId xmlns:a16="http://schemas.microsoft.com/office/drawing/2014/main" id="{8D394E9C-DF8F-BB9A-EB76-22C989D9FDE2}"/>
                    </a:ext>
                  </a:extLst>
                </p14:cNvPr>
                <p14:cNvContentPartPr/>
                <p14:nvPr/>
              </p14:nvContentPartPr>
              <p14:xfrm>
                <a:off x="10026132" y="5006233"/>
                <a:ext cx="150840" cy="150120"/>
              </p14:xfrm>
            </p:contentPart>
          </mc:Choice>
          <mc:Fallback xmlns="">
            <p:pic>
              <p:nvPicPr>
                <p:cNvPr id="81" name="Entrada de lápiz 80">
                  <a:extLst>
                    <a:ext uri="{FF2B5EF4-FFF2-40B4-BE49-F238E27FC236}">
                      <a16:creationId xmlns:a16="http://schemas.microsoft.com/office/drawing/2014/main" id="{8D394E9C-DF8F-BB9A-EB76-22C989D9FDE2}"/>
                    </a:ext>
                  </a:extLst>
                </p:cNvPr>
                <p:cNvPicPr/>
                <p:nvPr/>
              </p:nvPicPr>
              <p:blipFill>
                <a:blip r:embed="rId272"/>
                <a:stretch>
                  <a:fillRect/>
                </a:stretch>
              </p:blipFill>
              <p:spPr>
                <a:xfrm>
                  <a:off x="10018572" y="4998673"/>
                  <a:ext cx="165960" cy="165240"/>
                </a:xfrm>
                <a:prstGeom prst="rect">
                  <a:avLst/>
                </a:prstGeom>
              </p:spPr>
            </p:pic>
          </mc:Fallback>
        </mc:AlternateContent>
        <mc:AlternateContent xmlns:mc="http://schemas.openxmlformats.org/markup-compatibility/2006" xmlns:p14="http://schemas.microsoft.com/office/powerpoint/2010/main">
          <mc:Choice Requires="p14">
            <p:contentPart p14:bwMode="auto" r:id="rId273">
              <p14:nvContentPartPr>
                <p14:cNvPr id="82" name="Entrada de lápiz 81">
                  <a:extLst>
                    <a:ext uri="{FF2B5EF4-FFF2-40B4-BE49-F238E27FC236}">
                      <a16:creationId xmlns:a16="http://schemas.microsoft.com/office/drawing/2014/main" id="{0403E45E-6C7E-636A-3B0D-C29FCCFF49DF}"/>
                    </a:ext>
                  </a:extLst>
                </p14:cNvPr>
                <p14:cNvContentPartPr/>
                <p14:nvPr/>
              </p14:nvContentPartPr>
              <p14:xfrm>
                <a:off x="10198572" y="5041153"/>
                <a:ext cx="102960" cy="132480"/>
              </p14:xfrm>
            </p:contentPart>
          </mc:Choice>
          <mc:Fallback xmlns="">
            <p:pic>
              <p:nvPicPr>
                <p:cNvPr id="82" name="Entrada de lápiz 81">
                  <a:extLst>
                    <a:ext uri="{FF2B5EF4-FFF2-40B4-BE49-F238E27FC236}">
                      <a16:creationId xmlns:a16="http://schemas.microsoft.com/office/drawing/2014/main" id="{0403E45E-6C7E-636A-3B0D-C29FCCFF49DF}"/>
                    </a:ext>
                  </a:extLst>
                </p:cNvPr>
                <p:cNvPicPr/>
                <p:nvPr/>
              </p:nvPicPr>
              <p:blipFill>
                <a:blip r:embed="rId274"/>
                <a:stretch>
                  <a:fillRect/>
                </a:stretch>
              </p:blipFill>
              <p:spPr>
                <a:xfrm>
                  <a:off x="10191012" y="5033593"/>
                  <a:ext cx="117720" cy="147600"/>
                </a:xfrm>
                <a:prstGeom prst="rect">
                  <a:avLst/>
                </a:prstGeom>
              </p:spPr>
            </p:pic>
          </mc:Fallback>
        </mc:AlternateContent>
        <mc:AlternateContent xmlns:mc="http://schemas.openxmlformats.org/markup-compatibility/2006" xmlns:p14="http://schemas.microsoft.com/office/powerpoint/2010/main">
          <mc:Choice Requires="p14">
            <p:contentPart p14:bwMode="auto" r:id="rId275">
              <p14:nvContentPartPr>
                <p14:cNvPr id="83" name="Entrada de lápiz 82">
                  <a:extLst>
                    <a:ext uri="{FF2B5EF4-FFF2-40B4-BE49-F238E27FC236}">
                      <a16:creationId xmlns:a16="http://schemas.microsoft.com/office/drawing/2014/main" id="{EC7D7A12-E1A4-43C3-6B33-5D3B4BA638DC}"/>
                    </a:ext>
                  </a:extLst>
                </p14:cNvPr>
                <p14:cNvContentPartPr/>
                <p14:nvPr/>
              </p14:nvContentPartPr>
              <p14:xfrm>
                <a:off x="10203972" y="5046553"/>
                <a:ext cx="139320" cy="116640"/>
              </p14:xfrm>
            </p:contentPart>
          </mc:Choice>
          <mc:Fallback xmlns="">
            <p:pic>
              <p:nvPicPr>
                <p:cNvPr id="83" name="Entrada de lápiz 82">
                  <a:extLst>
                    <a:ext uri="{FF2B5EF4-FFF2-40B4-BE49-F238E27FC236}">
                      <a16:creationId xmlns:a16="http://schemas.microsoft.com/office/drawing/2014/main" id="{EC7D7A12-E1A4-43C3-6B33-5D3B4BA638DC}"/>
                    </a:ext>
                  </a:extLst>
                </p:cNvPr>
                <p:cNvPicPr/>
                <p:nvPr/>
              </p:nvPicPr>
              <p:blipFill>
                <a:blip r:embed="rId276"/>
                <a:stretch>
                  <a:fillRect/>
                </a:stretch>
              </p:blipFill>
              <p:spPr>
                <a:xfrm>
                  <a:off x="10196412" y="5038993"/>
                  <a:ext cx="154440" cy="131760"/>
                </a:xfrm>
                <a:prstGeom prst="rect">
                  <a:avLst/>
                </a:prstGeom>
              </p:spPr>
            </p:pic>
          </mc:Fallback>
        </mc:AlternateContent>
        <mc:AlternateContent xmlns:mc="http://schemas.openxmlformats.org/markup-compatibility/2006" xmlns:p14="http://schemas.microsoft.com/office/powerpoint/2010/main">
          <mc:Choice Requires="p14">
            <p:contentPart p14:bwMode="auto" r:id="rId277">
              <p14:nvContentPartPr>
                <p14:cNvPr id="84" name="Entrada de lápiz 83">
                  <a:extLst>
                    <a:ext uri="{FF2B5EF4-FFF2-40B4-BE49-F238E27FC236}">
                      <a16:creationId xmlns:a16="http://schemas.microsoft.com/office/drawing/2014/main" id="{F1BBB3DD-3F1A-F295-5CDF-3E34905E2984}"/>
                    </a:ext>
                  </a:extLst>
                </p14:cNvPr>
                <p14:cNvContentPartPr/>
                <p14:nvPr/>
              </p14:nvContentPartPr>
              <p14:xfrm>
                <a:off x="10369212" y="5058433"/>
                <a:ext cx="42480" cy="84240"/>
              </p14:xfrm>
            </p:contentPart>
          </mc:Choice>
          <mc:Fallback xmlns="">
            <p:pic>
              <p:nvPicPr>
                <p:cNvPr id="84" name="Entrada de lápiz 83">
                  <a:extLst>
                    <a:ext uri="{FF2B5EF4-FFF2-40B4-BE49-F238E27FC236}">
                      <a16:creationId xmlns:a16="http://schemas.microsoft.com/office/drawing/2014/main" id="{F1BBB3DD-3F1A-F295-5CDF-3E34905E2984}"/>
                    </a:ext>
                  </a:extLst>
                </p:cNvPr>
                <p:cNvPicPr/>
                <p:nvPr/>
              </p:nvPicPr>
              <p:blipFill>
                <a:blip r:embed="rId278"/>
                <a:stretch>
                  <a:fillRect/>
                </a:stretch>
              </p:blipFill>
              <p:spPr>
                <a:xfrm>
                  <a:off x="10361652" y="5050873"/>
                  <a:ext cx="57600" cy="99360"/>
                </a:xfrm>
                <a:prstGeom prst="rect">
                  <a:avLst/>
                </a:prstGeom>
              </p:spPr>
            </p:pic>
          </mc:Fallback>
        </mc:AlternateContent>
        <mc:AlternateContent xmlns:mc="http://schemas.openxmlformats.org/markup-compatibility/2006" xmlns:p14="http://schemas.microsoft.com/office/powerpoint/2010/main">
          <mc:Choice Requires="p14">
            <p:contentPart p14:bwMode="auto" r:id="rId279">
              <p14:nvContentPartPr>
                <p14:cNvPr id="85" name="Entrada de lápiz 84">
                  <a:extLst>
                    <a:ext uri="{FF2B5EF4-FFF2-40B4-BE49-F238E27FC236}">
                      <a16:creationId xmlns:a16="http://schemas.microsoft.com/office/drawing/2014/main" id="{EF452232-F8C6-C408-E75C-ED0200F2C50A}"/>
                    </a:ext>
                  </a:extLst>
                </p14:cNvPr>
                <p14:cNvContentPartPr/>
                <p14:nvPr/>
              </p14:nvContentPartPr>
              <p14:xfrm>
                <a:off x="10363812" y="4994713"/>
                <a:ext cx="17640" cy="15120"/>
              </p14:xfrm>
            </p:contentPart>
          </mc:Choice>
          <mc:Fallback xmlns="">
            <p:pic>
              <p:nvPicPr>
                <p:cNvPr id="85" name="Entrada de lápiz 84">
                  <a:extLst>
                    <a:ext uri="{FF2B5EF4-FFF2-40B4-BE49-F238E27FC236}">
                      <a16:creationId xmlns:a16="http://schemas.microsoft.com/office/drawing/2014/main" id="{EF452232-F8C6-C408-E75C-ED0200F2C50A}"/>
                    </a:ext>
                  </a:extLst>
                </p:cNvPr>
                <p:cNvPicPr/>
                <p:nvPr/>
              </p:nvPicPr>
              <p:blipFill>
                <a:blip r:embed="rId280"/>
                <a:stretch>
                  <a:fillRect/>
                </a:stretch>
              </p:blipFill>
              <p:spPr>
                <a:xfrm>
                  <a:off x="10356252" y="4987153"/>
                  <a:ext cx="3276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281">
              <p14:nvContentPartPr>
                <p14:cNvPr id="86" name="Entrada de lápiz 85">
                  <a:extLst>
                    <a:ext uri="{FF2B5EF4-FFF2-40B4-BE49-F238E27FC236}">
                      <a16:creationId xmlns:a16="http://schemas.microsoft.com/office/drawing/2014/main" id="{96435221-B157-6CF4-46F2-D130C1C188B2}"/>
                    </a:ext>
                  </a:extLst>
                </p14:cNvPr>
                <p14:cNvContentPartPr/>
                <p14:nvPr/>
              </p14:nvContentPartPr>
              <p14:xfrm>
                <a:off x="10452012" y="4973473"/>
                <a:ext cx="222480" cy="160920"/>
              </p14:xfrm>
            </p:contentPart>
          </mc:Choice>
          <mc:Fallback xmlns="">
            <p:pic>
              <p:nvPicPr>
                <p:cNvPr id="86" name="Entrada de lápiz 85">
                  <a:extLst>
                    <a:ext uri="{FF2B5EF4-FFF2-40B4-BE49-F238E27FC236}">
                      <a16:creationId xmlns:a16="http://schemas.microsoft.com/office/drawing/2014/main" id="{96435221-B157-6CF4-46F2-D130C1C188B2}"/>
                    </a:ext>
                  </a:extLst>
                </p:cNvPr>
                <p:cNvPicPr/>
                <p:nvPr/>
              </p:nvPicPr>
              <p:blipFill>
                <a:blip r:embed="rId282"/>
                <a:stretch>
                  <a:fillRect/>
                </a:stretch>
              </p:blipFill>
              <p:spPr>
                <a:xfrm>
                  <a:off x="10444452" y="4965913"/>
                  <a:ext cx="237600" cy="176040"/>
                </a:xfrm>
                <a:prstGeom prst="rect">
                  <a:avLst/>
                </a:prstGeom>
              </p:spPr>
            </p:pic>
          </mc:Fallback>
        </mc:AlternateContent>
        <mc:AlternateContent xmlns:mc="http://schemas.openxmlformats.org/markup-compatibility/2006" xmlns:p14="http://schemas.microsoft.com/office/powerpoint/2010/main">
          <mc:Choice Requires="p14">
            <p:contentPart p14:bwMode="auto" r:id="rId283">
              <p14:nvContentPartPr>
                <p14:cNvPr id="87" name="Entrada de lápiz 86">
                  <a:extLst>
                    <a:ext uri="{FF2B5EF4-FFF2-40B4-BE49-F238E27FC236}">
                      <a16:creationId xmlns:a16="http://schemas.microsoft.com/office/drawing/2014/main" id="{8C91974E-3D05-455C-C443-9004A3F1BBD1}"/>
                    </a:ext>
                  </a:extLst>
                </p14:cNvPr>
                <p14:cNvContentPartPr/>
                <p14:nvPr/>
              </p14:nvContentPartPr>
              <p14:xfrm>
                <a:off x="10692492" y="5003713"/>
                <a:ext cx="131400" cy="101160"/>
              </p14:xfrm>
            </p:contentPart>
          </mc:Choice>
          <mc:Fallback xmlns="">
            <p:pic>
              <p:nvPicPr>
                <p:cNvPr id="87" name="Entrada de lápiz 86">
                  <a:extLst>
                    <a:ext uri="{FF2B5EF4-FFF2-40B4-BE49-F238E27FC236}">
                      <a16:creationId xmlns:a16="http://schemas.microsoft.com/office/drawing/2014/main" id="{8C91974E-3D05-455C-C443-9004A3F1BBD1}"/>
                    </a:ext>
                  </a:extLst>
                </p:cNvPr>
                <p:cNvPicPr/>
                <p:nvPr/>
              </p:nvPicPr>
              <p:blipFill>
                <a:blip r:embed="rId284"/>
                <a:stretch>
                  <a:fillRect/>
                </a:stretch>
              </p:blipFill>
              <p:spPr>
                <a:xfrm>
                  <a:off x="10684932" y="4996153"/>
                  <a:ext cx="146520" cy="116280"/>
                </a:xfrm>
                <a:prstGeom prst="rect">
                  <a:avLst/>
                </a:prstGeom>
              </p:spPr>
            </p:pic>
          </mc:Fallback>
        </mc:AlternateContent>
        <mc:AlternateContent xmlns:mc="http://schemas.openxmlformats.org/markup-compatibility/2006" xmlns:p14="http://schemas.microsoft.com/office/powerpoint/2010/main">
          <mc:Choice Requires="p14">
            <p:contentPart p14:bwMode="auto" r:id="rId285">
              <p14:nvContentPartPr>
                <p14:cNvPr id="88" name="Entrada de lápiz 87">
                  <a:extLst>
                    <a:ext uri="{FF2B5EF4-FFF2-40B4-BE49-F238E27FC236}">
                      <a16:creationId xmlns:a16="http://schemas.microsoft.com/office/drawing/2014/main" id="{86101DEA-2306-3EE6-30A4-37D3BB4AB43B}"/>
                    </a:ext>
                  </a:extLst>
                </p14:cNvPr>
                <p14:cNvContentPartPr/>
                <p14:nvPr/>
              </p14:nvContentPartPr>
              <p14:xfrm>
                <a:off x="10858812" y="4877713"/>
                <a:ext cx="23040" cy="70200"/>
              </p14:xfrm>
            </p:contentPart>
          </mc:Choice>
          <mc:Fallback xmlns="">
            <p:pic>
              <p:nvPicPr>
                <p:cNvPr id="88" name="Entrada de lápiz 87">
                  <a:extLst>
                    <a:ext uri="{FF2B5EF4-FFF2-40B4-BE49-F238E27FC236}">
                      <a16:creationId xmlns:a16="http://schemas.microsoft.com/office/drawing/2014/main" id="{86101DEA-2306-3EE6-30A4-37D3BB4AB43B}"/>
                    </a:ext>
                  </a:extLst>
                </p:cNvPr>
                <p:cNvPicPr/>
                <p:nvPr/>
              </p:nvPicPr>
              <p:blipFill>
                <a:blip r:embed="rId286"/>
                <a:stretch>
                  <a:fillRect/>
                </a:stretch>
              </p:blipFill>
              <p:spPr>
                <a:xfrm>
                  <a:off x="10851252" y="4870153"/>
                  <a:ext cx="38160" cy="85320"/>
                </a:xfrm>
                <a:prstGeom prst="rect">
                  <a:avLst/>
                </a:prstGeom>
              </p:spPr>
            </p:pic>
          </mc:Fallback>
        </mc:AlternateContent>
        <mc:AlternateContent xmlns:mc="http://schemas.openxmlformats.org/markup-compatibility/2006" xmlns:p14="http://schemas.microsoft.com/office/powerpoint/2010/main">
          <mc:Choice Requires="p14">
            <p:contentPart p14:bwMode="auto" r:id="rId287">
              <p14:nvContentPartPr>
                <p14:cNvPr id="89" name="Entrada de lápiz 88">
                  <a:extLst>
                    <a:ext uri="{FF2B5EF4-FFF2-40B4-BE49-F238E27FC236}">
                      <a16:creationId xmlns:a16="http://schemas.microsoft.com/office/drawing/2014/main" id="{81F2FE90-8DC0-0427-73C6-FFD70EB33B3C}"/>
                    </a:ext>
                  </a:extLst>
                </p14:cNvPr>
                <p14:cNvContentPartPr/>
                <p14:nvPr/>
              </p14:nvContentPartPr>
              <p14:xfrm>
                <a:off x="10943772" y="4826593"/>
                <a:ext cx="23760" cy="133200"/>
              </p14:xfrm>
            </p:contentPart>
          </mc:Choice>
          <mc:Fallback xmlns="">
            <p:pic>
              <p:nvPicPr>
                <p:cNvPr id="89" name="Entrada de lápiz 88">
                  <a:extLst>
                    <a:ext uri="{FF2B5EF4-FFF2-40B4-BE49-F238E27FC236}">
                      <a16:creationId xmlns:a16="http://schemas.microsoft.com/office/drawing/2014/main" id="{81F2FE90-8DC0-0427-73C6-FFD70EB33B3C}"/>
                    </a:ext>
                  </a:extLst>
                </p:cNvPr>
                <p:cNvPicPr/>
                <p:nvPr/>
              </p:nvPicPr>
              <p:blipFill>
                <a:blip r:embed="rId288"/>
                <a:stretch>
                  <a:fillRect/>
                </a:stretch>
              </p:blipFill>
              <p:spPr>
                <a:xfrm>
                  <a:off x="10936212" y="4819033"/>
                  <a:ext cx="38880" cy="148320"/>
                </a:xfrm>
                <a:prstGeom prst="rect">
                  <a:avLst/>
                </a:prstGeom>
              </p:spPr>
            </p:pic>
          </mc:Fallback>
        </mc:AlternateContent>
        <mc:AlternateContent xmlns:mc="http://schemas.openxmlformats.org/markup-compatibility/2006" xmlns:p14="http://schemas.microsoft.com/office/powerpoint/2010/main">
          <mc:Choice Requires="p14">
            <p:contentPart p14:bwMode="auto" r:id="rId289">
              <p14:nvContentPartPr>
                <p14:cNvPr id="92" name="Entrada de lápiz 91">
                  <a:extLst>
                    <a:ext uri="{FF2B5EF4-FFF2-40B4-BE49-F238E27FC236}">
                      <a16:creationId xmlns:a16="http://schemas.microsoft.com/office/drawing/2014/main" id="{CF3373BE-65AE-E04E-AD1C-A002A6A0E11F}"/>
                    </a:ext>
                  </a:extLst>
                </p14:cNvPr>
                <p14:cNvContentPartPr/>
                <p14:nvPr/>
              </p14:nvContentPartPr>
              <p14:xfrm>
                <a:off x="10101732" y="4889953"/>
                <a:ext cx="10080" cy="79920"/>
              </p14:xfrm>
            </p:contentPart>
          </mc:Choice>
          <mc:Fallback xmlns="">
            <p:pic>
              <p:nvPicPr>
                <p:cNvPr id="92" name="Entrada de lápiz 91">
                  <a:extLst>
                    <a:ext uri="{FF2B5EF4-FFF2-40B4-BE49-F238E27FC236}">
                      <a16:creationId xmlns:a16="http://schemas.microsoft.com/office/drawing/2014/main" id="{CF3373BE-65AE-E04E-AD1C-A002A6A0E11F}"/>
                    </a:ext>
                  </a:extLst>
                </p:cNvPr>
                <p:cNvPicPr/>
                <p:nvPr/>
              </p:nvPicPr>
              <p:blipFill>
                <a:blip r:embed="rId290"/>
                <a:stretch>
                  <a:fillRect/>
                </a:stretch>
              </p:blipFill>
              <p:spPr>
                <a:xfrm>
                  <a:off x="10094172" y="4882393"/>
                  <a:ext cx="25200" cy="95040"/>
                </a:xfrm>
                <a:prstGeom prst="rect">
                  <a:avLst/>
                </a:prstGeom>
              </p:spPr>
            </p:pic>
          </mc:Fallback>
        </mc:AlternateContent>
        <mc:AlternateContent xmlns:mc="http://schemas.openxmlformats.org/markup-compatibility/2006" xmlns:p14="http://schemas.microsoft.com/office/powerpoint/2010/main">
          <mc:Choice Requires="p14">
            <p:contentPart p14:bwMode="auto" r:id="rId291">
              <p14:nvContentPartPr>
                <p14:cNvPr id="145" name="Entrada de lápiz 144">
                  <a:extLst>
                    <a:ext uri="{FF2B5EF4-FFF2-40B4-BE49-F238E27FC236}">
                      <a16:creationId xmlns:a16="http://schemas.microsoft.com/office/drawing/2014/main" id="{FA0F93BE-54C6-C010-93D9-1F960EDEB8DC}"/>
                    </a:ext>
                  </a:extLst>
                </p14:cNvPr>
                <p14:cNvContentPartPr/>
                <p14:nvPr/>
              </p14:nvContentPartPr>
              <p14:xfrm>
                <a:off x="9453732" y="4201273"/>
                <a:ext cx="2093400" cy="656280"/>
              </p14:xfrm>
            </p:contentPart>
          </mc:Choice>
          <mc:Fallback xmlns="">
            <p:pic>
              <p:nvPicPr>
                <p:cNvPr id="145" name="Entrada de lápiz 144">
                  <a:extLst>
                    <a:ext uri="{FF2B5EF4-FFF2-40B4-BE49-F238E27FC236}">
                      <a16:creationId xmlns:a16="http://schemas.microsoft.com/office/drawing/2014/main" id="{FA0F93BE-54C6-C010-93D9-1F960EDEB8DC}"/>
                    </a:ext>
                  </a:extLst>
                </p:cNvPr>
                <p:cNvPicPr/>
                <p:nvPr/>
              </p:nvPicPr>
              <p:blipFill>
                <a:blip r:embed="rId292"/>
                <a:stretch>
                  <a:fillRect/>
                </a:stretch>
              </p:blipFill>
              <p:spPr>
                <a:xfrm>
                  <a:off x="9446172" y="4193713"/>
                  <a:ext cx="2108160" cy="671400"/>
                </a:xfrm>
                <a:prstGeom prst="rect">
                  <a:avLst/>
                </a:prstGeom>
              </p:spPr>
            </p:pic>
          </mc:Fallback>
        </mc:AlternateContent>
        <mc:AlternateContent xmlns:mc="http://schemas.openxmlformats.org/markup-compatibility/2006" xmlns:p14="http://schemas.microsoft.com/office/powerpoint/2010/main">
          <mc:Choice Requires="p14">
            <p:contentPart p14:bwMode="auto" r:id="rId293">
              <p14:nvContentPartPr>
                <p14:cNvPr id="147" name="Entrada de lápiz 146">
                  <a:extLst>
                    <a:ext uri="{FF2B5EF4-FFF2-40B4-BE49-F238E27FC236}">
                      <a16:creationId xmlns:a16="http://schemas.microsoft.com/office/drawing/2014/main" id="{491F2692-1A5C-E15B-1637-1D825CE87BF3}"/>
                    </a:ext>
                  </a:extLst>
                </p14:cNvPr>
                <p14:cNvContentPartPr/>
                <p14:nvPr/>
              </p14:nvContentPartPr>
              <p14:xfrm>
                <a:off x="9411252" y="4159513"/>
                <a:ext cx="281880" cy="656280"/>
              </p14:xfrm>
            </p:contentPart>
          </mc:Choice>
          <mc:Fallback xmlns="">
            <p:pic>
              <p:nvPicPr>
                <p:cNvPr id="147" name="Entrada de lápiz 146">
                  <a:extLst>
                    <a:ext uri="{FF2B5EF4-FFF2-40B4-BE49-F238E27FC236}">
                      <a16:creationId xmlns:a16="http://schemas.microsoft.com/office/drawing/2014/main" id="{491F2692-1A5C-E15B-1637-1D825CE87BF3}"/>
                    </a:ext>
                  </a:extLst>
                </p:cNvPr>
                <p:cNvPicPr/>
                <p:nvPr/>
              </p:nvPicPr>
              <p:blipFill>
                <a:blip r:embed="rId294"/>
                <a:stretch>
                  <a:fillRect/>
                </a:stretch>
              </p:blipFill>
              <p:spPr>
                <a:xfrm>
                  <a:off x="9403692" y="4151953"/>
                  <a:ext cx="296640" cy="671400"/>
                </a:xfrm>
                <a:prstGeom prst="rect">
                  <a:avLst/>
                </a:prstGeom>
              </p:spPr>
            </p:pic>
          </mc:Fallback>
        </mc:AlternateContent>
        <mc:AlternateContent xmlns:mc="http://schemas.openxmlformats.org/markup-compatibility/2006" xmlns:p14="http://schemas.microsoft.com/office/powerpoint/2010/main">
          <mc:Choice Requires="p14">
            <p:contentPart p14:bwMode="auto" r:id="rId295">
              <p14:nvContentPartPr>
                <p14:cNvPr id="288" name="Entrada de lápiz 287">
                  <a:extLst>
                    <a:ext uri="{FF2B5EF4-FFF2-40B4-BE49-F238E27FC236}">
                      <a16:creationId xmlns:a16="http://schemas.microsoft.com/office/drawing/2014/main" id="{5202C411-CFCA-D468-A56D-25686EBB63F3}"/>
                    </a:ext>
                  </a:extLst>
                </p14:cNvPr>
                <p14:cNvContentPartPr/>
                <p14:nvPr/>
              </p14:nvContentPartPr>
              <p14:xfrm>
                <a:off x="9480012" y="4732633"/>
                <a:ext cx="1960200" cy="614520"/>
              </p14:xfrm>
            </p:contentPart>
          </mc:Choice>
          <mc:Fallback xmlns="">
            <p:pic>
              <p:nvPicPr>
                <p:cNvPr id="288" name="Entrada de lápiz 287">
                  <a:extLst>
                    <a:ext uri="{FF2B5EF4-FFF2-40B4-BE49-F238E27FC236}">
                      <a16:creationId xmlns:a16="http://schemas.microsoft.com/office/drawing/2014/main" id="{5202C411-CFCA-D468-A56D-25686EBB63F3}"/>
                    </a:ext>
                  </a:extLst>
                </p:cNvPr>
                <p:cNvPicPr/>
                <p:nvPr/>
              </p:nvPicPr>
              <p:blipFill>
                <a:blip r:embed="rId296"/>
                <a:stretch>
                  <a:fillRect/>
                </a:stretch>
              </p:blipFill>
              <p:spPr>
                <a:xfrm>
                  <a:off x="9472452" y="4725073"/>
                  <a:ext cx="1975320" cy="6296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97">
            <p14:nvContentPartPr>
              <p14:cNvPr id="290" name="Entrada de lápiz 289">
                <a:extLst>
                  <a:ext uri="{FF2B5EF4-FFF2-40B4-BE49-F238E27FC236}">
                    <a16:creationId xmlns:a16="http://schemas.microsoft.com/office/drawing/2014/main" id="{0F8F23E1-DC82-21E5-F43F-B6E40ABC4D29}"/>
                  </a:ext>
                </a:extLst>
              </p14:cNvPr>
              <p14:cNvContentPartPr/>
              <p14:nvPr/>
            </p14:nvContentPartPr>
            <p14:xfrm>
              <a:off x="544452" y="5938633"/>
              <a:ext cx="334440" cy="60120"/>
            </p14:xfrm>
          </p:contentPart>
        </mc:Choice>
        <mc:Fallback xmlns="">
          <p:pic>
            <p:nvPicPr>
              <p:cNvPr id="290" name="Entrada de lápiz 289">
                <a:extLst>
                  <a:ext uri="{FF2B5EF4-FFF2-40B4-BE49-F238E27FC236}">
                    <a16:creationId xmlns:a16="http://schemas.microsoft.com/office/drawing/2014/main" id="{0F8F23E1-DC82-21E5-F43F-B6E40ABC4D29}"/>
                  </a:ext>
                </a:extLst>
              </p:cNvPr>
              <p:cNvPicPr/>
              <p:nvPr/>
            </p:nvPicPr>
            <p:blipFill>
              <a:blip r:embed="rId298"/>
              <a:stretch>
                <a:fillRect/>
              </a:stretch>
            </p:blipFill>
            <p:spPr>
              <a:xfrm>
                <a:off x="508812" y="5866993"/>
                <a:ext cx="406080" cy="203760"/>
              </a:xfrm>
              <a:prstGeom prst="rect">
                <a:avLst/>
              </a:prstGeom>
            </p:spPr>
          </p:pic>
        </mc:Fallback>
      </mc:AlternateContent>
      <mc:AlternateContent xmlns:mc="http://schemas.openxmlformats.org/markup-compatibility/2006" xmlns:p14="http://schemas.microsoft.com/office/powerpoint/2010/main">
        <mc:Choice Requires="p14">
          <p:contentPart p14:bwMode="auto" r:id="rId299">
            <p14:nvContentPartPr>
              <p14:cNvPr id="291" name="Entrada de lápiz 290">
                <a:extLst>
                  <a:ext uri="{FF2B5EF4-FFF2-40B4-BE49-F238E27FC236}">
                    <a16:creationId xmlns:a16="http://schemas.microsoft.com/office/drawing/2014/main" id="{33073D00-61B5-8559-E190-7953F927A922}"/>
                  </a:ext>
                </a:extLst>
              </p14:cNvPr>
              <p14:cNvContentPartPr/>
              <p14:nvPr/>
            </p14:nvContentPartPr>
            <p14:xfrm>
              <a:off x="488652" y="5546233"/>
              <a:ext cx="315360" cy="48240"/>
            </p14:xfrm>
          </p:contentPart>
        </mc:Choice>
        <mc:Fallback xmlns="">
          <p:pic>
            <p:nvPicPr>
              <p:cNvPr id="291" name="Entrada de lápiz 290">
                <a:extLst>
                  <a:ext uri="{FF2B5EF4-FFF2-40B4-BE49-F238E27FC236}">
                    <a16:creationId xmlns:a16="http://schemas.microsoft.com/office/drawing/2014/main" id="{33073D00-61B5-8559-E190-7953F927A922}"/>
                  </a:ext>
                </a:extLst>
              </p:cNvPr>
              <p:cNvPicPr/>
              <p:nvPr/>
            </p:nvPicPr>
            <p:blipFill>
              <a:blip r:embed="rId300"/>
              <a:stretch>
                <a:fillRect/>
              </a:stretch>
            </p:blipFill>
            <p:spPr>
              <a:xfrm>
                <a:off x="453012" y="5474593"/>
                <a:ext cx="387000" cy="191880"/>
              </a:xfrm>
              <a:prstGeom prst="rect">
                <a:avLst/>
              </a:prstGeom>
            </p:spPr>
          </p:pic>
        </mc:Fallback>
      </mc:AlternateContent>
      <mc:AlternateContent xmlns:mc="http://schemas.openxmlformats.org/markup-compatibility/2006" xmlns:p14="http://schemas.microsoft.com/office/powerpoint/2010/main">
        <mc:Choice Requires="p14">
          <p:contentPart p14:bwMode="auto" r:id="rId301">
            <p14:nvContentPartPr>
              <p14:cNvPr id="292" name="Entrada de lápiz 291">
                <a:extLst>
                  <a:ext uri="{FF2B5EF4-FFF2-40B4-BE49-F238E27FC236}">
                    <a16:creationId xmlns:a16="http://schemas.microsoft.com/office/drawing/2014/main" id="{8ADD656D-BBE6-8634-AC0C-61CD6F2D8346}"/>
                  </a:ext>
                </a:extLst>
              </p14:cNvPr>
              <p14:cNvContentPartPr/>
              <p14:nvPr/>
            </p14:nvContentPartPr>
            <p14:xfrm>
              <a:off x="478572" y="5087593"/>
              <a:ext cx="507600" cy="67320"/>
            </p14:xfrm>
          </p:contentPart>
        </mc:Choice>
        <mc:Fallback xmlns="">
          <p:pic>
            <p:nvPicPr>
              <p:cNvPr id="292" name="Entrada de lápiz 291">
                <a:extLst>
                  <a:ext uri="{FF2B5EF4-FFF2-40B4-BE49-F238E27FC236}">
                    <a16:creationId xmlns:a16="http://schemas.microsoft.com/office/drawing/2014/main" id="{8ADD656D-BBE6-8634-AC0C-61CD6F2D8346}"/>
                  </a:ext>
                </a:extLst>
              </p:cNvPr>
              <p:cNvPicPr/>
              <p:nvPr/>
            </p:nvPicPr>
            <p:blipFill>
              <a:blip r:embed="rId302"/>
              <a:stretch>
                <a:fillRect/>
              </a:stretch>
            </p:blipFill>
            <p:spPr>
              <a:xfrm>
                <a:off x="442572" y="5015953"/>
                <a:ext cx="579240" cy="210960"/>
              </a:xfrm>
              <a:prstGeom prst="rect">
                <a:avLst/>
              </a:prstGeom>
            </p:spPr>
          </p:pic>
        </mc:Fallback>
      </mc:AlternateContent>
      <mc:AlternateContent xmlns:mc="http://schemas.openxmlformats.org/markup-compatibility/2006" xmlns:p14="http://schemas.microsoft.com/office/powerpoint/2010/main">
        <mc:Choice Requires="p14">
          <p:contentPart p14:bwMode="auto" r:id="rId303">
            <p14:nvContentPartPr>
              <p14:cNvPr id="320" name="Entrada de lápiz 319">
                <a:extLst>
                  <a:ext uri="{FF2B5EF4-FFF2-40B4-BE49-F238E27FC236}">
                    <a16:creationId xmlns:a16="http://schemas.microsoft.com/office/drawing/2014/main" id="{B8B2A179-B193-DE50-7E6F-8D5B053FC9CA}"/>
                  </a:ext>
                </a:extLst>
              </p14:cNvPr>
              <p14:cNvContentPartPr/>
              <p14:nvPr/>
            </p14:nvContentPartPr>
            <p14:xfrm>
              <a:off x="8527812" y="6503113"/>
              <a:ext cx="36000" cy="30960"/>
            </p14:xfrm>
          </p:contentPart>
        </mc:Choice>
        <mc:Fallback xmlns="">
          <p:pic>
            <p:nvPicPr>
              <p:cNvPr id="320" name="Entrada de lápiz 319">
                <a:extLst>
                  <a:ext uri="{FF2B5EF4-FFF2-40B4-BE49-F238E27FC236}">
                    <a16:creationId xmlns:a16="http://schemas.microsoft.com/office/drawing/2014/main" id="{B8B2A179-B193-DE50-7E6F-8D5B053FC9CA}"/>
                  </a:ext>
                </a:extLst>
              </p:cNvPr>
              <p:cNvPicPr/>
              <p:nvPr/>
            </p:nvPicPr>
            <p:blipFill>
              <a:blip r:embed="rId304"/>
              <a:stretch>
                <a:fillRect/>
              </a:stretch>
            </p:blipFill>
            <p:spPr>
              <a:xfrm>
                <a:off x="8520252" y="6495553"/>
                <a:ext cx="51120" cy="45720"/>
              </a:xfrm>
              <a:prstGeom prst="rect">
                <a:avLst/>
              </a:prstGeom>
            </p:spPr>
          </p:pic>
        </mc:Fallback>
      </mc:AlternateContent>
      <mc:AlternateContent xmlns:mc="http://schemas.openxmlformats.org/markup-compatibility/2006" xmlns:p14="http://schemas.microsoft.com/office/powerpoint/2010/main">
        <mc:Choice Requires="p14">
          <p:contentPart p14:bwMode="auto" r:id="rId305">
            <p14:nvContentPartPr>
              <p14:cNvPr id="321" name="Entrada de lápiz 320">
                <a:extLst>
                  <a:ext uri="{FF2B5EF4-FFF2-40B4-BE49-F238E27FC236}">
                    <a16:creationId xmlns:a16="http://schemas.microsoft.com/office/drawing/2014/main" id="{564F4728-DDCF-E04F-3883-0D84DDD89C40}"/>
                  </a:ext>
                </a:extLst>
              </p14:cNvPr>
              <p14:cNvContentPartPr/>
              <p14:nvPr/>
            </p14:nvContentPartPr>
            <p14:xfrm>
              <a:off x="8667132" y="6323833"/>
              <a:ext cx="131040" cy="209880"/>
            </p14:xfrm>
          </p:contentPart>
        </mc:Choice>
        <mc:Fallback xmlns="">
          <p:pic>
            <p:nvPicPr>
              <p:cNvPr id="321" name="Entrada de lápiz 320">
                <a:extLst>
                  <a:ext uri="{FF2B5EF4-FFF2-40B4-BE49-F238E27FC236}">
                    <a16:creationId xmlns:a16="http://schemas.microsoft.com/office/drawing/2014/main" id="{564F4728-DDCF-E04F-3883-0D84DDD89C40}"/>
                  </a:ext>
                </a:extLst>
              </p:cNvPr>
              <p:cNvPicPr/>
              <p:nvPr/>
            </p:nvPicPr>
            <p:blipFill>
              <a:blip r:embed="rId306"/>
              <a:stretch>
                <a:fillRect/>
              </a:stretch>
            </p:blipFill>
            <p:spPr>
              <a:xfrm>
                <a:off x="8659572" y="6316273"/>
                <a:ext cx="145800" cy="225000"/>
              </a:xfrm>
              <a:prstGeom prst="rect">
                <a:avLst/>
              </a:prstGeom>
            </p:spPr>
          </p:pic>
        </mc:Fallback>
      </mc:AlternateContent>
      <mc:AlternateContent xmlns:mc="http://schemas.openxmlformats.org/markup-compatibility/2006" xmlns:p14="http://schemas.microsoft.com/office/powerpoint/2010/main">
        <mc:Choice Requires="p14">
          <p:contentPart p14:bwMode="auto" r:id="rId307">
            <p14:nvContentPartPr>
              <p14:cNvPr id="322" name="Entrada de lápiz 321">
                <a:extLst>
                  <a:ext uri="{FF2B5EF4-FFF2-40B4-BE49-F238E27FC236}">
                    <a16:creationId xmlns:a16="http://schemas.microsoft.com/office/drawing/2014/main" id="{326210BD-EFC8-3AFB-FD86-5765A4BEA398}"/>
                  </a:ext>
                </a:extLst>
              </p14:cNvPr>
              <p14:cNvContentPartPr/>
              <p14:nvPr/>
            </p14:nvContentPartPr>
            <p14:xfrm>
              <a:off x="8876292" y="6294673"/>
              <a:ext cx="110160" cy="208440"/>
            </p14:xfrm>
          </p:contentPart>
        </mc:Choice>
        <mc:Fallback xmlns="">
          <p:pic>
            <p:nvPicPr>
              <p:cNvPr id="322" name="Entrada de lápiz 321">
                <a:extLst>
                  <a:ext uri="{FF2B5EF4-FFF2-40B4-BE49-F238E27FC236}">
                    <a16:creationId xmlns:a16="http://schemas.microsoft.com/office/drawing/2014/main" id="{326210BD-EFC8-3AFB-FD86-5765A4BEA398}"/>
                  </a:ext>
                </a:extLst>
              </p:cNvPr>
              <p:cNvPicPr/>
              <p:nvPr/>
            </p:nvPicPr>
            <p:blipFill>
              <a:blip r:embed="rId308"/>
              <a:stretch>
                <a:fillRect/>
              </a:stretch>
            </p:blipFill>
            <p:spPr>
              <a:xfrm>
                <a:off x="8868732" y="6287473"/>
                <a:ext cx="125280" cy="223200"/>
              </a:xfrm>
              <a:prstGeom prst="rect">
                <a:avLst/>
              </a:prstGeom>
            </p:spPr>
          </p:pic>
        </mc:Fallback>
      </mc:AlternateContent>
      <mc:AlternateContent xmlns:mc="http://schemas.openxmlformats.org/markup-compatibility/2006" xmlns:p14="http://schemas.microsoft.com/office/powerpoint/2010/main">
        <mc:Choice Requires="p14">
          <p:contentPart p14:bwMode="auto" r:id="rId309">
            <p14:nvContentPartPr>
              <p14:cNvPr id="323" name="Entrada de lápiz 322">
                <a:extLst>
                  <a:ext uri="{FF2B5EF4-FFF2-40B4-BE49-F238E27FC236}">
                    <a16:creationId xmlns:a16="http://schemas.microsoft.com/office/drawing/2014/main" id="{D1DC3E1E-69B9-8DD1-14DD-D4D16DCDDB73}"/>
                  </a:ext>
                </a:extLst>
              </p14:cNvPr>
              <p14:cNvContentPartPr/>
              <p14:nvPr/>
            </p14:nvContentPartPr>
            <p14:xfrm>
              <a:off x="9098772" y="6305473"/>
              <a:ext cx="161640" cy="231120"/>
            </p14:xfrm>
          </p:contentPart>
        </mc:Choice>
        <mc:Fallback xmlns="">
          <p:pic>
            <p:nvPicPr>
              <p:cNvPr id="323" name="Entrada de lápiz 322">
                <a:extLst>
                  <a:ext uri="{FF2B5EF4-FFF2-40B4-BE49-F238E27FC236}">
                    <a16:creationId xmlns:a16="http://schemas.microsoft.com/office/drawing/2014/main" id="{D1DC3E1E-69B9-8DD1-14DD-D4D16DCDDB73}"/>
                  </a:ext>
                </a:extLst>
              </p:cNvPr>
              <p:cNvPicPr/>
              <p:nvPr/>
            </p:nvPicPr>
            <p:blipFill>
              <a:blip r:embed="rId310"/>
              <a:stretch>
                <a:fillRect/>
              </a:stretch>
            </p:blipFill>
            <p:spPr>
              <a:xfrm>
                <a:off x="9091212" y="6297913"/>
                <a:ext cx="176760" cy="246240"/>
              </a:xfrm>
              <a:prstGeom prst="rect">
                <a:avLst/>
              </a:prstGeom>
            </p:spPr>
          </p:pic>
        </mc:Fallback>
      </mc:AlternateContent>
      <mc:AlternateContent xmlns:mc="http://schemas.openxmlformats.org/markup-compatibility/2006" xmlns:p14="http://schemas.microsoft.com/office/powerpoint/2010/main">
        <mc:Choice Requires="p14">
          <p:contentPart p14:bwMode="auto" r:id="rId311">
            <p14:nvContentPartPr>
              <p14:cNvPr id="324" name="Entrada de lápiz 323">
                <a:extLst>
                  <a:ext uri="{FF2B5EF4-FFF2-40B4-BE49-F238E27FC236}">
                    <a16:creationId xmlns:a16="http://schemas.microsoft.com/office/drawing/2014/main" id="{D6794285-A9CF-F1C4-F992-244EF6BE0F9D}"/>
                  </a:ext>
                </a:extLst>
              </p14:cNvPr>
              <p14:cNvContentPartPr/>
              <p14:nvPr/>
            </p14:nvContentPartPr>
            <p14:xfrm>
              <a:off x="9331692" y="6307633"/>
              <a:ext cx="64080" cy="279000"/>
            </p14:xfrm>
          </p:contentPart>
        </mc:Choice>
        <mc:Fallback xmlns="">
          <p:pic>
            <p:nvPicPr>
              <p:cNvPr id="324" name="Entrada de lápiz 323">
                <a:extLst>
                  <a:ext uri="{FF2B5EF4-FFF2-40B4-BE49-F238E27FC236}">
                    <a16:creationId xmlns:a16="http://schemas.microsoft.com/office/drawing/2014/main" id="{D6794285-A9CF-F1C4-F992-244EF6BE0F9D}"/>
                  </a:ext>
                </a:extLst>
              </p:cNvPr>
              <p:cNvPicPr/>
              <p:nvPr/>
            </p:nvPicPr>
            <p:blipFill>
              <a:blip r:embed="rId312"/>
              <a:stretch>
                <a:fillRect/>
              </a:stretch>
            </p:blipFill>
            <p:spPr>
              <a:xfrm>
                <a:off x="9324132" y="6300073"/>
                <a:ext cx="79200" cy="294120"/>
              </a:xfrm>
              <a:prstGeom prst="rect">
                <a:avLst/>
              </a:prstGeom>
            </p:spPr>
          </p:pic>
        </mc:Fallback>
      </mc:AlternateContent>
      <mc:AlternateContent xmlns:mc="http://schemas.openxmlformats.org/markup-compatibility/2006" xmlns:p14="http://schemas.microsoft.com/office/powerpoint/2010/main">
        <mc:Choice Requires="p14">
          <p:contentPart p14:bwMode="auto" r:id="rId313">
            <p14:nvContentPartPr>
              <p14:cNvPr id="325" name="Entrada de lápiz 324">
                <a:extLst>
                  <a:ext uri="{FF2B5EF4-FFF2-40B4-BE49-F238E27FC236}">
                    <a16:creationId xmlns:a16="http://schemas.microsoft.com/office/drawing/2014/main" id="{DEBC1172-052A-90BD-0F94-7B8DEF3DE8B4}"/>
                  </a:ext>
                </a:extLst>
              </p14:cNvPr>
              <p14:cNvContentPartPr/>
              <p14:nvPr/>
            </p14:nvContentPartPr>
            <p14:xfrm>
              <a:off x="9283092" y="6424633"/>
              <a:ext cx="190080" cy="23760"/>
            </p14:xfrm>
          </p:contentPart>
        </mc:Choice>
        <mc:Fallback xmlns="">
          <p:pic>
            <p:nvPicPr>
              <p:cNvPr id="325" name="Entrada de lápiz 324">
                <a:extLst>
                  <a:ext uri="{FF2B5EF4-FFF2-40B4-BE49-F238E27FC236}">
                    <a16:creationId xmlns:a16="http://schemas.microsoft.com/office/drawing/2014/main" id="{DEBC1172-052A-90BD-0F94-7B8DEF3DE8B4}"/>
                  </a:ext>
                </a:extLst>
              </p:cNvPr>
              <p:cNvPicPr/>
              <p:nvPr/>
            </p:nvPicPr>
            <p:blipFill>
              <a:blip r:embed="rId314"/>
              <a:stretch>
                <a:fillRect/>
              </a:stretch>
            </p:blipFill>
            <p:spPr>
              <a:xfrm>
                <a:off x="9275532" y="6417073"/>
                <a:ext cx="205200" cy="38880"/>
              </a:xfrm>
              <a:prstGeom prst="rect">
                <a:avLst/>
              </a:prstGeom>
            </p:spPr>
          </p:pic>
        </mc:Fallback>
      </mc:AlternateContent>
      <mc:AlternateContent xmlns:mc="http://schemas.openxmlformats.org/markup-compatibility/2006" xmlns:p14="http://schemas.microsoft.com/office/powerpoint/2010/main">
        <mc:Choice Requires="p14">
          <p:contentPart p14:bwMode="auto" r:id="rId315">
            <p14:nvContentPartPr>
              <p14:cNvPr id="326" name="Entrada de lápiz 325">
                <a:extLst>
                  <a:ext uri="{FF2B5EF4-FFF2-40B4-BE49-F238E27FC236}">
                    <a16:creationId xmlns:a16="http://schemas.microsoft.com/office/drawing/2014/main" id="{3723E0EB-BF5C-9CA5-11F0-28A0EED75A07}"/>
                  </a:ext>
                </a:extLst>
              </p14:cNvPr>
              <p14:cNvContentPartPr/>
              <p14:nvPr/>
            </p14:nvContentPartPr>
            <p14:xfrm>
              <a:off x="9589452" y="6543793"/>
              <a:ext cx="43560" cy="15840"/>
            </p14:xfrm>
          </p:contentPart>
        </mc:Choice>
        <mc:Fallback xmlns="">
          <p:pic>
            <p:nvPicPr>
              <p:cNvPr id="326" name="Entrada de lápiz 325">
                <a:extLst>
                  <a:ext uri="{FF2B5EF4-FFF2-40B4-BE49-F238E27FC236}">
                    <a16:creationId xmlns:a16="http://schemas.microsoft.com/office/drawing/2014/main" id="{3723E0EB-BF5C-9CA5-11F0-28A0EED75A07}"/>
                  </a:ext>
                </a:extLst>
              </p:cNvPr>
              <p:cNvPicPr/>
              <p:nvPr/>
            </p:nvPicPr>
            <p:blipFill>
              <a:blip r:embed="rId316"/>
              <a:stretch>
                <a:fillRect/>
              </a:stretch>
            </p:blipFill>
            <p:spPr>
              <a:xfrm>
                <a:off x="9581892" y="6536233"/>
                <a:ext cx="5832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317">
            <p14:nvContentPartPr>
              <p14:cNvPr id="327" name="Entrada de lápiz 326">
                <a:extLst>
                  <a:ext uri="{FF2B5EF4-FFF2-40B4-BE49-F238E27FC236}">
                    <a16:creationId xmlns:a16="http://schemas.microsoft.com/office/drawing/2014/main" id="{518590C6-1BC3-1B2A-6A25-39F9A5C0AA27}"/>
                  </a:ext>
                </a:extLst>
              </p14:cNvPr>
              <p14:cNvContentPartPr/>
              <p14:nvPr/>
            </p14:nvContentPartPr>
            <p14:xfrm>
              <a:off x="9688452" y="6287833"/>
              <a:ext cx="168480" cy="223920"/>
            </p14:xfrm>
          </p:contentPart>
        </mc:Choice>
        <mc:Fallback xmlns="">
          <p:pic>
            <p:nvPicPr>
              <p:cNvPr id="327" name="Entrada de lápiz 326">
                <a:extLst>
                  <a:ext uri="{FF2B5EF4-FFF2-40B4-BE49-F238E27FC236}">
                    <a16:creationId xmlns:a16="http://schemas.microsoft.com/office/drawing/2014/main" id="{518590C6-1BC3-1B2A-6A25-39F9A5C0AA27}"/>
                  </a:ext>
                </a:extLst>
              </p:cNvPr>
              <p:cNvPicPr/>
              <p:nvPr/>
            </p:nvPicPr>
            <p:blipFill>
              <a:blip r:embed="rId318"/>
              <a:stretch>
                <a:fillRect/>
              </a:stretch>
            </p:blipFill>
            <p:spPr>
              <a:xfrm>
                <a:off x="9680892" y="6280273"/>
                <a:ext cx="183600" cy="239040"/>
              </a:xfrm>
              <a:prstGeom prst="rect">
                <a:avLst/>
              </a:prstGeom>
            </p:spPr>
          </p:pic>
        </mc:Fallback>
      </mc:AlternateContent>
      <mc:AlternateContent xmlns:mc="http://schemas.openxmlformats.org/markup-compatibility/2006" xmlns:p14="http://schemas.microsoft.com/office/powerpoint/2010/main">
        <mc:Choice Requires="p14">
          <p:contentPart p14:bwMode="auto" r:id="rId319">
            <p14:nvContentPartPr>
              <p14:cNvPr id="328" name="Entrada de lápiz 327">
                <a:extLst>
                  <a:ext uri="{FF2B5EF4-FFF2-40B4-BE49-F238E27FC236}">
                    <a16:creationId xmlns:a16="http://schemas.microsoft.com/office/drawing/2014/main" id="{296FA05D-567F-A17F-EFE7-03FC7C0349D8}"/>
                  </a:ext>
                </a:extLst>
              </p14:cNvPr>
              <p14:cNvContentPartPr/>
              <p14:nvPr/>
            </p14:nvContentPartPr>
            <p14:xfrm>
              <a:off x="9971772" y="6318073"/>
              <a:ext cx="185760" cy="205920"/>
            </p14:xfrm>
          </p:contentPart>
        </mc:Choice>
        <mc:Fallback xmlns="">
          <p:pic>
            <p:nvPicPr>
              <p:cNvPr id="328" name="Entrada de lápiz 327">
                <a:extLst>
                  <a:ext uri="{FF2B5EF4-FFF2-40B4-BE49-F238E27FC236}">
                    <a16:creationId xmlns:a16="http://schemas.microsoft.com/office/drawing/2014/main" id="{296FA05D-567F-A17F-EFE7-03FC7C0349D8}"/>
                  </a:ext>
                </a:extLst>
              </p:cNvPr>
              <p:cNvPicPr/>
              <p:nvPr/>
            </p:nvPicPr>
            <p:blipFill>
              <a:blip r:embed="rId320"/>
              <a:stretch>
                <a:fillRect/>
              </a:stretch>
            </p:blipFill>
            <p:spPr>
              <a:xfrm>
                <a:off x="9964212" y="6310513"/>
                <a:ext cx="200880" cy="220680"/>
              </a:xfrm>
              <a:prstGeom prst="rect">
                <a:avLst/>
              </a:prstGeom>
            </p:spPr>
          </p:pic>
        </mc:Fallback>
      </mc:AlternateContent>
      <mc:AlternateContent xmlns:mc="http://schemas.openxmlformats.org/markup-compatibility/2006" xmlns:p14="http://schemas.microsoft.com/office/powerpoint/2010/main">
        <mc:Choice Requires="p14">
          <p:contentPart p14:bwMode="auto" r:id="rId321">
            <p14:nvContentPartPr>
              <p14:cNvPr id="329" name="Entrada de lápiz 328">
                <a:extLst>
                  <a:ext uri="{FF2B5EF4-FFF2-40B4-BE49-F238E27FC236}">
                    <a16:creationId xmlns:a16="http://schemas.microsoft.com/office/drawing/2014/main" id="{DB0CE4FA-6948-5B3B-A5D4-B6200C9859DF}"/>
                  </a:ext>
                </a:extLst>
              </p14:cNvPr>
              <p14:cNvContentPartPr/>
              <p14:nvPr/>
            </p14:nvContentPartPr>
            <p14:xfrm>
              <a:off x="10253652" y="6313033"/>
              <a:ext cx="156600" cy="228600"/>
            </p14:xfrm>
          </p:contentPart>
        </mc:Choice>
        <mc:Fallback xmlns="">
          <p:pic>
            <p:nvPicPr>
              <p:cNvPr id="329" name="Entrada de lápiz 328">
                <a:extLst>
                  <a:ext uri="{FF2B5EF4-FFF2-40B4-BE49-F238E27FC236}">
                    <a16:creationId xmlns:a16="http://schemas.microsoft.com/office/drawing/2014/main" id="{DB0CE4FA-6948-5B3B-A5D4-B6200C9859DF}"/>
                  </a:ext>
                </a:extLst>
              </p:cNvPr>
              <p:cNvPicPr/>
              <p:nvPr/>
            </p:nvPicPr>
            <p:blipFill>
              <a:blip r:embed="rId322"/>
              <a:stretch>
                <a:fillRect/>
              </a:stretch>
            </p:blipFill>
            <p:spPr>
              <a:xfrm>
                <a:off x="10246092" y="6305473"/>
                <a:ext cx="171720" cy="243360"/>
              </a:xfrm>
              <a:prstGeom prst="rect">
                <a:avLst/>
              </a:prstGeom>
            </p:spPr>
          </p:pic>
        </mc:Fallback>
      </mc:AlternateContent>
      <mc:AlternateContent xmlns:mc="http://schemas.openxmlformats.org/markup-compatibility/2006" xmlns:p14="http://schemas.microsoft.com/office/powerpoint/2010/main">
        <mc:Choice Requires="p14">
          <p:contentPart p14:bwMode="auto" r:id="rId323">
            <p14:nvContentPartPr>
              <p14:cNvPr id="330" name="Entrada de lápiz 329">
                <a:extLst>
                  <a:ext uri="{FF2B5EF4-FFF2-40B4-BE49-F238E27FC236}">
                    <a16:creationId xmlns:a16="http://schemas.microsoft.com/office/drawing/2014/main" id="{38D045D6-19B0-E78E-695A-789CD09445CA}"/>
                  </a:ext>
                </a:extLst>
              </p14:cNvPr>
              <p14:cNvContentPartPr/>
              <p14:nvPr/>
            </p14:nvContentPartPr>
            <p14:xfrm>
              <a:off x="10461012" y="6256513"/>
              <a:ext cx="127080" cy="145440"/>
            </p14:xfrm>
          </p:contentPart>
        </mc:Choice>
        <mc:Fallback xmlns="">
          <p:pic>
            <p:nvPicPr>
              <p:cNvPr id="330" name="Entrada de lápiz 329">
                <a:extLst>
                  <a:ext uri="{FF2B5EF4-FFF2-40B4-BE49-F238E27FC236}">
                    <a16:creationId xmlns:a16="http://schemas.microsoft.com/office/drawing/2014/main" id="{38D045D6-19B0-E78E-695A-789CD09445CA}"/>
                  </a:ext>
                </a:extLst>
              </p:cNvPr>
              <p:cNvPicPr/>
              <p:nvPr/>
            </p:nvPicPr>
            <p:blipFill>
              <a:blip r:embed="rId324"/>
              <a:stretch>
                <a:fillRect/>
              </a:stretch>
            </p:blipFill>
            <p:spPr>
              <a:xfrm>
                <a:off x="10453452" y="6248953"/>
                <a:ext cx="142200" cy="160200"/>
              </a:xfrm>
              <a:prstGeom prst="rect">
                <a:avLst/>
              </a:prstGeom>
            </p:spPr>
          </p:pic>
        </mc:Fallback>
      </mc:AlternateContent>
      <mc:AlternateContent xmlns:mc="http://schemas.openxmlformats.org/markup-compatibility/2006" xmlns:p14="http://schemas.microsoft.com/office/powerpoint/2010/main">
        <mc:Choice Requires="p14">
          <p:contentPart p14:bwMode="auto" r:id="rId325">
            <p14:nvContentPartPr>
              <p14:cNvPr id="331" name="Entrada de lápiz 330">
                <a:extLst>
                  <a:ext uri="{FF2B5EF4-FFF2-40B4-BE49-F238E27FC236}">
                    <a16:creationId xmlns:a16="http://schemas.microsoft.com/office/drawing/2014/main" id="{F148406C-709C-FDEF-6A5A-676FCCAB3F6D}"/>
                  </a:ext>
                </a:extLst>
              </p14:cNvPr>
              <p14:cNvContentPartPr/>
              <p14:nvPr/>
            </p14:nvContentPartPr>
            <p14:xfrm>
              <a:off x="10529412" y="6219793"/>
              <a:ext cx="30960" cy="373320"/>
            </p14:xfrm>
          </p:contentPart>
        </mc:Choice>
        <mc:Fallback xmlns="">
          <p:pic>
            <p:nvPicPr>
              <p:cNvPr id="331" name="Entrada de lápiz 330">
                <a:extLst>
                  <a:ext uri="{FF2B5EF4-FFF2-40B4-BE49-F238E27FC236}">
                    <a16:creationId xmlns:a16="http://schemas.microsoft.com/office/drawing/2014/main" id="{F148406C-709C-FDEF-6A5A-676FCCAB3F6D}"/>
                  </a:ext>
                </a:extLst>
              </p:cNvPr>
              <p:cNvPicPr/>
              <p:nvPr/>
            </p:nvPicPr>
            <p:blipFill>
              <a:blip r:embed="rId326"/>
              <a:stretch>
                <a:fillRect/>
              </a:stretch>
            </p:blipFill>
            <p:spPr>
              <a:xfrm>
                <a:off x="10521852" y="6212233"/>
                <a:ext cx="46080" cy="388440"/>
              </a:xfrm>
              <a:prstGeom prst="rect">
                <a:avLst/>
              </a:prstGeom>
            </p:spPr>
          </p:pic>
        </mc:Fallback>
      </mc:AlternateContent>
      <mc:AlternateContent xmlns:mc="http://schemas.openxmlformats.org/markup-compatibility/2006" xmlns:p14="http://schemas.microsoft.com/office/powerpoint/2010/main">
        <mc:Choice Requires="p14">
          <p:contentPart p14:bwMode="auto" r:id="rId327">
            <p14:nvContentPartPr>
              <p14:cNvPr id="333" name="Entrada de lápiz 332">
                <a:extLst>
                  <a:ext uri="{FF2B5EF4-FFF2-40B4-BE49-F238E27FC236}">
                    <a16:creationId xmlns:a16="http://schemas.microsoft.com/office/drawing/2014/main" id="{D061CBC2-2888-051B-B9FE-68E7C85B51E5}"/>
                  </a:ext>
                </a:extLst>
              </p14:cNvPr>
              <p14:cNvContentPartPr/>
              <p14:nvPr/>
            </p14:nvContentPartPr>
            <p14:xfrm>
              <a:off x="10703292" y="6396553"/>
              <a:ext cx="139680" cy="9360"/>
            </p14:xfrm>
          </p:contentPart>
        </mc:Choice>
        <mc:Fallback xmlns="">
          <p:pic>
            <p:nvPicPr>
              <p:cNvPr id="333" name="Entrada de lápiz 332">
                <a:extLst>
                  <a:ext uri="{FF2B5EF4-FFF2-40B4-BE49-F238E27FC236}">
                    <a16:creationId xmlns:a16="http://schemas.microsoft.com/office/drawing/2014/main" id="{D061CBC2-2888-051B-B9FE-68E7C85B51E5}"/>
                  </a:ext>
                </a:extLst>
              </p:cNvPr>
              <p:cNvPicPr/>
              <p:nvPr/>
            </p:nvPicPr>
            <p:blipFill>
              <a:blip r:embed="rId328"/>
              <a:stretch>
                <a:fillRect/>
              </a:stretch>
            </p:blipFill>
            <p:spPr>
              <a:xfrm>
                <a:off x="10695732" y="6388993"/>
                <a:ext cx="15480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329">
            <p14:nvContentPartPr>
              <p14:cNvPr id="334" name="Entrada de lápiz 333">
                <a:extLst>
                  <a:ext uri="{FF2B5EF4-FFF2-40B4-BE49-F238E27FC236}">
                    <a16:creationId xmlns:a16="http://schemas.microsoft.com/office/drawing/2014/main" id="{EA831692-AAD8-086C-E75B-A8F8CE518250}"/>
                  </a:ext>
                </a:extLst>
              </p14:cNvPr>
              <p14:cNvContentPartPr/>
              <p14:nvPr/>
            </p14:nvContentPartPr>
            <p14:xfrm>
              <a:off x="10701492" y="6482593"/>
              <a:ext cx="185760" cy="18720"/>
            </p14:xfrm>
          </p:contentPart>
        </mc:Choice>
        <mc:Fallback xmlns="">
          <p:pic>
            <p:nvPicPr>
              <p:cNvPr id="334" name="Entrada de lápiz 333">
                <a:extLst>
                  <a:ext uri="{FF2B5EF4-FFF2-40B4-BE49-F238E27FC236}">
                    <a16:creationId xmlns:a16="http://schemas.microsoft.com/office/drawing/2014/main" id="{EA831692-AAD8-086C-E75B-A8F8CE518250}"/>
                  </a:ext>
                </a:extLst>
              </p:cNvPr>
              <p:cNvPicPr/>
              <p:nvPr/>
            </p:nvPicPr>
            <p:blipFill>
              <a:blip r:embed="rId330"/>
              <a:stretch>
                <a:fillRect/>
              </a:stretch>
            </p:blipFill>
            <p:spPr>
              <a:xfrm>
                <a:off x="10693932" y="6475033"/>
                <a:ext cx="200880" cy="33840"/>
              </a:xfrm>
              <a:prstGeom prst="rect">
                <a:avLst/>
              </a:prstGeom>
            </p:spPr>
          </p:pic>
        </mc:Fallback>
      </mc:AlternateContent>
      <p:grpSp>
        <p:nvGrpSpPr>
          <p:cNvPr id="343" name="Grupo 342">
            <a:extLst>
              <a:ext uri="{FF2B5EF4-FFF2-40B4-BE49-F238E27FC236}">
                <a16:creationId xmlns:a16="http://schemas.microsoft.com/office/drawing/2014/main" id="{D4EE02C9-F6B7-C264-561E-9C49AC7CF2ED}"/>
              </a:ext>
            </a:extLst>
          </p:cNvPr>
          <p:cNvGrpSpPr/>
          <p:nvPr/>
        </p:nvGrpSpPr>
        <p:grpSpPr>
          <a:xfrm>
            <a:off x="11100372" y="6204673"/>
            <a:ext cx="1007280" cy="387720"/>
            <a:chOff x="11100372" y="6204673"/>
            <a:chExt cx="1007280" cy="387720"/>
          </a:xfrm>
        </p:grpSpPr>
        <mc:AlternateContent xmlns:mc="http://schemas.openxmlformats.org/markup-compatibility/2006" xmlns:p14="http://schemas.microsoft.com/office/powerpoint/2010/main">
          <mc:Choice Requires="p14">
            <p:contentPart p14:bwMode="auto" r:id="rId331">
              <p14:nvContentPartPr>
                <p14:cNvPr id="336" name="Entrada de lápiz 335">
                  <a:extLst>
                    <a:ext uri="{FF2B5EF4-FFF2-40B4-BE49-F238E27FC236}">
                      <a16:creationId xmlns:a16="http://schemas.microsoft.com/office/drawing/2014/main" id="{3CB09AFB-C595-8C15-4C28-A52565610ACB}"/>
                    </a:ext>
                  </a:extLst>
                </p14:cNvPr>
                <p14:cNvContentPartPr/>
                <p14:nvPr/>
              </p14:nvContentPartPr>
              <p14:xfrm>
                <a:off x="11100372" y="6291433"/>
                <a:ext cx="179640" cy="300960"/>
              </p14:xfrm>
            </p:contentPart>
          </mc:Choice>
          <mc:Fallback xmlns="">
            <p:pic>
              <p:nvPicPr>
                <p:cNvPr id="336" name="Entrada de lápiz 335">
                  <a:extLst>
                    <a:ext uri="{FF2B5EF4-FFF2-40B4-BE49-F238E27FC236}">
                      <a16:creationId xmlns:a16="http://schemas.microsoft.com/office/drawing/2014/main" id="{3CB09AFB-C595-8C15-4C28-A52565610ACB}"/>
                    </a:ext>
                  </a:extLst>
                </p:cNvPr>
                <p:cNvPicPr/>
                <p:nvPr/>
              </p:nvPicPr>
              <p:blipFill>
                <a:blip r:embed="rId332"/>
                <a:stretch>
                  <a:fillRect/>
                </a:stretch>
              </p:blipFill>
              <p:spPr>
                <a:xfrm>
                  <a:off x="11092812" y="6283873"/>
                  <a:ext cx="194760" cy="316080"/>
                </a:xfrm>
                <a:prstGeom prst="rect">
                  <a:avLst/>
                </a:prstGeom>
              </p:spPr>
            </p:pic>
          </mc:Fallback>
        </mc:AlternateContent>
        <mc:AlternateContent xmlns:mc="http://schemas.openxmlformats.org/markup-compatibility/2006" xmlns:p14="http://schemas.microsoft.com/office/powerpoint/2010/main">
          <mc:Choice Requires="p14">
            <p:contentPart p14:bwMode="auto" r:id="rId333">
              <p14:nvContentPartPr>
                <p14:cNvPr id="337" name="Entrada de lápiz 336">
                  <a:extLst>
                    <a:ext uri="{FF2B5EF4-FFF2-40B4-BE49-F238E27FC236}">
                      <a16:creationId xmlns:a16="http://schemas.microsoft.com/office/drawing/2014/main" id="{BB2EDE09-F577-EE89-DE73-B06DCFD3B74F}"/>
                    </a:ext>
                  </a:extLst>
                </p14:cNvPr>
                <p14:cNvContentPartPr/>
                <p14:nvPr/>
              </p14:nvContentPartPr>
              <p14:xfrm>
                <a:off x="11413212" y="6498073"/>
                <a:ext cx="68040" cy="72720"/>
              </p14:xfrm>
            </p:contentPart>
          </mc:Choice>
          <mc:Fallback xmlns="">
            <p:pic>
              <p:nvPicPr>
                <p:cNvPr id="337" name="Entrada de lápiz 336">
                  <a:extLst>
                    <a:ext uri="{FF2B5EF4-FFF2-40B4-BE49-F238E27FC236}">
                      <a16:creationId xmlns:a16="http://schemas.microsoft.com/office/drawing/2014/main" id="{BB2EDE09-F577-EE89-DE73-B06DCFD3B74F}"/>
                    </a:ext>
                  </a:extLst>
                </p:cNvPr>
                <p:cNvPicPr/>
                <p:nvPr/>
              </p:nvPicPr>
              <p:blipFill>
                <a:blip r:embed="rId334"/>
                <a:stretch>
                  <a:fillRect/>
                </a:stretch>
              </p:blipFill>
              <p:spPr>
                <a:xfrm>
                  <a:off x="11405652" y="6490873"/>
                  <a:ext cx="83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335">
              <p14:nvContentPartPr>
                <p14:cNvPr id="338" name="Entrada de lápiz 337">
                  <a:extLst>
                    <a:ext uri="{FF2B5EF4-FFF2-40B4-BE49-F238E27FC236}">
                      <a16:creationId xmlns:a16="http://schemas.microsoft.com/office/drawing/2014/main" id="{94A8745B-38F1-6CE8-5C0F-DE3FE08B145C}"/>
                    </a:ext>
                  </a:extLst>
                </p14:cNvPr>
                <p14:cNvContentPartPr/>
                <p14:nvPr/>
              </p14:nvContentPartPr>
              <p14:xfrm>
                <a:off x="11506092" y="6265513"/>
                <a:ext cx="161640" cy="255240"/>
              </p14:xfrm>
            </p:contentPart>
          </mc:Choice>
          <mc:Fallback xmlns="">
            <p:pic>
              <p:nvPicPr>
                <p:cNvPr id="338" name="Entrada de lápiz 337">
                  <a:extLst>
                    <a:ext uri="{FF2B5EF4-FFF2-40B4-BE49-F238E27FC236}">
                      <a16:creationId xmlns:a16="http://schemas.microsoft.com/office/drawing/2014/main" id="{94A8745B-38F1-6CE8-5C0F-DE3FE08B145C}"/>
                    </a:ext>
                  </a:extLst>
                </p:cNvPr>
                <p:cNvPicPr/>
                <p:nvPr/>
              </p:nvPicPr>
              <p:blipFill>
                <a:blip r:embed="rId336"/>
                <a:stretch>
                  <a:fillRect/>
                </a:stretch>
              </p:blipFill>
              <p:spPr>
                <a:xfrm>
                  <a:off x="11498532" y="6257953"/>
                  <a:ext cx="176760" cy="270360"/>
                </a:xfrm>
                <a:prstGeom prst="rect">
                  <a:avLst/>
                </a:prstGeom>
              </p:spPr>
            </p:pic>
          </mc:Fallback>
        </mc:AlternateContent>
        <mc:AlternateContent xmlns:mc="http://schemas.openxmlformats.org/markup-compatibility/2006" xmlns:p14="http://schemas.microsoft.com/office/powerpoint/2010/main">
          <mc:Choice Requires="p14">
            <p:contentPart p14:bwMode="auto" r:id="rId337">
              <p14:nvContentPartPr>
                <p14:cNvPr id="339" name="Entrada de lápiz 338">
                  <a:extLst>
                    <a:ext uri="{FF2B5EF4-FFF2-40B4-BE49-F238E27FC236}">
                      <a16:creationId xmlns:a16="http://schemas.microsoft.com/office/drawing/2014/main" id="{48D8F06E-85A5-A7A4-D3F0-F3A17429F67B}"/>
                    </a:ext>
                  </a:extLst>
                </p14:cNvPr>
                <p14:cNvContentPartPr/>
                <p14:nvPr/>
              </p14:nvContentPartPr>
              <p14:xfrm>
                <a:off x="11705532" y="6225913"/>
                <a:ext cx="139320" cy="240480"/>
              </p14:xfrm>
            </p:contentPart>
          </mc:Choice>
          <mc:Fallback xmlns="">
            <p:pic>
              <p:nvPicPr>
                <p:cNvPr id="339" name="Entrada de lápiz 338">
                  <a:extLst>
                    <a:ext uri="{FF2B5EF4-FFF2-40B4-BE49-F238E27FC236}">
                      <a16:creationId xmlns:a16="http://schemas.microsoft.com/office/drawing/2014/main" id="{48D8F06E-85A5-A7A4-D3F0-F3A17429F67B}"/>
                    </a:ext>
                  </a:extLst>
                </p:cNvPr>
                <p:cNvPicPr/>
                <p:nvPr/>
              </p:nvPicPr>
              <p:blipFill>
                <a:blip r:embed="rId338"/>
                <a:stretch>
                  <a:fillRect/>
                </a:stretch>
              </p:blipFill>
              <p:spPr>
                <a:xfrm>
                  <a:off x="11697972" y="6218713"/>
                  <a:ext cx="154440" cy="255600"/>
                </a:xfrm>
                <a:prstGeom prst="rect">
                  <a:avLst/>
                </a:prstGeom>
              </p:spPr>
            </p:pic>
          </mc:Fallback>
        </mc:AlternateContent>
        <mc:AlternateContent xmlns:mc="http://schemas.openxmlformats.org/markup-compatibility/2006" xmlns:p14="http://schemas.microsoft.com/office/powerpoint/2010/main">
          <mc:Choice Requires="p14">
            <p:contentPart p14:bwMode="auto" r:id="rId339">
              <p14:nvContentPartPr>
                <p14:cNvPr id="340" name="Entrada de lápiz 339">
                  <a:extLst>
                    <a:ext uri="{FF2B5EF4-FFF2-40B4-BE49-F238E27FC236}">
                      <a16:creationId xmlns:a16="http://schemas.microsoft.com/office/drawing/2014/main" id="{0E703576-0912-A18C-963E-F0A81BC77857}"/>
                    </a:ext>
                  </a:extLst>
                </p14:cNvPr>
                <p14:cNvContentPartPr/>
                <p14:nvPr/>
              </p14:nvContentPartPr>
              <p14:xfrm>
                <a:off x="11901732" y="6227353"/>
                <a:ext cx="80280" cy="260640"/>
              </p14:xfrm>
            </p:contentPart>
          </mc:Choice>
          <mc:Fallback xmlns="">
            <p:pic>
              <p:nvPicPr>
                <p:cNvPr id="340" name="Entrada de lápiz 339">
                  <a:extLst>
                    <a:ext uri="{FF2B5EF4-FFF2-40B4-BE49-F238E27FC236}">
                      <a16:creationId xmlns:a16="http://schemas.microsoft.com/office/drawing/2014/main" id="{0E703576-0912-A18C-963E-F0A81BC77857}"/>
                    </a:ext>
                  </a:extLst>
                </p:cNvPr>
                <p:cNvPicPr/>
                <p:nvPr/>
              </p:nvPicPr>
              <p:blipFill>
                <a:blip r:embed="rId340"/>
                <a:stretch>
                  <a:fillRect/>
                </a:stretch>
              </p:blipFill>
              <p:spPr>
                <a:xfrm>
                  <a:off x="11894172" y="6219793"/>
                  <a:ext cx="95400" cy="275760"/>
                </a:xfrm>
                <a:prstGeom prst="rect">
                  <a:avLst/>
                </a:prstGeom>
              </p:spPr>
            </p:pic>
          </mc:Fallback>
        </mc:AlternateContent>
        <mc:AlternateContent xmlns:mc="http://schemas.openxmlformats.org/markup-compatibility/2006" xmlns:p14="http://schemas.microsoft.com/office/powerpoint/2010/main">
          <mc:Choice Requires="p14">
            <p:contentPart p14:bwMode="auto" r:id="rId341">
              <p14:nvContentPartPr>
                <p14:cNvPr id="341" name="Entrada de lápiz 340">
                  <a:extLst>
                    <a:ext uri="{FF2B5EF4-FFF2-40B4-BE49-F238E27FC236}">
                      <a16:creationId xmlns:a16="http://schemas.microsoft.com/office/drawing/2014/main" id="{A7109622-6977-903D-BB87-4CBB565C7490}"/>
                    </a:ext>
                  </a:extLst>
                </p14:cNvPr>
                <p14:cNvContentPartPr/>
                <p14:nvPr/>
              </p14:nvContentPartPr>
              <p14:xfrm>
                <a:off x="12012612" y="6213673"/>
                <a:ext cx="95040" cy="155520"/>
              </p14:xfrm>
            </p:contentPart>
          </mc:Choice>
          <mc:Fallback xmlns="">
            <p:pic>
              <p:nvPicPr>
                <p:cNvPr id="341" name="Entrada de lápiz 340">
                  <a:extLst>
                    <a:ext uri="{FF2B5EF4-FFF2-40B4-BE49-F238E27FC236}">
                      <a16:creationId xmlns:a16="http://schemas.microsoft.com/office/drawing/2014/main" id="{A7109622-6977-903D-BB87-4CBB565C7490}"/>
                    </a:ext>
                  </a:extLst>
                </p:cNvPr>
                <p:cNvPicPr/>
                <p:nvPr/>
              </p:nvPicPr>
              <p:blipFill>
                <a:blip r:embed="rId342"/>
                <a:stretch>
                  <a:fillRect/>
                </a:stretch>
              </p:blipFill>
              <p:spPr>
                <a:xfrm>
                  <a:off x="12005052" y="6206113"/>
                  <a:ext cx="110160" cy="170640"/>
                </a:xfrm>
                <a:prstGeom prst="rect">
                  <a:avLst/>
                </a:prstGeom>
              </p:spPr>
            </p:pic>
          </mc:Fallback>
        </mc:AlternateContent>
        <mc:AlternateContent xmlns:mc="http://schemas.openxmlformats.org/markup-compatibility/2006" xmlns:p14="http://schemas.microsoft.com/office/powerpoint/2010/main">
          <mc:Choice Requires="p14">
            <p:contentPart p14:bwMode="auto" r:id="rId343">
              <p14:nvContentPartPr>
                <p14:cNvPr id="342" name="Entrada de lápiz 341">
                  <a:extLst>
                    <a:ext uri="{FF2B5EF4-FFF2-40B4-BE49-F238E27FC236}">
                      <a16:creationId xmlns:a16="http://schemas.microsoft.com/office/drawing/2014/main" id="{6E780746-E4EE-AAD8-003E-1E12EDC660E1}"/>
                    </a:ext>
                  </a:extLst>
                </p14:cNvPr>
                <p14:cNvContentPartPr/>
                <p14:nvPr/>
              </p14:nvContentPartPr>
              <p14:xfrm>
                <a:off x="12078492" y="6204673"/>
                <a:ext cx="12240" cy="306720"/>
              </p14:xfrm>
            </p:contentPart>
          </mc:Choice>
          <mc:Fallback xmlns="">
            <p:pic>
              <p:nvPicPr>
                <p:cNvPr id="342" name="Entrada de lápiz 341">
                  <a:extLst>
                    <a:ext uri="{FF2B5EF4-FFF2-40B4-BE49-F238E27FC236}">
                      <a16:creationId xmlns:a16="http://schemas.microsoft.com/office/drawing/2014/main" id="{6E780746-E4EE-AAD8-003E-1E12EDC660E1}"/>
                    </a:ext>
                  </a:extLst>
                </p:cNvPr>
                <p:cNvPicPr/>
                <p:nvPr/>
              </p:nvPicPr>
              <p:blipFill>
                <a:blip r:embed="rId344"/>
                <a:stretch>
                  <a:fillRect/>
                </a:stretch>
              </p:blipFill>
              <p:spPr>
                <a:xfrm>
                  <a:off x="12070932" y="6197113"/>
                  <a:ext cx="27360" cy="321840"/>
                </a:xfrm>
                <a:prstGeom prst="rect">
                  <a:avLst/>
                </a:prstGeom>
              </p:spPr>
            </p:pic>
          </mc:Fallback>
        </mc:AlternateContent>
      </p:grpSp>
      <p:grpSp>
        <p:nvGrpSpPr>
          <p:cNvPr id="347" name="Grupo 346">
            <a:extLst>
              <a:ext uri="{FF2B5EF4-FFF2-40B4-BE49-F238E27FC236}">
                <a16:creationId xmlns:a16="http://schemas.microsoft.com/office/drawing/2014/main" id="{3F255223-3A80-59EB-C6EB-B02D2833CB9B}"/>
              </a:ext>
            </a:extLst>
          </p:cNvPr>
          <p:cNvGrpSpPr/>
          <p:nvPr/>
        </p:nvGrpSpPr>
        <p:grpSpPr>
          <a:xfrm>
            <a:off x="3102612" y="4234753"/>
            <a:ext cx="5243040" cy="2568960"/>
            <a:chOff x="3102612" y="4234753"/>
            <a:chExt cx="5243040" cy="2568960"/>
          </a:xfrm>
        </p:grpSpPr>
        <mc:AlternateContent xmlns:mc="http://schemas.openxmlformats.org/markup-compatibility/2006" xmlns:p14="http://schemas.microsoft.com/office/powerpoint/2010/main">
          <mc:Choice Requires="p14">
            <p:contentPart p14:bwMode="auto" r:id="rId345">
              <p14:nvContentPartPr>
                <p14:cNvPr id="169" name="Entrada de lápiz 168">
                  <a:extLst>
                    <a:ext uri="{FF2B5EF4-FFF2-40B4-BE49-F238E27FC236}">
                      <a16:creationId xmlns:a16="http://schemas.microsoft.com/office/drawing/2014/main" id="{197D86FA-01EC-947F-B905-5B85D20D99D4}"/>
                    </a:ext>
                  </a:extLst>
                </p14:cNvPr>
                <p14:cNvContentPartPr/>
                <p14:nvPr/>
              </p14:nvContentPartPr>
              <p14:xfrm>
                <a:off x="3510852" y="4555513"/>
                <a:ext cx="73800" cy="214560"/>
              </p14:xfrm>
            </p:contentPart>
          </mc:Choice>
          <mc:Fallback xmlns="">
            <p:pic>
              <p:nvPicPr>
                <p:cNvPr id="169" name="Entrada de lápiz 168">
                  <a:extLst>
                    <a:ext uri="{FF2B5EF4-FFF2-40B4-BE49-F238E27FC236}">
                      <a16:creationId xmlns:a16="http://schemas.microsoft.com/office/drawing/2014/main" id="{197D86FA-01EC-947F-B905-5B85D20D99D4}"/>
                    </a:ext>
                  </a:extLst>
                </p:cNvPr>
                <p:cNvPicPr/>
                <p:nvPr/>
              </p:nvPicPr>
              <p:blipFill>
                <a:blip r:embed="rId346"/>
                <a:stretch>
                  <a:fillRect/>
                </a:stretch>
              </p:blipFill>
              <p:spPr>
                <a:xfrm>
                  <a:off x="3503292" y="4547953"/>
                  <a:ext cx="88920" cy="229680"/>
                </a:xfrm>
                <a:prstGeom prst="rect">
                  <a:avLst/>
                </a:prstGeom>
              </p:spPr>
            </p:pic>
          </mc:Fallback>
        </mc:AlternateContent>
        <mc:AlternateContent xmlns:mc="http://schemas.openxmlformats.org/markup-compatibility/2006" xmlns:p14="http://schemas.microsoft.com/office/powerpoint/2010/main">
          <mc:Choice Requires="p14">
            <p:contentPart p14:bwMode="auto" r:id="rId347">
              <p14:nvContentPartPr>
                <p14:cNvPr id="170" name="Entrada de lápiz 169">
                  <a:extLst>
                    <a:ext uri="{FF2B5EF4-FFF2-40B4-BE49-F238E27FC236}">
                      <a16:creationId xmlns:a16="http://schemas.microsoft.com/office/drawing/2014/main" id="{1DBB8C69-8872-ED6A-B840-58A4B2BA47AD}"/>
                    </a:ext>
                  </a:extLst>
                </p14:cNvPr>
                <p14:cNvContentPartPr/>
                <p14:nvPr/>
              </p14:nvContentPartPr>
              <p14:xfrm>
                <a:off x="3675732" y="4546153"/>
                <a:ext cx="57240" cy="209520"/>
              </p14:xfrm>
            </p:contentPart>
          </mc:Choice>
          <mc:Fallback xmlns="">
            <p:pic>
              <p:nvPicPr>
                <p:cNvPr id="170" name="Entrada de lápiz 169">
                  <a:extLst>
                    <a:ext uri="{FF2B5EF4-FFF2-40B4-BE49-F238E27FC236}">
                      <a16:creationId xmlns:a16="http://schemas.microsoft.com/office/drawing/2014/main" id="{1DBB8C69-8872-ED6A-B840-58A4B2BA47AD}"/>
                    </a:ext>
                  </a:extLst>
                </p:cNvPr>
                <p:cNvPicPr/>
                <p:nvPr/>
              </p:nvPicPr>
              <p:blipFill>
                <a:blip r:embed="rId348"/>
                <a:stretch>
                  <a:fillRect/>
                </a:stretch>
              </p:blipFill>
              <p:spPr>
                <a:xfrm>
                  <a:off x="3668172" y="4538593"/>
                  <a:ext cx="72360" cy="224640"/>
                </a:xfrm>
                <a:prstGeom prst="rect">
                  <a:avLst/>
                </a:prstGeom>
              </p:spPr>
            </p:pic>
          </mc:Fallback>
        </mc:AlternateContent>
        <mc:AlternateContent xmlns:mc="http://schemas.openxmlformats.org/markup-compatibility/2006" xmlns:p14="http://schemas.microsoft.com/office/powerpoint/2010/main">
          <mc:Choice Requires="p14">
            <p:contentPart p14:bwMode="auto" r:id="rId349">
              <p14:nvContentPartPr>
                <p14:cNvPr id="171" name="Entrada de lápiz 170">
                  <a:extLst>
                    <a:ext uri="{FF2B5EF4-FFF2-40B4-BE49-F238E27FC236}">
                      <a16:creationId xmlns:a16="http://schemas.microsoft.com/office/drawing/2014/main" id="{8A765CEE-1EA8-7DE4-3D6D-9D4FA238FA6D}"/>
                    </a:ext>
                  </a:extLst>
                </p14:cNvPr>
                <p14:cNvContentPartPr/>
                <p14:nvPr/>
              </p14:nvContentPartPr>
              <p14:xfrm>
                <a:off x="3806772" y="4564513"/>
                <a:ext cx="114840" cy="196920"/>
              </p14:xfrm>
            </p:contentPart>
          </mc:Choice>
          <mc:Fallback xmlns="">
            <p:pic>
              <p:nvPicPr>
                <p:cNvPr id="171" name="Entrada de lápiz 170">
                  <a:extLst>
                    <a:ext uri="{FF2B5EF4-FFF2-40B4-BE49-F238E27FC236}">
                      <a16:creationId xmlns:a16="http://schemas.microsoft.com/office/drawing/2014/main" id="{8A765CEE-1EA8-7DE4-3D6D-9D4FA238FA6D}"/>
                    </a:ext>
                  </a:extLst>
                </p:cNvPr>
                <p:cNvPicPr/>
                <p:nvPr/>
              </p:nvPicPr>
              <p:blipFill>
                <a:blip r:embed="rId350"/>
                <a:stretch>
                  <a:fillRect/>
                </a:stretch>
              </p:blipFill>
              <p:spPr>
                <a:xfrm>
                  <a:off x="3799212" y="4557313"/>
                  <a:ext cx="129960" cy="211680"/>
                </a:xfrm>
                <a:prstGeom prst="rect">
                  <a:avLst/>
                </a:prstGeom>
              </p:spPr>
            </p:pic>
          </mc:Fallback>
        </mc:AlternateContent>
        <mc:AlternateContent xmlns:mc="http://schemas.openxmlformats.org/markup-compatibility/2006" xmlns:p14="http://schemas.microsoft.com/office/powerpoint/2010/main">
          <mc:Choice Requires="p14">
            <p:contentPart p14:bwMode="auto" r:id="rId351">
              <p14:nvContentPartPr>
                <p14:cNvPr id="172" name="Entrada de lápiz 171">
                  <a:extLst>
                    <a:ext uri="{FF2B5EF4-FFF2-40B4-BE49-F238E27FC236}">
                      <a16:creationId xmlns:a16="http://schemas.microsoft.com/office/drawing/2014/main" id="{51693A65-A9A5-0D29-B593-ED143734A887}"/>
                    </a:ext>
                  </a:extLst>
                </p14:cNvPr>
                <p14:cNvContentPartPr/>
                <p14:nvPr/>
              </p14:nvContentPartPr>
              <p14:xfrm>
                <a:off x="3789132" y="4618153"/>
                <a:ext cx="150840" cy="121680"/>
              </p14:xfrm>
            </p:contentPart>
          </mc:Choice>
          <mc:Fallback xmlns="">
            <p:pic>
              <p:nvPicPr>
                <p:cNvPr id="172" name="Entrada de lápiz 171">
                  <a:extLst>
                    <a:ext uri="{FF2B5EF4-FFF2-40B4-BE49-F238E27FC236}">
                      <a16:creationId xmlns:a16="http://schemas.microsoft.com/office/drawing/2014/main" id="{51693A65-A9A5-0D29-B593-ED143734A887}"/>
                    </a:ext>
                  </a:extLst>
                </p:cNvPr>
                <p:cNvPicPr/>
                <p:nvPr/>
              </p:nvPicPr>
              <p:blipFill>
                <a:blip r:embed="rId352"/>
                <a:stretch>
                  <a:fillRect/>
                </a:stretch>
              </p:blipFill>
              <p:spPr>
                <a:xfrm>
                  <a:off x="3781572" y="4610593"/>
                  <a:ext cx="165960" cy="136800"/>
                </a:xfrm>
                <a:prstGeom prst="rect">
                  <a:avLst/>
                </a:prstGeom>
              </p:spPr>
            </p:pic>
          </mc:Fallback>
        </mc:AlternateContent>
        <mc:AlternateContent xmlns:mc="http://schemas.openxmlformats.org/markup-compatibility/2006" xmlns:p14="http://schemas.microsoft.com/office/powerpoint/2010/main">
          <mc:Choice Requires="p14">
            <p:contentPart p14:bwMode="auto" r:id="rId353">
              <p14:nvContentPartPr>
                <p14:cNvPr id="173" name="Entrada de lápiz 172">
                  <a:extLst>
                    <a:ext uri="{FF2B5EF4-FFF2-40B4-BE49-F238E27FC236}">
                      <a16:creationId xmlns:a16="http://schemas.microsoft.com/office/drawing/2014/main" id="{34564220-4F21-354F-2768-87D9572F9C5F}"/>
                    </a:ext>
                  </a:extLst>
                </p14:cNvPr>
                <p14:cNvContentPartPr/>
                <p14:nvPr/>
              </p14:nvContentPartPr>
              <p14:xfrm>
                <a:off x="4046532" y="4598713"/>
                <a:ext cx="101520" cy="6480"/>
              </p14:xfrm>
            </p:contentPart>
          </mc:Choice>
          <mc:Fallback xmlns="">
            <p:pic>
              <p:nvPicPr>
                <p:cNvPr id="173" name="Entrada de lápiz 172">
                  <a:extLst>
                    <a:ext uri="{FF2B5EF4-FFF2-40B4-BE49-F238E27FC236}">
                      <a16:creationId xmlns:a16="http://schemas.microsoft.com/office/drawing/2014/main" id="{34564220-4F21-354F-2768-87D9572F9C5F}"/>
                    </a:ext>
                  </a:extLst>
                </p:cNvPr>
                <p:cNvPicPr/>
                <p:nvPr/>
              </p:nvPicPr>
              <p:blipFill>
                <a:blip r:embed="rId354"/>
                <a:stretch>
                  <a:fillRect/>
                </a:stretch>
              </p:blipFill>
              <p:spPr>
                <a:xfrm>
                  <a:off x="4038972" y="4591153"/>
                  <a:ext cx="116640" cy="21600"/>
                </a:xfrm>
                <a:prstGeom prst="rect">
                  <a:avLst/>
                </a:prstGeom>
              </p:spPr>
            </p:pic>
          </mc:Fallback>
        </mc:AlternateContent>
        <mc:AlternateContent xmlns:mc="http://schemas.openxmlformats.org/markup-compatibility/2006" xmlns:p14="http://schemas.microsoft.com/office/powerpoint/2010/main">
          <mc:Choice Requires="p14">
            <p:contentPart p14:bwMode="auto" r:id="rId355">
              <p14:nvContentPartPr>
                <p14:cNvPr id="174" name="Entrada de lápiz 173">
                  <a:extLst>
                    <a:ext uri="{FF2B5EF4-FFF2-40B4-BE49-F238E27FC236}">
                      <a16:creationId xmlns:a16="http://schemas.microsoft.com/office/drawing/2014/main" id="{E2C84EBA-F510-301F-F17E-FFE7AB73C6A9}"/>
                    </a:ext>
                  </a:extLst>
                </p14:cNvPr>
                <p14:cNvContentPartPr/>
                <p14:nvPr/>
              </p14:nvContentPartPr>
              <p14:xfrm>
                <a:off x="4060932" y="4637233"/>
                <a:ext cx="86760" cy="36360"/>
              </p14:xfrm>
            </p:contentPart>
          </mc:Choice>
          <mc:Fallback xmlns="">
            <p:pic>
              <p:nvPicPr>
                <p:cNvPr id="174" name="Entrada de lápiz 173">
                  <a:extLst>
                    <a:ext uri="{FF2B5EF4-FFF2-40B4-BE49-F238E27FC236}">
                      <a16:creationId xmlns:a16="http://schemas.microsoft.com/office/drawing/2014/main" id="{E2C84EBA-F510-301F-F17E-FFE7AB73C6A9}"/>
                    </a:ext>
                  </a:extLst>
                </p:cNvPr>
                <p:cNvPicPr/>
                <p:nvPr/>
              </p:nvPicPr>
              <p:blipFill>
                <a:blip r:embed="rId356"/>
                <a:stretch>
                  <a:fillRect/>
                </a:stretch>
              </p:blipFill>
              <p:spPr>
                <a:xfrm>
                  <a:off x="4053372" y="4629673"/>
                  <a:ext cx="101880" cy="51120"/>
                </a:xfrm>
                <a:prstGeom prst="rect">
                  <a:avLst/>
                </a:prstGeom>
              </p:spPr>
            </p:pic>
          </mc:Fallback>
        </mc:AlternateContent>
        <mc:AlternateContent xmlns:mc="http://schemas.openxmlformats.org/markup-compatibility/2006" xmlns:p14="http://schemas.microsoft.com/office/powerpoint/2010/main">
          <mc:Choice Requires="p14">
            <p:contentPart p14:bwMode="auto" r:id="rId357">
              <p14:nvContentPartPr>
                <p14:cNvPr id="175" name="Entrada de lápiz 174">
                  <a:extLst>
                    <a:ext uri="{FF2B5EF4-FFF2-40B4-BE49-F238E27FC236}">
                      <a16:creationId xmlns:a16="http://schemas.microsoft.com/office/drawing/2014/main" id="{C0315780-D91C-8787-3FBE-B0B634D80CB7}"/>
                    </a:ext>
                  </a:extLst>
                </p14:cNvPr>
                <p14:cNvContentPartPr/>
                <p14:nvPr/>
              </p14:nvContentPartPr>
              <p14:xfrm>
                <a:off x="4266132" y="4542553"/>
                <a:ext cx="126360" cy="165240"/>
              </p14:xfrm>
            </p:contentPart>
          </mc:Choice>
          <mc:Fallback xmlns="">
            <p:pic>
              <p:nvPicPr>
                <p:cNvPr id="175" name="Entrada de lápiz 174">
                  <a:extLst>
                    <a:ext uri="{FF2B5EF4-FFF2-40B4-BE49-F238E27FC236}">
                      <a16:creationId xmlns:a16="http://schemas.microsoft.com/office/drawing/2014/main" id="{C0315780-D91C-8787-3FBE-B0B634D80CB7}"/>
                    </a:ext>
                  </a:extLst>
                </p:cNvPr>
                <p:cNvPicPr/>
                <p:nvPr/>
              </p:nvPicPr>
              <p:blipFill>
                <a:blip r:embed="rId358"/>
                <a:stretch>
                  <a:fillRect/>
                </a:stretch>
              </p:blipFill>
              <p:spPr>
                <a:xfrm>
                  <a:off x="4258572" y="4534993"/>
                  <a:ext cx="141480" cy="180360"/>
                </a:xfrm>
                <a:prstGeom prst="rect">
                  <a:avLst/>
                </a:prstGeom>
              </p:spPr>
            </p:pic>
          </mc:Fallback>
        </mc:AlternateContent>
        <mc:AlternateContent xmlns:mc="http://schemas.openxmlformats.org/markup-compatibility/2006" xmlns:p14="http://schemas.microsoft.com/office/powerpoint/2010/main">
          <mc:Choice Requires="p14">
            <p:contentPart p14:bwMode="auto" r:id="rId359">
              <p14:nvContentPartPr>
                <p14:cNvPr id="176" name="Entrada de lápiz 175">
                  <a:extLst>
                    <a:ext uri="{FF2B5EF4-FFF2-40B4-BE49-F238E27FC236}">
                      <a16:creationId xmlns:a16="http://schemas.microsoft.com/office/drawing/2014/main" id="{65F71553-01AE-386D-A84A-318B15DF07B1}"/>
                    </a:ext>
                  </a:extLst>
                </p14:cNvPr>
                <p14:cNvContentPartPr/>
                <p14:nvPr/>
              </p14:nvContentPartPr>
              <p14:xfrm>
                <a:off x="4441092" y="4454353"/>
                <a:ext cx="125280" cy="289440"/>
              </p14:xfrm>
            </p:contentPart>
          </mc:Choice>
          <mc:Fallback xmlns="">
            <p:pic>
              <p:nvPicPr>
                <p:cNvPr id="176" name="Entrada de lápiz 175">
                  <a:extLst>
                    <a:ext uri="{FF2B5EF4-FFF2-40B4-BE49-F238E27FC236}">
                      <a16:creationId xmlns:a16="http://schemas.microsoft.com/office/drawing/2014/main" id="{65F71553-01AE-386D-A84A-318B15DF07B1}"/>
                    </a:ext>
                  </a:extLst>
                </p:cNvPr>
                <p:cNvPicPr/>
                <p:nvPr/>
              </p:nvPicPr>
              <p:blipFill>
                <a:blip r:embed="rId360"/>
                <a:stretch>
                  <a:fillRect/>
                </a:stretch>
              </p:blipFill>
              <p:spPr>
                <a:xfrm>
                  <a:off x="4433532" y="4446793"/>
                  <a:ext cx="140400" cy="304560"/>
                </a:xfrm>
                <a:prstGeom prst="rect">
                  <a:avLst/>
                </a:prstGeom>
              </p:spPr>
            </p:pic>
          </mc:Fallback>
        </mc:AlternateContent>
        <mc:AlternateContent xmlns:mc="http://schemas.openxmlformats.org/markup-compatibility/2006" xmlns:p14="http://schemas.microsoft.com/office/powerpoint/2010/main">
          <mc:Choice Requires="p14">
            <p:contentPart p14:bwMode="auto" r:id="rId361">
              <p14:nvContentPartPr>
                <p14:cNvPr id="179" name="Entrada de lápiz 178">
                  <a:extLst>
                    <a:ext uri="{FF2B5EF4-FFF2-40B4-BE49-F238E27FC236}">
                      <a16:creationId xmlns:a16="http://schemas.microsoft.com/office/drawing/2014/main" id="{43D9895F-B4A0-D633-AB11-5CF75072AF2A}"/>
                    </a:ext>
                  </a:extLst>
                </p14:cNvPr>
                <p14:cNvContentPartPr/>
                <p14:nvPr/>
              </p14:nvContentPartPr>
              <p14:xfrm>
                <a:off x="4759692" y="4622473"/>
                <a:ext cx="152640" cy="11880"/>
              </p14:xfrm>
            </p:contentPart>
          </mc:Choice>
          <mc:Fallback xmlns="">
            <p:pic>
              <p:nvPicPr>
                <p:cNvPr id="179" name="Entrada de lápiz 178">
                  <a:extLst>
                    <a:ext uri="{FF2B5EF4-FFF2-40B4-BE49-F238E27FC236}">
                      <a16:creationId xmlns:a16="http://schemas.microsoft.com/office/drawing/2014/main" id="{43D9895F-B4A0-D633-AB11-5CF75072AF2A}"/>
                    </a:ext>
                  </a:extLst>
                </p:cNvPr>
                <p:cNvPicPr/>
                <p:nvPr/>
              </p:nvPicPr>
              <p:blipFill>
                <a:blip r:embed="rId362"/>
                <a:stretch>
                  <a:fillRect/>
                </a:stretch>
              </p:blipFill>
              <p:spPr>
                <a:xfrm>
                  <a:off x="4752132" y="4614913"/>
                  <a:ext cx="167760" cy="27000"/>
                </a:xfrm>
                <a:prstGeom prst="rect">
                  <a:avLst/>
                </a:prstGeom>
              </p:spPr>
            </p:pic>
          </mc:Fallback>
        </mc:AlternateContent>
        <mc:AlternateContent xmlns:mc="http://schemas.openxmlformats.org/markup-compatibility/2006" xmlns:p14="http://schemas.microsoft.com/office/powerpoint/2010/main">
          <mc:Choice Requires="p14">
            <p:contentPart p14:bwMode="auto" r:id="rId363">
              <p14:nvContentPartPr>
                <p14:cNvPr id="180" name="Entrada de lápiz 179">
                  <a:extLst>
                    <a:ext uri="{FF2B5EF4-FFF2-40B4-BE49-F238E27FC236}">
                      <a16:creationId xmlns:a16="http://schemas.microsoft.com/office/drawing/2014/main" id="{9AB42017-CB5E-DBEF-9613-2EFD1B90C861}"/>
                    </a:ext>
                  </a:extLst>
                </p14:cNvPr>
                <p14:cNvContentPartPr/>
                <p14:nvPr/>
              </p14:nvContentPartPr>
              <p14:xfrm>
                <a:off x="4837452" y="4666033"/>
                <a:ext cx="153000" cy="25920"/>
              </p14:xfrm>
            </p:contentPart>
          </mc:Choice>
          <mc:Fallback xmlns="">
            <p:pic>
              <p:nvPicPr>
                <p:cNvPr id="180" name="Entrada de lápiz 179">
                  <a:extLst>
                    <a:ext uri="{FF2B5EF4-FFF2-40B4-BE49-F238E27FC236}">
                      <a16:creationId xmlns:a16="http://schemas.microsoft.com/office/drawing/2014/main" id="{9AB42017-CB5E-DBEF-9613-2EFD1B90C861}"/>
                    </a:ext>
                  </a:extLst>
                </p:cNvPr>
                <p:cNvPicPr/>
                <p:nvPr/>
              </p:nvPicPr>
              <p:blipFill>
                <a:blip r:embed="rId364"/>
                <a:stretch>
                  <a:fillRect/>
                </a:stretch>
              </p:blipFill>
              <p:spPr>
                <a:xfrm>
                  <a:off x="4829892" y="4658473"/>
                  <a:ext cx="168120" cy="41040"/>
                </a:xfrm>
                <a:prstGeom prst="rect">
                  <a:avLst/>
                </a:prstGeom>
              </p:spPr>
            </p:pic>
          </mc:Fallback>
        </mc:AlternateContent>
        <mc:AlternateContent xmlns:mc="http://schemas.openxmlformats.org/markup-compatibility/2006" xmlns:p14="http://schemas.microsoft.com/office/powerpoint/2010/main">
          <mc:Choice Requires="p14">
            <p:contentPart p14:bwMode="auto" r:id="rId365">
              <p14:nvContentPartPr>
                <p14:cNvPr id="181" name="Entrada de lápiz 180">
                  <a:extLst>
                    <a:ext uri="{FF2B5EF4-FFF2-40B4-BE49-F238E27FC236}">
                      <a16:creationId xmlns:a16="http://schemas.microsoft.com/office/drawing/2014/main" id="{38008E8A-A528-A2D1-FAB4-82750E4F5B30}"/>
                    </a:ext>
                  </a:extLst>
                </p14:cNvPr>
                <p14:cNvContentPartPr/>
                <p14:nvPr/>
              </p14:nvContentPartPr>
              <p14:xfrm>
                <a:off x="5143452" y="4538593"/>
                <a:ext cx="104040" cy="142560"/>
              </p14:xfrm>
            </p:contentPart>
          </mc:Choice>
          <mc:Fallback xmlns="">
            <p:pic>
              <p:nvPicPr>
                <p:cNvPr id="181" name="Entrada de lápiz 180">
                  <a:extLst>
                    <a:ext uri="{FF2B5EF4-FFF2-40B4-BE49-F238E27FC236}">
                      <a16:creationId xmlns:a16="http://schemas.microsoft.com/office/drawing/2014/main" id="{38008E8A-A528-A2D1-FAB4-82750E4F5B30}"/>
                    </a:ext>
                  </a:extLst>
                </p:cNvPr>
                <p:cNvPicPr/>
                <p:nvPr/>
              </p:nvPicPr>
              <p:blipFill>
                <a:blip r:embed="rId366"/>
                <a:stretch>
                  <a:fillRect/>
                </a:stretch>
              </p:blipFill>
              <p:spPr>
                <a:xfrm>
                  <a:off x="5135892" y="4531033"/>
                  <a:ext cx="119160" cy="157680"/>
                </a:xfrm>
                <a:prstGeom prst="rect">
                  <a:avLst/>
                </a:prstGeom>
              </p:spPr>
            </p:pic>
          </mc:Fallback>
        </mc:AlternateContent>
        <mc:AlternateContent xmlns:mc="http://schemas.openxmlformats.org/markup-compatibility/2006" xmlns:p14="http://schemas.microsoft.com/office/powerpoint/2010/main">
          <mc:Choice Requires="p14">
            <p:contentPart p14:bwMode="auto" r:id="rId367">
              <p14:nvContentPartPr>
                <p14:cNvPr id="182" name="Entrada de lápiz 181">
                  <a:extLst>
                    <a:ext uri="{FF2B5EF4-FFF2-40B4-BE49-F238E27FC236}">
                      <a16:creationId xmlns:a16="http://schemas.microsoft.com/office/drawing/2014/main" id="{2693D492-C9A0-16A3-526C-83F0B1B968E0}"/>
                    </a:ext>
                  </a:extLst>
                </p14:cNvPr>
                <p14:cNvContentPartPr/>
                <p14:nvPr/>
              </p14:nvContentPartPr>
              <p14:xfrm>
                <a:off x="5373492" y="4666393"/>
                <a:ext cx="3240" cy="17640"/>
              </p14:xfrm>
            </p:contentPart>
          </mc:Choice>
          <mc:Fallback xmlns="">
            <p:pic>
              <p:nvPicPr>
                <p:cNvPr id="182" name="Entrada de lápiz 181">
                  <a:extLst>
                    <a:ext uri="{FF2B5EF4-FFF2-40B4-BE49-F238E27FC236}">
                      <a16:creationId xmlns:a16="http://schemas.microsoft.com/office/drawing/2014/main" id="{2693D492-C9A0-16A3-526C-83F0B1B968E0}"/>
                    </a:ext>
                  </a:extLst>
                </p:cNvPr>
                <p:cNvPicPr/>
                <p:nvPr/>
              </p:nvPicPr>
              <p:blipFill>
                <a:blip r:embed="rId368"/>
                <a:stretch>
                  <a:fillRect/>
                </a:stretch>
              </p:blipFill>
              <p:spPr>
                <a:xfrm>
                  <a:off x="5365932" y="4658833"/>
                  <a:ext cx="18360" cy="32760"/>
                </a:xfrm>
                <a:prstGeom prst="rect">
                  <a:avLst/>
                </a:prstGeom>
              </p:spPr>
            </p:pic>
          </mc:Fallback>
        </mc:AlternateContent>
        <mc:AlternateContent xmlns:mc="http://schemas.openxmlformats.org/markup-compatibility/2006" xmlns:p14="http://schemas.microsoft.com/office/powerpoint/2010/main">
          <mc:Choice Requires="p14">
            <p:contentPart p14:bwMode="auto" r:id="rId369">
              <p14:nvContentPartPr>
                <p14:cNvPr id="183" name="Entrada de lápiz 182">
                  <a:extLst>
                    <a:ext uri="{FF2B5EF4-FFF2-40B4-BE49-F238E27FC236}">
                      <a16:creationId xmlns:a16="http://schemas.microsoft.com/office/drawing/2014/main" id="{3DDD6596-032A-9648-EC7C-AA600435A1EC}"/>
                    </a:ext>
                  </a:extLst>
                </p14:cNvPr>
                <p14:cNvContentPartPr/>
                <p14:nvPr/>
              </p14:nvContentPartPr>
              <p14:xfrm>
                <a:off x="5478972" y="4520953"/>
                <a:ext cx="128160" cy="155880"/>
              </p14:xfrm>
            </p:contentPart>
          </mc:Choice>
          <mc:Fallback xmlns="">
            <p:pic>
              <p:nvPicPr>
                <p:cNvPr id="183" name="Entrada de lápiz 182">
                  <a:extLst>
                    <a:ext uri="{FF2B5EF4-FFF2-40B4-BE49-F238E27FC236}">
                      <a16:creationId xmlns:a16="http://schemas.microsoft.com/office/drawing/2014/main" id="{3DDD6596-032A-9648-EC7C-AA600435A1EC}"/>
                    </a:ext>
                  </a:extLst>
                </p:cNvPr>
                <p:cNvPicPr/>
                <p:nvPr/>
              </p:nvPicPr>
              <p:blipFill>
                <a:blip r:embed="rId370"/>
                <a:stretch>
                  <a:fillRect/>
                </a:stretch>
              </p:blipFill>
              <p:spPr>
                <a:xfrm>
                  <a:off x="5471412" y="4513393"/>
                  <a:ext cx="14328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371">
              <p14:nvContentPartPr>
                <p14:cNvPr id="184" name="Entrada de lápiz 183">
                  <a:extLst>
                    <a:ext uri="{FF2B5EF4-FFF2-40B4-BE49-F238E27FC236}">
                      <a16:creationId xmlns:a16="http://schemas.microsoft.com/office/drawing/2014/main" id="{8919655F-287F-9C27-39B2-6794F54D4435}"/>
                    </a:ext>
                  </a:extLst>
                </p14:cNvPr>
                <p14:cNvContentPartPr/>
                <p14:nvPr/>
              </p14:nvContentPartPr>
              <p14:xfrm>
                <a:off x="5631252" y="4515193"/>
                <a:ext cx="153360" cy="139320"/>
              </p14:xfrm>
            </p:contentPart>
          </mc:Choice>
          <mc:Fallback xmlns="">
            <p:pic>
              <p:nvPicPr>
                <p:cNvPr id="184" name="Entrada de lápiz 183">
                  <a:extLst>
                    <a:ext uri="{FF2B5EF4-FFF2-40B4-BE49-F238E27FC236}">
                      <a16:creationId xmlns:a16="http://schemas.microsoft.com/office/drawing/2014/main" id="{8919655F-287F-9C27-39B2-6794F54D4435}"/>
                    </a:ext>
                  </a:extLst>
                </p:cNvPr>
                <p:cNvPicPr/>
                <p:nvPr/>
              </p:nvPicPr>
              <p:blipFill>
                <a:blip r:embed="rId372"/>
                <a:stretch>
                  <a:fillRect/>
                </a:stretch>
              </p:blipFill>
              <p:spPr>
                <a:xfrm>
                  <a:off x="5623692" y="4507633"/>
                  <a:ext cx="168480" cy="154440"/>
                </a:xfrm>
                <a:prstGeom prst="rect">
                  <a:avLst/>
                </a:prstGeom>
              </p:spPr>
            </p:pic>
          </mc:Fallback>
        </mc:AlternateContent>
        <mc:AlternateContent xmlns:mc="http://schemas.openxmlformats.org/markup-compatibility/2006" xmlns:p14="http://schemas.microsoft.com/office/powerpoint/2010/main">
          <mc:Choice Requires="p14">
            <p:contentPart p14:bwMode="auto" r:id="rId373">
              <p14:nvContentPartPr>
                <p14:cNvPr id="185" name="Entrada de lápiz 184">
                  <a:extLst>
                    <a:ext uri="{FF2B5EF4-FFF2-40B4-BE49-F238E27FC236}">
                      <a16:creationId xmlns:a16="http://schemas.microsoft.com/office/drawing/2014/main" id="{04D3F496-1961-DAE1-EED5-228F9B40D3CC}"/>
                    </a:ext>
                  </a:extLst>
                </p14:cNvPr>
                <p14:cNvContentPartPr/>
                <p14:nvPr/>
              </p14:nvContentPartPr>
              <p14:xfrm>
                <a:off x="5860212" y="4522033"/>
                <a:ext cx="160920" cy="129600"/>
              </p14:xfrm>
            </p:contentPart>
          </mc:Choice>
          <mc:Fallback xmlns="">
            <p:pic>
              <p:nvPicPr>
                <p:cNvPr id="185" name="Entrada de lápiz 184">
                  <a:extLst>
                    <a:ext uri="{FF2B5EF4-FFF2-40B4-BE49-F238E27FC236}">
                      <a16:creationId xmlns:a16="http://schemas.microsoft.com/office/drawing/2014/main" id="{04D3F496-1961-DAE1-EED5-228F9B40D3CC}"/>
                    </a:ext>
                  </a:extLst>
                </p:cNvPr>
                <p:cNvPicPr/>
                <p:nvPr/>
              </p:nvPicPr>
              <p:blipFill>
                <a:blip r:embed="rId374"/>
                <a:stretch>
                  <a:fillRect/>
                </a:stretch>
              </p:blipFill>
              <p:spPr>
                <a:xfrm>
                  <a:off x="5852652" y="4514473"/>
                  <a:ext cx="176040" cy="144720"/>
                </a:xfrm>
                <a:prstGeom prst="rect">
                  <a:avLst/>
                </a:prstGeom>
              </p:spPr>
            </p:pic>
          </mc:Fallback>
        </mc:AlternateContent>
        <mc:AlternateContent xmlns:mc="http://schemas.openxmlformats.org/markup-compatibility/2006" xmlns:p14="http://schemas.microsoft.com/office/powerpoint/2010/main">
          <mc:Choice Requires="p14">
            <p:contentPart p14:bwMode="auto" r:id="rId375">
              <p14:nvContentPartPr>
                <p14:cNvPr id="186" name="Entrada de lápiz 185">
                  <a:extLst>
                    <a:ext uri="{FF2B5EF4-FFF2-40B4-BE49-F238E27FC236}">
                      <a16:creationId xmlns:a16="http://schemas.microsoft.com/office/drawing/2014/main" id="{4877D651-A6AE-606A-784B-2979191FAF9D}"/>
                    </a:ext>
                  </a:extLst>
                </p14:cNvPr>
                <p14:cNvContentPartPr/>
                <p14:nvPr/>
              </p14:nvContentPartPr>
              <p14:xfrm>
                <a:off x="6124452" y="4464793"/>
                <a:ext cx="101520" cy="91440"/>
              </p14:xfrm>
            </p:contentPart>
          </mc:Choice>
          <mc:Fallback xmlns="">
            <p:pic>
              <p:nvPicPr>
                <p:cNvPr id="186" name="Entrada de lápiz 185">
                  <a:extLst>
                    <a:ext uri="{FF2B5EF4-FFF2-40B4-BE49-F238E27FC236}">
                      <a16:creationId xmlns:a16="http://schemas.microsoft.com/office/drawing/2014/main" id="{4877D651-A6AE-606A-784B-2979191FAF9D}"/>
                    </a:ext>
                  </a:extLst>
                </p:cNvPr>
                <p:cNvPicPr/>
                <p:nvPr/>
              </p:nvPicPr>
              <p:blipFill>
                <a:blip r:embed="rId376"/>
                <a:stretch>
                  <a:fillRect/>
                </a:stretch>
              </p:blipFill>
              <p:spPr>
                <a:xfrm>
                  <a:off x="6116892" y="4457233"/>
                  <a:ext cx="116640" cy="106560"/>
                </a:xfrm>
                <a:prstGeom prst="rect">
                  <a:avLst/>
                </a:prstGeom>
              </p:spPr>
            </p:pic>
          </mc:Fallback>
        </mc:AlternateContent>
        <mc:AlternateContent xmlns:mc="http://schemas.openxmlformats.org/markup-compatibility/2006" xmlns:p14="http://schemas.microsoft.com/office/powerpoint/2010/main">
          <mc:Choice Requires="p14">
            <p:contentPart p14:bwMode="auto" r:id="rId377">
              <p14:nvContentPartPr>
                <p14:cNvPr id="187" name="Entrada de lápiz 186">
                  <a:extLst>
                    <a:ext uri="{FF2B5EF4-FFF2-40B4-BE49-F238E27FC236}">
                      <a16:creationId xmlns:a16="http://schemas.microsoft.com/office/drawing/2014/main" id="{5B8BDFB5-8F46-4187-7CCD-330502A86F97}"/>
                    </a:ext>
                  </a:extLst>
                </p14:cNvPr>
                <p14:cNvContentPartPr/>
                <p14:nvPr/>
              </p14:nvContentPartPr>
              <p14:xfrm>
                <a:off x="6217332" y="4432393"/>
                <a:ext cx="45000" cy="259920"/>
              </p14:xfrm>
            </p:contentPart>
          </mc:Choice>
          <mc:Fallback xmlns="">
            <p:pic>
              <p:nvPicPr>
                <p:cNvPr id="187" name="Entrada de lápiz 186">
                  <a:extLst>
                    <a:ext uri="{FF2B5EF4-FFF2-40B4-BE49-F238E27FC236}">
                      <a16:creationId xmlns:a16="http://schemas.microsoft.com/office/drawing/2014/main" id="{5B8BDFB5-8F46-4187-7CCD-330502A86F97}"/>
                    </a:ext>
                  </a:extLst>
                </p:cNvPr>
                <p:cNvPicPr/>
                <p:nvPr/>
              </p:nvPicPr>
              <p:blipFill>
                <a:blip r:embed="rId378"/>
                <a:stretch>
                  <a:fillRect/>
                </a:stretch>
              </p:blipFill>
              <p:spPr>
                <a:xfrm>
                  <a:off x="6209772" y="4424833"/>
                  <a:ext cx="60120" cy="274680"/>
                </a:xfrm>
                <a:prstGeom prst="rect">
                  <a:avLst/>
                </a:prstGeom>
              </p:spPr>
            </p:pic>
          </mc:Fallback>
        </mc:AlternateContent>
        <mc:AlternateContent xmlns:mc="http://schemas.openxmlformats.org/markup-compatibility/2006" xmlns:p14="http://schemas.microsoft.com/office/powerpoint/2010/main">
          <mc:Choice Requires="p14">
            <p:contentPart p14:bwMode="auto" r:id="rId379">
              <p14:nvContentPartPr>
                <p14:cNvPr id="189" name="Entrada de lápiz 188">
                  <a:extLst>
                    <a:ext uri="{FF2B5EF4-FFF2-40B4-BE49-F238E27FC236}">
                      <a16:creationId xmlns:a16="http://schemas.microsoft.com/office/drawing/2014/main" id="{C599DE1F-43B9-AC81-09EC-D7C1EA0274E8}"/>
                    </a:ext>
                  </a:extLst>
                </p14:cNvPr>
                <p14:cNvContentPartPr/>
                <p14:nvPr/>
              </p14:nvContentPartPr>
              <p14:xfrm>
                <a:off x="3102612" y="5236633"/>
                <a:ext cx="223560" cy="51840"/>
              </p14:xfrm>
            </p:contentPart>
          </mc:Choice>
          <mc:Fallback xmlns="">
            <p:pic>
              <p:nvPicPr>
                <p:cNvPr id="189" name="Entrada de lápiz 188">
                  <a:extLst>
                    <a:ext uri="{FF2B5EF4-FFF2-40B4-BE49-F238E27FC236}">
                      <a16:creationId xmlns:a16="http://schemas.microsoft.com/office/drawing/2014/main" id="{C599DE1F-43B9-AC81-09EC-D7C1EA0274E8}"/>
                    </a:ext>
                  </a:extLst>
                </p:cNvPr>
                <p:cNvPicPr/>
                <p:nvPr/>
              </p:nvPicPr>
              <p:blipFill>
                <a:blip r:embed="rId380"/>
                <a:stretch>
                  <a:fillRect/>
                </a:stretch>
              </p:blipFill>
              <p:spPr>
                <a:xfrm>
                  <a:off x="3095052" y="5229073"/>
                  <a:ext cx="238680" cy="66960"/>
                </a:xfrm>
                <a:prstGeom prst="rect">
                  <a:avLst/>
                </a:prstGeom>
              </p:spPr>
            </p:pic>
          </mc:Fallback>
        </mc:AlternateContent>
        <mc:AlternateContent xmlns:mc="http://schemas.openxmlformats.org/markup-compatibility/2006" xmlns:p14="http://schemas.microsoft.com/office/powerpoint/2010/main">
          <mc:Choice Requires="p14">
            <p:contentPart p14:bwMode="auto" r:id="rId381">
              <p14:nvContentPartPr>
                <p14:cNvPr id="190" name="Entrada de lápiz 189">
                  <a:extLst>
                    <a:ext uri="{FF2B5EF4-FFF2-40B4-BE49-F238E27FC236}">
                      <a16:creationId xmlns:a16="http://schemas.microsoft.com/office/drawing/2014/main" id="{5E5ABA7D-66CA-A96F-25FD-D418A04FC67B}"/>
                    </a:ext>
                  </a:extLst>
                </p14:cNvPr>
                <p14:cNvContentPartPr/>
                <p14:nvPr/>
              </p14:nvContentPartPr>
              <p14:xfrm>
                <a:off x="3640092" y="5041153"/>
                <a:ext cx="73800" cy="217800"/>
              </p14:xfrm>
            </p:contentPart>
          </mc:Choice>
          <mc:Fallback xmlns="">
            <p:pic>
              <p:nvPicPr>
                <p:cNvPr id="190" name="Entrada de lápiz 189">
                  <a:extLst>
                    <a:ext uri="{FF2B5EF4-FFF2-40B4-BE49-F238E27FC236}">
                      <a16:creationId xmlns:a16="http://schemas.microsoft.com/office/drawing/2014/main" id="{5E5ABA7D-66CA-A96F-25FD-D418A04FC67B}"/>
                    </a:ext>
                  </a:extLst>
                </p:cNvPr>
                <p:cNvPicPr/>
                <p:nvPr/>
              </p:nvPicPr>
              <p:blipFill>
                <a:blip r:embed="rId382"/>
                <a:stretch>
                  <a:fillRect/>
                </a:stretch>
              </p:blipFill>
              <p:spPr>
                <a:xfrm>
                  <a:off x="3632532" y="5033593"/>
                  <a:ext cx="88920" cy="232920"/>
                </a:xfrm>
                <a:prstGeom prst="rect">
                  <a:avLst/>
                </a:prstGeom>
              </p:spPr>
            </p:pic>
          </mc:Fallback>
        </mc:AlternateContent>
        <mc:AlternateContent xmlns:mc="http://schemas.openxmlformats.org/markup-compatibility/2006" xmlns:p14="http://schemas.microsoft.com/office/powerpoint/2010/main">
          <mc:Choice Requires="p14">
            <p:contentPart p14:bwMode="auto" r:id="rId383">
              <p14:nvContentPartPr>
                <p14:cNvPr id="191" name="Entrada de lápiz 190">
                  <a:extLst>
                    <a:ext uri="{FF2B5EF4-FFF2-40B4-BE49-F238E27FC236}">
                      <a16:creationId xmlns:a16="http://schemas.microsoft.com/office/drawing/2014/main" id="{A6F58F71-D172-167D-7ADF-CD5E5F19BAE1}"/>
                    </a:ext>
                  </a:extLst>
                </p14:cNvPr>
                <p14:cNvContentPartPr/>
                <p14:nvPr/>
              </p14:nvContentPartPr>
              <p14:xfrm>
                <a:off x="3816852" y="5030353"/>
                <a:ext cx="68040" cy="180720"/>
              </p14:xfrm>
            </p:contentPart>
          </mc:Choice>
          <mc:Fallback xmlns="">
            <p:pic>
              <p:nvPicPr>
                <p:cNvPr id="191" name="Entrada de lápiz 190">
                  <a:extLst>
                    <a:ext uri="{FF2B5EF4-FFF2-40B4-BE49-F238E27FC236}">
                      <a16:creationId xmlns:a16="http://schemas.microsoft.com/office/drawing/2014/main" id="{A6F58F71-D172-167D-7ADF-CD5E5F19BAE1}"/>
                    </a:ext>
                  </a:extLst>
                </p:cNvPr>
                <p:cNvPicPr/>
                <p:nvPr/>
              </p:nvPicPr>
              <p:blipFill>
                <a:blip r:embed="rId384"/>
                <a:stretch>
                  <a:fillRect/>
                </a:stretch>
              </p:blipFill>
              <p:spPr>
                <a:xfrm>
                  <a:off x="3809292" y="5022793"/>
                  <a:ext cx="83160" cy="195840"/>
                </a:xfrm>
                <a:prstGeom prst="rect">
                  <a:avLst/>
                </a:prstGeom>
              </p:spPr>
            </p:pic>
          </mc:Fallback>
        </mc:AlternateContent>
        <mc:AlternateContent xmlns:mc="http://schemas.openxmlformats.org/markup-compatibility/2006" xmlns:p14="http://schemas.microsoft.com/office/powerpoint/2010/main">
          <mc:Choice Requires="p14">
            <p:contentPart p14:bwMode="auto" r:id="rId385">
              <p14:nvContentPartPr>
                <p14:cNvPr id="192" name="Entrada de lápiz 191">
                  <a:extLst>
                    <a:ext uri="{FF2B5EF4-FFF2-40B4-BE49-F238E27FC236}">
                      <a16:creationId xmlns:a16="http://schemas.microsoft.com/office/drawing/2014/main" id="{D1D5D437-623A-CCCB-9E63-183349AD479E}"/>
                    </a:ext>
                  </a:extLst>
                </p14:cNvPr>
                <p14:cNvContentPartPr/>
                <p14:nvPr/>
              </p14:nvContentPartPr>
              <p14:xfrm>
                <a:off x="3942492" y="5052673"/>
                <a:ext cx="113400" cy="197280"/>
              </p14:xfrm>
            </p:contentPart>
          </mc:Choice>
          <mc:Fallback xmlns="">
            <p:pic>
              <p:nvPicPr>
                <p:cNvPr id="192" name="Entrada de lápiz 191">
                  <a:extLst>
                    <a:ext uri="{FF2B5EF4-FFF2-40B4-BE49-F238E27FC236}">
                      <a16:creationId xmlns:a16="http://schemas.microsoft.com/office/drawing/2014/main" id="{D1D5D437-623A-CCCB-9E63-183349AD479E}"/>
                    </a:ext>
                  </a:extLst>
                </p:cNvPr>
                <p:cNvPicPr/>
                <p:nvPr/>
              </p:nvPicPr>
              <p:blipFill>
                <a:blip r:embed="rId386"/>
                <a:stretch>
                  <a:fillRect/>
                </a:stretch>
              </p:blipFill>
              <p:spPr>
                <a:xfrm>
                  <a:off x="3934932" y="5045113"/>
                  <a:ext cx="128520" cy="212400"/>
                </a:xfrm>
                <a:prstGeom prst="rect">
                  <a:avLst/>
                </a:prstGeom>
              </p:spPr>
            </p:pic>
          </mc:Fallback>
        </mc:AlternateContent>
        <mc:AlternateContent xmlns:mc="http://schemas.openxmlformats.org/markup-compatibility/2006" xmlns:p14="http://schemas.microsoft.com/office/powerpoint/2010/main">
          <mc:Choice Requires="p14">
            <p:contentPart p14:bwMode="auto" r:id="rId387">
              <p14:nvContentPartPr>
                <p14:cNvPr id="193" name="Entrada de lápiz 192">
                  <a:extLst>
                    <a:ext uri="{FF2B5EF4-FFF2-40B4-BE49-F238E27FC236}">
                      <a16:creationId xmlns:a16="http://schemas.microsoft.com/office/drawing/2014/main" id="{337AEAD7-A0E3-1DB8-69FD-010055DBAB52}"/>
                    </a:ext>
                  </a:extLst>
                </p14:cNvPr>
                <p14:cNvContentPartPr/>
                <p14:nvPr/>
              </p14:nvContentPartPr>
              <p14:xfrm>
                <a:off x="3957612" y="5096953"/>
                <a:ext cx="146880" cy="114120"/>
              </p14:xfrm>
            </p:contentPart>
          </mc:Choice>
          <mc:Fallback xmlns="">
            <p:pic>
              <p:nvPicPr>
                <p:cNvPr id="193" name="Entrada de lápiz 192">
                  <a:extLst>
                    <a:ext uri="{FF2B5EF4-FFF2-40B4-BE49-F238E27FC236}">
                      <a16:creationId xmlns:a16="http://schemas.microsoft.com/office/drawing/2014/main" id="{337AEAD7-A0E3-1DB8-69FD-010055DBAB52}"/>
                    </a:ext>
                  </a:extLst>
                </p:cNvPr>
                <p:cNvPicPr/>
                <p:nvPr/>
              </p:nvPicPr>
              <p:blipFill>
                <a:blip r:embed="rId388"/>
                <a:stretch>
                  <a:fillRect/>
                </a:stretch>
              </p:blipFill>
              <p:spPr>
                <a:xfrm>
                  <a:off x="3950052" y="5089393"/>
                  <a:ext cx="162000" cy="129240"/>
                </a:xfrm>
                <a:prstGeom prst="rect">
                  <a:avLst/>
                </a:prstGeom>
              </p:spPr>
            </p:pic>
          </mc:Fallback>
        </mc:AlternateContent>
        <mc:AlternateContent xmlns:mc="http://schemas.openxmlformats.org/markup-compatibility/2006" xmlns:p14="http://schemas.microsoft.com/office/powerpoint/2010/main">
          <mc:Choice Requires="p14">
            <p:contentPart p14:bwMode="auto" r:id="rId389">
              <p14:nvContentPartPr>
                <p14:cNvPr id="194" name="Entrada de lápiz 193">
                  <a:extLst>
                    <a:ext uri="{FF2B5EF4-FFF2-40B4-BE49-F238E27FC236}">
                      <a16:creationId xmlns:a16="http://schemas.microsoft.com/office/drawing/2014/main" id="{AEBD737B-F060-CF82-14F5-87AC03B16F37}"/>
                    </a:ext>
                  </a:extLst>
                </p14:cNvPr>
                <p14:cNvContentPartPr/>
                <p14:nvPr/>
              </p14:nvContentPartPr>
              <p14:xfrm>
                <a:off x="4189092" y="5110273"/>
                <a:ext cx="91080" cy="18000"/>
              </p14:xfrm>
            </p:contentPart>
          </mc:Choice>
          <mc:Fallback xmlns="">
            <p:pic>
              <p:nvPicPr>
                <p:cNvPr id="194" name="Entrada de lápiz 193">
                  <a:extLst>
                    <a:ext uri="{FF2B5EF4-FFF2-40B4-BE49-F238E27FC236}">
                      <a16:creationId xmlns:a16="http://schemas.microsoft.com/office/drawing/2014/main" id="{AEBD737B-F060-CF82-14F5-87AC03B16F37}"/>
                    </a:ext>
                  </a:extLst>
                </p:cNvPr>
                <p:cNvPicPr/>
                <p:nvPr/>
              </p:nvPicPr>
              <p:blipFill>
                <a:blip r:embed="rId390"/>
                <a:stretch>
                  <a:fillRect/>
                </a:stretch>
              </p:blipFill>
              <p:spPr>
                <a:xfrm>
                  <a:off x="4181532" y="5102713"/>
                  <a:ext cx="106200" cy="33120"/>
                </a:xfrm>
                <a:prstGeom prst="rect">
                  <a:avLst/>
                </a:prstGeom>
              </p:spPr>
            </p:pic>
          </mc:Fallback>
        </mc:AlternateContent>
        <mc:AlternateContent xmlns:mc="http://schemas.openxmlformats.org/markup-compatibility/2006" xmlns:p14="http://schemas.microsoft.com/office/powerpoint/2010/main">
          <mc:Choice Requires="p14">
            <p:contentPart p14:bwMode="auto" r:id="rId391">
              <p14:nvContentPartPr>
                <p14:cNvPr id="195" name="Entrada de lápiz 194">
                  <a:extLst>
                    <a:ext uri="{FF2B5EF4-FFF2-40B4-BE49-F238E27FC236}">
                      <a16:creationId xmlns:a16="http://schemas.microsoft.com/office/drawing/2014/main" id="{C9748F31-E6EA-1F1F-2C25-253812F6FAEB}"/>
                    </a:ext>
                  </a:extLst>
                </p14:cNvPr>
                <p14:cNvContentPartPr/>
                <p14:nvPr/>
              </p14:nvContentPartPr>
              <p14:xfrm>
                <a:off x="4207452" y="5139073"/>
                <a:ext cx="112320" cy="34920"/>
              </p14:xfrm>
            </p:contentPart>
          </mc:Choice>
          <mc:Fallback xmlns="">
            <p:pic>
              <p:nvPicPr>
                <p:cNvPr id="195" name="Entrada de lápiz 194">
                  <a:extLst>
                    <a:ext uri="{FF2B5EF4-FFF2-40B4-BE49-F238E27FC236}">
                      <a16:creationId xmlns:a16="http://schemas.microsoft.com/office/drawing/2014/main" id="{C9748F31-E6EA-1F1F-2C25-253812F6FAEB}"/>
                    </a:ext>
                  </a:extLst>
                </p:cNvPr>
                <p:cNvPicPr/>
                <p:nvPr/>
              </p:nvPicPr>
              <p:blipFill>
                <a:blip r:embed="rId392"/>
                <a:stretch>
                  <a:fillRect/>
                </a:stretch>
              </p:blipFill>
              <p:spPr>
                <a:xfrm>
                  <a:off x="4199892" y="5131513"/>
                  <a:ext cx="127440" cy="50040"/>
                </a:xfrm>
                <a:prstGeom prst="rect">
                  <a:avLst/>
                </a:prstGeom>
              </p:spPr>
            </p:pic>
          </mc:Fallback>
        </mc:AlternateContent>
        <mc:AlternateContent xmlns:mc="http://schemas.openxmlformats.org/markup-compatibility/2006" xmlns:p14="http://schemas.microsoft.com/office/powerpoint/2010/main">
          <mc:Choice Requires="p14">
            <p:contentPart p14:bwMode="auto" r:id="rId393">
              <p14:nvContentPartPr>
                <p14:cNvPr id="196" name="Entrada de lápiz 195">
                  <a:extLst>
                    <a:ext uri="{FF2B5EF4-FFF2-40B4-BE49-F238E27FC236}">
                      <a16:creationId xmlns:a16="http://schemas.microsoft.com/office/drawing/2014/main" id="{B16FBE2F-1176-067F-F1B6-3EC71EF28A51}"/>
                    </a:ext>
                  </a:extLst>
                </p14:cNvPr>
                <p14:cNvContentPartPr/>
                <p14:nvPr/>
              </p14:nvContentPartPr>
              <p14:xfrm>
                <a:off x="4439652" y="5007673"/>
                <a:ext cx="199800" cy="180000"/>
              </p14:xfrm>
            </p:contentPart>
          </mc:Choice>
          <mc:Fallback xmlns="">
            <p:pic>
              <p:nvPicPr>
                <p:cNvPr id="196" name="Entrada de lápiz 195">
                  <a:extLst>
                    <a:ext uri="{FF2B5EF4-FFF2-40B4-BE49-F238E27FC236}">
                      <a16:creationId xmlns:a16="http://schemas.microsoft.com/office/drawing/2014/main" id="{B16FBE2F-1176-067F-F1B6-3EC71EF28A51}"/>
                    </a:ext>
                  </a:extLst>
                </p:cNvPr>
                <p:cNvPicPr/>
                <p:nvPr/>
              </p:nvPicPr>
              <p:blipFill>
                <a:blip r:embed="rId394"/>
                <a:stretch>
                  <a:fillRect/>
                </a:stretch>
              </p:blipFill>
              <p:spPr>
                <a:xfrm>
                  <a:off x="4432092" y="5000113"/>
                  <a:ext cx="214920" cy="194760"/>
                </a:xfrm>
                <a:prstGeom prst="rect">
                  <a:avLst/>
                </a:prstGeom>
              </p:spPr>
            </p:pic>
          </mc:Fallback>
        </mc:AlternateContent>
        <mc:AlternateContent xmlns:mc="http://schemas.openxmlformats.org/markup-compatibility/2006" xmlns:p14="http://schemas.microsoft.com/office/powerpoint/2010/main">
          <mc:Choice Requires="p14">
            <p:contentPart p14:bwMode="auto" r:id="rId395">
              <p14:nvContentPartPr>
                <p14:cNvPr id="197" name="Entrada de lápiz 196">
                  <a:extLst>
                    <a:ext uri="{FF2B5EF4-FFF2-40B4-BE49-F238E27FC236}">
                      <a16:creationId xmlns:a16="http://schemas.microsoft.com/office/drawing/2014/main" id="{B2E4BB9D-C988-2022-170A-F08A70DFE887}"/>
                    </a:ext>
                  </a:extLst>
                </p14:cNvPr>
                <p14:cNvContentPartPr/>
                <p14:nvPr/>
              </p14:nvContentPartPr>
              <p14:xfrm>
                <a:off x="4642692" y="4943953"/>
                <a:ext cx="115200" cy="304200"/>
              </p14:xfrm>
            </p:contentPart>
          </mc:Choice>
          <mc:Fallback xmlns="">
            <p:pic>
              <p:nvPicPr>
                <p:cNvPr id="197" name="Entrada de lápiz 196">
                  <a:extLst>
                    <a:ext uri="{FF2B5EF4-FFF2-40B4-BE49-F238E27FC236}">
                      <a16:creationId xmlns:a16="http://schemas.microsoft.com/office/drawing/2014/main" id="{B2E4BB9D-C988-2022-170A-F08A70DFE887}"/>
                    </a:ext>
                  </a:extLst>
                </p:cNvPr>
                <p:cNvPicPr/>
                <p:nvPr/>
              </p:nvPicPr>
              <p:blipFill>
                <a:blip r:embed="rId396"/>
                <a:stretch>
                  <a:fillRect/>
                </a:stretch>
              </p:blipFill>
              <p:spPr>
                <a:xfrm>
                  <a:off x="4635132" y="4936393"/>
                  <a:ext cx="129960" cy="319320"/>
                </a:xfrm>
                <a:prstGeom prst="rect">
                  <a:avLst/>
                </a:prstGeom>
              </p:spPr>
            </p:pic>
          </mc:Fallback>
        </mc:AlternateContent>
        <mc:AlternateContent xmlns:mc="http://schemas.openxmlformats.org/markup-compatibility/2006" xmlns:p14="http://schemas.microsoft.com/office/powerpoint/2010/main">
          <mc:Choice Requires="p14">
            <p:contentPart p14:bwMode="auto" r:id="rId397">
              <p14:nvContentPartPr>
                <p14:cNvPr id="198" name="Entrada de lápiz 197">
                  <a:extLst>
                    <a:ext uri="{FF2B5EF4-FFF2-40B4-BE49-F238E27FC236}">
                      <a16:creationId xmlns:a16="http://schemas.microsoft.com/office/drawing/2014/main" id="{EC3DDB43-7158-769E-383F-4D7B288CF93B}"/>
                    </a:ext>
                  </a:extLst>
                </p14:cNvPr>
                <p14:cNvContentPartPr/>
                <p14:nvPr/>
              </p14:nvContentPartPr>
              <p14:xfrm>
                <a:off x="4929972" y="5033233"/>
                <a:ext cx="126000" cy="24480"/>
              </p14:xfrm>
            </p:contentPart>
          </mc:Choice>
          <mc:Fallback xmlns="">
            <p:pic>
              <p:nvPicPr>
                <p:cNvPr id="198" name="Entrada de lápiz 197">
                  <a:extLst>
                    <a:ext uri="{FF2B5EF4-FFF2-40B4-BE49-F238E27FC236}">
                      <a16:creationId xmlns:a16="http://schemas.microsoft.com/office/drawing/2014/main" id="{EC3DDB43-7158-769E-383F-4D7B288CF93B}"/>
                    </a:ext>
                  </a:extLst>
                </p:cNvPr>
                <p:cNvPicPr/>
                <p:nvPr/>
              </p:nvPicPr>
              <p:blipFill>
                <a:blip r:embed="rId398"/>
                <a:stretch>
                  <a:fillRect/>
                </a:stretch>
              </p:blipFill>
              <p:spPr>
                <a:xfrm>
                  <a:off x="4922412" y="5025673"/>
                  <a:ext cx="140760" cy="39600"/>
                </a:xfrm>
                <a:prstGeom prst="rect">
                  <a:avLst/>
                </a:prstGeom>
              </p:spPr>
            </p:pic>
          </mc:Fallback>
        </mc:AlternateContent>
        <mc:AlternateContent xmlns:mc="http://schemas.openxmlformats.org/markup-compatibility/2006" xmlns:p14="http://schemas.microsoft.com/office/powerpoint/2010/main">
          <mc:Choice Requires="p14">
            <p:contentPart p14:bwMode="auto" r:id="rId399">
              <p14:nvContentPartPr>
                <p14:cNvPr id="199" name="Entrada de lápiz 198">
                  <a:extLst>
                    <a:ext uri="{FF2B5EF4-FFF2-40B4-BE49-F238E27FC236}">
                      <a16:creationId xmlns:a16="http://schemas.microsoft.com/office/drawing/2014/main" id="{5915F589-29CF-7981-0302-0094DD0F5BCB}"/>
                    </a:ext>
                  </a:extLst>
                </p14:cNvPr>
                <p14:cNvContentPartPr/>
                <p14:nvPr/>
              </p14:nvContentPartPr>
              <p14:xfrm>
                <a:off x="4932852" y="5111353"/>
                <a:ext cx="173160" cy="24120"/>
              </p14:xfrm>
            </p:contentPart>
          </mc:Choice>
          <mc:Fallback xmlns="">
            <p:pic>
              <p:nvPicPr>
                <p:cNvPr id="199" name="Entrada de lápiz 198">
                  <a:extLst>
                    <a:ext uri="{FF2B5EF4-FFF2-40B4-BE49-F238E27FC236}">
                      <a16:creationId xmlns:a16="http://schemas.microsoft.com/office/drawing/2014/main" id="{5915F589-29CF-7981-0302-0094DD0F5BCB}"/>
                    </a:ext>
                  </a:extLst>
                </p:cNvPr>
                <p:cNvPicPr/>
                <p:nvPr/>
              </p:nvPicPr>
              <p:blipFill>
                <a:blip r:embed="rId400"/>
                <a:stretch>
                  <a:fillRect/>
                </a:stretch>
              </p:blipFill>
              <p:spPr>
                <a:xfrm>
                  <a:off x="4925292" y="5103793"/>
                  <a:ext cx="187920" cy="39240"/>
                </a:xfrm>
                <a:prstGeom prst="rect">
                  <a:avLst/>
                </a:prstGeom>
              </p:spPr>
            </p:pic>
          </mc:Fallback>
        </mc:AlternateContent>
        <mc:AlternateContent xmlns:mc="http://schemas.openxmlformats.org/markup-compatibility/2006" xmlns:p14="http://schemas.microsoft.com/office/powerpoint/2010/main">
          <mc:Choice Requires="p14">
            <p:contentPart p14:bwMode="auto" r:id="rId401">
              <p14:nvContentPartPr>
                <p14:cNvPr id="201" name="Entrada de lápiz 200">
                  <a:extLst>
                    <a:ext uri="{FF2B5EF4-FFF2-40B4-BE49-F238E27FC236}">
                      <a16:creationId xmlns:a16="http://schemas.microsoft.com/office/drawing/2014/main" id="{D8E3CE36-AFA4-42B3-BCCF-295C0A7E7881}"/>
                    </a:ext>
                  </a:extLst>
                </p14:cNvPr>
                <p14:cNvContentPartPr/>
                <p14:nvPr/>
              </p14:nvContentPartPr>
              <p14:xfrm>
                <a:off x="5291052" y="4922353"/>
                <a:ext cx="101160" cy="217800"/>
              </p14:xfrm>
            </p:contentPart>
          </mc:Choice>
          <mc:Fallback xmlns="">
            <p:pic>
              <p:nvPicPr>
                <p:cNvPr id="201" name="Entrada de lápiz 200">
                  <a:extLst>
                    <a:ext uri="{FF2B5EF4-FFF2-40B4-BE49-F238E27FC236}">
                      <a16:creationId xmlns:a16="http://schemas.microsoft.com/office/drawing/2014/main" id="{D8E3CE36-AFA4-42B3-BCCF-295C0A7E7881}"/>
                    </a:ext>
                  </a:extLst>
                </p:cNvPr>
                <p:cNvPicPr/>
                <p:nvPr/>
              </p:nvPicPr>
              <p:blipFill>
                <a:blip r:embed="rId402"/>
                <a:stretch>
                  <a:fillRect/>
                </a:stretch>
              </p:blipFill>
              <p:spPr>
                <a:xfrm>
                  <a:off x="5283492" y="4914793"/>
                  <a:ext cx="116280" cy="232920"/>
                </a:xfrm>
                <a:prstGeom prst="rect">
                  <a:avLst/>
                </a:prstGeom>
              </p:spPr>
            </p:pic>
          </mc:Fallback>
        </mc:AlternateContent>
        <mc:AlternateContent xmlns:mc="http://schemas.openxmlformats.org/markup-compatibility/2006" xmlns:p14="http://schemas.microsoft.com/office/powerpoint/2010/main">
          <mc:Choice Requires="p14">
            <p:contentPart p14:bwMode="auto" r:id="rId403">
              <p14:nvContentPartPr>
                <p14:cNvPr id="202" name="Entrada de lápiz 201">
                  <a:extLst>
                    <a:ext uri="{FF2B5EF4-FFF2-40B4-BE49-F238E27FC236}">
                      <a16:creationId xmlns:a16="http://schemas.microsoft.com/office/drawing/2014/main" id="{C0931BA3-15BD-D41C-488C-A60C09C00017}"/>
                    </a:ext>
                  </a:extLst>
                </p14:cNvPr>
                <p14:cNvContentPartPr/>
                <p14:nvPr/>
              </p14:nvContentPartPr>
              <p14:xfrm>
                <a:off x="5466012" y="5036113"/>
                <a:ext cx="25920" cy="28080"/>
              </p14:xfrm>
            </p:contentPart>
          </mc:Choice>
          <mc:Fallback xmlns="">
            <p:pic>
              <p:nvPicPr>
                <p:cNvPr id="202" name="Entrada de lápiz 201">
                  <a:extLst>
                    <a:ext uri="{FF2B5EF4-FFF2-40B4-BE49-F238E27FC236}">
                      <a16:creationId xmlns:a16="http://schemas.microsoft.com/office/drawing/2014/main" id="{C0931BA3-15BD-D41C-488C-A60C09C00017}"/>
                    </a:ext>
                  </a:extLst>
                </p:cNvPr>
                <p:cNvPicPr/>
                <p:nvPr/>
              </p:nvPicPr>
              <p:blipFill>
                <a:blip r:embed="rId404"/>
                <a:stretch>
                  <a:fillRect/>
                </a:stretch>
              </p:blipFill>
              <p:spPr>
                <a:xfrm>
                  <a:off x="5458452" y="5028553"/>
                  <a:ext cx="40680" cy="42840"/>
                </a:xfrm>
                <a:prstGeom prst="rect">
                  <a:avLst/>
                </a:prstGeom>
              </p:spPr>
            </p:pic>
          </mc:Fallback>
        </mc:AlternateContent>
        <mc:AlternateContent xmlns:mc="http://schemas.openxmlformats.org/markup-compatibility/2006" xmlns:p14="http://schemas.microsoft.com/office/powerpoint/2010/main">
          <mc:Choice Requires="p14">
            <p:contentPart p14:bwMode="auto" r:id="rId405">
              <p14:nvContentPartPr>
                <p14:cNvPr id="203" name="Entrada de lápiz 202">
                  <a:extLst>
                    <a:ext uri="{FF2B5EF4-FFF2-40B4-BE49-F238E27FC236}">
                      <a16:creationId xmlns:a16="http://schemas.microsoft.com/office/drawing/2014/main" id="{B66CFFEE-A833-6233-C715-CD014F7A4287}"/>
                    </a:ext>
                  </a:extLst>
                </p14:cNvPr>
                <p14:cNvContentPartPr/>
                <p14:nvPr/>
              </p14:nvContentPartPr>
              <p14:xfrm>
                <a:off x="5598132" y="4876633"/>
                <a:ext cx="147960" cy="146880"/>
              </p14:xfrm>
            </p:contentPart>
          </mc:Choice>
          <mc:Fallback xmlns="">
            <p:pic>
              <p:nvPicPr>
                <p:cNvPr id="203" name="Entrada de lápiz 202">
                  <a:extLst>
                    <a:ext uri="{FF2B5EF4-FFF2-40B4-BE49-F238E27FC236}">
                      <a16:creationId xmlns:a16="http://schemas.microsoft.com/office/drawing/2014/main" id="{B66CFFEE-A833-6233-C715-CD014F7A4287}"/>
                    </a:ext>
                  </a:extLst>
                </p:cNvPr>
                <p:cNvPicPr/>
                <p:nvPr/>
              </p:nvPicPr>
              <p:blipFill>
                <a:blip r:embed="rId406"/>
                <a:stretch>
                  <a:fillRect/>
                </a:stretch>
              </p:blipFill>
              <p:spPr>
                <a:xfrm>
                  <a:off x="5590572" y="4869073"/>
                  <a:ext cx="163080" cy="162000"/>
                </a:xfrm>
                <a:prstGeom prst="rect">
                  <a:avLst/>
                </a:prstGeom>
              </p:spPr>
            </p:pic>
          </mc:Fallback>
        </mc:AlternateContent>
        <mc:AlternateContent xmlns:mc="http://schemas.openxmlformats.org/markup-compatibility/2006" xmlns:p14="http://schemas.microsoft.com/office/powerpoint/2010/main">
          <mc:Choice Requires="p14">
            <p:contentPart p14:bwMode="auto" r:id="rId407">
              <p14:nvContentPartPr>
                <p14:cNvPr id="204" name="Entrada de lápiz 203">
                  <a:extLst>
                    <a:ext uri="{FF2B5EF4-FFF2-40B4-BE49-F238E27FC236}">
                      <a16:creationId xmlns:a16="http://schemas.microsoft.com/office/drawing/2014/main" id="{D5A9396F-7A14-322E-5234-7735F3955178}"/>
                    </a:ext>
                  </a:extLst>
                </p14:cNvPr>
                <p14:cNvContentPartPr/>
                <p14:nvPr/>
              </p14:nvContentPartPr>
              <p14:xfrm>
                <a:off x="5783532" y="4820833"/>
                <a:ext cx="105840" cy="295200"/>
              </p14:xfrm>
            </p:contentPart>
          </mc:Choice>
          <mc:Fallback xmlns="">
            <p:pic>
              <p:nvPicPr>
                <p:cNvPr id="204" name="Entrada de lápiz 203">
                  <a:extLst>
                    <a:ext uri="{FF2B5EF4-FFF2-40B4-BE49-F238E27FC236}">
                      <a16:creationId xmlns:a16="http://schemas.microsoft.com/office/drawing/2014/main" id="{D5A9396F-7A14-322E-5234-7735F3955178}"/>
                    </a:ext>
                  </a:extLst>
                </p:cNvPr>
                <p:cNvPicPr/>
                <p:nvPr/>
              </p:nvPicPr>
              <p:blipFill>
                <a:blip r:embed="rId408"/>
                <a:stretch>
                  <a:fillRect/>
                </a:stretch>
              </p:blipFill>
              <p:spPr>
                <a:xfrm>
                  <a:off x="5775972" y="4813273"/>
                  <a:ext cx="120960" cy="310320"/>
                </a:xfrm>
                <a:prstGeom prst="rect">
                  <a:avLst/>
                </a:prstGeom>
              </p:spPr>
            </p:pic>
          </mc:Fallback>
        </mc:AlternateContent>
        <mc:AlternateContent xmlns:mc="http://schemas.openxmlformats.org/markup-compatibility/2006" xmlns:p14="http://schemas.microsoft.com/office/powerpoint/2010/main">
          <mc:Choice Requires="p14">
            <p:contentPart p14:bwMode="auto" r:id="rId409">
              <p14:nvContentPartPr>
                <p14:cNvPr id="205" name="Entrada de lápiz 204">
                  <a:extLst>
                    <a:ext uri="{FF2B5EF4-FFF2-40B4-BE49-F238E27FC236}">
                      <a16:creationId xmlns:a16="http://schemas.microsoft.com/office/drawing/2014/main" id="{B330DFE1-4549-2E4A-3107-62D551D55803}"/>
                    </a:ext>
                  </a:extLst>
                </p14:cNvPr>
                <p14:cNvContentPartPr/>
                <p14:nvPr/>
              </p14:nvContentPartPr>
              <p14:xfrm>
                <a:off x="5902332" y="4759273"/>
                <a:ext cx="109800" cy="120240"/>
              </p14:xfrm>
            </p:contentPart>
          </mc:Choice>
          <mc:Fallback xmlns="">
            <p:pic>
              <p:nvPicPr>
                <p:cNvPr id="205" name="Entrada de lápiz 204">
                  <a:extLst>
                    <a:ext uri="{FF2B5EF4-FFF2-40B4-BE49-F238E27FC236}">
                      <a16:creationId xmlns:a16="http://schemas.microsoft.com/office/drawing/2014/main" id="{B330DFE1-4549-2E4A-3107-62D551D55803}"/>
                    </a:ext>
                  </a:extLst>
                </p:cNvPr>
                <p:cNvPicPr/>
                <p:nvPr/>
              </p:nvPicPr>
              <p:blipFill>
                <a:blip r:embed="rId410"/>
                <a:stretch>
                  <a:fillRect/>
                </a:stretch>
              </p:blipFill>
              <p:spPr>
                <a:xfrm>
                  <a:off x="5894772" y="4752073"/>
                  <a:ext cx="124920" cy="135360"/>
                </a:xfrm>
                <a:prstGeom prst="rect">
                  <a:avLst/>
                </a:prstGeom>
              </p:spPr>
            </p:pic>
          </mc:Fallback>
        </mc:AlternateContent>
        <mc:AlternateContent xmlns:mc="http://schemas.openxmlformats.org/markup-compatibility/2006" xmlns:p14="http://schemas.microsoft.com/office/powerpoint/2010/main">
          <mc:Choice Requires="p14">
            <p:contentPart p14:bwMode="auto" r:id="rId411">
              <p14:nvContentPartPr>
                <p14:cNvPr id="208" name="Entrada de lápiz 207">
                  <a:extLst>
                    <a:ext uri="{FF2B5EF4-FFF2-40B4-BE49-F238E27FC236}">
                      <a16:creationId xmlns:a16="http://schemas.microsoft.com/office/drawing/2014/main" id="{46394D37-7999-C7CF-5B4C-C9D2FFAF11ED}"/>
                    </a:ext>
                  </a:extLst>
                </p14:cNvPr>
                <p14:cNvContentPartPr/>
                <p14:nvPr/>
              </p14:nvContentPartPr>
              <p14:xfrm>
                <a:off x="6124452" y="4796353"/>
                <a:ext cx="104040" cy="246600"/>
              </p14:xfrm>
            </p:contentPart>
          </mc:Choice>
          <mc:Fallback xmlns="">
            <p:pic>
              <p:nvPicPr>
                <p:cNvPr id="208" name="Entrada de lápiz 207">
                  <a:extLst>
                    <a:ext uri="{FF2B5EF4-FFF2-40B4-BE49-F238E27FC236}">
                      <a16:creationId xmlns:a16="http://schemas.microsoft.com/office/drawing/2014/main" id="{46394D37-7999-C7CF-5B4C-C9D2FFAF11ED}"/>
                    </a:ext>
                  </a:extLst>
                </p:cNvPr>
                <p:cNvPicPr/>
                <p:nvPr/>
              </p:nvPicPr>
              <p:blipFill>
                <a:blip r:embed="rId412"/>
                <a:stretch>
                  <a:fillRect/>
                </a:stretch>
              </p:blipFill>
              <p:spPr>
                <a:xfrm>
                  <a:off x="6116892" y="4788793"/>
                  <a:ext cx="119160" cy="261720"/>
                </a:xfrm>
                <a:prstGeom prst="rect">
                  <a:avLst/>
                </a:prstGeom>
              </p:spPr>
            </p:pic>
          </mc:Fallback>
        </mc:AlternateContent>
        <mc:AlternateContent xmlns:mc="http://schemas.openxmlformats.org/markup-compatibility/2006" xmlns:p14="http://schemas.microsoft.com/office/powerpoint/2010/main">
          <mc:Choice Requires="p14">
            <p:contentPart p14:bwMode="auto" r:id="rId413">
              <p14:nvContentPartPr>
                <p14:cNvPr id="209" name="Entrada de lápiz 208">
                  <a:extLst>
                    <a:ext uri="{FF2B5EF4-FFF2-40B4-BE49-F238E27FC236}">
                      <a16:creationId xmlns:a16="http://schemas.microsoft.com/office/drawing/2014/main" id="{AABF7887-DBD2-B9B2-F768-70B82E70C6C9}"/>
                    </a:ext>
                  </a:extLst>
                </p14:cNvPr>
                <p14:cNvContentPartPr/>
                <p14:nvPr/>
              </p14:nvContentPartPr>
              <p14:xfrm>
                <a:off x="6297252" y="4964473"/>
                <a:ext cx="19800" cy="9360"/>
              </p14:xfrm>
            </p:contentPart>
          </mc:Choice>
          <mc:Fallback xmlns="">
            <p:pic>
              <p:nvPicPr>
                <p:cNvPr id="209" name="Entrada de lápiz 208">
                  <a:extLst>
                    <a:ext uri="{FF2B5EF4-FFF2-40B4-BE49-F238E27FC236}">
                      <a16:creationId xmlns:a16="http://schemas.microsoft.com/office/drawing/2014/main" id="{AABF7887-DBD2-B9B2-F768-70B82E70C6C9}"/>
                    </a:ext>
                  </a:extLst>
                </p:cNvPr>
                <p:cNvPicPr/>
                <p:nvPr/>
              </p:nvPicPr>
              <p:blipFill>
                <a:blip r:embed="rId414"/>
                <a:stretch>
                  <a:fillRect/>
                </a:stretch>
              </p:blipFill>
              <p:spPr>
                <a:xfrm>
                  <a:off x="6289692" y="4956913"/>
                  <a:ext cx="3456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415">
              <p14:nvContentPartPr>
                <p14:cNvPr id="210" name="Entrada de lápiz 209">
                  <a:extLst>
                    <a:ext uri="{FF2B5EF4-FFF2-40B4-BE49-F238E27FC236}">
                      <a16:creationId xmlns:a16="http://schemas.microsoft.com/office/drawing/2014/main" id="{AD094503-C53A-1E3D-DBA6-6AD9E9E462BB}"/>
                    </a:ext>
                  </a:extLst>
                </p14:cNvPr>
                <p14:cNvContentPartPr/>
                <p14:nvPr/>
              </p14:nvContentPartPr>
              <p14:xfrm>
                <a:off x="6379692" y="4750273"/>
                <a:ext cx="145800" cy="238680"/>
              </p14:xfrm>
            </p:contentPart>
          </mc:Choice>
          <mc:Fallback xmlns="">
            <p:pic>
              <p:nvPicPr>
                <p:cNvPr id="210" name="Entrada de lápiz 209">
                  <a:extLst>
                    <a:ext uri="{FF2B5EF4-FFF2-40B4-BE49-F238E27FC236}">
                      <a16:creationId xmlns:a16="http://schemas.microsoft.com/office/drawing/2014/main" id="{AD094503-C53A-1E3D-DBA6-6AD9E9E462BB}"/>
                    </a:ext>
                  </a:extLst>
                </p:cNvPr>
                <p:cNvPicPr/>
                <p:nvPr/>
              </p:nvPicPr>
              <p:blipFill>
                <a:blip r:embed="rId416"/>
                <a:stretch>
                  <a:fillRect/>
                </a:stretch>
              </p:blipFill>
              <p:spPr>
                <a:xfrm>
                  <a:off x="6372132" y="4742713"/>
                  <a:ext cx="160920" cy="253800"/>
                </a:xfrm>
                <a:prstGeom prst="rect">
                  <a:avLst/>
                </a:prstGeom>
              </p:spPr>
            </p:pic>
          </mc:Fallback>
        </mc:AlternateContent>
        <mc:AlternateContent xmlns:mc="http://schemas.openxmlformats.org/markup-compatibility/2006" xmlns:p14="http://schemas.microsoft.com/office/powerpoint/2010/main">
          <mc:Choice Requires="p14">
            <p:contentPart p14:bwMode="auto" r:id="rId417">
              <p14:nvContentPartPr>
                <p14:cNvPr id="211" name="Entrada de lápiz 210">
                  <a:extLst>
                    <a:ext uri="{FF2B5EF4-FFF2-40B4-BE49-F238E27FC236}">
                      <a16:creationId xmlns:a16="http://schemas.microsoft.com/office/drawing/2014/main" id="{183E12CB-78BA-70E7-17EA-E2B36204C3FD}"/>
                    </a:ext>
                  </a:extLst>
                </p14:cNvPr>
                <p14:cNvContentPartPr/>
                <p14:nvPr/>
              </p14:nvContentPartPr>
              <p14:xfrm>
                <a:off x="6596772" y="4709593"/>
                <a:ext cx="97560" cy="255960"/>
              </p14:xfrm>
            </p:contentPart>
          </mc:Choice>
          <mc:Fallback xmlns="">
            <p:pic>
              <p:nvPicPr>
                <p:cNvPr id="211" name="Entrada de lápiz 210">
                  <a:extLst>
                    <a:ext uri="{FF2B5EF4-FFF2-40B4-BE49-F238E27FC236}">
                      <a16:creationId xmlns:a16="http://schemas.microsoft.com/office/drawing/2014/main" id="{183E12CB-78BA-70E7-17EA-E2B36204C3FD}"/>
                    </a:ext>
                  </a:extLst>
                </p:cNvPr>
                <p:cNvPicPr/>
                <p:nvPr/>
              </p:nvPicPr>
              <p:blipFill>
                <a:blip r:embed="rId418"/>
                <a:stretch>
                  <a:fillRect/>
                </a:stretch>
              </p:blipFill>
              <p:spPr>
                <a:xfrm>
                  <a:off x="6589212" y="4702033"/>
                  <a:ext cx="112680" cy="271080"/>
                </a:xfrm>
                <a:prstGeom prst="rect">
                  <a:avLst/>
                </a:prstGeom>
              </p:spPr>
            </p:pic>
          </mc:Fallback>
        </mc:AlternateContent>
        <mc:AlternateContent xmlns:mc="http://schemas.openxmlformats.org/markup-compatibility/2006" xmlns:p14="http://schemas.microsoft.com/office/powerpoint/2010/main">
          <mc:Choice Requires="p14">
            <p:contentPart p14:bwMode="auto" r:id="rId419">
              <p14:nvContentPartPr>
                <p14:cNvPr id="213" name="Entrada de lápiz 212">
                  <a:extLst>
                    <a:ext uri="{FF2B5EF4-FFF2-40B4-BE49-F238E27FC236}">
                      <a16:creationId xmlns:a16="http://schemas.microsoft.com/office/drawing/2014/main" id="{DEFE6DED-DC02-35F3-2A22-FDC796DF7EAA}"/>
                    </a:ext>
                  </a:extLst>
                </p14:cNvPr>
                <p14:cNvContentPartPr/>
                <p14:nvPr/>
              </p14:nvContentPartPr>
              <p14:xfrm>
                <a:off x="3218172" y="5644873"/>
                <a:ext cx="135360" cy="86040"/>
              </p14:xfrm>
            </p:contentPart>
          </mc:Choice>
          <mc:Fallback xmlns="">
            <p:pic>
              <p:nvPicPr>
                <p:cNvPr id="213" name="Entrada de lápiz 212">
                  <a:extLst>
                    <a:ext uri="{FF2B5EF4-FFF2-40B4-BE49-F238E27FC236}">
                      <a16:creationId xmlns:a16="http://schemas.microsoft.com/office/drawing/2014/main" id="{DEFE6DED-DC02-35F3-2A22-FDC796DF7EAA}"/>
                    </a:ext>
                  </a:extLst>
                </p:cNvPr>
                <p:cNvPicPr/>
                <p:nvPr/>
              </p:nvPicPr>
              <p:blipFill>
                <a:blip r:embed="rId420"/>
                <a:stretch>
                  <a:fillRect/>
                </a:stretch>
              </p:blipFill>
              <p:spPr>
                <a:xfrm>
                  <a:off x="3210612" y="5637313"/>
                  <a:ext cx="150480" cy="101160"/>
                </a:xfrm>
                <a:prstGeom prst="rect">
                  <a:avLst/>
                </a:prstGeom>
              </p:spPr>
            </p:pic>
          </mc:Fallback>
        </mc:AlternateContent>
        <mc:AlternateContent xmlns:mc="http://schemas.openxmlformats.org/markup-compatibility/2006" xmlns:p14="http://schemas.microsoft.com/office/powerpoint/2010/main">
          <mc:Choice Requires="p14">
            <p:contentPart p14:bwMode="auto" r:id="rId421">
              <p14:nvContentPartPr>
                <p14:cNvPr id="214" name="Entrada de lápiz 213">
                  <a:extLst>
                    <a:ext uri="{FF2B5EF4-FFF2-40B4-BE49-F238E27FC236}">
                      <a16:creationId xmlns:a16="http://schemas.microsoft.com/office/drawing/2014/main" id="{43C7BC34-8A8A-CB37-80E3-1FFB775C3108}"/>
                    </a:ext>
                  </a:extLst>
                </p14:cNvPr>
                <p14:cNvContentPartPr/>
                <p14:nvPr/>
              </p14:nvContentPartPr>
              <p14:xfrm>
                <a:off x="3659532" y="5524993"/>
                <a:ext cx="81000" cy="235800"/>
              </p14:xfrm>
            </p:contentPart>
          </mc:Choice>
          <mc:Fallback xmlns="">
            <p:pic>
              <p:nvPicPr>
                <p:cNvPr id="214" name="Entrada de lápiz 213">
                  <a:extLst>
                    <a:ext uri="{FF2B5EF4-FFF2-40B4-BE49-F238E27FC236}">
                      <a16:creationId xmlns:a16="http://schemas.microsoft.com/office/drawing/2014/main" id="{43C7BC34-8A8A-CB37-80E3-1FFB775C3108}"/>
                    </a:ext>
                  </a:extLst>
                </p:cNvPr>
                <p:cNvPicPr/>
                <p:nvPr/>
              </p:nvPicPr>
              <p:blipFill>
                <a:blip r:embed="rId422"/>
                <a:stretch>
                  <a:fillRect/>
                </a:stretch>
              </p:blipFill>
              <p:spPr>
                <a:xfrm>
                  <a:off x="3651972" y="5517433"/>
                  <a:ext cx="96120" cy="250920"/>
                </a:xfrm>
                <a:prstGeom prst="rect">
                  <a:avLst/>
                </a:prstGeom>
              </p:spPr>
            </p:pic>
          </mc:Fallback>
        </mc:AlternateContent>
        <mc:AlternateContent xmlns:mc="http://schemas.openxmlformats.org/markup-compatibility/2006" xmlns:p14="http://schemas.microsoft.com/office/powerpoint/2010/main">
          <mc:Choice Requires="p14">
            <p:contentPart p14:bwMode="auto" r:id="rId423">
              <p14:nvContentPartPr>
                <p14:cNvPr id="215" name="Entrada de lápiz 214">
                  <a:extLst>
                    <a:ext uri="{FF2B5EF4-FFF2-40B4-BE49-F238E27FC236}">
                      <a16:creationId xmlns:a16="http://schemas.microsoft.com/office/drawing/2014/main" id="{3CDCB304-EC1D-6670-1846-37F8C593B742}"/>
                    </a:ext>
                  </a:extLst>
                </p14:cNvPr>
                <p14:cNvContentPartPr/>
                <p14:nvPr/>
              </p14:nvContentPartPr>
              <p14:xfrm>
                <a:off x="3868332" y="5561353"/>
                <a:ext cx="56880" cy="243000"/>
              </p14:xfrm>
            </p:contentPart>
          </mc:Choice>
          <mc:Fallback xmlns="">
            <p:pic>
              <p:nvPicPr>
                <p:cNvPr id="215" name="Entrada de lápiz 214">
                  <a:extLst>
                    <a:ext uri="{FF2B5EF4-FFF2-40B4-BE49-F238E27FC236}">
                      <a16:creationId xmlns:a16="http://schemas.microsoft.com/office/drawing/2014/main" id="{3CDCB304-EC1D-6670-1846-37F8C593B742}"/>
                    </a:ext>
                  </a:extLst>
                </p:cNvPr>
                <p:cNvPicPr/>
                <p:nvPr/>
              </p:nvPicPr>
              <p:blipFill>
                <a:blip r:embed="rId424"/>
                <a:stretch>
                  <a:fillRect/>
                </a:stretch>
              </p:blipFill>
              <p:spPr>
                <a:xfrm>
                  <a:off x="3860772" y="5554153"/>
                  <a:ext cx="72000" cy="258120"/>
                </a:xfrm>
                <a:prstGeom prst="rect">
                  <a:avLst/>
                </a:prstGeom>
              </p:spPr>
            </p:pic>
          </mc:Fallback>
        </mc:AlternateContent>
        <mc:AlternateContent xmlns:mc="http://schemas.openxmlformats.org/markup-compatibility/2006" xmlns:p14="http://schemas.microsoft.com/office/powerpoint/2010/main">
          <mc:Choice Requires="p14">
            <p:contentPart p14:bwMode="auto" r:id="rId425">
              <p14:nvContentPartPr>
                <p14:cNvPr id="216" name="Entrada de lápiz 215">
                  <a:extLst>
                    <a:ext uri="{FF2B5EF4-FFF2-40B4-BE49-F238E27FC236}">
                      <a16:creationId xmlns:a16="http://schemas.microsoft.com/office/drawing/2014/main" id="{AD5F3643-F36B-E62D-EEF8-0BF56B07367A}"/>
                    </a:ext>
                  </a:extLst>
                </p14:cNvPr>
                <p14:cNvContentPartPr/>
                <p14:nvPr/>
              </p14:nvContentPartPr>
              <p14:xfrm>
                <a:off x="4071372" y="5558113"/>
                <a:ext cx="144720" cy="175320"/>
              </p14:xfrm>
            </p:contentPart>
          </mc:Choice>
          <mc:Fallback xmlns="">
            <p:pic>
              <p:nvPicPr>
                <p:cNvPr id="216" name="Entrada de lápiz 215">
                  <a:extLst>
                    <a:ext uri="{FF2B5EF4-FFF2-40B4-BE49-F238E27FC236}">
                      <a16:creationId xmlns:a16="http://schemas.microsoft.com/office/drawing/2014/main" id="{AD5F3643-F36B-E62D-EEF8-0BF56B07367A}"/>
                    </a:ext>
                  </a:extLst>
                </p:cNvPr>
                <p:cNvPicPr/>
                <p:nvPr/>
              </p:nvPicPr>
              <p:blipFill>
                <a:blip r:embed="rId426"/>
                <a:stretch>
                  <a:fillRect/>
                </a:stretch>
              </p:blipFill>
              <p:spPr>
                <a:xfrm>
                  <a:off x="4063812" y="5550553"/>
                  <a:ext cx="159840" cy="190440"/>
                </a:xfrm>
                <a:prstGeom prst="rect">
                  <a:avLst/>
                </a:prstGeom>
              </p:spPr>
            </p:pic>
          </mc:Fallback>
        </mc:AlternateContent>
        <mc:AlternateContent xmlns:mc="http://schemas.openxmlformats.org/markup-compatibility/2006" xmlns:p14="http://schemas.microsoft.com/office/powerpoint/2010/main">
          <mc:Choice Requires="p14">
            <p:contentPart p14:bwMode="auto" r:id="rId427">
              <p14:nvContentPartPr>
                <p14:cNvPr id="217" name="Entrada de lápiz 216">
                  <a:extLst>
                    <a:ext uri="{FF2B5EF4-FFF2-40B4-BE49-F238E27FC236}">
                      <a16:creationId xmlns:a16="http://schemas.microsoft.com/office/drawing/2014/main" id="{DABF14B2-8F6E-B042-385E-820C696ECDD8}"/>
                    </a:ext>
                  </a:extLst>
                </p14:cNvPr>
                <p14:cNvContentPartPr/>
                <p14:nvPr/>
              </p14:nvContentPartPr>
              <p14:xfrm>
                <a:off x="4067412" y="5592673"/>
                <a:ext cx="150840" cy="164520"/>
              </p14:xfrm>
            </p:contentPart>
          </mc:Choice>
          <mc:Fallback xmlns="">
            <p:pic>
              <p:nvPicPr>
                <p:cNvPr id="217" name="Entrada de lápiz 216">
                  <a:extLst>
                    <a:ext uri="{FF2B5EF4-FFF2-40B4-BE49-F238E27FC236}">
                      <a16:creationId xmlns:a16="http://schemas.microsoft.com/office/drawing/2014/main" id="{DABF14B2-8F6E-B042-385E-820C696ECDD8}"/>
                    </a:ext>
                  </a:extLst>
                </p:cNvPr>
                <p:cNvPicPr/>
                <p:nvPr/>
              </p:nvPicPr>
              <p:blipFill>
                <a:blip r:embed="rId428"/>
                <a:stretch>
                  <a:fillRect/>
                </a:stretch>
              </p:blipFill>
              <p:spPr>
                <a:xfrm>
                  <a:off x="4059852" y="5585113"/>
                  <a:ext cx="165960" cy="179640"/>
                </a:xfrm>
                <a:prstGeom prst="rect">
                  <a:avLst/>
                </a:prstGeom>
              </p:spPr>
            </p:pic>
          </mc:Fallback>
        </mc:AlternateContent>
        <mc:AlternateContent xmlns:mc="http://schemas.openxmlformats.org/markup-compatibility/2006" xmlns:p14="http://schemas.microsoft.com/office/powerpoint/2010/main">
          <mc:Choice Requires="p14">
            <p:contentPart p14:bwMode="auto" r:id="rId429">
              <p14:nvContentPartPr>
                <p14:cNvPr id="218" name="Entrada de lápiz 217">
                  <a:extLst>
                    <a:ext uri="{FF2B5EF4-FFF2-40B4-BE49-F238E27FC236}">
                      <a16:creationId xmlns:a16="http://schemas.microsoft.com/office/drawing/2014/main" id="{D3F0EFCA-0129-428D-78B8-8E47CDCB1C33}"/>
                    </a:ext>
                  </a:extLst>
                </p14:cNvPr>
                <p14:cNvContentPartPr/>
                <p14:nvPr/>
              </p14:nvContentPartPr>
              <p14:xfrm>
                <a:off x="4300332" y="5627233"/>
                <a:ext cx="92880" cy="18000"/>
              </p14:xfrm>
            </p:contentPart>
          </mc:Choice>
          <mc:Fallback xmlns="">
            <p:pic>
              <p:nvPicPr>
                <p:cNvPr id="218" name="Entrada de lápiz 217">
                  <a:extLst>
                    <a:ext uri="{FF2B5EF4-FFF2-40B4-BE49-F238E27FC236}">
                      <a16:creationId xmlns:a16="http://schemas.microsoft.com/office/drawing/2014/main" id="{D3F0EFCA-0129-428D-78B8-8E47CDCB1C33}"/>
                    </a:ext>
                  </a:extLst>
                </p:cNvPr>
                <p:cNvPicPr/>
                <p:nvPr/>
              </p:nvPicPr>
              <p:blipFill>
                <a:blip r:embed="rId430"/>
                <a:stretch>
                  <a:fillRect/>
                </a:stretch>
              </p:blipFill>
              <p:spPr>
                <a:xfrm>
                  <a:off x="4293132" y="5620033"/>
                  <a:ext cx="108000" cy="33120"/>
                </a:xfrm>
                <a:prstGeom prst="rect">
                  <a:avLst/>
                </a:prstGeom>
              </p:spPr>
            </p:pic>
          </mc:Fallback>
        </mc:AlternateContent>
        <mc:AlternateContent xmlns:mc="http://schemas.openxmlformats.org/markup-compatibility/2006" xmlns:p14="http://schemas.microsoft.com/office/powerpoint/2010/main">
          <mc:Choice Requires="p14">
            <p:contentPart p14:bwMode="auto" r:id="rId431">
              <p14:nvContentPartPr>
                <p14:cNvPr id="219" name="Entrada de lápiz 218">
                  <a:extLst>
                    <a:ext uri="{FF2B5EF4-FFF2-40B4-BE49-F238E27FC236}">
                      <a16:creationId xmlns:a16="http://schemas.microsoft.com/office/drawing/2014/main" id="{B0F4D64A-8630-0D6E-CCFA-B9E2EA687692}"/>
                    </a:ext>
                  </a:extLst>
                </p14:cNvPr>
                <p14:cNvContentPartPr/>
                <p14:nvPr/>
              </p14:nvContentPartPr>
              <p14:xfrm>
                <a:off x="4336692" y="5663593"/>
                <a:ext cx="126360" cy="49320"/>
              </p14:xfrm>
            </p:contentPart>
          </mc:Choice>
          <mc:Fallback xmlns="">
            <p:pic>
              <p:nvPicPr>
                <p:cNvPr id="219" name="Entrada de lápiz 218">
                  <a:extLst>
                    <a:ext uri="{FF2B5EF4-FFF2-40B4-BE49-F238E27FC236}">
                      <a16:creationId xmlns:a16="http://schemas.microsoft.com/office/drawing/2014/main" id="{B0F4D64A-8630-0D6E-CCFA-B9E2EA687692}"/>
                    </a:ext>
                  </a:extLst>
                </p:cNvPr>
                <p:cNvPicPr/>
                <p:nvPr/>
              </p:nvPicPr>
              <p:blipFill>
                <a:blip r:embed="rId432"/>
                <a:stretch>
                  <a:fillRect/>
                </a:stretch>
              </p:blipFill>
              <p:spPr>
                <a:xfrm>
                  <a:off x="4329132" y="5656033"/>
                  <a:ext cx="141480" cy="64440"/>
                </a:xfrm>
                <a:prstGeom prst="rect">
                  <a:avLst/>
                </a:prstGeom>
              </p:spPr>
            </p:pic>
          </mc:Fallback>
        </mc:AlternateContent>
        <mc:AlternateContent xmlns:mc="http://schemas.openxmlformats.org/markup-compatibility/2006" xmlns:p14="http://schemas.microsoft.com/office/powerpoint/2010/main">
          <mc:Choice Requires="p14">
            <p:contentPart p14:bwMode="auto" r:id="rId433">
              <p14:nvContentPartPr>
                <p14:cNvPr id="220" name="Entrada de lápiz 219">
                  <a:extLst>
                    <a:ext uri="{FF2B5EF4-FFF2-40B4-BE49-F238E27FC236}">
                      <a16:creationId xmlns:a16="http://schemas.microsoft.com/office/drawing/2014/main" id="{E1439484-7B60-1A02-22DE-1A509318B615}"/>
                    </a:ext>
                  </a:extLst>
                </p14:cNvPr>
                <p14:cNvContentPartPr/>
                <p14:nvPr/>
              </p14:nvContentPartPr>
              <p14:xfrm>
                <a:off x="4619292" y="5532553"/>
                <a:ext cx="14040" cy="117000"/>
              </p14:xfrm>
            </p:contentPart>
          </mc:Choice>
          <mc:Fallback xmlns="">
            <p:pic>
              <p:nvPicPr>
                <p:cNvPr id="220" name="Entrada de lápiz 219">
                  <a:extLst>
                    <a:ext uri="{FF2B5EF4-FFF2-40B4-BE49-F238E27FC236}">
                      <a16:creationId xmlns:a16="http://schemas.microsoft.com/office/drawing/2014/main" id="{E1439484-7B60-1A02-22DE-1A509318B615}"/>
                    </a:ext>
                  </a:extLst>
                </p:cNvPr>
                <p:cNvPicPr/>
                <p:nvPr/>
              </p:nvPicPr>
              <p:blipFill>
                <a:blip r:embed="rId434"/>
                <a:stretch>
                  <a:fillRect/>
                </a:stretch>
              </p:blipFill>
              <p:spPr>
                <a:xfrm>
                  <a:off x="4611732" y="5524993"/>
                  <a:ext cx="28800" cy="132120"/>
                </a:xfrm>
                <a:prstGeom prst="rect">
                  <a:avLst/>
                </a:prstGeom>
              </p:spPr>
            </p:pic>
          </mc:Fallback>
        </mc:AlternateContent>
        <mc:AlternateContent xmlns:mc="http://schemas.openxmlformats.org/markup-compatibility/2006" xmlns:p14="http://schemas.microsoft.com/office/powerpoint/2010/main">
          <mc:Choice Requires="p14">
            <p:contentPart p14:bwMode="auto" r:id="rId435">
              <p14:nvContentPartPr>
                <p14:cNvPr id="221" name="Entrada de lápiz 220">
                  <a:extLst>
                    <a:ext uri="{FF2B5EF4-FFF2-40B4-BE49-F238E27FC236}">
                      <a16:creationId xmlns:a16="http://schemas.microsoft.com/office/drawing/2014/main" id="{A32761E3-F26B-8891-EA8E-DB7EE7F1F40A}"/>
                    </a:ext>
                  </a:extLst>
                </p14:cNvPr>
                <p14:cNvContentPartPr/>
                <p14:nvPr/>
              </p14:nvContentPartPr>
              <p14:xfrm>
                <a:off x="4690932" y="5404753"/>
                <a:ext cx="131040" cy="296280"/>
              </p14:xfrm>
            </p:contentPart>
          </mc:Choice>
          <mc:Fallback xmlns="">
            <p:pic>
              <p:nvPicPr>
                <p:cNvPr id="221" name="Entrada de lápiz 220">
                  <a:extLst>
                    <a:ext uri="{FF2B5EF4-FFF2-40B4-BE49-F238E27FC236}">
                      <a16:creationId xmlns:a16="http://schemas.microsoft.com/office/drawing/2014/main" id="{A32761E3-F26B-8891-EA8E-DB7EE7F1F40A}"/>
                    </a:ext>
                  </a:extLst>
                </p:cNvPr>
                <p:cNvPicPr/>
                <p:nvPr/>
              </p:nvPicPr>
              <p:blipFill>
                <a:blip r:embed="rId436"/>
                <a:stretch>
                  <a:fillRect/>
                </a:stretch>
              </p:blipFill>
              <p:spPr>
                <a:xfrm>
                  <a:off x="4683372" y="5397193"/>
                  <a:ext cx="146160" cy="311400"/>
                </a:xfrm>
                <a:prstGeom prst="rect">
                  <a:avLst/>
                </a:prstGeom>
              </p:spPr>
            </p:pic>
          </mc:Fallback>
        </mc:AlternateContent>
        <mc:AlternateContent xmlns:mc="http://schemas.openxmlformats.org/markup-compatibility/2006" xmlns:p14="http://schemas.microsoft.com/office/powerpoint/2010/main">
          <mc:Choice Requires="p14">
            <p:contentPart p14:bwMode="auto" r:id="rId437">
              <p14:nvContentPartPr>
                <p14:cNvPr id="222" name="Entrada de lápiz 221">
                  <a:extLst>
                    <a:ext uri="{FF2B5EF4-FFF2-40B4-BE49-F238E27FC236}">
                      <a16:creationId xmlns:a16="http://schemas.microsoft.com/office/drawing/2014/main" id="{76F40478-CF88-54D7-5814-5DB8C0A88E17}"/>
                    </a:ext>
                  </a:extLst>
                </p14:cNvPr>
                <p14:cNvContentPartPr/>
                <p14:nvPr/>
              </p14:nvContentPartPr>
              <p14:xfrm>
                <a:off x="5045172" y="5541193"/>
                <a:ext cx="84960" cy="15120"/>
              </p14:xfrm>
            </p:contentPart>
          </mc:Choice>
          <mc:Fallback xmlns="">
            <p:pic>
              <p:nvPicPr>
                <p:cNvPr id="222" name="Entrada de lápiz 221">
                  <a:extLst>
                    <a:ext uri="{FF2B5EF4-FFF2-40B4-BE49-F238E27FC236}">
                      <a16:creationId xmlns:a16="http://schemas.microsoft.com/office/drawing/2014/main" id="{76F40478-CF88-54D7-5814-5DB8C0A88E17}"/>
                    </a:ext>
                  </a:extLst>
                </p:cNvPr>
                <p:cNvPicPr/>
                <p:nvPr/>
              </p:nvPicPr>
              <p:blipFill>
                <a:blip r:embed="rId438"/>
                <a:stretch>
                  <a:fillRect/>
                </a:stretch>
              </p:blipFill>
              <p:spPr>
                <a:xfrm>
                  <a:off x="5037612" y="5533993"/>
                  <a:ext cx="1000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439">
              <p14:nvContentPartPr>
                <p14:cNvPr id="223" name="Entrada de lápiz 222">
                  <a:extLst>
                    <a:ext uri="{FF2B5EF4-FFF2-40B4-BE49-F238E27FC236}">
                      <a16:creationId xmlns:a16="http://schemas.microsoft.com/office/drawing/2014/main" id="{18F0A904-64EF-BA34-281B-9F259513C496}"/>
                    </a:ext>
                  </a:extLst>
                </p14:cNvPr>
                <p14:cNvContentPartPr/>
                <p14:nvPr/>
              </p14:nvContentPartPr>
              <p14:xfrm>
                <a:off x="5061012" y="5598433"/>
                <a:ext cx="79200" cy="24480"/>
              </p14:xfrm>
            </p:contentPart>
          </mc:Choice>
          <mc:Fallback xmlns="">
            <p:pic>
              <p:nvPicPr>
                <p:cNvPr id="223" name="Entrada de lápiz 222">
                  <a:extLst>
                    <a:ext uri="{FF2B5EF4-FFF2-40B4-BE49-F238E27FC236}">
                      <a16:creationId xmlns:a16="http://schemas.microsoft.com/office/drawing/2014/main" id="{18F0A904-64EF-BA34-281B-9F259513C496}"/>
                    </a:ext>
                  </a:extLst>
                </p:cNvPr>
                <p:cNvPicPr/>
                <p:nvPr/>
              </p:nvPicPr>
              <p:blipFill>
                <a:blip r:embed="rId440"/>
                <a:stretch>
                  <a:fillRect/>
                </a:stretch>
              </p:blipFill>
              <p:spPr>
                <a:xfrm>
                  <a:off x="5053452" y="5590873"/>
                  <a:ext cx="94320" cy="39600"/>
                </a:xfrm>
                <a:prstGeom prst="rect">
                  <a:avLst/>
                </a:prstGeom>
              </p:spPr>
            </p:pic>
          </mc:Fallback>
        </mc:AlternateContent>
        <mc:AlternateContent xmlns:mc="http://schemas.openxmlformats.org/markup-compatibility/2006" xmlns:p14="http://schemas.microsoft.com/office/powerpoint/2010/main">
          <mc:Choice Requires="p14">
            <p:contentPart p14:bwMode="auto" r:id="rId441">
              <p14:nvContentPartPr>
                <p14:cNvPr id="224" name="Entrada de lápiz 223">
                  <a:extLst>
                    <a:ext uri="{FF2B5EF4-FFF2-40B4-BE49-F238E27FC236}">
                      <a16:creationId xmlns:a16="http://schemas.microsoft.com/office/drawing/2014/main" id="{132CC7A9-A00A-0AFF-E422-91B8B5EAE23F}"/>
                    </a:ext>
                  </a:extLst>
                </p14:cNvPr>
                <p14:cNvContentPartPr/>
                <p14:nvPr/>
              </p14:nvContentPartPr>
              <p14:xfrm>
                <a:off x="5404092" y="5398633"/>
                <a:ext cx="108720" cy="233280"/>
              </p14:xfrm>
            </p:contentPart>
          </mc:Choice>
          <mc:Fallback xmlns="">
            <p:pic>
              <p:nvPicPr>
                <p:cNvPr id="224" name="Entrada de lápiz 223">
                  <a:extLst>
                    <a:ext uri="{FF2B5EF4-FFF2-40B4-BE49-F238E27FC236}">
                      <a16:creationId xmlns:a16="http://schemas.microsoft.com/office/drawing/2014/main" id="{132CC7A9-A00A-0AFF-E422-91B8B5EAE23F}"/>
                    </a:ext>
                  </a:extLst>
                </p:cNvPr>
                <p:cNvPicPr/>
                <p:nvPr/>
              </p:nvPicPr>
              <p:blipFill>
                <a:blip r:embed="rId442"/>
                <a:stretch>
                  <a:fillRect/>
                </a:stretch>
              </p:blipFill>
              <p:spPr>
                <a:xfrm>
                  <a:off x="5396532" y="5391073"/>
                  <a:ext cx="123840" cy="248400"/>
                </a:xfrm>
                <a:prstGeom prst="rect">
                  <a:avLst/>
                </a:prstGeom>
              </p:spPr>
            </p:pic>
          </mc:Fallback>
        </mc:AlternateContent>
        <mc:AlternateContent xmlns:mc="http://schemas.openxmlformats.org/markup-compatibility/2006" xmlns:p14="http://schemas.microsoft.com/office/powerpoint/2010/main">
          <mc:Choice Requires="p14">
            <p:contentPart p14:bwMode="auto" r:id="rId443">
              <p14:nvContentPartPr>
                <p14:cNvPr id="225" name="Entrada de lápiz 224">
                  <a:extLst>
                    <a:ext uri="{FF2B5EF4-FFF2-40B4-BE49-F238E27FC236}">
                      <a16:creationId xmlns:a16="http://schemas.microsoft.com/office/drawing/2014/main" id="{02951C62-823A-C631-47E9-97E9918A39C9}"/>
                    </a:ext>
                  </a:extLst>
                </p14:cNvPr>
                <p14:cNvContentPartPr/>
                <p14:nvPr/>
              </p14:nvContentPartPr>
              <p14:xfrm>
                <a:off x="5610372" y="5544793"/>
                <a:ext cx="47160" cy="34200"/>
              </p14:xfrm>
            </p:contentPart>
          </mc:Choice>
          <mc:Fallback xmlns="">
            <p:pic>
              <p:nvPicPr>
                <p:cNvPr id="225" name="Entrada de lápiz 224">
                  <a:extLst>
                    <a:ext uri="{FF2B5EF4-FFF2-40B4-BE49-F238E27FC236}">
                      <a16:creationId xmlns:a16="http://schemas.microsoft.com/office/drawing/2014/main" id="{02951C62-823A-C631-47E9-97E9918A39C9}"/>
                    </a:ext>
                  </a:extLst>
                </p:cNvPr>
                <p:cNvPicPr/>
                <p:nvPr/>
              </p:nvPicPr>
              <p:blipFill>
                <a:blip r:embed="rId444"/>
                <a:stretch>
                  <a:fillRect/>
                </a:stretch>
              </p:blipFill>
              <p:spPr>
                <a:xfrm>
                  <a:off x="5602812" y="5537233"/>
                  <a:ext cx="62280" cy="49320"/>
                </a:xfrm>
                <a:prstGeom prst="rect">
                  <a:avLst/>
                </a:prstGeom>
              </p:spPr>
            </p:pic>
          </mc:Fallback>
        </mc:AlternateContent>
        <mc:AlternateContent xmlns:mc="http://schemas.openxmlformats.org/markup-compatibility/2006" xmlns:p14="http://schemas.microsoft.com/office/powerpoint/2010/main">
          <mc:Choice Requires="p14">
            <p:contentPart p14:bwMode="auto" r:id="rId445">
              <p14:nvContentPartPr>
                <p14:cNvPr id="226" name="Entrada de lápiz 225">
                  <a:extLst>
                    <a:ext uri="{FF2B5EF4-FFF2-40B4-BE49-F238E27FC236}">
                      <a16:creationId xmlns:a16="http://schemas.microsoft.com/office/drawing/2014/main" id="{8F639303-97F9-5D55-EBD3-A8141A2453F5}"/>
                    </a:ext>
                  </a:extLst>
                </p14:cNvPr>
                <p14:cNvContentPartPr/>
                <p14:nvPr/>
              </p14:nvContentPartPr>
              <p14:xfrm>
                <a:off x="5723772" y="5403313"/>
                <a:ext cx="172440" cy="166680"/>
              </p14:xfrm>
            </p:contentPart>
          </mc:Choice>
          <mc:Fallback xmlns="">
            <p:pic>
              <p:nvPicPr>
                <p:cNvPr id="226" name="Entrada de lápiz 225">
                  <a:extLst>
                    <a:ext uri="{FF2B5EF4-FFF2-40B4-BE49-F238E27FC236}">
                      <a16:creationId xmlns:a16="http://schemas.microsoft.com/office/drawing/2014/main" id="{8F639303-97F9-5D55-EBD3-A8141A2453F5}"/>
                    </a:ext>
                  </a:extLst>
                </p:cNvPr>
                <p:cNvPicPr/>
                <p:nvPr/>
              </p:nvPicPr>
              <p:blipFill>
                <a:blip r:embed="rId446"/>
                <a:stretch>
                  <a:fillRect/>
                </a:stretch>
              </p:blipFill>
              <p:spPr>
                <a:xfrm>
                  <a:off x="5716212" y="5395753"/>
                  <a:ext cx="187560" cy="181800"/>
                </a:xfrm>
                <a:prstGeom prst="rect">
                  <a:avLst/>
                </a:prstGeom>
              </p:spPr>
            </p:pic>
          </mc:Fallback>
        </mc:AlternateContent>
        <mc:AlternateContent xmlns:mc="http://schemas.openxmlformats.org/markup-compatibility/2006" xmlns:p14="http://schemas.microsoft.com/office/powerpoint/2010/main">
          <mc:Choice Requires="p14">
            <p:contentPart p14:bwMode="auto" r:id="rId447">
              <p14:nvContentPartPr>
                <p14:cNvPr id="227" name="Entrada de lápiz 226">
                  <a:extLst>
                    <a:ext uri="{FF2B5EF4-FFF2-40B4-BE49-F238E27FC236}">
                      <a16:creationId xmlns:a16="http://schemas.microsoft.com/office/drawing/2014/main" id="{A6EEC410-CB01-39F7-96F4-BC8BC747C016}"/>
                    </a:ext>
                  </a:extLst>
                </p14:cNvPr>
                <p14:cNvContentPartPr/>
                <p14:nvPr/>
              </p14:nvContentPartPr>
              <p14:xfrm>
                <a:off x="5992692" y="5351833"/>
                <a:ext cx="131040" cy="263160"/>
              </p14:xfrm>
            </p:contentPart>
          </mc:Choice>
          <mc:Fallback xmlns="">
            <p:pic>
              <p:nvPicPr>
                <p:cNvPr id="227" name="Entrada de lápiz 226">
                  <a:extLst>
                    <a:ext uri="{FF2B5EF4-FFF2-40B4-BE49-F238E27FC236}">
                      <a16:creationId xmlns:a16="http://schemas.microsoft.com/office/drawing/2014/main" id="{A6EEC410-CB01-39F7-96F4-BC8BC747C016}"/>
                    </a:ext>
                  </a:extLst>
                </p:cNvPr>
                <p:cNvPicPr/>
                <p:nvPr/>
              </p:nvPicPr>
              <p:blipFill>
                <a:blip r:embed="rId448"/>
                <a:stretch>
                  <a:fillRect/>
                </a:stretch>
              </p:blipFill>
              <p:spPr>
                <a:xfrm>
                  <a:off x="5985132" y="5344273"/>
                  <a:ext cx="146160" cy="278280"/>
                </a:xfrm>
                <a:prstGeom prst="rect">
                  <a:avLst/>
                </a:prstGeom>
              </p:spPr>
            </p:pic>
          </mc:Fallback>
        </mc:AlternateContent>
        <mc:AlternateContent xmlns:mc="http://schemas.openxmlformats.org/markup-compatibility/2006" xmlns:p14="http://schemas.microsoft.com/office/powerpoint/2010/main">
          <mc:Choice Requires="p14">
            <p:contentPart p14:bwMode="auto" r:id="rId449">
              <p14:nvContentPartPr>
                <p14:cNvPr id="228" name="Entrada de lápiz 227">
                  <a:extLst>
                    <a:ext uri="{FF2B5EF4-FFF2-40B4-BE49-F238E27FC236}">
                      <a16:creationId xmlns:a16="http://schemas.microsoft.com/office/drawing/2014/main" id="{A8066AE8-A033-691C-89D6-F26839AFC2D4}"/>
                    </a:ext>
                  </a:extLst>
                </p14:cNvPr>
                <p14:cNvContentPartPr/>
                <p14:nvPr/>
              </p14:nvContentPartPr>
              <p14:xfrm>
                <a:off x="6208332" y="5340673"/>
                <a:ext cx="112320" cy="258120"/>
              </p14:xfrm>
            </p:contentPart>
          </mc:Choice>
          <mc:Fallback xmlns="">
            <p:pic>
              <p:nvPicPr>
                <p:cNvPr id="228" name="Entrada de lápiz 227">
                  <a:extLst>
                    <a:ext uri="{FF2B5EF4-FFF2-40B4-BE49-F238E27FC236}">
                      <a16:creationId xmlns:a16="http://schemas.microsoft.com/office/drawing/2014/main" id="{A8066AE8-A033-691C-89D6-F26839AFC2D4}"/>
                    </a:ext>
                  </a:extLst>
                </p:cNvPr>
                <p:cNvPicPr/>
                <p:nvPr/>
              </p:nvPicPr>
              <p:blipFill>
                <a:blip r:embed="rId450"/>
                <a:stretch>
                  <a:fillRect/>
                </a:stretch>
              </p:blipFill>
              <p:spPr>
                <a:xfrm>
                  <a:off x="6200772" y="5333473"/>
                  <a:ext cx="127440" cy="273240"/>
                </a:xfrm>
                <a:prstGeom prst="rect">
                  <a:avLst/>
                </a:prstGeom>
              </p:spPr>
            </p:pic>
          </mc:Fallback>
        </mc:AlternateContent>
        <mc:AlternateContent xmlns:mc="http://schemas.openxmlformats.org/markup-compatibility/2006" xmlns:p14="http://schemas.microsoft.com/office/powerpoint/2010/main">
          <mc:Choice Requires="p14">
            <p:contentPart p14:bwMode="auto" r:id="rId451">
              <p14:nvContentPartPr>
                <p14:cNvPr id="229" name="Entrada de lápiz 228">
                  <a:extLst>
                    <a:ext uri="{FF2B5EF4-FFF2-40B4-BE49-F238E27FC236}">
                      <a16:creationId xmlns:a16="http://schemas.microsoft.com/office/drawing/2014/main" id="{FEB37BCE-225E-B920-AE3F-D53A677B8886}"/>
                    </a:ext>
                  </a:extLst>
                </p14:cNvPr>
                <p14:cNvContentPartPr/>
                <p14:nvPr/>
              </p14:nvContentPartPr>
              <p14:xfrm>
                <a:off x="6399852" y="5501233"/>
                <a:ext cx="28440" cy="34560"/>
              </p14:xfrm>
            </p:contentPart>
          </mc:Choice>
          <mc:Fallback xmlns="">
            <p:pic>
              <p:nvPicPr>
                <p:cNvPr id="229" name="Entrada de lápiz 228">
                  <a:extLst>
                    <a:ext uri="{FF2B5EF4-FFF2-40B4-BE49-F238E27FC236}">
                      <a16:creationId xmlns:a16="http://schemas.microsoft.com/office/drawing/2014/main" id="{FEB37BCE-225E-B920-AE3F-D53A677B8886}"/>
                    </a:ext>
                  </a:extLst>
                </p:cNvPr>
                <p:cNvPicPr/>
                <p:nvPr/>
              </p:nvPicPr>
              <p:blipFill>
                <a:blip r:embed="rId452"/>
                <a:stretch>
                  <a:fillRect/>
                </a:stretch>
              </p:blipFill>
              <p:spPr>
                <a:xfrm>
                  <a:off x="6392292" y="5494033"/>
                  <a:ext cx="43560" cy="49680"/>
                </a:xfrm>
                <a:prstGeom prst="rect">
                  <a:avLst/>
                </a:prstGeom>
              </p:spPr>
            </p:pic>
          </mc:Fallback>
        </mc:AlternateContent>
        <mc:AlternateContent xmlns:mc="http://schemas.openxmlformats.org/markup-compatibility/2006" xmlns:p14="http://schemas.microsoft.com/office/powerpoint/2010/main">
          <mc:Choice Requires="p14">
            <p:contentPart p14:bwMode="auto" r:id="rId453">
              <p14:nvContentPartPr>
                <p14:cNvPr id="230" name="Entrada de lápiz 229">
                  <a:extLst>
                    <a:ext uri="{FF2B5EF4-FFF2-40B4-BE49-F238E27FC236}">
                      <a16:creationId xmlns:a16="http://schemas.microsoft.com/office/drawing/2014/main" id="{CDFB53FC-4B94-B61E-C166-44CC2093C5B6}"/>
                    </a:ext>
                  </a:extLst>
                </p14:cNvPr>
                <p14:cNvContentPartPr/>
                <p14:nvPr/>
              </p14:nvContentPartPr>
              <p14:xfrm>
                <a:off x="6524772" y="5326993"/>
                <a:ext cx="122040" cy="200160"/>
              </p14:xfrm>
            </p:contentPart>
          </mc:Choice>
          <mc:Fallback xmlns="">
            <p:pic>
              <p:nvPicPr>
                <p:cNvPr id="230" name="Entrada de lápiz 229">
                  <a:extLst>
                    <a:ext uri="{FF2B5EF4-FFF2-40B4-BE49-F238E27FC236}">
                      <a16:creationId xmlns:a16="http://schemas.microsoft.com/office/drawing/2014/main" id="{CDFB53FC-4B94-B61E-C166-44CC2093C5B6}"/>
                    </a:ext>
                  </a:extLst>
                </p:cNvPr>
                <p:cNvPicPr/>
                <p:nvPr/>
              </p:nvPicPr>
              <p:blipFill>
                <a:blip r:embed="rId454"/>
                <a:stretch>
                  <a:fillRect/>
                </a:stretch>
              </p:blipFill>
              <p:spPr>
                <a:xfrm>
                  <a:off x="6517212" y="5319433"/>
                  <a:ext cx="137160" cy="215280"/>
                </a:xfrm>
                <a:prstGeom prst="rect">
                  <a:avLst/>
                </a:prstGeom>
              </p:spPr>
            </p:pic>
          </mc:Fallback>
        </mc:AlternateContent>
        <mc:AlternateContent xmlns:mc="http://schemas.openxmlformats.org/markup-compatibility/2006" xmlns:p14="http://schemas.microsoft.com/office/powerpoint/2010/main">
          <mc:Choice Requires="p14">
            <p:contentPart p14:bwMode="auto" r:id="rId455">
              <p14:nvContentPartPr>
                <p14:cNvPr id="234" name="Entrada de lápiz 233">
                  <a:extLst>
                    <a:ext uri="{FF2B5EF4-FFF2-40B4-BE49-F238E27FC236}">
                      <a16:creationId xmlns:a16="http://schemas.microsoft.com/office/drawing/2014/main" id="{4E55AE3F-B1DD-4445-7011-211B938C5B02}"/>
                    </a:ext>
                  </a:extLst>
                </p14:cNvPr>
                <p14:cNvContentPartPr/>
                <p14:nvPr/>
              </p14:nvContentPartPr>
              <p14:xfrm>
                <a:off x="6729612" y="5225833"/>
                <a:ext cx="126720" cy="328320"/>
              </p14:xfrm>
            </p:contentPart>
          </mc:Choice>
          <mc:Fallback xmlns="">
            <p:pic>
              <p:nvPicPr>
                <p:cNvPr id="234" name="Entrada de lápiz 233">
                  <a:extLst>
                    <a:ext uri="{FF2B5EF4-FFF2-40B4-BE49-F238E27FC236}">
                      <a16:creationId xmlns:a16="http://schemas.microsoft.com/office/drawing/2014/main" id="{4E55AE3F-B1DD-4445-7011-211B938C5B02}"/>
                    </a:ext>
                  </a:extLst>
                </p:cNvPr>
                <p:cNvPicPr/>
                <p:nvPr/>
              </p:nvPicPr>
              <p:blipFill>
                <a:blip r:embed="rId456"/>
                <a:stretch>
                  <a:fillRect/>
                </a:stretch>
              </p:blipFill>
              <p:spPr>
                <a:xfrm>
                  <a:off x="6722052" y="5218273"/>
                  <a:ext cx="141840" cy="343440"/>
                </a:xfrm>
                <a:prstGeom prst="rect">
                  <a:avLst/>
                </a:prstGeom>
              </p:spPr>
            </p:pic>
          </mc:Fallback>
        </mc:AlternateContent>
        <mc:AlternateContent xmlns:mc="http://schemas.openxmlformats.org/markup-compatibility/2006" xmlns:p14="http://schemas.microsoft.com/office/powerpoint/2010/main">
          <mc:Choice Requires="p14">
            <p:contentPart p14:bwMode="auto" r:id="rId457">
              <p14:nvContentPartPr>
                <p14:cNvPr id="236" name="Entrada de lápiz 235">
                  <a:extLst>
                    <a:ext uri="{FF2B5EF4-FFF2-40B4-BE49-F238E27FC236}">
                      <a16:creationId xmlns:a16="http://schemas.microsoft.com/office/drawing/2014/main" id="{2894EC6D-3D1B-0834-7059-BD2DCE12E0D8}"/>
                    </a:ext>
                  </a:extLst>
                </p14:cNvPr>
                <p14:cNvContentPartPr/>
                <p14:nvPr/>
              </p14:nvContentPartPr>
              <p14:xfrm>
                <a:off x="3299532" y="6152113"/>
                <a:ext cx="124200" cy="23400"/>
              </p14:xfrm>
            </p:contentPart>
          </mc:Choice>
          <mc:Fallback xmlns="">
            <p:pic>
              <p:nvPicPr>
                <p:cNvPr id="236" name="Entrada de lápiz 235">
                  <a:extLst>
                    <a:ext uri="{FF2B5EF4-FFF2-40B4-BE49-F238E27FC236}">
                      <a16:creationId xmlns:a16="http://schemas.microsoft.com/office/drawing/2014/main" id="{2894EC6D-3D1B-0834-7059-BD2DCE12E0D8}"/>
                    </a:ext>
                  </a:extLst>
                </p:cNvPr>
                <p:cNvPicPr/>
                <p:nvPr/>
              </p:nvPicPr>
              <p:blipFill>
                <a:blip r:embed="rId458"/>
                <a:stretch>
                  <a:fillRect/>
                </a:stretch>
              </p:blipFill>
              <p:spPr>
                <a:xfrm>
                  <a:off x="3291972" y="6144553"/>
                  <a:ext cx="138960" cy="38520"/>
                </a:xfrm>
                <a:prstGeom prst="rect">
                  <a:avLst/>
                </a:prstGeom>
              </p:spPr>
            </p:pic>
          </mc:Fallback>
        </mc:AlternateContent>
        <mc:AlternateContent xmlns:mc="http://schemas.openxmlformats.org/markup-compatibility/2006" xmlns:p14="http://schemas.microsoft.com/office/powerpoint/2010/main">
          <mc:Choice Requires="p14">
            <p:contentPart p14:bwMode="auto" r:id="rId459">
              <p14:nvContentPartPr>
                <p14:cNvPr id="237" name="Entrada de lápiz 236">
                  <a:extLst>
                    <a:ext uri="{FF2B5EF4-FFF2-40B4-BE49-F238E27FC236}">
                      <a16:creationId xmlns:a16="http://schemas.microsoft.com/office/drawing/2014/main" id="{A9B3C408-065A-139F-CD7C-4F4DB7C58F56}"/>
                    </a:ext>
                  </a:extLst>
                </p14:cNvPr>
                <p14:cNvContentPartPr/>
                <p14:nvPr/>
              </p14:nvContentPartPr>
              <p14:xfrm>
                <a:off x="3328332" y="6234553"/>
                <a:ext cx="164520" cy="14760"/>
              </p14:xfrm>
            </p:contentPart>
          </mc:Choice>
          <mc:Fallback xmlns="">
            <p:pic>
              <p:nvPicPr>
                <p:cNvPr id="237" name="Entrada de lápiz 236">
                  <a:extLst>
                    <a:ext uri="{FF2B5EF4-FFF2-40B4-BE49-F238E27FC236}">
                      <a16:creationId xmlns:a16="http://schemas.microsoft.com/office/drawing/2014/main" id="{A9B3C408-065A-139F-CD7C-4F4DB7C58F56}"/>
                    </a:ext>
                  </a:extLst>
                </p:cNvPr>
                <p:cNvPicPr/>
                <p:nvPr/>
              </p:nvPicPr>
              <p:blipFill>
                <a:blip r:embed="rId460"/>
                <a:stretch>
                  <a:fillRect/>
                </a:stretch>
              </p:blipFill>
              <p:spPr>
                <a:xfrm>
                  <a:off x="3321132" y="6227353"/>
                  <a:ext cx="179640" cy="29880"/>
                </a:xfrm>
                <a:prstGeom prst="rect">
                  <a:avLst/>
                </a:prstGeom>
              </p:spPr>
            </p:pic>
          </mc:Fallback>
        </mc:AlternateContent>
        <mc:AlternateContent xmlns:mc="http://schemas.openxmlformats.org/markup-compatibility/2006" xmlns:p14="http://schemas.microsoft.com/office/powerpoint/2010/main">
          <mc:Choice Requires="p14">
            <p:contentPart p14:bwMode="auto" r:id="rId461">
              <p14:nvContentPartPr>
                <p14:cNvPr id="239" name="Entrada de lápiz 238">
                  <a:extLst>
                    <a:ext uri="{FF2B5EF4-FFF2-40B4-BE49-F238E27FC236}">
                      <a16:creationId xmlns:a16="http://schemas.microsoft.com/office/drawing/2014/main" id="{5EA85883-5B21-3E11-E82E-EC1207AD55B2}"/>
                    </a:ext>
                  </a:extLst>
                </p14:cNvPr>
                <p14:cNvContentPartPr/>
                <p14:nvPr/>
              </p14:nvContentPartPr>
              <p14:xfrm>
                <a:off x="3700572" y="6132673"/>
                <a:ext cx="110160" cy="198720"/>
              </p14:xfrm>
            </p:contentPart>
          </mc:Choice>
          <mc:Fallback xmlns="">
            <p:pic>
              <p:nvPicPr>
                <p:cNvPr id="239" name="Entrada de lápiz 238">
                  <a:extLst>
                    <a:ext uri="{FF2B5EF4-FFF2-40B4-BE49-F238E27FC236}">
                      <a16:creationId xmlns:a16="http://schemas.microsoft.com/office/drawing/2014/main" id="{5EA85883-5B21-3E11-E82E-EC1207AD55B2}"/>
                    </a:ext>
                  </a:extLst>
                </p:cNvPr>
                <p:cNvPicPr/>
                <p:nvPr/>
              </p:nvPicPr>
              <p:blipFill>
                <a:blip r:embed="rId462"/>
                <a:stretch>
                  <a:fillRect/>
                </a:stretch>
              </p:blipFill>
              <p:spPr>
                <a:xfrm>
                  <a:off x="3693012" y="6125113"/>
                  <a:ext cx="125280" cy="213840"/>
                </a:xfrm>
                <a:prstGeom prst="rect">
                  <a:avLst/>
                </a:prstGeom>
              </p:spPr>
            </p:pic>
          </mc:Fallback>
        </mc:AlternateContent>
        <mc:AlternateContent xmlns:mc="http://schemas.openxmlformats.org/markup-compatibility/2006" xmlns:p14="http://schemas.microsoft.com/office/powerpoint/2010/main">
          <mc:Choice Requires="p14">
            <p:contentPart p14:bwMode="auto" r:id="rId463">
              <p14:nvContentPartPr>
                <p14:cNvPr id="240" name="Entrada de lápiz 239">
                  <a:extLst>
                    <a:ext uri="{FF2B5EF4-FFF2-40B4-BE49-F238E27FC236}">
                      <a16:creationId xmlns:a16="http://schemas.microsoft.com/office/drawing/2014/main" id="{D0BD9A65-0AAA-A90F-A883-DFC90F3EA9EA}"/>
                    </a:ext>
                  </a:extLst>
                </p14:cNvPr>
                <p14:cNvContentPartPr/>
                <p14:nvPr/>
              </p14:nvContentPartPr>
              <p14:xfrm>
                <a:off x="3893532" y="6107113"/>
                <a:ext cx="74520" cy="258840"/>
              </p14:xfrm>
            </p:contentPart>
          </mc:Choice>
          <mc:Fallback xmlns="">
            <p:pic>
              <p:nvPicPr>
                <p:cNvPr id="240" name="Entrada de lápiz 239">
                  <a:extLst>
                    <a:ext uri="{FF2B5EF4-FFF2-40B4-BE49-F238E27FC236}">
                      <a16:creationId xmlns:a16="http://schemas.microsoft.com/office/drawing/2014/main" id="{D0BD9A65-0AAA-A90F-A883-DFC90F3EA9EA}"/>
                    </a:ext>
                  </a:extLst>
                </p:cNvPr>
                <p:cNvPicPr/>
                <p:nvPr/>
              </p:nvPicPr>
              <p:blipFill>
                <a:blip r:embed="rId464"/>
                <a:stretch>
                  <a:fillRect/>
                </a:stretch>
              </p:blipFill>
              <p:spPr>
                <a:xfrm>
                  <a:off x="3885972" y="6099553"/>
                  <a:ext cx="89640" cy="273960"/>
                </a:xfrm>
                <a:prstGeom prst="rect">
                  <a:avLst/>
                </a:prstGeom>
              </p:spPr>
            </p:pic>
          </mc:Fallback>
        </mc:AlternateContent>
        <mc:AlternateContent xmlns:mc="http://schemas.openxmlformats.org/markup-compatibility/2006" xmlns:p14="http://schemas.microsoft.com/office/powerpoint/2010/main">
          <mc:Choice Requires="p14">
            <p:contentPart p14:bwMode="auto" r:id="rId465">
              <p14:nvContentPartPr>
                <p14:cNvPr id="241" name="Entrada de lápiz 240">
                  <a:extLst>
                    <a:ext uri="{FF2B5EF4-FFF2-40B4-BE49-F238E27FC236}">
                      <a16:creationId xmlns:a16="http://schemas.microsoft.com/office/drawing/2014/main" id="{2E008C66-7DC8-479B-D929-095E1D08FF99}"/>
                    </a:ext>
                  </a:extLst>
                </p14:cNvPr>
                <p14:cNvContentPartPr/>
                <p14:nvPr/>
              </p14:nvContentPartPr>
              <p14:xfrm>
                <a:off x="4084692" y="6135193"/>
                <a:ext cx="120960" cy="211320"/>
              </p14:xfrm>
            </p:contentPart>
          </mc:Choice>
          <mc:Fallback xmlns="">
            <p:pic>
              <p:nvPicPr>
                <p:cNvPr id="241" name="Entrada de lápiz 240">
                  <a:extLst>
                    <a:ext uri="{FF2B5EF4-FFF2-40B4-BE49-F238E27FC236}">
                      <a16:creationId xmlns:a16="http://schemas.microsoft.com/office/drawing/2014/main" id="{2E008C66-7DC8-479B-D929-095E1D08FF99}"/>
                    </a:ext>
                  </a:extLst>
                </p:cNvPr>
                <p:cNvPicPr/>
                <p:nvPr/>
              </p:nvPicPr>
              <p:blipFill>
                <a:blip r:embed="rId466"/>
                <a:stretch>
                  <a:fillRect/>
                </a:stretch>
              </p:blipFill>
              <p:spPr>
                <a:xfrm>
                  <a:off x="4077132" y="6127633"/>
                  <a:ext cx="136080" cy="226080"/>
                </a:xfrm>
                <a:prstGeom prst="rect">
                  <a:avLst/>
                </a:prstGeom>
              </p:spPr>
            </p:pic>
          </mc:Fallback>
        </mc:AlternateContent>
        <mc:AlternateContent xmlns:mc="http://schemas.openxmlformats.org/markup-compatibility/2006" xmlns:p14="http://schemas.microsoft.com/office/powerpoint/2010/main">
          <mc:Choice Requires="p14">
            <p:contentPart p14:bwMode="auto" r:id="rId467">
              <p14:nvContentPartPr>
                <p14:cNvPr id="242" name="Entrada de lápiz 241">
                  <a:extLst>
                    <a:ext uri="{FF2B5EF4-FFF2-40B4-BE49-F238E27FC236}">
                      <a16:creationId xmlns:a16="http://schemas.microsoft.com/office/drawing/2014/main" id="{B910DA4D-7D67-9A8D-9A17-C0D624D1F468}"/>
                    </a:ext>
                  </a:extLst>
                </p14:cNvPr>
                <p14:cNvContentPartPr/>
                <p14:nvPr/>
              </p14:nvContentPartPr>
              <p14:xfrm>
                <a:off x="4074612" y="6185233"/>
                <a:ext cx="127800" cy="106560"/>
              </p14:xfrm>
            </p:contentPart>
          </mc:Choice>
          <mc:Fallback xmlns="">
            <p:pic>
              <p:nvPicPr>
                <p:cNvPr id="242" name="Entrada de lápiz 241">
                  <a:extLst>
                    <a:ext uri="{FF2B5EF4-FFF2-40B4-BE49-F238E27FC236}">
                      <a16:creationId xmlns:a16="http://schemas.microsoft.com/office/drawing/2014/main" id="{B910DA4D-7D67-9A8D-9A17-C0D624D1F468}"/>
                    </a:ext>
                  </a:extLst>
                </p:cNvPr>
                <p:cNvPicPr/>
                <p:nvPr/>
              </p:nvPicPr>
              <p:blipFill>
                <a:blip r:embed="rId468"/>
                <a:stretch>
                  <a:fillRect/>
                </a:stretch>
              </p:blipFill>
              <p:spPr>
                <a:xfrm>
                  <a:off x="4067052" y="6177673"/>
                  <a:ext cx="142920" cy="121680"/>
                </a:xfrm>
                <a:prstGeom prst="rect">
                  <a:avLst/>
                </a:prstGeom>
              </p:spPr>
            </p:pic>
          </mc:Fallback>
        </mc:AlternateContent>
        <mc:AlternateContent xmlns:mc="http://schemas.openxmlformats.org/markup-compatibility/2006" xmlns:p14="http://schemas.microsoft.com/office/powerpoint/2010/main">
          <mc:Choice Requires="p14">
            <p:contentPart p14:bwMode="auto" r:id="rId469">
              <p14:nvContentPartPr>
                <p14:cNvPr id="243" name="Entrada de lápiz 242">
                  <a:extLst>
                    <a:ext uri="{FF2B5EF4-FFF2-40B4-BE49-F238E27FC236}">
                      <a16:creationId xmlns:a16="http://schemas.microsoft.com/office/drawing/2014/main" id="{54F86C26-FD11-89F4-A1F1-4B76B765F53F}"/>
                    </a:ext>
                  </a:extLst>
                </p14:cNvPr>
                <p14:cNvContentPartPr/>
                <p14:nvPr/>
              </p14:nvContentPartPr>
              <p14:xfrm>
                <a:off x="4317612" y="6185593"/>
                <a:ext cx="92520" cy="17640"/>
              </p14:xfrm>
            </p:contentPart>
          </mc:Choice>
          <mc:Fallback xmlns="">
            <p:pic>
              <p:nvPicPr>
                <p:cNvPr id="243" name="Entrada de lápiz 242">
                  <a:extLst>
                    <a:ext uri="{FF2B5EF4-FFF2-40B4-BE49-F238E27FC236}">
                      <a16:creationId xmlns:a16="http://schemas.microsoft.com/office/drawing/2014/main" id="{54F86C26-FD11-89F4-A1F1-4B76B765F53F}"/>
                    </a:ext>
                  </a:extLst>
                </p:cNvPr>
                <p:cNvPicPr/>
                <p:nvPr/>
              </p:nvPicPr>
              <p:blipFill>
                <a:blip r:embed="rId470"/>
                <a:stretch>
                  <a:fillRect/>
                </a:stretch>
              </p:blipFill>
              <p:spPr>
                <a:xfrm>
                  <a:off x="4310052" y="6178033"/>
                  <a:ext cx="107640" cy="32760"/>
                </a:xfrm>
                <a:prstGeom prst="rect">
                  <a:avLst/>
                </a:prstGeom>
              </p:spPr>
            </p:pic>
          </mc:Fallback>
        </mc:AlternateContent>
        <mc:AlternateContent xmlns:mc="http://schemas.openxmlformats.org/markup-compatibility/2006" xmlns:p14="http://schemas.microsoft.com/office/powerpoint/2010/main">
          <mc:Choice Requires="p14">
            <p:contentPart p14:bwMode="auto" r:id="rId471">
              <p14:nvContentPartPr>
                <p14:cNvPr id="244" name="Entrada de lápiz 243">
                  <a:extLst>
                    <a:ext uri="{FF2B5EF4-FFF2-40B4-BE49-F238E27FC236}">
                      <a16:creationId xmlns:a16="http://schemas.microsoft.com/office/drawing/2014/main" id="{9EF572BF-30C5-460A-2CB4-98046F75471D}"/>
                    </a:ext>
                  </a:extLst>
                </p14:cNvPr>
                <p14:cNvContentPartPr/>
                <p14:nvPr/>
              </p14:nvContentPartPr>
              <p14:xfrm>
                <a:off x="4352892" y="6231673"/>
                <a:ext cx="94680" cy="25560"/>
              </p14:xfrm>
            </p:contentPart>
          </mc:Choice>
          <mc:Fallback xmlns="">
            <p:pic>
              <p:nvPicPr>
                <p:cNvPr id="244" name="Entrada de lápiz 243">
                  <a:extLst>
                    <a:ext uri="{FF2B5EF4-FFF2-40B4-BE49-F238E27FC236}">
                      <a16:creationId xmlns:a16="http://schemas.microsoft.com/office/drawing/2014/main" id="{9EF572BF-30C5-460A-2CB4-98046F75471D}"/>
                    </a:ext>
                  </a:extLst>
                </p:cNvPr>
                <p:cNvPicPr/>
                <p:nvPr/>
              </p:nvPicPr>
              <p:blipFill>
                <a:blip r:embed="rId472"/>
                <a:stretch>
                  <a:fillRect/>
                </a:stretch>
              </p:blipFill>
              <p:spPr>
                <a:xfrm>
                  <a:off x="4345332" y="6224473"/>
                  <a:ext cx="10980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473">
              <p14:nvContentPartPr>
                <p14:cNvPr id="245" name="Entrada de lápiz 244">
                  <a:extLst>
                    <a:ext uri="{FF2B5EF4-FFF2-40B4-BE49-F238E27FC236}">
                      <a16:creationId xmlns:a16="http://schemas.microsoft.com/office/drawing/2014/main" id="{B796B1B8-878E-2FD4-D1A1-6DFDEF756190}"/>
                    </a:ext>
                  </a:extLst>
                </p14:cNvPr>
                <p14:cNvContentPartPr/>
                <p14:nvPr/>
              </p14:nvContentPartPr>
              <p14:xfrm>
                <a:off x="4551972" y="6113233"/>
                <a:ext cx="108000" cy="128160"/>
              </p14:xfrm>
            </p:contentPart>
          </mc:Choice>
          <mc:Fallback xmlns="">
            <p:pic>
              <p:nvPicPr>
                <p:cNvPr id="245" name="Entrada de lápiz 244">
                  <a:extLst>
                    <a:ext uri="{FF2B5EF4-FFF2-40B4-BE49-F238E27FC236}">
                      <a16:creationId xmlns:a16="http://schemas.microsoft.com/office/drawing/2014/main" id="{B796B1B8-878E-2FD4-D1A1-6DFDEF756190}"/>
                    </a:ext>
                  </a:extLst>
                </p:cNvPr>
                <p:cNvPicPr/>
                <p:nvPr/>
              </p:nvPicPr>
              <p:blipFill>
                <a:blip r:embed="rId474"/>
                <a:stretch>
                  <a:fillRect/>
                </a:stretch>
              </p:blipFill>
              <p:spPr>
                <a:xfrm>
                  <a:off x="4544412" y="6105673"/>
                  <a:ext cx="122760" cy="143280"/>
                </a:xfrm>
                <a:prstGeom prst="rect">
                  <a:avLst/>
                </a:prstGeom>
              </p:spPr>
            </p:pic>
          </mc:Fallback>
        </mc:AlternateContent>
        <mc:AlternateContent xmlns:mc="http://schemas.openxmlformats.org/markup-compatibility/2006" xmlns:p14="http://schemas.microsoft.com/office/powerpoint/2010/main">
          <mc:Choice Requires="p14">
            <p:contentPart p14:bwMode="auto" r:id="rId475">
              <p14:nvContentPartPr>
                <p14:cNvPr id="246" name="Entrada de lápiz 245">
                  <a:extLst>
                    <a:ext uri="{FF2B5EF4-FFF2-40B4-BE49-F238E27FC236}">
                      <a16:creationId xmlns:a16="http://schemas.microsoft.com/office/drawing/2014/main" id="{2107957E-E94F-9EDA-51F8-CDBD9E2D7D6E}"/>
                    </a:ext>
                  </a:extLst>
                </p14:cNvPr>
                <p14:cNvContentPartPr/>
                <p14:nvPr/>
              </p14:nvContentPartPr>
              <p14:xfrm>
                <a:off x="4688052" y="6003433"/>
                <a:ext cx="165600" cy="308520"/>
              </p14:xfrm>
            </p:contentPart>
          </mc:Choice>
          <mc:Fallback xmlns="">
            <p:pic>
              <p:nvPicPr>
                <p:cNvPr id="246" name="Entrada de lápiz 245">
                  <a:extLst>
                    <a:ext uri="{FF2B5EF4-FFF2-40B4-BE49-F238E27FC236}">
                      <a16:creationId xmlns:a16="http://schemas.microsoft.com/office/drawing/2014/main" id="{2107957E-E94F-9EDA-51F8-CDBD9E2D7D6E}"/>
                    </a:ext>
                  </a:extLst>
                </p:cNvPr>
                <p:cNvPicPr/>
                <p:nvPr/>
              </p:nvPicPr>
              <p:blipFill>
                <a:blip r:embed="rId476"/>
                <a:stretch>
                  <a:fillRect/>
                </a:stretch>
              </p:blipFill>
              <p:spPr>
                <a:xfrm>
                  <a:off x="4680492" y="5995873"/>
                  <a:ext cx="180720" cy="323280"/>
                </a:xfrm>
                <a:prstGeom prst="rect">
                  <a:avLst/>
                </a:prstGeom>
              </p:spPr>
            </p:pic>
          </mc:Fallback>
        </mc:AlternateContent>
        <mc:AlternateContent xmlns:mc="http://schemas.openxmlformats.org/markup-compatibility/2006" xmlns:p14="http://schemas.microsoft.com/office/powerpoint/2010/main">
          <mc:Choice Requires="p14">
            <p:contentPart p14:bwMode="auto" r:id="rId477">
              <p14:nvContentPartPr>
                <p14:cNvPr id="247" name="Entrada de lápiz 246">
                  <a:extLst>
                    <a:ext uri="{FF2B5EF4-FFF2-40B4-BE49-F238E27FC236}">
                      <a16:creationId xmlns:a16="http://schemas.microsoft.com/office/drawing/2014/main" id="{2EE1ABBD-F92B-3899-0828-20E1AC50366B}"/>
                    </a:ext>
                  </a:extLst>
                </p14:cNvPr>
                <p14:cNvContentPartPr/>
                <p14:nvPr/>
              </p14:nvContentPartPr>
              <p14:xfrm>
                <a:off x="5066772" y="6106033"/>
                <a:ext cx="146520" cy="23040"/>
              </p14:xfrm>
            </p:contentPart>
          </mc:Choice>
          <mc:Fallback xmlns="">
            <p:pic>
              <p:nvPicPr>
                <p:cNvPr id="247" name="Entrada de lápiz 246">
                  <a:extLst>
                    <a:ext uri="{FF2B5EF4-FFF2-40B4-BE49-F238E27FC236}">
                      <a16:creationId xmlns:a16="http://schemas.microsoft.com/office/drawing/2014/main" id="{2EE1ABBD-F92B-3899-0828-20E1AC50366B}"/>
                    </a:ext>
                  </a:extLst>
                </p:cNvPr>
                <p:cNvPicPr/>
                <p:nvPr/>
              </p:nvPicPr>
              <p:blipFill>
                <a:blip r:embed="rId478"/>
                <a:stretch>
                  <a:fillRect/>
                </a:stretch>
              </p:blipFill>
              <p:spPr>
                <a:xfrm>
                  <a:off x="5059212" y="6098473"/>
                  <a:ext cx="16128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479">
              <p14:nvContentPartPr>
                <p14:cNvPr id="248" name="Entrada de lápiz 247">
                  <a:extLst>
                    <a:ext uri="{FF2B5EF4-FFF2-40B4-BE49-F238E27FC236}">
                      <a16:creationId xmlns:a16="http://schemas.microsoft.com/office/drawing/2014/main" id="{DA2A937C-2B5D-D124-857F-341EFB419552}"/>
                    </a:ext>
                  </a:extLst>
                </p14:cNvPr>
                <p14:cNvContentPartPr/>
                <p14:nvPr/>
              </p14:nvContentPartPr>
              <p14:xfrm>
                <a:off x="5121852" y="6157873"/>
                <a:ext cx="191160" cy="24840"/>
              </p14:xfrm>
            </p:contentPart>
          </mc:Choice>
          <mc:Fallback xmlns="">
            <p:pic>
              <p:nvPicPr>
                <p:cNvPr id="248" name="Entrada de lápiz 247">
                  <a:extLst>
                    <a:ext uri="{FF2B5EF4-FFF2-40B4-BE49-F238E27FC236}">
                      <a16:creationId xmlns:a16="http://schemas.microsoft.com/office/drawing/2014/main" id="{DA2A937C-2B5D-D124-857F-341EFB419552}"/>
                    </a:ext>
                  </a:extLst>
                </p:cNvPr>
                <p:cNvPicPr/>
                <p:nvPr/>
              </p:nvPicPr>
              <p:blipFill>
                <a:blip r:embed="rId480"/>
                <a:stretch>
                  <a:fillRect/>
                </a:stretch>
              </p:blipFill>
              <p:spPr>
                <a:xfrm>
                  <a:off x="5114292" y="6150313"/>
                  <a:ext cx="206280" cy="39600"/>
                </a:xfrm>
                <a:prstGeom prst="rect">
                  <a:avLst/>
                </a:prstGeom>
              </p:spPr>
            </p:pic>
          </mc:Fallback>
        </mc:AlternateContent>
        <mc:AlternateContent xmlns:mc="http://schemas.openxmlformats.org/markup-compatibility/2006" xmlns:p14="http://schemas.microsoft.com/office/powerpoint/2010/main">
          <mc:Choice Requires="p14">
            <p:contentPart p14:bwMode="auto" r:id="rId481">
              <p14:nvContentPartPr>
                <p14:cNvPr id="251" name="Entrada de lápiz 250">
                  <a:extLst>
                    <a:ext uri="{FF2B5EF4-FFF2-40B4-BE49-F238E27FC236}">
                      <a16:creationId xmlns:a16="http://schemas.microsoft.com/office/drawing/2014/main" id="{E183E6F1-78CD-3963-1C29-4121835AC9B9}"/>
                    </a:ext>
                  </a:extLst>
                </p14:cNvPr>
                <p14:cNvContentPartPr/>
                <p14:nvPr/>
              </p14:nvContentPartPr>
              <p14:xfrm>
                <a:off x="5473572" y="5935753"/>
                <a:ext cx="106560" cy="302040"/>
              </p14:xfrm>
            </p:contentPart>
          </mc:Choice>
          <mc:Fallback xmlns="">
            <p:pic>
              <p:nvPicPr>
                <p:cNvPr id="251" name="Entrada de lápiz 250">
                  <a:extLst>
                    <a:ext uri="{FF2B5EF4-FFF2-40B4-BE49-F238E27FC236}">
                      <a16:creationId xmlns:a16="http://schemas.microsoft.com/office/drawing/2014/main" id="{E183E6F1-78CD-3963-1C29-4121835AC9B9}"/>
                    </a:ext>
                  </a:extLst>
                </p:cNvPr>
                <p:cNvPicPr/>
                <p:nvPr/>
              </p:nvPicPr>
              <p:blipFill>
                <a:blip r:embed="rId482"/>
                <a:stretch>
                  <a:fillRect/>
                </a:stretch>
              </p:blipFill>
              <p:spPr>
                <a:xfrm>
                  <a:off x="5466012" y="5928193"/>
                  <a:ext cx="121680" cy="317160"/>
                </a:xfrm>
                <a:prstGeom prst="rect">
                  <a:avLst/>
                </a:prstGeom>
              </p:spPr>
            </p:pic>
          </mc:Fallback>
        </mc:AlternateContent>
        <mc:AlternateContent xmlns:mc="http://schemas.openxmlformats.org/markup-compatibility/2006" xmlns:p14="http://schemas.microsoft.com/office/powerpoint/2010/main">
          <mc:Choice Requires="p14">
            <p:contentPart p14:bwMode="auto" r:id="rId483">
              <p14:nvContentPartPr>
                <p14:cNvPr id="252" name="Entrada de lápiz 251">
                  <a:extLst>
                    <a:ext uri="{FF2B5EF4-FFF2-40B4-BE49-F238E27FC236}">
                      <a16:creationId xmlns:a16="http://schemas.microsoft.com/office/drawing/2014/main" id="{03E2408B-69BA-5286-4E01-77FA6B750DED}"/>
                    </a:ext>
                  </a:extLst>
                </p14:cNvPr>
                <p14:cNvContentPartPr/>
                <p14:nvPr/>
              </p14:nvContentPartPr>
              <p14:xfrm>
                <a:off x="5702172" y="6130513"/>
                <a:ext cx="33840" cy="22320"/>
              </p14:xfrm>
            </p:contentPart>
          </mc:Choice>
          <mc:Fallback xmlns="">
            <p:pic>
              <p:nvPicPr>
                <p:cNvPr id="252" name="Entrada de lápiz 251">
                  <a:extLst>
                    <a:ext uri="{FF2B5EF4-FFF2-40B4-BE49-F238E27FC236}">
                      <a16:creationId xmlns:a16="http://schemas.microsoft.com/office/drawing/2014/main" id="{03E2408B-69BA-5286-4E01-77FA6B750DED}"/>
                    </a:ext>
                  </a:extLst>
                </p:cNvPr>
                <p:cNvPicPr/>
                <p:nvPr/>
              </p:nvPicPr>
              <p:blipFill>
                <a:blip r:embed="rId484"/>
                <a:stretch>
                  <a:fillRect/>
                </a:stretch>
              </p:blipFill>
              <p:spPr>
                <a:xfrm>
                  <a:off x="5694612" y="6122953"/>
                  <a:ext cx="4896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485">
              <p14:nvContentPartPr>
                <p14:cNvPr id="253" name="Entrada de lápiz 252">
                  <a:extLst>
                    <a:ext uri="{FF2B5EF4-FFF2-40B4-BE49-F238E27FC236}">
                      <a16:creationId xmlns:a16="http://schemas.microsoft.com/office/drawing/2014/main" id="{8356930A-42E4-C82D-2AD8-D238CF8B05ED}"/>
                    </a:ext>
                  </a:extLst>
                </p14:cNvPr>
                <p14:cNvContentPartPr/>
                <p14:nvPr/>
              </p14:nvContentPartPr>
              <p14:xfrm>
                <a:off x="5834292" y="5974273"/>
                <a:ext cx="147240" cy="187920"/>
              </p14:xfrm>
            </p:contentPart>
          </mc:Choice>
          <mc:Fallback xmlns="">
            <p:pic>
              <p:nvPicPr>
                <p:cNvPr id="253" name="Entrada de lápiz 252">
                  <a:extLst>
                    <a:ext uri="{FF2B5EF4-FFF2-40B4-BE49-F238E27FC236}">
                      <a16:creationId xmlns:a16="http://schemas.microsoft.com/office/drawing/2014/main" id="{8356930A-42E4-C82D-2AD8-D238CF8B05ED}"/>
                    </a:ext>
                  </a:extLst>
                </p:cNvPr>
                <p:cNvPicPr/>
                <p:nvPr/>
              </p:nvPicPr>
              <p:blipFill>
                <a:blip r:embed="rId486"/>
                <a:stretch>
                  <a:fillRect/>
                </a:stretch>
              </p:blipFill>
              <p:spPr>
                <a:xfrm>
                  <a:off x="5826732" y="5966713"/>
                  <a:ext cx="162360" cy="203040"/>
                </a:xfrm>
                <a:prstGeom prst="rect">
                  <a:avLst/>
                </a:prstGeom>
              </p:spPr>
            </p:pic>
          </mc:Fallback>
        </mc:AlternateContent>
        <mc:AlternateContent xmlns:mc="http://schemas.openxmlformats.org/markup-compatibility/2006" xmlns:p14="http://schemas.microsoft.com/office/powerpoint/2010/main">
          <mc:Choice Requires="p14">
            <p:contentPart p14:bwMode="auto" r:id="rId487">
              <p14:nvContentPartPr>
                <p14:cNvPr id="254" name="Entrada de lápiz 253">
                  <a:extLst>
                    <a:ext uri="{FF2B5EF4-FFF2-40B4-BE49-F238E27FC236}">
                      <a16:creationId xmlns:a16="http://schemas.microsoft.com/office/drawing/2014/main" id="{E8EAF34E-23BD-F7C8-2A66-C5F91E078604}"/>
                    </a:ext>
                  </a:extLst>
                </p14:cNvPr>
                <p14:cNvContentPartPr/>
                <p14:nvPr/>
              </p14:nvContentPartPr>
              <p14:xfrm>
                <a:off x="6002412" y="5881393"/>
                <a:ext cx="115560" cy="279360"/>
              </p14:xfrm>
            </p:contentPart>
          </mc:Choice>
          <mc:Fallback xmlns="">
            <p:pic>
              <p:nvPicPr>
                <p:cNvPr id="254" name="Entrada de lápiz 253">
                  <a:extLst>
                    <a:ext uri="{FF2B5EF4-FFF2-40B4-BE49-F238E27FC236}">
                      <a16:creationId xmlns:a16="http://schemas.microsoft.com/office/drawing/2014/main" id="{E8EAF34E-23BD-F7C8-2A66-C5F91E078604}"/>
                    </a:ext>
                  </a:extLst>
                </p:cNvPr>
                <p:cNvPicPr/>
                <p:nvPr/>
              </p:nvPicPr>
              <p:blipFill>
                <a:blip r:embed="rId488"/>
                <a:stretch>
                  <a:fillRect/>
                </a:stretch>
              </p:blipFill>
              <p:spPr>
                <a:xfrm>
                  <a:off x="5994852" y="5873833"/>
                  <a:ext cx="130680" cy="294480"/>
                </a:xfrm>
                <a:prstGeom prst="rect">
                  <a:avLst/>
                </a:prstGeom>
              </p:spPr>
            </p:pic>
          </mc:Fallback>
        </mc:AlternateContent>
        <mc:AlternateContent xmlns:mc="http://schemas.openxmlformats.org/markup-compatibility/2006" xmlns:p14="http://schemas.microsoft.com/office/powerpoint/2010/main">
          <mc:Choice Requires="p14">
            <p:contentPart p14:bwMode="auto" r:id="rId489">
              <p14:nvContentPartPr>
                <p14:cNvPr id="255" name="Entrada de lápiz 254">
                  <a:extLst>
                    <a:ext uri="{FF2B5EF4-FFF2-40B4-BE49-F238E27FC236}">
                      <a16:creationId xmlns:a16="http://schemas.microsoft.com/office/drawing/2014/main" id="{42C47218-85CE-290C-08BD-1045A952B41A}"/>
                    </a:ext>
                  </a:extLst>
                </p14:cNvPr>
                <p14:cNvContentPartPr/>
                <p14:nvPr/>
              </p14:nvContentPartPr>
              <p14:xfrm>
                <a:off x="6055332" y="5785993"/>
                <a:ext cx="47160" cy="61560"/>
              </p14:xfrm>
            </p:contentPart>
          </mc:Choice>
          <mc:Fallback xmlns="">
            <p:pic>
              <p:nvPicPr>
                <p:cNvPr id="255" name="Entrada de lápiz 254">
                  <a:extLst>
                    <a:ext uri="{FF2B5EF4-FFF2-40B4-BE49-F238E27FC236}">
                      <a16:creationId xmlns:a16="http://schemas.microsoft.com/office/drawing/2014/main" id="{42C47218-85CE-290C-08BD-1045A952B41A}"/>
                    </a:ext>
                  </a:extLst>
                </p:cNvPr>
                <p:cNvPicPr/>
                <p:nvPr/>
              </p:nvPicPr>
              <p:blipFill>
                <a:blip r:embed="rId490"/>
                <a:stretch>
                  <a:fillRect/>
                </a:stretch>
              </p:blipFill>
              <p:spPr>
                <a:xfrm>
                  <a:off x="6047772" y="5778433"/>
                  <a:ext cx="62280" cy="76680"/>
                </a:xfrm>
                <a:prstGeom prst="rect">
                  <a:avLst/>
                </a:prstGeom>
              </p:spPr>
            </p:pic>
          </mc:Fallback>
        </mc:AlternateContent>
        <mc:AlternateContent xmlns:mc="http://schemas.openxmlformats.org/markup-compatibility/2006" xmlns:p14="http://schemas.microsoft.com/office/powerpoint/2010/main">
          <mc:Choice Requires="p14">
            <p:contentPart p14:bwMode="auto" r:id="rId491">
              <p14:nvContentPartPr>
                <p14:cNvPr id="257" name="Entrada de lápiz 256">
                  <a:extLst>
                    <a:ext uri="{FF2B5EF4-FFF2-40B4-BE49-F238E27FC236}">
                      <a16:creationId xmlns:a16="http://schemas.microsoft.com/office/drawing/2014/main" id="{5EB71B30-34CF-02C3-6BD8-92AC27F8B0AD}"/>
                    </a:ext>
                  </a:extLst>
                </p14:cNvPr>
                <p14:cNvContentPartPr/>
                <p14:nvPr/>
              </p14:nvContentPartPr>
              <p14:xfrm>
                <a:off x="6324972" y="5884633"/>
                <a:ext cx="131760" cy="317520"/>
              </p14:xfrm>
            </p:contentPart>
          </mc:Choice>
          <mc:Fallback xmlns="">
            <p:pic>
              <p:nvPicPr>
                <p:cNvPr id="257" name="Entrada de lápiz 256">
                  <a:extLst>
                    <a:ext uri="{FF2B5EF4-FFF2-40B4-BE49-F238E27FC236}">
                      <a16:creationId xmlns:a16="http://schemas.microsoft.com/office/drawing/2014/main" id="{5EB71B30-34CF-02C3-6BD8-92AC27F8B0AD}"/>
                    </a:ext>
                  </a:extLst>
                </p:cNvPr>
                <p:cNvPicPr/>
                <p:nvPr/>
              </p:nvPicPr>
              <p:blipFill>
                <a:blip r:embed="rId492"/>
                <a:stretch>
                  <a:fillRect/>
                </a:stretch>
              </p:blipFill>
              <p:spPr>
                <a:xfrm>
                  <a:off x="6317412" y="5877073"/>
                  <a:ext cx="146520" cy="332640"/>
                </a:xfrm>
                <a:prstGeom prst="rect">
                  <a:avLst/>
                </a:prstGeom>
              </p:spPr>
            </p:pic>
          </mc:Fallback>
        </mc:AlternateContent>
        <mc:AlternateContent xmlns:mc="http://schemas.openxmlformats.org/markup-compatibility/2006" xmlns:p14="http://schemas.microsoft.com/office/powerpoint/2010/main">
          <mc:Choice Requires="p14">
            <p:contentPart p14:bwMode="auto" r:id="rId493">
              <p14:nvContentPartPr>
                <p14:cNvPr id="258" name="Entrada de lápiz 257">
                  <a:extLst>
                    <a:ext uri="{FF2B5EF4-FFF2-40B4-BE49-F238E27FC236}">
                      <a16:creationId xmlns:a16="http://schemas.microsoft.com/office/drawing/2014/main" id="{5AC2CBCA-7DAD-7A26-6ADD-44165AC1E01F}"/>
                    </a:ext>
                  </a:extLst>
                </p14:cNvPr>
                <p14:cNvContentPartPr/>
                <p14:nvPr/>
              </p14:nvContentPartPr>
              <p14:xfrm>
                <a:off x="6496332" y="6081193"/>
                <a:ext cx="46080" cy="40320"/>
              </p14:xfrm>
            </p:contentPart>
          </mc:Choice>
          <mc:Fallback xmlns="">
            <p:pic>
              <p:nvPicPr>
                <p:cNvPr id="258" name="Entrada de lápiz 257">
                  <a:extLst>
                    <a:ext uri="{FF2B5EF4-FFF2-40B4-BE49-F238E27FC236}">
                      <a16:creationId xmlns:a16="http://schemas.microsoft.com/office/drawing/2014/main" id="{5AC2CBCA-7DAD-7A26-6ADD-44165AC1E01F}"/>
                    </a:ext>
                  </a:extLst>
                </p:cNvPr>
                <p:cNvPicPr/>
                <p:nvPr/>
              </p:nvPicPr>
              <p:blipFill>
                <a:blip r:embed="rId494"/>
                <a:stretch>
                  <a:fillRect/>
                </a:stretch>
              </p:blipFill>
              <p:spPr>
                <a:xfrm>
                  <a:off x="6488772" y="6073633"/>
                  <a:ext cx="61200" cy="55440"/>
                </a:xfrm>
                <a:prstGeom prst="rect">
                  <a:avLst/>
                </a:prstGeom>
              </p:spPr>
            </p:pic>
          </mc:Fallback>
        </mc:AlternateContent>
        <mc:AlternateContent xmlns:mc="http://schemas.openxmlformats.org/markup-compatibility/2006" xmlns:p14="http://schemas.microsoft.com/office/powerpoint/2010/main">
          <mc:Choice Requires="p14">
            <p:contentPart p14:bwMode="auto" r:id="rId495">
              <p14:nvContentPartPr>
                <p14:cNvPr id="259" name="Entrada de lápiz 258">
                  <a:extLst>
                    <a:ext uri="{FF2B5EF4-FFF2-40B4-BE49-F238E27FC236}">
                      <a16:creationId xmlns:a16="http://schemas.microsoft.com/office/drawing/2014/main" id="{6077947F-1D2B-E0EC-85C7-6BC37B253C5D}"/>
                    </a:ext>
                  </a:extLst>
                </p14:cNvPr>
                <p14:cNvContentPartPr/>
                <p14:nvPr/>
              </p14:nvContentPartPr>
              <p14:xfrm>
                <a:off x="6637092" y="5853313"/>
                <a:ext cx="106560" cy="221400"/>
              </p14:xfrm>
            </p:contentPart>
          </mc:Choice>
          <mc:Fallback xmlns="">
            <p:pic>
              <p:nvPicPr>
                <p:cNvPr id="259" name="Entrada de lápiz 258">
                  <a:extLst>
                    <a:ext uri="{FF2B5EF4-FFF2-40B4-BE49-F238E27FC236}">
                      <a16:creationId xmlns:a16="http://schemas.microsoft.com/office/drawing/2014/main" id="{6077947F-1D2B-E0EC-85C7-6BC37B253C5D}"/>
                    </a:ext>
                  </a:extLst>
                </p:cNvPr>
                <p:cNvPicPr/>
                <p:nvPr/>
              </p:nvPicPr>
              <p:blipFill>
                <a:blip r:embed="rId496"/>
                <a:stretch>
                  <a:fillRect/>
                </a:stretch>
              </p:blipFill>
              <p:spPr>
                <a:xfrm>
                  <a:off x="6629532" y="5845753"/>
                  <a:ext cx="121680" cy="236520"/>
                </a:xfrm>
                <a:prstGeom prst="rect">
                  <a:avLst/>
                </a:prstGeom>
              </p:spPr>
            </p:pic>
          </mc:Fallback>
        </mc:AlternateContent>
        <mc:AlternateContent xmlns:mc="http://schemas.openxmlformats.org/markup-compatibility/2006" xmlns:p14="http://schemas.microsoft.com/office/powerpoint/2010/main">
          <mc:Choice Requires="p14">
            <p:contentPart p14:bwMode="auto" r:id="rId497">
              <p14:nvContentPartPr>
                <p14:cNvPr id="262" name="Entrada de lápiz 261">
                  <a:extLst>
                    <a:ext uri="{FF2B5EF4-FFF2-40B4-BE49-F238E27FC236}">
                      <a16:creationId xmlns:a16="http://schemas.microsoft.com/office/drawing/2014/main" id="{69728F8D-5771-7A40-1C05-19F254D4F2DD}"/>
                    </a:ext>
                  </a:extLst>
                </p14:cNvPr>
                <p14:cNvContentPartPr/>
                <p14:nvPr/>
              </p14:nvContentPartPr>
              <p14:xfrm>
                <a:off x="7174572" y="5905513"/>
                <a:ext cx="114480" cy="360"/>
              </p14:xfrm>
            </p:contentPart>
          </mc:Choice>
          <mc:Fallback xmlns="">
            <p:pic>
              <p:nvPicPr>
                <p:cNvPr id="262" name="Entrada de lápiz 261">
                  <a:extLst>
                    <a:ext uri="{FF2B5EF4-FFF2-40B4-BE49-F238E27FC236}">
                      <a16:creationId xmlns:a16="http://schemas.microsoft.com/office/drawing/2014/main" id="{69728F8D-5771-7A40-1C05-19F254D4F2DD}"/>
                    </a:ext>
                  </a:extLst>
                </p:cNvPr>
                <p:cNvPicPr/>
                <p:nvPr/>
              </p:nvPicPr>
              <p:blipFill>
                <a:blip r:embed="rId498"/>
                <a:stretch>
                  <a:fillRect/>
                </a:stretch>
              </p:blipFill>
              <p:spPr>
                <a:xfrm>
                  <a:off x="7167012" y="5897953"/>
                  <a:ext cx="129600" cy="15480"/>
                </a:xfrm>
                <a:prstGeom prst="rect">
                  <a:avLst/>
                </a:prstGeom>
              </p:spPr>
            </p:pic>
          </mc:Fallback>
        </mc:AlternateContent>
        <mc:AlternateContent xmlns:mc="http://schemas.openxmlformats.org/markup-compatibility/2006" xmlns:p14="http://schemas.microsoft.com/office/powerpoint/2010/main">
          <mc:Choice Requires="p14">
            <p:contentPart p14:bwMode="auto" r:id="rId499">
              <p14:nvContentPartPr>
                <p14:cNvPr id="263" name="Entrada de lápiz 262">
                  <a:extLst>
                    <a:ext uri="{FF2B5EF4-FFF2-40B4-BE49-F238E27FC236}">
                      <a16:creationId xmlns:a16="http://schemas.microsoft.com/office/drawing/2014/main" id="{2CDA8E73-4D88-D083-AF2C-4FBBD8834CDD}"/>
                    </a:ext>
                  </a:extLst>
                </p14:cNvPr>
                <p14:cNvContentPartPr/>
                <p14:nvPr/>
              </p14:nvContentPartPr>
              <p14:xfrm>
                <a:off x="7203732" y="5967433"/>
                <a:ext cx="97200" cy="23760"/>
              </p14:xfrm>
            </p:contentPart>
          </mc:Choice>
          <mc:Fallback xmlns="">
            <p:pic>
              <p:nvPicPr>
                <p:cNvPr id="263" name="Entrada de lápiz 262">
                  <a:extLst>
                    <a:ext uri="{FF2B5EF4-FFF2-40B4-BE49-F238E27FC236}">
                      <a16:creationId xmlns:a16="http://schemas.microsoft.com/office/drawing/2014/main" id="{2CDA8E73-4D88-D083-AF2C-4FBBD8834CDD}"/>
                    </a:ext>
                  </a:extLst>
                </p:cNvPr>
                <p:cNvPicPr/>
                <p:nvPr/>
              </p:nvPicPr>
              <p:blipFill>
                <a:blip r:embed="rId500"/>
                <a:stretch>
                  <a:fillRect/>
                </a:stretch>
              </p:blipFill>
              <p:spPr>
                <a:xfrm>
                  <a:off x="7196172" y="5959873"/>
                  <a:ext cx="112320" cy="38880"/>
                </a:xfrm>
                <a:prstGeom prst="rect">
                  <a:avLst/>
                </a:prstGeom>
              </p:spPr>
            </p:pic>
          </mc:Fallback>
        </mc:AlternateContent>
        <mc:AlternateContent xmlns:mc="http://schemas.openxmlformats.org/markup-compatibility/2006" xmlns:p14="http://schemas.microsoft.com/office/powerpoint/2010/main">
          <mc:Choice Requires="p14">
            <p:contentPart p14:bwMode="auto" r:id="rId501">
              <p14:nvContentPartPr>
                <p14:cNvPr id="269" name="Entrada de lápiz 268">
                  <a:extLst>
                    <a:ext uri="{FF2B5EF4-FFF2-40B4-BE49-F238E27FC236}">
                      <a16:creationId xmlns:a16="http://schemas.microsoft.com/office/drawing/2014/main" id="{31A67348-0051-1E38-B99C-D0D483ADCBA0}"/>
                    </a:ext>
                  </a:extLst>
                </p14:cNvPr>
                <p14:cNvContentPartPr/>
                <p14:nvPr/>
              </p14:nvContentPartPr>
              <p14:xfrm>
                <a:off x="7044252" y="5357953"/>
                <a:ext cx="113400" cy="14400"/>
              </p14:xfrm>
            </p:contentPart>
          </mc:Choice>
          <mc:Fallback xmlns="">
            <p:pic>
              <p:nvPicPr>
                <p:cNvPr id="269" name="Entrada de lápiz 268">
                  <a:extLst>
                    <a:ext uri="{FF2B5EF4-FFF2-40B4-BE49-F238E27FC236}">
                      <a16:creationId xmlns:a16="http://schemas.microsoft.com/office/drawing/2014/main" id="{31A67348-0051-1E38-B99C-D0D483ADCBA0}"/>
                    </a:ext>
                  </a:extLst>
                </p:cNvPr>
                <p:cNvPicPr/>
                <p:nvPr/>
              </p:nvPicPr>
              <p:blipFill>
                <a:blip r:embed="rId502"/>
                <a:stretch>
                  <a:fillRect/>
                </a:stretch>
              </p:blipFill>
              <p:spPr>
                <a:xfrm>
                  <a:off x="7036692" y="5350753"/>
                  <a:ext cx="12852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503">
              <p14:nvContentPartPr>
                <p14:cNvPr id="270" name="Entrada de lápiz 269">
                  <a:extLst>
                    <a:ext uri="{FF2B5EF4-FFF2-40B4-BE49-F238E27FC236}">
                      <a16:creationId xmlns:a16="http://schemas.microsoft.com/office/drawing/2014/main" id="{0EC20469-38AC-F393-2D79-A6D0A87DFFDB}"/>
                    </a:ext>
                  </a:extLst>
                </p14:cNvPr>
                <p14:cNvContentPartPr/>
                <p14:nvPr/>
              </p14:nvContentPartPr>
              <p14:xfrm>
                <a:off x="7081332" y="5446513"/>
                <a:ext cx="135360" cy="9720"/>
              </p14:xfrm>
            </p:contentPart>
          </mc:Choice>
          <mc:Fallback xmlns="">
            <p:pic>
              <p:nvPicPr>
                <p:cNvPr id="270" name="Entrada de lápiz 269">
                  <a:extLst>
                    <a:ext uri="{FF2B5EF4-FFF2-40B4-BE49-F238E27FC236}">
                      <a16:creationId xmlns:a16="http://schemas.microsoft.com/office/drawing/2014/main" id="{0EC20469-38AC-F393-2D79-A6D0A87DFFDB}"/>
                    </a:ext>
                  </a:extLst>
                </p:cNvPr>
                <p:cNvPicPr/>
                <p:nvPr/>
              </p:nvPicPr>
              <p:blipFill>
                <a:blip r:embed="rId504"/>
                <a:stretch>
                  <a:fillRect/>
                </a:stretch>
              </p:blipFill>
              <p:spPr>
                <a:xfrm>
                  <a:off x="7073772" y="5438953"/>
                  <a:ext cx="150480" cy="24840"/>
                </a:xfrm>
                <a:prstGeom prst="rect">
                  <a:avLst/>
                </a:prstGeom>
              </p:spPr>
            </p:pic>
          </mc:Fallback>
        </mc:AlternateContent>
        <mc:AlternateContent xmlns:mc="http://schemas.openxmlformats.org/markup-compatibility/2006" xmlns:p14="http://schemas.microsoft.com/office/powerpoint/2010/main">
          <mc:Choice Requires="p14">
            <p:contentPart p14:bwMode="auto" r:id="rId505">
              <p14:nvContentPartPr>
                <p14:cNvPr id="272" name="Entrada de lápiz 271">
                  <a:extLst>
                    <a:ext uri="{FF2B5EF4-FFF2-40B4-BE49-F238E27FC236}">
                      <a16:creationId xmlns:a16="http://schemas.microsoft.com/office/drawing/2014/main" id="{5135E7F1-E3F7-ED98-D5BF-5488E98CF4B5}"/>
                    </a:ext>
                  </a:extLst>
                </p14:cNvPr>
                <p14:cNvContentPartPr/>
                <p14:nvPr/>
              </p14:nvContentPartPr>
              <p14:xfrm>
                <a:off x="7407492" y="5283073"/>
                <a:ext cx="137520" cy="225720"/>
              </p14:xfrm>
            </p:contentPart>
          </mc:Choice>
          <mc:Fallback xmlns="">
            <p:pic>
              <p:nvPicPr>
                <p:cNvPr id="272" name="Entrada de lápiz 271">
                  <a:extLst>
                    <a:ext uri="{FF2B5EF4-FFF2-40B4-BE49-F238E27FC236}">
                      <a16:creationId xmlns:a16="http://schemas.microsoft.com/office/drawing/2014/main" id="{5135E7F1-E3F7-ED98-D5BF-5488E98CF4B5}"/>
                    </a:ext>
                  </a:extLst>
                </p:cNvPr>
                <p:cNvPicPr/>
                <p:nvPr/>
              </p:nvPicPr>
              <p:blipFill>
                <a:blip r:embed="rId506"/>
                <a:stretch>
                  <a:fillRect/>
                </a:stretch>
              </p:blipFill>
              <p:spPr>
                <a:xfrm>
                  <a:off x="7399932" y="5275513"/>
                  <a:ext cx="152280" cy="240480"/>
                </a:xfrm>
                <a:prstGeom prst="rect">
                  <a:avLst/>
                </a:prstGeom>
              </p:spPr>
            </p:pic>
          </mc:Fallback>
        </mc:AlternateContent>
        <mc:AlternateContent xmlns:mc="http://schemas.openxmlformats.org/markup-compatibility/2006" xmlns:p14="http://schemas.microsoft.com/office/powerpoint/2010/main">
          <mc:Choice Requires="p14">
            <p:contentPart p14:bwMode="auto" r:id="rId507">
              <p14:nvContentPartPr>
                <p14:cNvPr id="273" name="Entrada de lápiz 272">
                  <a:extLst>
                    <a:ext uri="{FF2B5EF4-FFF2-40B4-BE49-F238E27FC236}">
                      <a16:creationId xmlns:a16="http://schemas.microsoft.com/office/drawing/2014/main" id="{F96A0285-D745-5E60-F186-569858E592ED}"/>
                    </a:ext>
                  </a:extLst>
                </p14:cNvPr>
                <p14:cNvContentPartPr/>
                <p14:nvPr/>
              </p14:nvContentPartPr>
              <p14:xfrm>
                <a:off x="7680732" y="5443633"/>
                <a:ext cx="24840" cy="19800"/>
              </p14:xfrm>
            </p:contentPart>
          </mc:Choice>
          <mc:Fallback xmlns="">
            <p:pic>
              <p:nvPicPr>
                <p:cNvPr id="273" name="Entrada de lápiz 272">
                  <a:extLst>
                    <a:ext uri="{FF2B5EF4-FFF2-40B4-BE49-F238E27FC236}">
                      <a16:creationId xmlns:a16="http://schemas.microsoft.com/office/drawing/2014/main" id="{F96A0285-D745-5E60-F186-569858E592ED}"/>
                    </a:ext>
                  </a:extLst>
                </p:cNvPr>
                <p:cNvPicPr/>
                <p:nvPr/>
              </p:nvPicPr>
              <p:blipFill>
                <a:blip r:embed="rId508"/>
                <a:stretch>
                  <a:fillRect/>
                </a:stretch>
              </p:blipFill>
              <p:spPr>
                <a:xfrm>
                  <a:off x="7673172" y="5436073"/>
                  <a:ext cx="39960"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509">
              <p14:nvContentPartPr>
                <p14:cNvPr id="274" name="Entrada de lápiz 273">
                  <a:extLst>
                    <a:ext uri="{FF2B5EF4-FFF2-40B4-BE49-F238E27FC236}">
                      <a16:creationId xmlns:a16="http://schemas.microsoft.com/office/drawing/2014/main" id="{F4CBB685-63CE-241D-C582-9A9B36B92061}"/>
                    </a:ext>
                  </a:extLst>
                </p14:cNvPr>
                <p14:cNvContentPartPr/>
                <p14:nvPr/>
              </p14:nvContentPartPr>
              <p14:xfrm>
                <a:off x="7778652" y="5257513"/>
                <a:ext cx="74880" cy="232920"/>
              </p14:xfrm>
            </p:contentPart>
          </mc:Choice>
          <mc:Fallback xmlns="">
            <p:pic>
              <p:nvPicPr>
                <p:cNvPr id="274" name="Entrada de lápiz 273">
                  <a:extLst>
                    <a:ext uri="{FF2B5EF4-FFF2-40B4-BE49-F238E27FC236}">
                      <a16:creationId xmlns:a16="http://schemas.microsoft.com/office/drawing/2014/main" id="{F4CBB685-63CE-241D-C582-9A9B36B92061}"/>
                    </a:ext>
                  </a:extLst>
                </p:cNvPr>
                <p:cNvPicPr/>
                <p:nvPr/>
              </p:nvPicPr>
              <p:blipFill>
                <a:blip r:embed="rId510"/>
                <a:stretch>
                  <a:fillRect/>
                </a:stretch>
              </p:blipFill>
              <p:spPr>
                <a:xfrm>
                  <a:off x="7771092" y="5249953"/>
                  <a:ext cx="90000" cy="248040"/>
                </a:xfrm>
                <a:prstGeom prst="rect">
                  <a:avLst/>
                </a:prstGeom>
              </p:spPr>
            </p:pic>
          </mc:Fallback>
        </mc:AlternateContent>
        <mc:AlternateContent xmlns:mc="http://schemas.openxmlformats.org/markup-compatibility/2006" xmlns:p14="http://schemas.microsoft.com/office/powerpoint/2010/main">
          <mc:Choice Requires="p14">
            <p:contentPart p14:bwMode="auto" r:id="rId511">
              <p14:nvContentPartPr>
                <p14:cNvPr id="275" name="Entrada de lápiz 274">
                  <a:extLst>
                    <a:ext uri="{FF2B5EF4-FFF2-40B4-BE49-F238E27FC236}">
                      <a16:creationId xmlns:a16="http://schemas.microsoft.com/office/drawing/2014/main" id="{C0189695-F8A3-72BD-ABD0-0BDEC42C97A3}"/>
                    </a:ext>
                  </a:extLst>
                </p14:cNvPr>
                <p14:cNvContentPartPr/>
                <p14:nvPr/>
              </p14:nvContentPartPr>
              <p14:xfrm>
                <a:off x="7913292" y="5276953"/>
                <a:ext cx="112320" cy="223920"/>
              </p14:xfrm>
            </p:contentPart>
          </mc:Choice>
          <mc:Fallback xmlns="">
            <p:pic>
              <p:nvPicPr>
                <p:cNvPr id="275" name="Entrada de lápiz 274">
                  <a:extLst>
                    <a:ext uri="{FF2B5EF4-FFF2-40B4-BE49-F238E27FC236}">
                      <a16:creationId xmlns:a16="http://schemas.microsoft.com/office/drawing/2014/main" id="{C0189695-F8A3-72BD-ABD0-0BDEC42C97A3}"/>
                    </a:ext>
                  </a:extLst>
                </p:cNvPr>
                <p:cNvPicPr/>
                <p:nvPr/>
              </p:nvPicPr>
              <p:blipFill>
                <a:blip r:embed="rId512"/>
                <a:stretch>
                  <a:fillRect/>
                </a:stretch>
              </p:blipFill>
              <p:spPr>
                <a:xfrm>
                  <a:off x="7905732" y="5269393"/>
                  <a:ext cx="127440" cy="239040"/>
                </a:xfrm>
                <a:prstGeom prst="rect">
                  <a:avLst/>
                </a:prstGeom>
              </p:spPr>
            </p:pic>
          </mc:Fallback>
        </mc:AlternateContent>
        <mc:AlternateContent xmlns:mc="http://schemas.openxmlformats.org/markup-compatibility/2006" xmlns:p14="http://schemas.microsoft.com/office/powerpoint/2010/main">
          <mc:Choice Requires="p14">
            <p:contentPart p14:bwMode="auto" r:id="rId513">
              <p14:nvContentPartPr>
                <p14:cNvPr id="277" name="Entrada de lápiz 276">
                  <a:extLst>
                    <a:ext uri="{FF2B5EF4-FFF2-40B4-BE49-F238E27FC236}">
                      <a16:creationId xmlns:a16="http://schemas.microsoft.com/office/drawing/2014/main" id="{E3A776B9-C675-800E-2C46-2B4C83CA06B5}"/>
                    </a:ext>
                  </a:extLst>
                </p14:cNvPr>
                <p14:cNvContentPartPr/>
                <p14:nvPr/>
              </p14:nvContentPartPr>
              <p14:xfrm>
                <a:off x="6953532" y="4816153"/>
                <a:ext cx="129600" cy="20520"/>
              </p14:xfrm>
            </p:contentPart>
          </mc:Choice>
          <mc:Fallback xmlns="">
            <p:pic>
              <p:nvPicPr>
                <p:cNvPr id="277" name="Entrada de lápiz 276">
                  <a:extLst>
                    <a:ext uri="{FF2B5EF4-FFF2-40B4-BE49-F238E27FC236}">
                      <a16:creationId xmlns:a16="http://schemas.microsoft.com/office/drawing/2014/main" id="{E3A776B9-C675-800E-2C46-2B4C83CA06B5}"/>
                    </a:ext>
                  </a:extLst>
                </p:cNvPr>
                <p:cNvPicPr/>
                <p:nvPr/>
              </p:nvPicPr>
              <p:blipFill>
                <a:blip r:embed="rId514"/>
                <a:stretch>
                  <a:fillRect/>
                </a:stretch>
              </p:blipFill>
              <p:spPr>
                <a:xfrm>
                  <a:off x="6945972" y="4808593"/>
                  <a:ext cx="144720" cy="35640"/>
                </a:xfrm>
                <a:prstGeom prst="rect">
                  <a:avLst/>
                </a:prstGeom>
              </p:spPr>
            </p:pic>
          </mc:Fallback>
        </mc:AlternateContent>
        <mc:AlternateContent xmlns:mc="http://schemas.openxmlformats.org/markup-compatibility/2006" xmlns:p14="http://schemas.microsoft.com/office/powerpoint/2010/main">
          <mc:Choice Requires="p14">
            <p:contentPart p14:bwMode="auto" r:id="rId515">
              <p14:nvContentPartPr>
                <p14:cNvPr id="278" name="Entrada de lápiz 277">
                  <a:extLst>
                    <a:ext uri="{FF2B5EF4-FFF2-40B4-BE49-F238E27FC236}">
                      <a16:creationId xmlns:a16="http://schemas.microsoft.com/office/drawing/2014/main" id="{98068467-9F20-9DCE-1B59-C875D62B689A}"/>
                    </a:ext>
                  </a:extLst>
                </p14:cNvPr>
                <p14:cNvContentPartPr/>
                <p14:nvPr/>
              </p14:nvContentPartPr>
              <p14:xfrm>
                <a:off x="6971532" y="4916233"/>
                <a:ext cx="139320" cy="15840"/>
              </p14:xfrm>
            </p:contentPart>
          </mc:Choice>
          <mc:Fallback xmlns="">
            <p:pic>
              <p:nvPicPr>
                <p:cNvPr id="278" name="Entrada de lápiz 277">
                  <a:extLst>
                    <a:ext uri="{FF2B5EF4-FFF2-40B4-BE49-F238E27FC236}">
                      <a16:creationId xmlns:a16="http://schemas.microsoft.com/office/drawing/2014/main" id="{98068467-9F20-9DCE-1B59-C875D62B689A}"/>
                    </a:ext>
                  </a:extLst>
                </p:cNvPr>
                <p:cNvPicPr/>
                <p:nvPr/>
              </p:nvPicPr>
              <p:blipFill>
                <a:blip r:embed="rId516"/>
                <a:stretch>
                  <a:fillRect/>
                </a:stretch>
              </p:blipFill>
              <p:spPr>
                <a:xfrm>
                  <a:off x="6963972" y="4908673"/>
                  <a:ext cx="15444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517">
              <p14:nvContentPartPr>
                <p14:cNvPr id="280" name="Entrada de lápiz 279">
                  <a:extLst>
                    <a:ext uri="{FF2B5EF4-FFF2-40B4-BE49-F238E27FC236}">
                      <a16:creationId xmlns:a16="http://schemas.microsoft.com/office/drawing/2014/main" id="{24DF3ADF-FA74-0CD1-A1BE-7005DF0C2D62}"/>
                    </a:ext>
                  </a:extLst>
                </p14:cNvPr>
                <p14:cNvContentPartPr/>
                <p14:nvPr/>
              </p14:nvContentPartPr>
              <p14:xfrm>
                <a:off x="7283292" y="4755673"/>
                <a:ext cx="153720" cy="218520"/>
              </p14:xfrm>
            </p:contentPart>
          </mc:Choice>
          <mc:Fallback xmlns="">
            <p:pic>
              <p:nvPicPr>
                <p:cNvPr id="280" name="Entrada de lápiz 279">
                  <a:extLst>
                    <a:ext uri="{FF2B5EF4-FFF2-40B4-BE49-F238E27FC236}">
                      <a16:creationId xmlns:a16="http://schemas.microsoft.com/office/drawing/2014/main" id="{24DF3ADF-FA74-0CD1-A1BE-7005DF0C2D62}"/>
                    </a:ext>
                  </a:extLst>
                </p:cNvPr>
                <p:cNvPicPr/>
                <p:nvPr/>
              </p:nvPicPr>
              <p:blipFill>
                <a:blip r:embed="rId518"/>
                <a:stretch>
                  <a:fillRect/>
                </a:stretch>
              </p:blipFill>
              <p:spPr>
                <a:xfrm>
                  <a:off x="7275732" y="4748113"/>
                  <a:ext cx="168840" cy="233640"/>
                </a:xfrm>
                <a:prstGeom prst="rect">
                  <a:avLst/>
                </a:prstGeom>
              </p:spPr>
            </p:pic>
          </mc:Fallback>
        </mc:AlternateContent>
        <mc:AlternateContent xmlns:mc="http://schemas.openxmlformats.org/markup-compatibility/2006" xmlns:p14="http://schemas.microsoft.com/office/powerpoint/2010/main">
          <mc:Choice Requires="p14">
            <p:contentPart p14:bwMode="auto" r:id="rId519">
              <p14:nvContentPartPr>
                <p14:cNvPr id="281" name="Entrada de lápiz 280">
                  <a:extLst>
                    <a:ext uri="{FF2B5EF4-FFF2-40B4-BE49-F238E27FC236}">
                      <a16:creationId xmlns:a16="http://schemas.microsoft.com/office/drawing/2014/main" id="{4473A0AF-C08C-4C60-EA53-5A1F59C74D15}"/>
                    </a:ext>
                  </a:extLst>
                </p14:cNvPr>
                <p14:cNvContentPartPr/>
                <p14:nvPr/>
              </p14:nvContentPartPr>
              <p14:xfrm>
                <a:off x="7547892" y="4954753"/>
                <a:ext cx="54000" cy="35640"/>
              </p14:xfrm>
            </p:contentPart>
          </mc:Choice>
          <mc:Fallback xmlns="">
            <p:pic>
              <p:nvPicPr>
                <p:cNvPr id="281" name="Entrada de lápiz 280">
                  <a:extLst>
                    <a:ext uri="{FF2B5EF4-FFF2-40B4-BE49-F238E27FC236}">
                      <a16:creationId xmlns:a16="http://schemas.microsoft.com/office/drawing/2014/main" id="{4473A0AF-C08C-4C60-EA53-5A1F59C74D15}"/>
                    </a:ext>
                  </a:extLst>
                </p:cNvPr>
                <p:cNvPicPr/>
                <p:nvPr/>
              </p:nvPicPr>
              <p:blipFill>
                <a:blip r:embed="rId520"/>
                <a:stretch>
                  <a:fillRect/>
                </a:stretch>
              </p:blipFill>
              <p:spPr>
                <a:xfrm>
                  <a:off x="7540332" y="4947193"/>
                  <a:ext cx="6912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521">
              <p14:nvContentPartPr>
                <p14:cNvPr id="282" name="Entrada de lápiz 281">
                  <a:extLst>
                    <a:ext uri="{FF2B5EF4-FFF2-40B4-BE49-F238E27FC236}">
                      <a16:creationId xmlns:a16="http://schemas.microsoft.com/office/drawing/2014/main" id="{9E00E25C-EDFF-279E-0F15-ED5297CFF877}"/>
                    </a:ext>
                  </a:extLst>
                </p14:cNvPr>
                <p14:cNvContentPartPr/>
                <p14:nvPr/>
              </p14:nvContentPartPr>
              <p14:xfrm>
                <a:off x="7648692" y="4740193"/>
                <a:ext cx="128520" cy="180360"/>
              </p14:xfrm>
            </p:contentPart>
          </mc:Choice>
          <mc:Fallback xmlns="">
            <p:pic>
              <p:nvPicPr>
                <p:cNvPr id="282" name="Entrada de lápiz 281">
                  <a:extLst>
                    <a:ext uri="{FF2B5EF4-FFF2-40B4-BE49-F238E27FC236}">
                      <a16:creationId xmlns:a16="http://schemas.microsoft.com/office/drawing/2014/main" id="{9E00E25C-EDFF-279E-0F15-ED5297CFF877}"/>
                    </a:ext>
                  </a:extLst>
                </p:cNvPr>
                <p:cNvPicPr/>
                <p:nvPr/>
              </p:nvPicPr>
              <p:blipFill>
                <a:blip r:embed="rId522"/>
                <a:stretch>
                  <a:fillRect/>
                </a:stretch>
              </p:blipFill>
              <p:spPr>
                <a:xfrm>
                  <a:off x="7641132" y="4732633"/>
                  <a:ext cx="14364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523">
              <p14:nvContentPartPr>
                <p14:cNvPr id="283" name="Entrada de lápiz 282">
                  <a:extLst>
                    <a:ext uri="{FF2B5EF4-FFF2-40B4-BE49-F238E27FC236}">
                      <a16:creationId xmlns:a16="http://schemas.microsoft.com/office/drawing/2014/main" id="{68EF3C5C-A4F0-CA6F-D777-6056460611FB}"/>
                    </a:ext>
                  </a:extLst>
                </p14:cNvPr>
                <p14:cNvContentPartPr/>
                <p14:nvPr/>
              </p14:nvContentPartPr>
              <p14:xfrm>
                <a:off x="7862532" y="4700233"/>
                <a:ext cx="135000" cy="229680"/>
              </p14:xfrm>
            </p:contentPart>
          </mc:Choice>
          <mc:Fallback xmlns="">
            <p:pic>
              <p:nvPicPr>
                <p:cNvPr id="283" name="Entrada de lápiz 282">
                  <a:extLst>
                    <a:ext uri="{FF2B5EF4-FFF2-40B4-BE49-F238E27FC236}">
                      <a16:creationId xmlns:a16="http://schemas.microsoft.com/office/drawing/2014/main" id="{68EF3C5C-A4F0-CA6F-D777-6056460611FB}"/>
                    </a:ext>
                  </a:extLst>
                </p:cNvPr>
                <p:cNvPicPr/>
                <p:nvPr/>
              </p:nvPicPr>
              <p:blipFill>
                <a:blip r:embed="rId524"/>
                <a:stretch>
                  <a:fillRect/>
                </a:stretch>
              </p:blipFill>
              <p:spPr>
                <a:xfrm>
                  <a:off x="7854972" y="4692673"/>
                  <a:ext cx="150120" cy="244440"/>
                </a:xfrm>
                <a:prstGeom prst="rect">
                  <a:avLst/>
                </a:prstGeom>
              </p:spPr>
            </p:pic>
          </mc:Fallback>
        </mc:AlternateContent>
        <mc:AlternateContent xmlns:mc="http://schemas.openxmlformats.org/markup-compatibility/2006" xmlns:p14="http://schemas.microsoft.com/office/powerpoint/2010/main">
          <mc:Choice Requires="p14">
            <p:contentPart p14:bwMode="auto" r:id="rId525">
              <p14:nvContentPartPr>
                <p14:cNvPr id="284" name="Entrada de lápiz 283">
                  <a:extLst>
                    <a:ext uri="{FF2B5EF4-FFF2-40B4-BE49-F238E27FC236}">
                      <a16:creationId xmlns:a16="http://schemas.microsoft.com/office/drawing/2014/main" id="{FDDC848E-6499-9DB0-5538-79CA264AC578}"/>
                    </a:ext>
                  </a:extLst>
                </p14:cNvPr>
                <p14:cNvContentPartPr/>
                <p14:nvPr/>
              </p14:nvContentPartPr>
              <p14:xfrm>
                <a:off x="8050452" y="4690513"/>
                <a:ext cx="205920" cy="213480"/>
              </p14:xfrm>
            </p:contentPart>
          </mc:Choice>
          <mc:Fallback xmlns="">
            <p:pic>
              <p:nvPicPr>
                <p:cNvPr id="284" name="Entrada de lápiz 283">
                  <a:extLst>
                    <a:ext uri="{FF2B5EF4-FFF2-40B4-BE49-F238E27FC236}">
                      <a16:creationId xmlns:a16="http://schemas.microsoft.com/office/drawing/2014/main" id="{FDDC848E-6499-9DB0-5538-79CA264AC578}"/>
                    </a:ext>
                  </a:extLst>
                </p:cNvPr>
                <p:cNvPicPr/>
                <p:nvPr/>
              </p:nvPicPr>
              <p:blipFill>
                <a:blip r:embed="rId526"/>
                <a:stretch>
                  <a:fillRect/>
                </a:stretch>
              </p:blipFill>
              <p:spPr>
                <a:xfrm>
                  <a:off x="8042892" y="4682953"/>
                  <a:ext cx="221040" cy="228600"/>
                </a:xfrm>
                <a:prstGeom prst="rect">
                  <a:avLst/>
                </a:prstGeom>
              </p:spPr>
            </p:pic>
          </mc:Fallback>
        </mc:AlternateContent>
        <mc:AlternateContent xmlns:mc="http://schemas.openxmlformats.org/markup-compatibility/2006" xmlns:p14="http://schemas.microsoft.com/office/powerpoint/2010/main">
          <mc:Choice Requires="p14">
            <p:contentPart p14:bwMode="auto" r:id="rId527">
              <p14:nvContentPartPr>
                <p14:cNvPr id="265" name="Entrada de lápiz 264">
                  <a:extLst>
                    <a:ext uri="{FF2B5EF4-FFF2-40B4-BE49-F238E27FC236}">
                      <a16:creationId xmlns:a16="http://schemas.microsoft.com/office/drawing/2014/main" id="{40A48697-3FDC-3F02-DAEF-B936A3EB8AA4}"/>
                    </a:ext>
                  </a:extLst>
                </p14:cNvPr>
                <p14:cNvContentPartPr/>
                <p14:nvPr/>
              </p14:nvContentPartPr>
              <p14:xfrm>
                <a:off x="7585332" y="5921353"/>
                <a:ext cx="45000" cy="68400"/>
              </p14:xfrm>
            </p:contentPart>
          </mc:Choice>
          <mc:Fallback xmlns="">
            <p:pic>
              <p:nvPicPr>
                <p:cNvPr id="265" name="Entrada de lápiz 264">
                  <a:extLst>
                    <a:ext uri="{FF2B5EF4-FFF2-40B4-BE49-F238E27FC236}">
                      <a16:creationId xmlns:a16="http://schemas.microsoft.com/office/drawing/2014/main" id="{40A48697-3FDC-3F02-DAEF-B936A3EB8AA4}"/>
                    </a:ext>
                  </a:extLst>
                </p:cNvPr>
                <p:cNvPicPr/>
                <p:nvPr/>
              </p:nvPicPr>
              <p:blipFill>
                <a:blip r:embed="rId528"/>
                <a:stretch>
                  <a:fillRect/>
                </a:stretch>
              </p:blipFill>
              <p:spPr>
                <a:xfrm>
                  <a:off x="7577772" y="5913793"/>
                  <a:ext cx="60120" cy="83520"/>
                </a:xfrm>
                <a:prstGeom prst="rect">
                  <a:avLst/>
                </a:prstGeom>
              </p:spPr>
            </p:pic>
          </mc:Fallback>
        </mc:AlternateContent>
        <mc:AlternateContent xmlns:mc="http://schemas.openxmlformats.org/markup-compatibility/2006" xmlns:p14="http://schemas.microsoft.com/office/powerpoint/2010/main">
          <mc:Choice Requires="p14">
            <p:contentPart p14:bwMode="auto" r:id="rId529">
              <p14:nvContentPartPr>
                <p14:cNvPr id="266" name="Entrada de lápiz 265">
                  <a:extLst>
                    <a:ext uri="{FF2B5EF4-FFF2-40B4-BE49-F238E27FC236}">
                      <a16:creationId xmlns:a16="http://schemas.microsoft.com/office/drawing/2014/main" id="{F16EC97E-1742-3C33-9821-6EC8DE3D4AF9}"/>
                    </a:ext>
                  </a:extLst>
                </p14:cNvPr>
                <p14:cNvContentPartPr/>
                <p14:nvPr/>
              </p14:nvContentPartPr>
              <p14:xfrm>
                <a:off x="7728252" y="5746033"/>
                <a:ext cx="103680" cy="100080"/>
              </p14:xfrm>
            </p:contentPart>
          </mc:Choice>
          <mc:Fallback xmlns="">
            <p:pic>
              <p:nvPicPr>
                <p:cNvPr id="266" name="Entrada de lápiz 265">
                  <a:extLst>
                    <a:ext uri="{FF2B5EF4-FFF2-40B4-BE49-F238E27FC236}">
                      <a16:creationId xmlns:a16="http://schemas.microsoft.com/office/drawing/2014/main" id="{F16EC97E-1742-3C33-9821-6EC8DE3D4AF9}"/>
                    </a:ext>
                  </a:extLst>
                </p:cNvPr>
                <p:cNvPicPr/>
                <p:nvPr/>
              </p:nvPicPr>
              <p:blipFill>
                <a:blip r:embed="rId530"/>
                <a:stretch>
                  <a:fillRect/>
                </a:stretch>
              </p:blipFill>
              <p:spPr>
                <a:xfrm>
                  <a:off x="7720692" y="5738473"/>
                  <a:ext cx="118800" cy="115200"/>
                </a:xfrm>
                <a:prstGeom prst="rect">
                  <a:avLst/>
                </a:prstGeom>
              </p:spPr>
            </p:pic>
          </mc:Fallback>
        </mc:AlternateContent>
        <mc:AlternateContent xmlns:mc="http://schemas.openxmlformats.org/markup-compatibility/2006" xmlns:p14="http://schemas.microsoft.com/office/powerpoint/2010/main">
          <mc:Choice Requires="p14">
            <p:contentPart p14:bwMode="auto" r:id="rId531">
              <p14:nvContentPartPr>
                <p14:cNvPr id="267" name="Entrada de lápiz 266">
                  <a:extLst>
                    <a:ext uri="{FF2B5EF4-FFF2-40B4-BE49-F238E27FC236}">
                      <a16:creationId xmlns:a16="http://schemas.microsoft.com/office/drawing/2014/main" id="{F604134D-B788-6FB6-4DB0-BC2110A5A2DB}"/>
                    </a:ext>
                  </a:extLst>
                </p14:cNvPr>
                <p14:cNvContentPartPr/>
                <p14:nvPr/>
              </p14:nvContentPartPr>
              <p14:xfrm>
                <a:off x="7769292" y="5864833"/>
                <a:ext cx="123840" cy="135720"/>
              </p14:xfrm>
            </p:contentPart>
          </mc:Choice>
          <mc:Fallback xmlns="">
            <p:pic>
              <p:nvPicPr>
                <p:cNvPr id="267" name="Entrada de lápiz 266">
                  <a:extLst>
                    <a:ext uri="{FF2B5EF4-FFF2-40B4-BE49-F238E27FC236}">
                      <a16:creationId xmlns:a16="http://schemas.microsoft.com/office/drawing/2014/main" id="{F604134D-B788-6FB6-4DB0-BC2110A5A2DB}"/>
                    </a:ext>
                  </a:extLst>
                </p:cNvPr>
                <p:cNvPicPr/>
                <p:nvPr/>
              </p:nvPicPr>
              <p:blipFill>
                <a:blip r:embed="rId532"/>
                <a:stretch>
                  <a:fillRect/>
                </a:stretch>
              </p:blipFill>
              <p:spPr>
                <a:xfrm>
                  <a:off x="7761732" y="5857273"/>
                  <a:ext cx="138960" cy="150840"/>
                </a:xfrm>
                <a:prstGeom prst="rect">
                  <a:avLst/>
                </a:prstGeom>
              </p:spPr>
            </p:pic>
          </mc:Fallback>
        </mc:AlternateContent>
        <mc:AlternateContent xmlns:mc="http://schemas.openxmlformats.org/markup-compatibility/2006" xmlns:p14="http://schemas.microsoft.com/office/powerpoint/2010/main">
          <mc:Choice Requires="p14">
            <p:contentPart p14:bwMode="auto" r:id="rId533">
              <p14:nvContentPartPr>
                <p14:cNvPr id="293" name="Entrada de lápiz 292">
                  <a:extLst>
                    <a:ext uri="{FF2B5EF4-FFF2-40B4-BE49-F238E27FC236}">
                      <a16:creationId xmlns:a16="http://schemas.microsoft.com/office/drawing/2014/main" id="{A7CFD4E3-04A6-3F6C-E3B6-88CE7DBC42C0}"/>
                    </a:ext>
                  </a:extLst>
                </p14:cNvPr>
                <p14:cNvContentPartPr/>
                <p14:nvPr/>
              </p14:nvContentPartPr>
              <p14:xfrm>
                <a:off x="4523892" y="6480793"/>
                <a:ext cx="102960" cy="290880"/>
              </p14:xfrm>
            </p:contentPart>
          </mc:Choice>
          <mc:Fallback xmlns="">
            <p:pic>
              <p:nvPicPr>
                <p:cNvPr id="293" name="Entrada de lápiz 292">
                  <a:extLst>
                    <a:ext uri="{FF2B5EF4-FFF2-40B4-BE49-F238E27FC236}">
                      <a16:creationId xmlns:a16="http://schemas.microsoft.com/office/drawing/2014/main" id="{A7CFD4E3-04A6-3F6C-E3B6-88CE7DBC42C0}"/>
                    </a:ext>
                  </a:extLst>
                </p:cNvPr>
                <p:cNvPicPr/>
                <p:nvPr/>
              </p:nvPicPr>
              <p:blipFill>
                <a:blip r:embed="rId534"/>
                <a:stretch>
                  <a:fillRect/>
                </a:stretch>
              </p:blipFill>
              <p:spPr>
                <a:xfrm>
                  <a:off x="4516332" y="6473233"/>
                  <a:ext cx="118080" cy="306000"/>
                </a:xfrm>
                <a:prstGeom prst="rect">
                  <a:avLst/>
                </a:prstGeom>
              </p:spPr>
            </p:pic>
          </mc:Fallback>
        </mc:AlternateContent>
        <mc:AlternateContent xmlns:mc="http://schemas.openxmlformats.org/markup-compatibility/2006" xmlns:p14="http://schemas.microsoft.com/office/powerpoint/2010/main">
          <mc:Choice Requires="p14">
            <p:contentPart p14:bwMode="auto" r:id="rId535">
              <p14:nvContentPartPr>
                <p14:cNvPr id="294" name="Entrada de lápiz 293">
                  <a:extLst>
                    <a:ext uri="{FF2B5EF4-FFF2-40B4-BE49-F238E27FC236}">
                      <a16:creationId xmlns:a16="http://schemas.microsoft.com/office/drawing/2014/main" id="{0D931601-FD14-59D6-224C-9D027BA2E931}"/>
                    </a:ext>
                  </a:extLst>
                </p14:cNvPr>
                <p14:cNvContentPartPr/>
                <p14:nvPr/>
              </p14:nvContentPartPr>
              <p14:xfrm>
                <a:off x="4710732" y="6478993"/>
                <a:ext cx="82080" cy="324720"/>
              </p14:xfrm>
            </p:contentPart>
          </mc:Choice>
          <mc:Fallback xmlns="">
            <p:pic>
              <p:nvPicPr>
                <p:cNvPr id="294" name="Entrada de lápiz 293">
                  <a:extLst>
                    <a:ext uri="{FF2B5EF4-FFF2-40B4-BE49-F238E27FC236}">
                      <a16:creationId xmlns:a16="http://schemas.microsoft.com/office/drawing/2014/main" id="{0D931601-FD14-59D6-224C-9D027BA2E931}"/>
                    </a:ext>
                  </a:extLst>
                </p:cNvPr>
                <p:cNvPicPr/>
                <p:nvPr/>
              </p:nvPicPr>
              <p:blipFill>
                <a:blip r:embed="rId536"/>
                <a:stretch>
                  <a:fillRect/>
                </a:stretch>
              </p:blipFill>
              <p:spPr>
                <a:xfrm>
                  <a:off x="4703172" y="6471433"/>
                  <a:ext cx="97200" cy="339840"/>
                </a:xfrm>
                <a:prstGeom prst="rect">
                  <a:avLst/>
                </a:prstGeom>
              </p:spPr>
            </p:pic>
          </mc:Fallback>
        </mc:AlternateContent>
        <mc:AlternateContent xmlns:mc="http://schemas.openxmlformats.org/markup-compatibility/2006" xmlns:p14="http://schemas.microsoft.com/office/powerpoint/2010/main">
          <mc:Choice Requires="p14">
            <p:contentPart p14:bwMode="auto" r:id="rId537">
              <p14:nvContentPartPr>
                <p14:cNvPr id="295" name="Entrada de lápiz 294">
                  <a:extLst>
                    <a:ext uri="{FF2B5EF4-FFF2-40B4-BE49-F238E27FC236}">
                      <a16:creationId xmlns:a16="http://schemas.microsoft.com/office/drawing/2014/main" id="{233C8844-C8A4-848D-52F1-CF1576AE0D97}"/>
                    </a:ext>
                  </a:extLst>
                </p14:cNvPr>
                <p14:cNvContentPartPr/>
                <p14:nvPr/>
              </p14:nvContentPartPr>
              <p14:xfrm>
                <a:off x="4900812" y="6529033"/>
                <a:ext cx="148320" cy="249480"/>
              </p14:xfrm>
            </p:contentPart>
          </mc:Choice>
          <mc:Fallback xmlns="">
            <p:pic>
              <p:nvPicPr>
                <p:cNvPr id="295" name="Entrada de lápiz 294">
                  <a:extLst>
                    <a:ext uri="{FF2B5EF4-FFF2-40B4-BE49-F238E27FC236}">
                      <a16:creationId xmlns:a16="http://schemas.microsoft.com/office/drawing/2014/main" id="{233C8844-C8A4-848D-52F1-CF1576AE0D97}"/>
                    </a:ext>
                  </a:extLst>
                </p:cNvPr>
                <p:cNvPicPr/>
                <p:nvPr/>
              </p:nvPicPr>
              <p:blipFill>
                <a:blip r:embed="rId538"/>
                <a:stretch>
                  <a:fillRect/>
                </a:stretch>
              </p:blipFill>
              <p:spPr>
                <a:xfrm>
                  <a:off x="4893252" y="6521473"/>
                  <a:ext cx="163440" cy="264600"/>
                </a:xfrm>
                <a:prstGeom prst="rect">
                  <a:avLst/>
                </a:prstGeom>
              </p:spPr>
            </p:pic>
          </mc:Fallback>
        </mc:AlternateContent>
        <mc:AlternateContent xmlns:mc="http://schemas.openxmlformats.org/markup-compatibility/2006" xmlns:p14="http://schemas.microsoft.com/office/powerpoint/2010/main">
          <mc:Choice Requires="p14">
            <p:contentPart p14:bwMode="auto" r:id="rId539">
              <p14:nvContentPartPr>
                <p14:cNvPr id="296" name="Entrada de lápiz 295">
                  <a:extLst>
                    <a:ext uri="{FF2B5EF4-FFF2-40B4-BE49-F238E27FC236}">
                      <a16:creationId xmlns:a16="http://schemas.microsoft.com/office/drawing/2014/main" id="{58D75233-CEBC-8953-D680-22B351851B49}"/>
                    </a:ext>
                  </a:extLst>
                </p14:cNvPr>
                <p14:cNvContentPartPr/>
                <p14:nvPr/>
              </p14:nvContentPartPr>
              <p14:xfrm>
                <a:off x="4871652" y="6531913"/>
                <a:ext cx="185400" cy="231840"/>
              </p14:xfrm>
            </p:contentPart>
          </mc:Choice>
          <mc:Fallback xmlns="">
            <p:pic>
              <p:nvPicPr>
                <p:cNvPr id="296" name="Entrada de lápiz 295">
                  <a:extLst>
                    <a:ext uri="{FF2B5EF4-FFF2-40B4-BE49-F238E27FC236}">
                      <a16:creationId xmlns:a16="http://schemas.microsoft.com/office/drawing/2014/main" id="{58D75233-CEBC-8953-D680-22B351851B49}"/>
                    </a:ext>
                  </a:extLst>
                </p:cNvPr>
                <p:cNvPicPr/>
                <p:nvPr/>
              </p:nvPicPr>
              <p:blipFill>
                <a:blip r:embed="rId540"/>
                <a:stretch>
                  <a:fillRect/>
                </a:stretch>
              </p:blipFill>
              <p:spPr>
                <a:xfrm>
                  <a:off x="4864092" y="6524353"/>
                  <a:ext cx="200520" cy="246960"/>
                </a:xfrm>
                <a:prstGeom prst="rect">
                  <a:avLst/>
                </a:prstGeom>
              </p:spPr>
            </p:pic>
          </mc:Fallback>
        </mc:AlternateContent>
        <mc:AlternateContent xmlns:mc="http://schemas.openxmlformats.org/markup-compatibility/2006" xmlns:p14="http://schemas.microsoft.com/office/powerpoint/2010/main">
          <mc:Choice Requires="p14">
            <p:contentPart p14:bwMode="auto" r:id="rId541">
              <p14:nvContentPartPr>
                <p14:cNvPr id="297" name="Entrada de lápiz 296">
                  <a:extLst>
                    <a:ext uri="{FF2B5EF4-FFF2-40B4-BE49-F238E27FC236}">
                      <a16:creationId xmlns:a16="http://schemas.microsoft.com/office/drawing/2014/main" id="{4403A1DB-F404-AF3D-33EA-FEB75BB5CD2A}"/>
                    </a:ext>
                  </a:extLst>
                </p14:cNvPr>
                <p14:cNvContentPartPr/>
                <p14:nvPr/>
              </p14:nvContentPartPr>
              <p14:xfrm>
                <a:off x="5271972" y="6488353"/>
                <a:ext cx="177480" cy="136800"/>
              </p14:xfrm>
            </p:contentPart>
          </mc:Choice>
          <mc:Fallback xmlns="">
            <p:pic>
              <p:nvPicPr>
                <p:cNvPr id="297" name="Entrada de lápiz 296">
                  <a:extLst>
                    <a:ext uri="{FF2B5EF4-FFF2-40B4-BE49-F238E27FC236}">
                      <a16:creationId xmlns:a16="http://schemas.microsoft.com/office/drawing/2014/main" id="{4403A1DB-F404-AF3D-33EA-FEB75BB5CD2A}"/>
                    </a:ext>
                  </a:extLst>
                </p:cNvPr>
                <p:cNvPicPr/>
                <p:nvPr/>
              </p:nvPicPr>
              <p:blipFill>
                <a:blip r:embed="rId542"/>
                <a:stretch>
                  <a:fillRect/>
                </a:stretch>
              </p:blipFill>
              <p:spPr>
                <a:xfrm>
                  <a:off x="5264412" y="6480793"/>
                  <a:ext cx="192600" cy="151920"/>
                </a:xfrm>
                <a:prstGeom prst="rect">
                  <a:avLst/>
                </a:prstGeom>
              </p:spPr>
            </p:pic>
          </mc:Fallback>
        </mc:AlternateContent>
        <mc:AlternateContent xmlns:mc="http://schemas.openxmlformats.org/markup-compatibility/2006" xmlns:p14="http://schemas.microsoft.com/office/powerpoint/2010/main">
          <mc:Choice Requires="p14">
            <p:contentPart p14:bwMode="auto" r:id="rId543">
              <p14:nvContentPartPr>
                <p14:cNvPr id="298" name="Entrada de lápiz 297">
                  <a:extLst>
                    <a:ext uri="{FF2B5EF4-FFF2-40B4-BE49-F238E27FC236}">
                      <a16:creationId xmlns:a16="http://schemas.microsoft.com/office/drawing/2014/main" id="{9ADB9A32-2750-32EF-5780-C38F1417AFA9}"/>
                    </a:ext>
                  </a:extLst>
                </p14:cNvPr>
                <p14:cNvContentPartPr/>
                <p14:nvPr/>
              </p14:nvContentPartPr>
              <p14:xfrm>
                <a:off x="5317692" y="6696433"/>
                <a:ext cx="176760" cy="30960"/>
              </p14:xfrm>
            </p:contentPart>
          </mc:Choice>
          <mc:Fallback xmlns="">
            <p:pic>
              <p:nvPicPr>
                <p:cNvPr id="298" name="Entrada de lápiz 297">
                  <a:extLst>
                    <a:ext uri="{FF2B5EF4-FFF2-40B4-BE49-F238E27FC236}">
                      <a16:creationId xmlns:a16="http://schemas.microsoft.com/office/drawing/2014/main" id="{9ADB9A32-2750-32EF-5780-C38F1417AFA9}"/>
                    </a:ext>
                  </a:extLst>
                </p:cNvPr>
                <p:cNvPicPr/>
                <p:nvPr/>
              </p:nvPicPr>
              <p:blipFill>
                <a:blip r:embed="rId544"/>
                <a:stretch>
                  <a:fillRect/>
                </a:stretch>
              </p:blipFill>
              <p:spPr>
                <a:xfrm>
                  <a:off x="5310132" y="6688873"/>
                  <a:ext cx="191880" cy="45720"/>
                </a:xfrm>
                <a:prstGeom prst="rect">
                  <a:avLst/>
                </a:prstGeom>
              </p:spPr>
            </p:pic>
          </mc:Fallback>
        </mc:AlternateContent>
        <mc:AlternateContent xmlns:mc="http://schemas.openxmlformats.org/markup-compatibility/2006" xmlns:p14="http://schemas.microsoft.com/office/powerpoint/2010/main">
          <mc:Choice Requires="p14">
            <p:contentPart p14:bwMode="auto" r:id="rId545">
              <p14:nvContentPartPr>
                <p14:cNvPr id="304" name="Entrada de lápiz 303">
                  <a:extLst>
                    <a:ext uri="{FF2B5EF4-FFF2-40B4-BE49-F238E27FC236}">
                      <a16:creationId xmlns:a16="http://schemas.microsoft.com/office/drawing/2014/main" id="{A44C6FE6-172A-8344-1A83-30518287B18F}"/>
                    </a:ext>
                  </a:extLst>
                </p14:cNvPr>
                <p14:cNvContentPartPr/>
                <p14:nvPr/>
              </p14:nvContentPartPr>
              <p14:xfrm>
                <a:off x="5643492" y="6464233"/>
                <a:ext cx="155880" cy="261000"/>
              </p14:xfrm>
            </p:contentPart>
          </mc:Choice>
          <mc:Fallback xmlns="">
            <p:pic>
              <p:nvPicPr>
                <p:cNvPr id="304" name="Entrada de lápiz 303">
                  <a:extLst>
                    <a:ext uri="{FF2B5EF4-FFF2-40B4-BE49-F238E27FC236}">
                      <a16:creationId xmlns:a16="http://schemas.microsoft.com/office/drawing/2014/main" id="{A44C6FE6-172A-8344-1A83-30518287B18F}"/>
                    </a:ext>
                  </a:extLst>
                </p:cNvPr>
                <p:cNvPicPr/>
                <p:nvPr/>
              </p:nvPicPr>
              <p:blipFill>
                <a:blip r:embed="rId546"/>
                <a:stretch>
                  <a:fillRect/>
                </a:stretch>
              </p:blipFill>
              <p:spPr>
                <a:xfrm>
                  <a:off x="5635932" y="6456673"/>
                  <a:ext cx="170640" cy="276120"/>
                </a:xfrm>
                <a:prstGeom prst="rect">
                  <a:avLst/>
                </a:prstGeom>
              </p:spPr>
            </p:pic>
          </mc:Fallback>
        </mc:AlternateContent>
        <mc:AlternateContent xmlns:mc="http://schemas.openxmlformats.org/markup-compatibility/2006" xmlns:p14="http://schemas.microsoft.com/office/powerpoint/2010/main">
          <mc:Choice Requires="p14">
            <p:contentPart p14:bwMode="auto" r:id="rId547">
              <p14:nvContentPartPr>
                <p14:cNvPr id="305" name="Entrada de lápiz 304">
                  <a:extLst>
                    <a:ext uri="{FF2B5EF4-FFF2-40B4-BE49-F238E27FC236}">
                      <a16:creationId xmlns:a16="http://schemas.microsoft.com/office/drawing/2014/main" id="{7A98C47E-8A4A-E15C-7212-4AEC53EAFBDD}"/>
                    </a:ext>
                  </a:extLst>
                </p14:cNvPr>
                <p14:cNvContentPartPr/>
                <p14:nvPr/>
              </p14:nvContentPartPr>
              <p14:xfrm>
                <a:off x="5873172" y="6366673"/>
                <a:ext cx="170280" cy="374040"/>
              </p14:xfrm>
            </p:contentPart>
          </mc:Choice>
          <mc:Fallback xmlns="">
            <p:pic>
              <p:nvPicPr>
                <p:cNvPr id="305" name="Entrada de lápiz 304">
                  <a:extLst>
                    <a:ext uri="{FF2B5EF4-FFF2-40B4-BE49-F238E27FC236}">
                      <a16:creationId xmlns:a16="http://schemas.microsoft.com/office/drawing/2014/main" id="{7A98C47E-8A4A-E15C-7212-4AEC53EAFBDD}"/>
                    </a:ext>
                  </a:extLst>
                </p:cNvPr>
                <p:cNvPicPr/>
                <p:nvPr/>
              </p:nvPicPr>
              <p:blipFill>
                <a:blip r:embed="rId548"/>
                <a:stretch>
                  <a:fillRect/>
                </a:stretch>
              </p:blipFill>
              <p:spPr>
                <a:xfrm>
                  <a:off x="5865972" y="6359113"/>
                  <a:ext cx="185400" cy="389160"/>
                </a:xfrm>
                <a:prstGeom prst="rect">
                  <a:avLst/>
                </a:prstGeom>
              </p:spPr>
            </p:pic>
          </mc:Fallback>
        </mc:AlternateContent>
        <mc:AlternateContent xmlns:mc="http://schemas.openxmlformats.org/markup-compatibility/2006" xmlns:p14="http://schemas.microsoft.com/office/powerpoint/2010/main">
          <mc:Choice Requires="p14">
            <p:contentPart p14:bwMode="auto" r:id="rId549">
              <p14:nvContentPartPr>
                <p14:cNvPr id="307" name="Entrada de lápiz 306">
                  <a:extLst>
                    <a:ext uri="{FF2B5EF4-FFF2-40B4-BE49-F238E27FC236}">
                      <a16:creationId xmlns:a16="http://schemas.microsoft.com/office/drawing/2014/main" id="{3A73F0BD-1FB8-EF0E-F2E2-8EB2D29CD71D}"/>
                    </a:ext>
                  </a:extLst>
                </p14:cNvPr>
                <p14:cNvContentPartPr/>
                <p14:nvPr/>
              </p14:nvContentPartPr>
              <p14:xfrm>
                <a:off x="6278172" y="6539473"/>
                <a:ext cx="101520" cy="7200"/>
              </p14:xfrm>
            </p:contentPart>
          </mc:Choice>
          <mc:Fallback xmlns="">
            <p:pic>
              <p:nvPicPr>
                <p:cNvPr id="307" name="Entrada de lápiz 306">
                  <a:extLst>
                    <a:ext uri="{FF2B5EF4-FFF2-40B4-BE49-F238E27FC236}">
                      <a16:creationId xmlns:a16="http://schemas.microsoft.com/office/drawing/2014/main" id="{3A73F0BD-1FB8-EF0E-F2E2-8EB2D29CD71D}"/>
                    </a:ext>
                  </a:extLst>
                </p:cNvPr>
                <p:cNvPicPr/>
                <p:nvPr/>
              </p:nvPicPr>
              <p:blipFill>
                <a:blip r:embed="rId550"/>
                <a:stretch>
                  <a:fillRect/>
                </a:stretch>
              </p:blipFill>
              <p:spPr>
                <a:xfrm>
                  <a:off x="6270612" y="6531913"/>
                  <a:ext cx="11664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551">
              <p14:nvContentPartPr>
                <p14:cNvPr id="308" name="Entrada de lápiz 307">
                  <a:extLst>
                    <a:ext uri="{FF2B5EF4-FFF2-40B4-BE49-F238E27FC236}">
                      <a16:creationId xmlns:a16="http://schemas.microsoft.com/office/drawing/2014/main" id="{983C60D3-ACC6-6BC4-E110-7FCA8345F487}"/>
                    </a:ext>
                  </a:extLst>
                </p14:cNvPr>
                <p14:cNvContentPartPr/>
                <p14:nvPr/>
              </p14:nvContentPartPr>
              <p14:xfrm>
                <a:off x="6239292" y="6628033"/>
                <a:ext cx="182520" cy="27360"/>
              </p14:xfrm>
            </p:contentPart>
          </mc:Choice>
          <mc:Fallback xmlns="">
            <p:pic>
              <p:nvPicPr>
                <p:cNvPr id="308" name="Entrada de lápiz 307">
                  <a:extLst>
                    <a:ext uri="{FF2B5EF4-FFF2-40B4-BE49-F238E27FC236}">
                      <a16:creationId xmlns:a16="http://schemas.microsoft.com/office/drawing/2014/main" id="{983C60D3-ACC6-6BC4-E110-7FCA8345F487}"/>
                    </a:ext>
                  </a:extLst>
                </p:cNvPr>
                <p:cNvPicPr/>
                <p:nvPr/>
              </p:nvPicPr>
              <p:blipFill>
                <a:blip r:embed="rId552"/>
                <a:stretch>
                  <a:fillRect/>
                </a:stretch>
              </p:blipFill>
              <p:spPr>
                <a:xfrm>
                  <a:off x="6231732" y="6620473"/>
                  <a:ext cx="197640" cy="42480"/>
                </a:xfrm>
                <a:prstGeom prst="rect">
                  <a:avLst/>
                </a:prstGeom>
              </p:spPr>
            </p:pic>
          </mc:Fallback>
        </mc:AlternateContent>
        <mc:AlternateContent xmlns:mc="http://schemas.openxmlformats.org/markup-compatibility/2006" xmlns:p14="http://schemas.microsoft.com/office/powerpoint/2010/main">
          <mc:Choice Requires="p14">
            <p:contentPart p14:bwMode="auto" r:id="rId553">
              <p14:nvContentPartPr>
                <p14:cNvPr id="310" name="Entrada de lápiz 309">
                  <a:extLst>
                    <a:ext uri="{FF2B5EF4-FFF2-40B4-BE49-F238E27FC236}">
                      <a16:creationId xmlns:a16="http://schemas.microsoft.com/office/drawing/2014/main" id="{DF53878C-3317-C33D-ADF9-3F0633402DFA}"/>
                    </a:ext>
                  </a:extLst>
                </p14:cNvPr>
                <p14:cNvContentPartPr/>
                <p14:nvPr/>
              </p14:nvContentPartPr>
              <p14:xfrm>
                <a:off x="6767412" y="6599953"/>
                <a:ext cx="38880" cy="34560"/>
              </p14:xfrm>
            </p:contentPart>
          </mc:Choice>
          <mc:Fallback xmlns="">
            <p:pic>
              <p:nvPicPr>
                <p:cNvPr id="310" name="Entrada de lápiz 309">
                  <a:extLst>
                    <a:ext uri="{FF2B5EF4-FFF2-40B4-BE49-F238E27FC236}">
                      <a16:creationId xmlns:a16="http://schemas.microsoft.com/office/drawing/2014/main" id="{DF53878C-3317-C33D-ADF9-3F0633402DFA}"/>
                    </a:ext>
                  </a:extLst>
                </p:cNvPr>
                <p:cNvPicPr/>
                <p:nvPr/>
              </p:nvPicPr>
              <p:blipFill>
                <a:blip r:embed="rId554"/>
                <a:stretch>
                  <a:fillRect/>
                </a:stretch>
              </p:blipFill>
              <p:spPr>
                <a:xfrm>
                  <a:off x="6759852" y="6592393"/>
                  <a:ext cx="54000" cy="49680"/>
                </a:xfrm>
                <a:prstGeom prst="rect">
                  <a:avLst/>
                </a:prstGeom>
              </p:spPr>
            </p:pic>
          </mc:Fallback>
        </mc:AlternateContent>
        <mc:AlternateContent xmlns:mc="http://schemas.openxmlformats.org/markup-compatibility/2006" xmlns:p14="http://schemas.microsoft.com/office/powerpoint/2010/main">
          <mc:Choice Requires="p14">
            <p:contentPart p14:bwMode="auto" r:id="rId555">
              <p14:nvContentPartPr>
                <p14:cNvPr id="311" name="Entrada de lápiz 310">
                  <a:extLst>
                    <a:ext uri="{FF2B5EF4-FFF2-40B4-BE49-F238E27FC236}">
                      <a16:creationId xmlns:a16="http://schemas.microsoft.com/office/drawing/2014/main" id="{3C330290-134D-8CF5-9D04-55D10184AB78}"/>
                    </a:ext>
                  </a:extLst>
                </p14:cNvPr>
                <p14:cNvContentPartPr/>
                <p14:nvPr/>
              </p14:nvContentPartPr>
              <p14:xfrm>
                <a:off x="6963972" y="6428233"/>
                <a:ext cx="184680" cy="229320"/>
              </p14:xfrm>
            </p:contentPart>
          </mc:Choice>
          <mc:Fallback xmlns="">
            <p:pic>
              <p:nvPicPr>
                <p:cNvPr id="311" name="Entrada de lápiz 310">
                  <a:extLst>
                    <a:ext uri="{FF2B5EF4-FFF2-40B4-BE49-F238E27FC236}">
                      <a16:creationId xmlns:a16="http://schemas.microsoft.com/office/drawing/2014/main" id="{3C330290-134D-8CF5-9D04-55D10184AB78}"/>
                    </a:ext>
                  </a:extLst>
                </p:cNvPr>
                <p:cNvPicPr/>
                <p:nvPr/>
              </p:nvPicPr>
              <p:blipFill>
                <a:blip r:embed="rId556"/>
                <a:stretch>
                  <a:fillRect/>
                </a:stretch>
              </p:blipFill>
              <p:spPr>
                <a:xfrm>
                  <a:off x="6956412" y="6420673"/>
                  <a:ext cx="199800" cy="244440"/>
                </a:xfrm>
                <a:prstGeom prst="rect">
                  <a:avLst/>
                </a:prstGeom>
              </p:spPr>
            </p:pic>
          </mc:Fallback>
        </mc:AlternateContent>
        <mc:AlternateContent xmlns:mc="http://schemas.openxmlformats.org/markup-compatibility/2006" xmlns:p14="http://schemas.microsoft.com/office/powerpoint/2010/main">
          <mc:Choice Requires="p14">
            <p:contentPart p14:bwMode="auto" r:id="rId557">
              <p14:nvContentPartPr>
                <p14:cNvPr id="313" name="Entrada de lápiz 312">
                  <a:extLst>
                    <a:ext uri="{FF2B5EF4-FFF2-40B4-BE49-F238E27FC236}">
                      <a16:creationId xmlns:a16="http://schemas.microsoft.com/office/drawing/2014/main" id="{6E4D6285-60B3-D962-52E0-B1228E4F417C}"/>
                    </a:ext>
                  </a:extLst>
                </p14:cNvPr>
                <p14:cNvContentPartPr/>
                <p14:nvPr/>
              </p14:nvContentPartPr>
              <p14:xfrm>
                <a:off x="7385532" y="6389713"/>
                <a:ext cx="38160" cy="206280"/>
              </p14:xfrm>
            </p:contentPart>
          </mc:Choice>
          <mc:Fallback xmlns="">
            <p:pic>
              <p:nvPicPr>
                <p:cNvPr id="313" name="Entrada de lápiz 312">
                  <a:extLst>
                    <a:ext uri="{FF2B5EF4-FFF2-40B4-BE49-F238E27FC236}">
                      <a16:creationId xmlns:a16="http://schemas.microsoft.com/office/drawing/2014/main" id="{6E4D6285-60B3-D962-52E0-B1228E4F417C}"/>
                    </a:ext>
                  </a:extLst>
                </p:cNvPr>
                <p:cNvPicPr/>
                <p:nvPr/>
              </p:nvPicPr>
              <p:blipFill>
                <a:blip r:embed="rId558"/>
                <a:stretch>
                  <a:fillRect/>
                </a:stretch>
              </p:blipFill>
              <p:spPr>
                <a:xfrm>
                  <a:off x="7377972" y="6382153"/>
                  <a:ext cx="53280" cy="221400"/>
                </a:xfrm>
                <a:prstGeom prst="rect">
                  <a:avLst/>
                </a:prstGeom>
              </p:spPr>
            </p:pic>
          </mc:Fallback>
        </mc:AlternateContent>
        <mc:AlternateContent xmlns:mc="http://schemas.openxmlformats.org/markup-compatibility/2006" xmlns:p14="http://schemas.microsoft.com/office/powerpoint/2010/main">
          <mc:Choice Requires="p14">
            <p:contentPart p14:bwMode="auto" r:id="rId559">
              <p14:nvContentPartPr>
                <p14:cNvPr id="314" name="Entrada de lápiz 313">
                  <a:extLst>
                    <a:ext uri="{FF2B5EF4-FFF2-40B4-BE49-F238E27FC236}">
                      <a16:creationId xmlns:a16="http://schemas.microsoft.com/office/drawing/2014/main" id="{1C467056-B18D-7274-65A4-891044886380}"/>
                    </a:ext>
                  </a:extLst>
                </p14:cNvPr>
                <p14:cNvContentPartPr/>
                <p14:nvPr/>
              </p14:nvContentPartPr>
              <p14:xfrm>
                <a:off x="7358172" y="6453073"/>
                <a:ext cx="137520" cy="55080"/>
              </p14:xfrm>
            </p:contentPart>
          </mc:Choice>
          <mc:Fallback xmlns="">
            <p:pic>
              <p:nvPicPr>
                <p:cNvPr id="314" name="Entrada de lápiz 313">
                  <a:extLst>
                    <a:ext uri="{FF2B5EF4-FFF2-40B4-BE49-F238E27FC236}">
                      <a16:creationId xmlns:a16="http://schemas.microsoft.com/office/drawing/2014/main" id="{1C467056-B18D-7274-65A4-891044886380}"/>
                    </a:ext>
                  </a:extLst>
                </p:cNvPr>
                <p:cNvPicPr/>
                <p:nvPr/>
              </p:nvPicPr>
              <p:blipFill>
                <a:blip r:embed="rId560"/>
                <a:stretch>
                  <a:fillRect/>
                </a:stretch>
              </p:blipFill>
              <p:spPr>
                <a:xfrm>
                  <a:off x="7350612" y="6445513"/>
                  <a:ext cx="15228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561">
              <p14:nvContentPartPr>
                <p14:cNvPr id="315" name="Entrada de lápiz 314">
                  <a:extLst>
                    <a:ext uri="{FF2B5EF4-FFF2-40B4-BE49-F238E27FC236}">
                      <a16:creationId xmlns:a16="http://schemas.microsoft.com/office/drawing/2014/main" id="{EB9D6045-B3A9-E762-618F-C0FD775F3D91}"/>
                    </a:ext>
                  </a:extLst>
                </p14:cNvPr>
                <p14:cNvContentPartPr/>
                <p14:nvPr/>
              </p14:nvContentPartPr>
              <p14:xfrm>
                <a:off x="7695132" y="6561073"/>
                <a:ext cx="30600" cy="17280"/>
              </p14:xfrm>
            </p:contentPart>
          </mc:Choice>
          <mc:Fallback xmlns="">
            <p:pic>
              <p:nvPicPr>
                <p:cNvPr id="315" name="Entrada de lápiz 314">
                  <a:extLst>
                    <a:ext uri="{FF2B5EF4-FFF2-40B4-BE49-F238E27FC236}">
                      <a16:creationId xmlns:a16="http://schemas.microsoft.com/office/drawing/2014/main" id="{EB9D6045-B3A9-E762-618F-C0FD775F3D91}"/>
                    </a:ext>
                  </a:extLst>
                </p:cNvPr>
                <p:cNvPicPr/>
                <p:nvPr/>
              </p:nvPicPr>
              <p:blipFill>
                <a:blip r:embed="rId562"/>
                <a:stretch>
                  <a:fillRect/>
                </a:stretch>
              </p:blipFill>
              <p:spPr>
                <a:xfrm>
                  <a:off x="7687572" y="6553873"/>
                  <a:ext cx="45720" cy="32400"/>
                </a:xfrm>
                <a:prstGeom prst="rect">
                  <a:avLst/>
                </a:prstGeom>
              </p:spPr>
            </p:pic>
          </mc:Fallback>
        </mc:AlternateContent>
        <mc:AlternateContent xmlns:mc="http://schemas.openxmlformats.org/markup-compatibility/2006" xmlns:p14="http://schemas.microsoft.com/office/powerpoint/2010/main">
          <mc:Choice Requires="p14">
            <p:contentPart p14:bwMode="auto" r:id="rId563">
              <p14:nvContentPartPr>
                <p14:cNvPr id="316" name="Entrada de lápiz 315">
                  <a:extLst>
                    <a:ext uri="{FF2B5EF4-FFF2-40B4-BE49-F238E27FC236}">
                      <a16:creationId xmlns:a16="http://schemas.microsoft.com/office/drawing/2014/main" id="{A919CE6E-EA2F-1C78-DC8D-A175FC2E3CE2}"/>
                    </a:ext>
                  </a:extLst>
                </p14:cNvPr>
                <p14:cNvContentPartPr/>
                <p14:nvPr/>
              </p14:nvContentPartPr>
              <p14:xfrm>
                <a:off x="7821132" y="6372433"/>
                <a:ext cx="65520" cy="192240"/>
              </p14:xfrm>
            </p:contentPart>
          </mc:Choice>
          <mc:Fallback xmlns="">
            <p:pic>
              <p:nvPicPr>
                <p:cNvPr id="316" name="Entrada de lápiz 315">
                  <a:extLst>
                    <a:ext uri="{FF2B5EF4-FFF2-40B4-BE49-F238E27FC236}">
                      <a16:creationId xmlns:a16="http://schemas.microsoft.com/office/drawing/2014/main" id="{A919CE6E-EA2F-1C78-DC8D-A175FC2E3CE2}"/>
                    </a:ext>
                  </a:extLst>
                </p:cNvPr>
                <p:cNvPicPr/>
                <p:nvPr/>
              </p:nvPicPr>
              <p:blipFill>
                <a:blip r:embed="rId564"/>
                <a:stretch>
                  <a:fillRect/>
                </a:stretch>
              </p:blipFill>
              <p:spPr>
                <a:xfrm>
                  <a:off x="7813572" y="6364873"/>
                  <a:ext cx="80640" cy="207360"/>
                </a:xfrm>
                <a:prstGeom prst="rect">
                  <a:avLst/>
                </a:prstGeom>
              </p:spPr>
            </p:pic>
          </mc:Fallback>
        </mc:AlternateContent>
        <mc:AlternateContent xmlns:mc="http://schemas.openxmlformats.org/markup-compatibility/2006" xmlns:p14="http://schemas.microsoft.com/office/powerpoint/2010/main">
          <mc:Choice Requires="p14">
            <p:contentPart p14:bwMode="auto" r:id="rId565">
              <p14:nvContentPartPr>
                <p14:cNvPr id="317" name="Entrada de lápiz 316">
                  <a:extLst>
                    <a:ext uri="{FF2B5EF4-FFF2-40B4-BE49-F238E27FC236}">
                      <a16:creationId xmlns:a16="http://schemas.microsoft.com/office/drawing/2014/main" id="{B9C42BBB-A799-A5BB-4078-B2E9F48AAE1D}"/>
                    </a:ext>
                  </a:extLst>
                </p14:cNvPr>
                <p14:cNvContentPartPr/>
                <p14:nvPr/>
              </p14:nvContentPartPr>
              <p14:xfrm>
                <a:off x="7944612" y="6351913"/>
                <a:ext cx="122040" cy="255600"/>
              </p14:xfrm>
            </p:contentPart>
          </mc:Choice>
          <mc:Fallback xmlns="">
            <p:pic>
              <p:nvPicPr>
                <p:cNvPr id="317" name="Entrada de lápiz 316">
                  <a:extLst>
                    <a:ext uri="{FF2B5EF4-FFF2-40B4-BE49-F238E27FC236}">
                      <a16:creationId xmlns:a16="http://schemas.microsoft.com/office/drawing/2014/main" id="{B9C42BBB-A799-A5BB-4078-B2E9F48AAE1D}"/>
                    </a:ext>
                  </a:extLst>
                </p:cNvPr>
                <p:cNvPicPr/>
                <p:nvPr/>
              </p:nvPicPr>
              <p:blipFill>
                <a:blip r:embed="rId566"/>
                <a:stretch>
                  <a:fillRect/>
                </a:stretch>
              </p:blipFill>
              <p:spPr>
                <a:xfrm>
                  <a:off x="7937052" y="6344713"/>
                  <a:ext cx="137160" cy="270720"/>
                </a:xfrm>
                <a:prstGeom prst="rect">
                  <a:avLst/>
                </a:prstGeom>
              </p:spPr>
            </p:pic>
          </mc:Fallback>
        </mc:AlternateContent>
        <mc:AlternateContent xmlns:mc="http://schemas.openxmlformats.org/markup-compatibility/2006" xmlns:p14="http://schemas.microsoft.com/office/powerpoint/2010/main">
          <mc:Choice Requires="p14">
            <p:contentPart p14:bwMode="auto" r:id="rId567">
              <p14:nvContentPartPr>
                <p14:cNvPr id="318" name="Entrada de lápiz 317">
                  <a:extLst>
                    <a:ext uri="{FF2B5EF4-FFF2-40B4-BE49-F238E27FC236}">
                      <a16:creationId xmlns:a16="http://schemas.microsoft.com/office/drawing/2014/main" id="{FAFEA20C-84C4-F468-0FA2-C94D79554FAC}"/>
                    </a:ext>
                  </a:extLst>
                </p14:cNvPr>
                <p14:cNvContentPartPr/>
                <p14:nvPr/>
              </p14:nvContentPartPr>
              <p14:xfrm>
                <a:off x="8259612" y="6319153"/>
                <a:ext cx="30600" cy="243720"/>
              </p14:xfrm>
            </p:contentPart>
          </mc:Choice>
          <mc:Fallback xmlns="">
            <p:pic>
              <p:nvPicPr>
                <p:cNvPr id="318" name="Entrada de lápiz 317">
                  <a:extLst>
                    <a:ext uri="{FF2B5EF4-FFF2-40B4-BE49-F238E27FC236}">
                      <a16:creationId xmlns:a16="http://schemas.microsoft.com/office/drawing/2014/main" id="{FAFEA20C-84C4-F468-0FA2-C94D79554FAC}"/>
                    </a:ext>
                  </a:extLst>
                </p:cNvPr>
                <p:cNvPicPr/>
                <p:nvPr/>
              </p:nvPicPr>
              <p:blipFill>
                <a:blip r:embed="rId568"/>
                <a:stretch>
                  <a:fillRect/>
                </a:stretch>
              </p:blipFill>
              <p:spPr>
                <a:xfrm>
                  <a:off x="8252052" y="6311593"/>
                  <a:ext cx="45720" cy="258840"/>
                </a:xfrm>
                <a:prstGeom prst="rect">
                  <a:avLst/>
                </a:prstGeom>
              </p:spPr>
            </p:pic>
          </mc:Fallback>
        </mc:AlternateContent>
        <mc:AlternateContent xmlns:mc="http://schemas.openxmlformats.org/markup-compatibility/2006" xmlns:p14="http://schemas.microsoft.com/office/powerpoint/2010/main">
          <mc:Choice Requires="p14">
            <p:contentPart p14:bwMode="auto" r:id="rId569">
              <p14:nvContentPartPr>
                <p14:cNvPr id="319" name="Entrada de lápiz 318">
                  <a:extLst>
                    <a:ext uri="{FF2B5EF4-FFF2-40B4-BE49-F238E27FC236}">
                      <a16:creationId xmlns:a16="http://schemas.microsoft.com/office/drawing/2014/main" id="{615C3BC7-2EA7-2803-C0BE-D884E6620669}"/>
                    </a:ext>
                  </a:extLst>
                </p14:cNvPr>
                <p14:cNvContentPartPr/>
                <p14:nvPr/>
              </p14:nvContentPartPr>
              <p14:xfrm>
                <a:off x="8230452" y="6401593"/>
                <a:ext cx="115200" cy="29160"/>
              </p14:xfrm>
            </p:contentPart>
          </mc:Choice>
          <mc:Fallback xmlns="">
            <p:pic>
              <p:nvPicPr>
                <p:cNvPr id="319" name="Entrada de lápiz 318">
                  <a:extLst>
                    <a:ext uri="{FF2B5EF4-FFF2-40B4-BE49-F238E27FC236}">
                      <a16:creationId xmlns:a16="http://schemas.microsoft.com/office/drawing/2014/main" id="{615C3BC7-2EA7-2803-C0BE-D884E6620669}"/>
                    </a:ext>
                  </a:extLst>
                </p:cNvPr>
                <p:cNvPicPr/>
                <p:nvPr/>
              </p:nvPicPr>
              <p:blipFill>
                <a:blip r:embed="rId570"/>
                <a:stretch>
                  <a:fillRect/>
                </a:stretch>
              </p:blipFill>
              <p:spPr>
                <a:xfrm>
                  <a:off x="8222892" y="6394033"/>
                  <a:ext cx="130320" cy="44280"/>
                </a:xfrm>
                <a:prstGeom prst="rect">
                  <a:avLst/>
                </a:prstGeom>
              </p:spPr>
            </p:pic>
          </mc:Fallback>
        </mc:AlternateContent>
        <mc:AlternateContent xmlns:mc="http://schemas.openxmlformats.org/markup-compatibility/2006" xmlns:p14="http://schemas.microsoft.com/office/powerpoint/2010/main">
          <mc:Choice Requires="p14">
            <p:contentPart p14:bwMode="auto" r:id="rId571">
              <p14:nvContentPartPr>
                <p14:cNvPr id="344" name="Entrada de lápiz 343">
                  <a:extLst>
                    <a:ext uri="{FF2B5EF4-FFF2-40B4-BE49-F238E27FC236}">
                      <a16:creationId xmlns:a16="http://schemas.microsoft.com/office/drawing/2014/main" id="{90EC2D75-2639-FA4A-6FE8-67CFC2CCB9E7}"/>
                    </a:ext>
                  </a:extLst>
                </p14:cNvPr>
                <p14:cNvContentPartPr/>
                <p14:nvPr/>
              </p14:nvContentPartPr>
              <p14:xfrm>
                <a:off x="5132652" y="4234753"/>
                <a:ext cx="1294560" cy="618120"/>
              </p14:xfrm>
            </p:contentPart>
          </mc:Choice>
          <mc:Fallback xmlns="">
            <p:pic>
              <p:nvPicPr>
                <p:cNvPr id="344" name="Entrada de lápiz 343">
                  <a:extLst>
                    <a:ext uri="{FF2B5EF4-FFF2-40B4-BE49-F238E27FC236}">
                      <a16:creationId xmlns:a16="http://schemas.microsoft.com/office/drawing/2014/main" id="{90EC2D75-2639-FA4A-6FE8-67CFC2CCB9E7}"/>
                    </a:ext>
                  </a:extLst>
                </p:cNvPr>
                <p:cNvPicPr/>
                <p:nvPr/>
              </p:nvPicPr>
              <p:blipFill>
                <a:blip r:embed="rId572"/>
                <a:stretch>
                  <a:fillRect/>
                </a:stretch>
              </p:blipFill>
              <p:spPr>
                <a:xfrm>
                  <a:off x="5125092" y="4227193"/>
                  <a:ext cx="1309680" cy="632880"/>
                </a:xfrm>
                <a:prstGeom prst="rect">
                  <a:avLst/>
                </a:prstGeom>
              </p:spPr>
            </p:pic>
          </mc:Fallback>
        </mc:AlternateContent>
        <mc:AlternateContent xmlns:mc="http://schemas.openxmlformats.org/markup-compatibility/2006" xmlns:p14="http://schemas.microsoft.com/office/powerpoint/2010/main">
          <mc:Choice Requires="p14">
            <p:contentPart p14:bwMode="auto" r:id="rId573">
              <p14:nvContentPartPr>
                <p14:cNvPr id="345" name="Entrada de lápiz 344">
                  <a:extLst>
                    <a:ext uri="{FF2B5EF4-FFF2-40B4-BE49-F238E27FC236}">
                      <a16:creationId xmlns:a16="http://schemas.microsoft.com/office/drawing/2014/main" id="{D752BE3F-99A5-0969-750F-11D65B946E72}"/>
                    </a:ext>
                  </a:extLst>
                </p14:cNvPr>
                <p14:cNvContentPartPr/>
                <p14:nvPr/>
              </p14:nvContentPartPr>
              <p14:xfrm>
                <a:off x="5290692" y="4339513"/>
                <a:ext cx="61920" cy="5400"/>
              </p14:xfrm>
            </p:contentPart>
          </mc:Choice>
          <mc:Fallback xmlns="">
            <p:pic>
              <p:nvPicPr>
                <p:cNvPr id="345" name="Entrada de lápiz 344">
                  <a:extLst>
                    <a:ext uri="{FF2B5EF4-FFF2-40B4-BE49-F238E27FC236}">
                      <a16:creationId xmlns:a16="http://schemas.microsoft.com/office/drawing/2014/main" id="{D752BE3F-99A5-0969-750F-11D65B946E72}"/>
                    </a:ext>
                  </a:extLst>
                </p:cNvPr>
                <p:cNvPicPr/>
                <p:nvPr/>
              </p:nvPicPr>
              <p:blipFill>
                <a:blip r:embed="rId574"/>
                <a:stretch>
                  <a:fillRect/>
                </a:stretch>
              </p:blipFill>
              <p:spPr>
                <a:xfrm>
                  <a:off x="5283132" y="4331953"/>
                  <a:ext cx="77040" cy="20520"/>
                </a:xfrm>
                <a:prstGeom prst="rect">
                  <a:avLst/>
                </a:prstGeom>
              </p:spPr>
            </p:pic>
          </mc:Fallback>
        </mc:AlternateContent>
        <mc:AlternateContent xmlns:mc="http://schemas.openxmlformats.org/markup-compatibility/2006" xmlns:p14="http://schemas.microsoft.com/office/powerpoint/2010/main">
          <mc:Choice Requires="p14">
            <p:contentPart p14:bwMode="auto" r:id="rId575">
              <p14:nvContentPartPr>
                <p14:cNvPr id="346" name="Entrada de lápiz 345">
                  <a:extLst>
                    <a:ext uri="{FF2B5EF4-FFF2-40B4-BE49-F238E27FC236}">
                      <a16:creationId xmlns:a16="http://schemas.microsoft.com/office/drawing/2014/main" id="{14087141-5F2B-AAD5-1A5F-38131398B658}"/>
                    </a:ext>
                  </a:extLst>
                </p14:cNvPr>
                <p14:cNvContentPartPr/>
                <p14:nvPr/>
              </p14:nvContentPartPr>
              <p14:xfrm>
                <a:off x="5024292" y="4457233"/>
                <a:ext cx="22680" cy="43560"/>
              </p14:xfrm>
            </p:contentPart>
          </mc:Choice>
          <mc:Fallback xmlns="">
            <p:pic>
              <p:nvPicPr>
                <p:cNvPr id="346" name="Entrada de lápiz 345">
                  <a:extLst>
                    <a:ext uri="{FF2B5EF4-FFF2-40B4-BE49-F238E27FC236}">
                      <a16:creationId xmlns:a16="http://schemas.microsoft.com/office/drawing/2014/main" id="{14087141-5F2B-AAD5-1A5F-38131398B658}"/>
                    </a:ext>
                  </a:extLst>
                </p:cNvPr>
                <p:cNvPicPr/>
                <p:nvPr/>
              </p:nvPicPr>
              <p:blipFill>
                <a:blip r:embed="rId576"/>
                <a:stretch>
                  <a:fillRect/>
                </a:stretch>
              </p:blipFill>
              <p:spPr>
                <a:xfrm>
                  <a:off x="5016732" y="4449673"/>
                  <a:ext cx="37440" cy="58680"/>
                </a:xfrm>
                <a:prstGeom prst="rect">
                  <a:avLst/>
                </a:prstGeom>
              </p:spPr>
            </p:pic>
          </mc:Fallback>
        </mc:AlternateContent>
      </p:grpSp>
      <p:grpSp>
        <p:nvGrpSpPr>
          <p:cNvPr id="357" name="Grupo 356">
            <a:extLst>
              <a:ext uri="{FF2B5EF4-FFF2-40B4-BE49-F238E27FC236}">
                <a16:creationId xmlns:a16="http://schemas.microsoft.com/office/drawing/2014/main" id="{3B1D1CD6-DFDF-610D-6682-878453A49579}"/>
              </a:ext>
            </a:extLst>
          </p:cNvPr>
          <p:cNvGrpSpPr/>
          <p:nvPr/>
        </p:nvGrpSpPr>
        <p:grpSpPr>
          <a:xfrm>
            <a:off x="2574852" y="4792033"/>
            <a:ext cx="2467800" cy="2049120"/>
            <a:chOff x="2574852" y="4792033"/>
            <a:chExt cx="2467800" cy="2049120"/>
          </a:xfrm>
        </p:grpSpPr>
        <mc:AlternateContent xmlns:mc="http://schemas.openxmlformats.org/markup-compatibility/2006" xmlns:p14="http://schemas.microsoft.com/office/powerpoint/2010/main">
          <mc:Choice Requires="p14">
            <p:contentPart p14:bwMode="auto" r:id="rId577">
              <p14:nvContentPartPr>
                <p14:cNvPr id="348" name="Entrada de lápiz 347">
                  <a:extLst>
                    <a:ext uri="{FF2B5EF4-FFF2-40B4-BE49-F238E27FC236}">
                      <a16:creationId xmlns:a16="http://schemas.microsoft.com/office/drawing/2014/main" id="{2F01AEC6-45FF-1C6A-3A14-40848FFF8C38}"/>
                    </a:ext>
                  </a:extLst>
                </p14:cNvPr>
                <p14:cNvContentPartPr/>
                <p14:nvPr/>
              </p14:nvContentPartPr>
              <p14:xfrm>
                <a:off x="3355692" y="4792033"/>
                <a:ext cx="1686960" cy="1624320"/>
              </p14:xfrm>
            </p:contentPart>
          </mc:Choice>
          <mc:Fallback xmlns="">
            <p:pic>
              <p:nvPicPr>
                <p:cNvPr id="348" name="Entrada de lápiz 347">
                  <a:extLst>
                    <a:ext uri="{FF2B5EF4-FFF2-40B4-BE49-F238E27FC236}">
                      <a16:creationId xmlns:a16="http://schemas.microsoft.com/office/drawing/2014/main" id="{2F01AEC6-45FF-1C6A-3A14-40848FFF8C38}"/>
                    </a:ext>
                  </a:extLst>
                </p:cNvPr>
                <p:cNvPicPr/>
                <p:nvPr/>
              </p:nvPicPr>
              <p:blipFill>
                <a:blip r:embed="rId578"/>
                <a:stretch>
                  <a:fillRect/>
                </a:stretch>
              </p:blipFill>
              <p:spPr>
                <a:xfrm>
                  <a:off x="3348132" y="4784473"/>
                  <a:ext cx="1701720" cy="1639440"/>
                </a:xfrm>
                <a:prstGeom prst="rect">
                  <a:avLst/>
                </a:prstGeom>
              </p:spPr>
            </p:pic>
          </mc:Fallback>
        </mc:AlternateContent>
        <mc:AlternateContent xmlns:mc="http://schemas.openxmlformats.org/markup-compatibility/2006" xmlns:p14="http://schemas.microsoft.com/office/powerpoint/2010/main">
          <mc:Choice Requires="p14">
            <p:contentPart p14:bwMode="auto" r:id="rId579">
              <p14:nvContentPartPr>
                <p14:cNvPr id="349" name="Entrada de lápiz 348">
                  <a:extLst>
                    <a:ext uri="{FF2B5EF4-FFF2-40B4-BE49-F238E27FC236}">
                      <a16:creationId xmlns:a16="http://schemas.microsoft.com/office/drawing/2014/main" id="{D70FB2A9-A36F-0100-326C-FBB664ACE73C}"/>
                    </a:ext>
                  </a:extLst>
                </p14:cNvPr>
                <p14:cNvContentPartPr/>
                <p14:nvPr/>
              </p14:nvContentPartPr>
              <p14:xfrm>
                <a:off x="2574852" y="6584473"/>
                <a:ext cx="121320" cy="256680"/>
              </p14:xfrm>
            </p:contentPart>
          </mc:Choice>
          <mc:Fallback xmlns="">
            <p:pic>
              <p:nvPicPr>
                <p:cNvPr id="349" name="Entrada de lápiz 348">
                  <a:extLst>
                    <a:ext uri="{FF2B5EF4-FFF2-40B4-BE49-F238E27FC236}">
                      <a16:creationId xmlns:a16="http://schemas.microsoft.com/office/drawing/2014/main" id="{D70FB2A9-A36F-0100-326C-FBB664ACE73C}"/>
                    </a:ext>
                  </a:extLst>
                </p:cNvPr>
                <p:cNvPicPr/>
                <p:nvPr/>
              </p:nvPicPr>
              <p:blipFill>
                <a:blip r:embed="rId580"/>
                <a:stretch>
                  <a:fillRect/>
                </a:stretch>
              </p:blipFill>
              <p:spPr>
                <a:xfrm>
                  <a:off x="2567292" y="6576913"/>
                  <a:ext cx="136440" cy="271800"/>
                </a:xfrm>
                <a:prstGeom prst="rect">
                  <a:avLst/>
                </a:prstGeom>
              </p:spPr>
            </p:pic>
          </mc:Fallback>
        </mc:AlternateContent>
        <mc:AlternateContent xmlns:mc="http://schemas.openxmlformats.org/markup-compatibility/2006" xmlns:p14="http://schemas.microsoft.com/office/powerpoint/2010/main">
          <mc:Choice Requires="p14">
            <p:contentPart p14:bwMode="auto" r:id="rId581">
              <p14:nvContentPartPr>
                <p14:cNvPr id="350" name="Entrada de lápiz 349">
                  <a:extLst>
                    <a:ext uri="{FF2B5EF4-FFF2-40B4-BE49-F238E27FC236}">
                      <a16:creationId xmlns:a16="http://schemas.microsoft.com/office/drawing/2014/main" id="{631309E2-F39C-2B6E-0C45-29D9510F8E0D}"/>
                    </a:ext>
                  </a:extLst>
                </p14:cNvPr>
                <p14:cNvContentPartPr/>
                <p14:nvPr/>
              </p14:nvContentPartPr>
              <p14:xfrm>
                <a:off x="2838372" y="6514633"/>
                <a:ext cx="120240" cy="290880"/>
              </p14:xfrm>
            </p:contentPart>
          </mc:Choice>
          <mc:Fallback xmlns="">
            <p:pic>
              <p:nvPicPr>
                <p:cNvPr id="350" name="Entrada de lápiz 349">
                  <a:extLst>
                    <a:ext uri="{FF2B5EF4-FFF2-40B4-BE49-F238E27FC236}">
                      <a16:creationId xmlns:a16="http://schemas.microsoft.com/office/drawing/2014/main" id="{631309E2-F39C-2B6E-0C45-29D9510F8E0D}"/>
                    </a:ext>
                  </a:extLst>
                </p:cNvPr>
                <p:cNvPicPr/>
                <p:nvPr/>
              </p:nvPicPr>
              <p:blipFill>
                <a:blip r:embed="rId582"/>
                <a:stretch>
                  <a:fillRect/>
                </a:stretch>
              </p:blipFill>
              <p:spPr>
                <a:xfrm>
                  <a:off x="2830812" y="6507073"/>
                  <a:ext cx="135360" cy="306000"/>
                </a:xfrm>
                <a:prstGeom prst="rect">
                  <a:avLst/>
                </a:prstGeom>
              </p:spPr>
            </p:pic>
          </mc:Fallback>
        </mc:AlternateContent>
        <mc:AlternateContent xmlns:mc="http://schemas.openxmlformats.org/markup-compatibility/2006" xmlns:p14="http://schemas.microsoft.com/office/powerpoint/2010/main">
          <mc:Choice Requires="p14">
            <p:contentPart p14:bwMode="auto" r:id="rId583">
              <p14:nvContentPartPr>
                <p14:cNvPr id="351" name="Entrada de lápiz 350">
                  <a:extLst>
                    <a:ext uri="{FF2B5EF4-FFF2-40B4-BE49-F238E27FC236}">
                      <a16:creationId xmlns:a16="http://schemas.microsoft.com/office/drawing/2014/main" id="{08A4B07E-B524-EDC9-81F0-4B0B29AB68FC}"/>
                    </a:ext>
                  </a:extLst>
                </p14:cNvPr>
                <p14:cNvContentPartPr/>
                <p14:nvPr/>
              </p14:nvContentPartPr>
              <p14:xfrm>
                <a:off x="3000732" y="6562153"/>
                <a:ext cx="126000" cy="267840"/>
              </p14:xfrm>
            </p:contentPart>
          </mc:Choice>
          <mc:Fallback xmlns="">
            <p:pic>
              <p:nvPicPr>
                <p:cNvPr id="351" name="Entrada de lápiz 350">
                  <a:extLst>
                    <a:ext uri="{FF2B5EF4-FFF2-40B4-BE49-F238E27FC236}">
                      <a16:creationId xmlns:a16="http://schemas.microsoft.com/office/drawing/2014/main" id="{08A4B07E-B524-EDC9-81F0-4B0B29AB68FC}"/>
                    </a:ext>
                  </a:extLst>
                </p:cNvPr>
                <p:cNvPicPr/>
                <p:nvPr/>
              </p:nvPicPr>
              <p:blipFill>
                <a:blip r:embed="rId584"/>
                <a:stretch>
                  <a:fillRect/>
                </a:stretch>
              </p:blipFill>
              <p:spPr>
                <a:xfrm>
                  <a:off x="2993172" y="6554593"/>
                  <a:ext cx="140760" cy="282960"/>
                </a:xfrm>
                <a:prstGeom prst="rect">
                  <a:avLst/>
                </a:prstGeom>
              </p:spPr>
            </p:pic>
          </mc:Fallback>
        </mc:AlternateContent>
        <mc:AlternateContent xmlns:mc="http://schemas.openxmlformats.org/markup-compatibility/2006" xmlns:p14="http://schemas.microsoft.com/office/powerpoint/2010/main">
          <mc:Choice Requires="p14">
            <p:contentPart p14:bwMode="auto" r:id="rId585">
              <p14:nvContentPartPr>
                <p14:cNvPr id="352" name="Entrada de lápiz 351">
                  <a:extLst>
                    <a:ext uri="{FF2B5EF4-FFF2-40B4-BE49-F238E27FC236}">
                      <a16:creationId xmlns:a16="http://schemas.microsoft.com/office/drawing/2014/main" id="{D64B9FD3-1462-0932-8FEF-FD66B6F8CAF7}"/>
                    </a:ext>
                  </a:extLst>
                </p14:cNvPr>
                <p14:cNvContentPartPr/>
                <p14:nvPr/>
              </p14:nvContentPartPr>
              <p14:xfrm>
                <a:off x="3008292" y="6599593"/>
                <a:ext cx="205560" cy="174600"/>
              </p14:xfrm>
            </p:contentPart>
          </mc:Choice>
          <mc:Fallback xmlns="">
            <p:pic>
              <p:nvPicPr>
                <p:cNvPr id="352" name="Entrada de lápiz 351">
                  <a:extLst>
                    <a:ext uri="{FF2B5EF4-FFF2-40B4-BE49-F238E27FC236}">
                      <a16:creationId xmlns:a16="http://schemas.microsoft.com/office/drawing/2014/main" id="{D64B9FD3-1462-0932-8FEF-FD66B6F8CAF7}"/>
                    </a:ext>
                  </a:extLst>
                </p:cNvPr>
                <p:cNvPicPr/>
                <p:nvPr/>
              </p:nvPicPr>
              <p:blipFill>
                <a:blip r:embed="rId586"/>
                <a:stretch>
                  <a:fillRect/>
                </a:stretch>
              </p:blipFill>
              <p:spPr>
                <a:xfrm>
                  <a:off x="3000732" y="6592033"/>
                  <a:ext cx="220320" cy="189720"/>
                </a:xfrm>
                <a:prstGeom prst="rect">
                  <a:avLst/>
                </a:prstGeom>
              </p:spPr>
            </p:pic>
          </mc:Fallback>
        </mc:AlternateContent>
        <mc:AlternateContent xmlns:mc="http://schemas.openxmlformats.org/markup-compatibility/2006" xmlns:p14="http://schemas.microsoft.com/office/powerpoint/2010/main">
          <mc:Choice Requires="p14">
            <p:contentPart p14:bwMode="auto" r:id="rId587">
              <p14:nvContentPartPr>
                <p14:cNvPr id="353" name="Entrada de lápiz 352">
                  <a:extLst>
                    <a:ext uri="{FF2B5EF4-FFF2-40B4-BE49-F238E27FC236}">
                      <a16:creationId xmlns:a16="http://schemas.microsoft.com/office/drawing/2014/main" id="{6765F637-9186-CFB9-1D2B-546D9F792AF2}"/>
                    </a:ext>
                  </a:extLst>
                </p14:cNvPr>
                <p14:cNvContentPartPr/>
                <p14:nvPr/>
              </p14:nvContentPartPr>
              <p14:xfrm>
                <a:off x="3271452" y="6511033"/>
                <a:ext cx="144360" cy="168480"/>
              </p14:xfrm>
            </p:contentPart>
          </mc:Choice>
          <mc:Fallback xmlns="">
            <p:pic>
              <p:nvPicPr>
                <p:cNvPr id="353" name="Entrada de lápiz 352">
                  <a:extLst>
                    <a:ext uri="{FF2B5EF4-FFF2-40B4-BE49-F238E27FC236}">
                      <a16:creationId xmlns:a16="http://schemas.microsoft.com/office/drawing/2014/main" id="{6765F637-9186-CFB9-1D2B-546D9F792AF2}"/>
                    </a:ext>
                  </a:extLst>
                </p:cNvPr>
                <p:cNvPicPr/>
                <p:nvPr/>
              </p:nvPicPr>
              <p:blipFill>
                <a:blip r:embed="rId588"/>
                <a:stretch>
                  <a:fillRect/>
                </a:stretch>
              </p:blipFill>
              <p:spPr>
                <a:xfrm>
                  <a:off x="3263892" y="6503473"/>
                  <a:ext cx="159120" cy="183600"/>
                </a:xfrm>
                <a:prstGeom prst="rect">
                  <a:avLst/>
                </a:prstGeom>
              </p:spPr>
            </p:pic>
          </mc:Fallback>
        </mc:AlternateContent>
        <mc:AlternateContent xmlns:mc="http://schemas.openxmlformats.org/markup-compatibility/2006" xmlns:p14="http://schemas.microsoft.com/office/powerpoint/2010/main">
          <mc:Choice Requires="p14">
            <p:contentPart p14:bwMode="auto" r:id="rId589">
              <p14:nvContentPartPr>
                <p14:cNvPr id="354" name="Entrada de lápiz 353">
                  <a:extLst>
                    <a:ext uri="{FF2B5EF4-FFF2-40B4-BE49-F238E27FC236}">
                      <a16:creationId xmlns:a16="http://schemas.microsoft.com/office/drawing/2014/main" id="{31DE7993-92B2-CF58-4A33-3AB8D87CE024}"/>
                    </a:ext>
                  </a:extLst>
                </p14:cNvPr>
                <p14:cNvContentPartPr/>
                <p14:nvPr/>
              </p14:nvContentPartPr>
              <p14:xfrm>
                <a:off x="3330492" y="6688513"/>
                <a:ext cx="131040" cy="46440"/>
              </p14:xfrm>
            </p:contentPart>
          </mc:Choice>
          <mc:Fallback xmlns="">
            <p:pic>
              <p:nvPicPr>
                <p:cNvPr id="354" name="Entrada de lápiz 353">
                  <a:extLst>
                    <a:ext uri="{FF2B5EF4-FFF2-40B4-BE49-F238E27FC236}">
                      <a16:creationId xmlns:a16="http://schemas.microsoft.com/office/drawing/2014/main" id="{31DE7993-92B2-CF58-4A33-3AB8D87CE024}"/>
                    </a:ext>
                  </a:extLst>
                </p:cNvPr>
                <p:cNvPicPr/>
                <p:nvPr/>
              </p:nvPicPr>
              <p:blipFill>
                <a:blip r:embed="rId590"/>
                <a:stretch>
                  <a:fillRect/>
                </a:stretch>
              </p:blipFill>
              <p:spPr>
                <a:xfrm>
                  <a:off x="3322932" y="6680953"/>
                  <a:ext cx="146160" cy="61560"/>
                </a:xfrm>
                <a:prstGeom prst="rect">
                  <a:avLst/>
                </a:prstGeom>
              </p:spPr>
            </p:pic>
          </mc:Fallback>
        </mc:AlternateContent>
        <mc:AlternateContent xmlns:mc="http://schemas.openxmlformats.org/markup-compatibility/2006" xmlns:p14="http://schemas.microsoft.com/office/powerpoint/2010/main">
          <mc:Choice Requires="p14">
            <p:contentPart p14:bwMode="auto" r:id="rId591">
              <p14:nvContentPartPr>
                <p14:cNvPr id="355" name="Entrada de lápiz 354">
                  <a:extLst>
                    <a:ext uri="{FF2B5EF4-FFF2-40B4-BE49-F238E27FC236}">
                      <a16:creationId xmlns:a16="http://schemas.microsoft.com/office/drawing/2014/main" id="{94E20102-69DA-1EC3-09B8-3334DA7C0CDF}"/>
                    </a:ext>
                  </a:extLst>
                </p14:cNvPr>
                <p14:cNvContentPartPr/>
                <p14:nvPr/>
              </p14:nvContentPartPr>
              <p14:xfrm>
                <a:off x="3573492" y="6567553"/>
                <a:ext cx="104040" cy="156240"/>
              </p14:xfrm>
            </p:contentPart>
          </mc:Choice>
          <mc:Fallback xmlns="">
            <p:pic>
              <p:nvPicPr>
                <p:cNvPr id="355" name="Entrada de lápiz 354">
                  <a:extLst>
                    <a:ext uri="{FF2B5EF4-FFF2-40B4-BE49-F238E27FC236}">
                      <a16:creationId xmlns:a16="http://schemas.microsoft.com/office/drawing/2014/main" id="{94E20102-69DA-1EC3-09B8-3334DA7C0CDF}"/>
                    </a:ext>
                  </a:extLst>
                </p:cNvPr>
                <p:cNvPicPr/>
                <p:nvPr/>
              </p:nvPicPr>
              <p:blipFill>
                <a:blip r:embed="rId592"/>
                <a:stretch>
                  <a:fillRect/>
                </a:stretch>
              </p:blipFill>
              <p:spPr>
                <a:xfrm>
                  <a:off x="3565932" y="6559993"/>
                  <a:ext cx="119160" cy="171360"/>
                </a:xfrm>
                <a:prstGeom prst="rect">
                  <a:avLst/>
                </a:prstGeom>
              </p:spPr>
            </p:pic>
          </mc:Fallback>
        </mc:AlternateContent>
        <mc:AlternateContent xmlns:mc="http://schemas.openxmlformats.org/markup-compatibility/2006" xmlns:p14="http://schemas.microsoft.com/office/powerpoint/2010/main">
          <mc:Choice Requires="p14">
            <p:contentPart p14:bwMode="auto" r:id="rId593">
              <p14:nvContentPartPr>
                <p14:cNvPr id="356" name="Entrada de lápiz 355">
                  <a:extLst>
                    <a:ext uri="{FF2B5EF4-FFF2-40B4-BE49-F238E27FC236}">
                      <a16:creationId xmlns:a16="http://schemas.microsoft.com/office/drawing/2014/main" id="{DFBC74AF-81E2-EB9D-BBA6-164B88EC5839}"/>
                    </a:ext>
                  </a:extLst>
                </p14:cNvPr>
                <p14:cNvContentPartPr/>
                <p14:nvPr/>
              </p14:nvContentPartPr>
              <p14:xfrm>
                <a:off x="3754212" y="6491593"/>
                <a:ext cx="163080" cy="330480"/>
              </p14:xfrm>
            </p:contentPart>
          </mc:Choice>
          <mc:Fallback xmlns="">
            <p:pic>
              <p:nvPicPr>
                <p:cNvPr id="356" name="Entrada de lápiz 355">
                  <a:extLst>
                    <a:ext uri="{FF2B5EF4-FFF2-40B4-BE49-F238E27FC236}">
                      <a16:creationId xmlns:a16="http://schemas.microsoft.com/office/drawing/2014/main" id="{DFBC74AF-81E2-EB9D-BBA6-164B88EC5839}"/>
                    </a:ext>
                  </a:extLst>
                </p:cNvPr>
                <p:cNvPicPr/>
                <p:nvPr/>
              </p:nvPicPr>
              <p:blipFill>
                <a:blip r:embed="rId594"/>
                <a:stretch>
                  <a:fillRect/>
                </a:stretch>
              </p:blipFill>
              <p:spPr>
                <a:xfrm>
                  <a:off x="3746652" y="6484033"/>
                  <a:ext cx="178200" cy="345600"/>
                </a:xfrm>
                <a:prstGeom prst="rect">
                  <a:avLst/>
                </a:prstGeom>
              </p:spPr>
            </p:pic>
          </mc:Fallback>
        </mc:AlternateContent>
      </p:grpSp>
    </p:spTree>
    <p:extLst>
      <p:ext uri="{BB962C8B-B14F-4D97-AF65-F5344CB8AC3E}">
        <p14:creationId xmlns:p14="http://schemas.microsoft.com/office/powerpoint/2010/main" val="34753237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Ejemplo</a:t>
            </a:r>
          </a:p>
        </p:txBody>
      </p:sp>
      <p:sp>
        <p:nvSpPr>
          <p:cNvPr id="3" name="Marcador de contenido 2"/>
          <p:cNvSpPr>
            <a:spLocks noGrp="1"/>
          </p:cNvSpPr>
          <p:nvPr>
            <p:ph sz="quarter" idx="1"/>
          </p:nvPr>
        </p:nvSpPr>
        <p:spPr/>
        <p:txBody>
          <a:bodyPr/>
          <a:lstStyle/>
          <a:p>
            <a:pPr marL="0" indent="0">
              <a:buNone/>
            </a:pPr>
            <a:r>
              <a:rPr lang="es-MX" dirty="0"/>
              <a:t>La probabilidad de una alineación óptica de éxito en el ensamblaje de un producto de almacenamiento óptico de datos es 0.8. Suponga que los ensayos son independientes.</a:t>
            </a:r>
          </a:p>
          <a:p>
            <a:pPr marL="0" indent="0">
              <a:buNone/>
            </a:pPr>
            <a:endParaRPr lang="es-MX" dirty="0"/>
          </a:p>
          <a:p>
            <a:pPr marL="0" indent="0">
              <a:buClr>
                <a:schemeClr val="accent1"/>
              </a:buClr>
              <a:buSzPct val="98000"/>
              <a:buNone/>
            </a:pPr>
            <a:r>
              <a:rPr lang="es-MX" dirty="0"/>
              <a:t>c) ¿Cuál es la probabilidad de que la primera alineación de éxito requiera al menos cuatro ensayos?</a:t>
            </a:r>
          </a:p>
        </p:txBody>
      </p:sp>
      <mc:AlternateContent xmlns:mc="http://schemas.openxmlformats.org/markup-compatibility/2006" xmlns:p14="http://schemas.microsoft.com/office/powerpoint/2010/main">
        <mc:Choice Requires="p14">
          <p:contentPart p14:bwMode="auto" r:id="rId2">
            <p14:nvContentPartPr>
              <p14:cNvPr id="4" name="Entrada de lápiz 3">
                <a:extLst>
                  <a:ext uri="{FF2B5EF4-FFF2-40B4-BE49-F238E27FC236}">
                    <a16:creationId xmlns:a16="http://schemas.microsoft.com/office/drawing/2014/main" id="{B307E716-E65C-9500-3F7A-0784B256826F}"/>
                  </a:ext>
                </a:extLst>
              </p14:cNvPr>
              <p14:cNvContentPartPr/>
              <p14:nvPr/>
            </p14:nvContentPartPr>
            <p14:xfrm>
              <a:off x="9238452" y="3049273"/>
              <a:ext cx="1906560" cy="87480"/>
            </p14:xfrm>
          </p:contentPart>
        </mc:Choice>
        <mc:Fallback xmlns="">
          <p:pic>
            <p:nvPicPr>
              <p:cNvPr id="4" name="Entrada de lápiz 3">
                <a:extLst>
                  <a:ext uri="{FF2B5EF4-FFF2-40B4-BE49-F238E27FC236}">
                    <a16:creationId xmlns:a16="http://schemas.microsoft.com/office/drawing/2014/main" id="{B307E716-E65C-9500-3F7A-0784B256826F}"/>
                  </a:ext>
                </a:extLst>
              </p:cNvPr>
              <p:cNvPicPr/>
              <p:nvPr/>
            </p:nvPicPr>
            <p:blipFill>
              <a:blip r:embed="rId3"/>
              <a:stretch>
                <a:fillRect/>
              </a:stretch>
            </p:blipFill>
            <p:spPr>
              <a:xfrm>
                <a:off x="9230892" y="3042073"/>
                <a:ext cx="1921320" cy="1026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Entrada de lápiz 4">
                <a:extLst>
                  <a:ext uri="{FF2B5EF4-FFF2-40B4-BE49-F238E27FC236}">
                    <a16:creationId xmlns:a16="http://schemas.microsoft.com/office/drawing/2014/main" id="{DA530BBF-1F5D-30F4-D4D4-C078075CF79A}"/>
                  </a:ext>
                </a:extLst>
              </p14:cNvPr>
              <p14:cNvContentPartPr/>
              <p14:nvPr/>
            </p14:nvContentPartPr>
            <p14:xfrm>
              <a:off x="843612" y="3326833"/>
              <a:ext cx="1148400" cy="175680"/>
            </p14:xfrm>
          </p:contentPart>
        </mc:Choice>
        <mc:Fallback xmlns="">
          <p:pic>
            <p:nvPicPr>
              <p:cNvPr id="5" name="Entrada de lápiz 4">
                <a:extLst>
                  <a:ext uri="{FF2B5EF4-FFF2-40B4-BE49-F238E27FC236}">
                    <a16:creationId xmlns:a16="http://schemas.microsoft.com/office/drawing/2014/main" id="{DA530BBF-1F5D-30F4-D4D4-C078075CF79A}"/>
                  </a:ext>
                </a:extLst>
              </p:cNvPr>
              <p:cNvPicPr/>
              <p:nvPr/>
            </p:nvPicPr>
            <p:blipFill>
              <a:blip r:embed="rId5"/>
              <a:stretch>
                <a:fillRect/>
              </a:stretch>
            </p:blipFill>
            <p:spPr>
              <a:xfrm>
                <a:off x="836052" y="3319273"/>
                <a:ext cx="1163520" cy="1908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Entrada de lápiz 5">
                <a:extLst>
                  <a:ext uri="{FF2B5EF4-FFF2-40B4-BE49-F238E27FC236}">
                    <a16:creationId xmlns:a16="http://schemas.microsoft.com/office/drawing/2014/main" id="{7A349C94-F3FD-4ABD-A2CD-4C7E8E6A14D7}"/>
                  </a:ext>
                </a:extLst>
              </p14:cNvPr>
              <p14:cNvContentPartPr/>
              <p14:nvPr/>
            </p14:nvContentPartPr>
            <p14:xfrm>
              <a:off x="9299292" y="2904553"/>
              <a:ext cx="930240" cy="201240"/>
            </p14:xfrm>
          </p:contentPart>
        </mc:Choice>
        <mc:Fallback xmlns="">
          <p:pic>
            <p:nvPicPr>
              <p:cNvPr id="6" name="Entrada de lápiz 5">
                <a:extLst>
                  <a:ext uri="{FF2B5EF4-FFF2-40B4-BE49-F238E27FC236}">
                    <a16:creationId xmlns:a16="http://schemas.microsoft.com/office/drawing/2014/main" id="{7A349C94-F3FD-4ABD-A2CD-4C7E8E6A14D7}"/>
                  </a:ext>
                </a:extLst>
              </p:cNvPr>
              <p:cNvPicPr/>
              <p:nvPr/>
            </p:nvPicPr>
            <p:blipFill>
              <a:blip r:embed="rId7"/>
              <a:stretch>
                <a:fillRect/>
              </a:stretch>
            </p:blipFill>
            <p:spPr>
              <a:xfrm>
                <a:off x="9263292" y="2832553"/>
                <a:ext cx="1001880" cy="344880"/>
              </a:xfrm>
              <a:prstGeom prst="rect">
                <a:avLst/>
              </a:prstGeom>
            </p:spPr>
          </p:pic>
        </mc:Fallback>
      </mc:AlternateContent>
      <p:grpSp>
        <p:nvGrpSpPr>
          <p:cNvPr id="22" name="Grupo 21">
            <a:extLst>
              <a:ext uri="{FF2B5EF4-FFF2-40B4-BE49-F238E27FC236}">
                <a16:creationId xmlns:a16="http://schemas.microsoft.com/office/drawing/2014/main" id="{8871DC8A-3032-001B-D8E2-3070947655D4}"/>
              </a:ext>
            </a:extLst>
          </p:cNvPr>
          <p:cNvGrpSpPr/>
          <p:nvPr/>
        </p:nvGrpSpPr>
        <p:grpSpPr>
          <a:xfrm>
            <a:off x="675852" y="3563353"/>
            <a:ext cx="2026080" cy="587520"/>
            <a:chOff x="675852" y="3563353"/>
            <a:chExt cx="2026080" cy="587520"/>
          </a:xfrm>
        </p:grpSpPr>
        <mc:AlternateContent xmlns:mc="http://schemas.openxmlformats.org/markup-compatibility/2006" xmlns:p14="http://schemas.microsoft.com/office/powerpoint/2010/main">
          <mc:Choice Requires="p14">
            <p:contentPart p14:bwMode="auto" r:id="rId8">
              <p14:nvContentPartPr>
                <p14:cNvPr id="9" name="Entrada de lápiz 8">
                  <a:extLst>
                    <a:ext uri="{FF2B5EF4-FFF2-40B4-BE49-F238E27FC236}">
                      <a16:creationId xmlns:a16="http://schemas.microsoft.com/office/drawing/2014/main" id="{62D0D6F2-34D2-4644-32C6-FB4989D4D6E5}"/>
                    </a:ext>
                  </a:extLst>
                </p14:cNvPr>
                <p14:cNvContentPartPr/>
                <p14:nvPr/>
              </p14:nvContentPartPr>
              <p14:xfrm>
                <a:off x="1578372" y="3856393"/>
                <a:ext cx="270720" cy="169560"/>
              </p14:xfrm>
            </p:contentPart>
          </mc:Choice>
          <mc:Fallback xmlns="">
            <p:pic>
              <p:nvPicPr>
                <p:cNvPr id="9" name="Entrada de lápiz 8">
                  <a:extLst>
                    <a:ext uri="{FF2B5EF4-FFF2-40B4-BE49-F238E27FC236}">
                      <a16:creationId xmlns:a16="http://schemas.microsoft.com/office/drawing/2014/main" id="{62D0D6F2-34D2-4644-32C6-FB4989D4D6E5}"/>
                    </a:ext>
                  </a:extLst>
                </p:cNvPr>
                <p:cNvPicPr/>
                <p:nvPr/>
              </p:nvPicPr>
              <p:blipFill>
                <a:blip r:embed="rId9"/>
                <a:stretch>
                  <a:fillRect/>
                </a:stretch>
              </p:blipFill>
              <p:spPr>
                <a:xfrm>
                  <a:off x="1570812" y="3848833"/>
                  <a:ext cx="285840" cy="1846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0" name="Entrada de lápiz 9">
                  <a:extLst>
                    <a:ext uri="{FF2B5EF4-FFF2-40B4-BE49-F238E27FC236}">
                      <a16:creationId xmlns:a16="http://schemas.microsoft.com/office/drawing/2014/main" id="{D22E74EE-DC05-67EB-B8D1-281C00374B25}"/>
                    </a:ext>
                  </a:extLst>
                </p14:cNvPr>
                <p14:cNvContentPartPr/>
                <p14:nvPr/>
              </p14:nvContentPartPr>
              <p14:xfrm>
                <a:off x="1842972" y="3834073"/>
                <a:ext cx="309600" cy="164880"/>
              </p14:xfrm>
            </p:contentPart>
          </mc:Choice>
          <mc:Fallback xmlns="">
            <p:pic>
              <p:nvPicPr>
                <p:cNvPr id="10" name="Entrada de lápiz 9">
                  <a:extLst>
                    <a:ext uri="{FF2B5EF4-FFF2-40B4-BE49-F238E27FC236}">
                      <a16:creationId xmlns:a16="http://schemas.microsoft.com/office/drawing/2014/main" id="{D22E74EE-DC05-67EB-B8D1-281C00374B25}"/>
                    </a:ext>
                  </a:extLst>
                </p:cNvPr>
                <p:cNvPicPr/>
                <p:nvPr/>
              </p:nvPicPr>
              <p:blipFill>
                <a:blip r:embed="rId11"/>
                <a:stretch>
                  <a:fillRect/>
                </a:stretch>
              </p:blipFill>
              <p:spPr>
                <a:xfrm>
                  <a:off x="1835412" y="3826513"/>
                  <a:ext cx="324720" cy="180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1" name="Entrada de lápiz 10">
                  <a:extLst>
                    <a:ext uri="{FF2B5EF4-FFF2-40B4-BE49-F238E27FC236}">
                      <a16:creationId xmlns:a16="http://schemas.microsoft.com/office/drawing/2014/main" id="{186AE3E5-E8E8-8600-8D73-BB36A17FE9D2}"/>
                    </a:ext>
                  </a:extLst>
                </p14:cNvPr>
                <p14:cNvContentPartPr/>
                <p14:nvPr/>
              </p14:nvContentPartPr>
              <p14:xfrm>
                <a:off x="2155092" y="3846673"/>
                <a:ext cx="138600" cy="125280"/>
              </p14:xfrm>
            </p:contentPart>
          </mc:Choice>
          <mc:Fallback xmlns="">
            <p:pic>
              <p:nvPicPr>
                <p:cNvPr id="11" name="Entrada de lápiz 10">
                  <a:extLst>
                    <a:ext uri="{FF2B5EF4-FFF2-40B4-BE49-F238E27FC236}">
                      <a16:creationId xmlns:a16="http://schemas.microsoft.com/office/drawing/2014/main" id="{186AE3E5-E8E8-8600-8D73-BB36A17FE9D2}"/>
                    </a:ext>
                  </a:extLst>
                </p:cNvPr>
                <p:cNvPicPr/>
                <p:nvPr/>
              </p:nvPicPr>
              <p:blipFill>
                <a:blip r:embed="rId13"/>
                <a:stretch>
                  <a:fillRect/>
                </a:stretch>
              </p:blipFill>
              <p:spPr>
                <a:xfrm>
                  <a:off x="2147532" y="3839113"/>
                  <a:ext cx="15372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2" name="Entrada de lápiz 11">
                  <a:extLst>
                    <a:ext uri="{FF2B5EF4-FFF2-40B4-BE49-F238E27FC236}">
                      <a16:creationId xmlns:a16="http://schemas.microsoft.com/office/drawing/2014/main" id="{4093FB1A-A524-D3CB-8DCA-3C3BBA335AF3}"/>
                    </a:ext>
                  </a:extLst>
                </p14:cNvPr>
                <p14:cNvContentPartPr/>
                <p14:nvPr/>
              </p14:nvContentPartPr>
              <p14:xfrm>
                <a:off x="2340852" y="3822553"/>
                <a:ext cx="155160" cy="141120"/>
              </p14:xfrm>
            </p:contentPart>
          </mc:Choice>
          <mc:Fallback xmlns="">
            <p:pic>
              <p:nvPicPr>
                <p:cNvPr id="12" name="Entrada de lápiz 11">
                  <a:extLst>
                    <a:ext uri="{FF2B5EF4-FFF2-40B4-BE49-F238E27FC236}">
                      <a16:creationId xmlns:a16="http://schemas.microsoft.com/office/drawing/2014/main" id="{4093FB1A-A524-D3CB-8DCA-3C3BBA335AF3}"/>
                    </a:ext>
                  </a:extLst>
                </p:cNvPr>
                <p:cNvPicPr/>
                <p:nvPr/>
              </p:nvPicPr>
              <p:blipFill>
                <a:blip r:embed="rId15"/>
                <a:stretch>
                  <a:fillRect/>
                </a:stretch>
              </p:blipFill>
              <p:spPr>
                <a:xfrm>
                  <a:off x="2333292" y="3815353"/>
                  <a:ext cx="170280" cy="1562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7" name="Entrada de lápiz 6">
                  <a:extLst>
                    <a:ext uri="{FF2B5EF4-FFF2-40B4-BE49-F238E27FC236}">
                      <a16:creationId xmlns:a16="http://schemas.microsoft.com/office/drawing/2014/main" id="{99460E29-7E39-E790-C767-642A63F67B0E}"/>
                    </a:ext>
                  </a:extLst>
                </p14:cNvPr>
                <p14:cNvContentPartPr/>
                <p14:nvPr/>
              </p14:nvContentPartPr>
              <p14:xfrm>
                <a:off x="983652" y="3849193"/>
                <a:ext cx="164880" cy="177120"/>
              </p14:xfrm>
            </p:contentPart>
          </mc:Choice>
          <mc:Fallback xmlns="">
            <p:pic>
              <p:nvPicPr>
                <p:cNvPr id="7" name="Entrada de lápiz 6">
                  <a:extLst>
                    <a:ext uri="{FF2B5EF4-FFF2-40B4-BE49-F238E27FC236}">
                      <a16:creationId xmlns:a16="http://schemas.microsoft.com/office/drawing/2014/main" id="{99460E29-7E39-E790-C767-642A63F67B0E}"/>
                    </a:ext>
                  </a:extLst>
                </p:cNvPr>
                <p:cNvPicPr/>
                <p:nvPr/>
              </p:nvPicPr>
              <p:blipFill>
                <a:blip r:embed="rId17"/>
                <a:stretch>
                  <a:fillRect/>
                </a:stretch>
              </p:blipFill>
              <p:spPr>
                <a:xfrm>
                  <a:off x="976092" y="3841633"/>
                  <a:ext cx="179640" cy="1922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8" name="Entrada de lápiz 7">
                  <a:extLst>
                    <a:ext uri="{FF2B5EF4-FFF2-40B4-BE49-F238E27FC236}">
                      <a16:creationId xmlns:a16="http://schemas.microsoft.com/office/drawing/2014/main" id="{DF3E8089-2284-5EDF-E006-8E316D59E811}"/>
                    </a:ext>
                  </a:extLst>
                </p14:cNvPr>
                <p14:cNvContentPartPr/>
                <p14:nvPr/>
              </p14:nvContentPartPr>
              <p14:xfrm>
                <a:off x="1134852" y="3717073"/>
                <a:ext cx="78120" cy="269640"/>
              </p14:xfrm>
            </p:contentPart>
          </mc:Choice>
          <mc:Fallback xmlns="">
            <p:pic>
              <p:nvPicPr>
                <p:cNvPr id="8" name="Entrada de lápiz 7">
                  <a:extLst>
                    <a:ext uri="{FF2B5EF4-FFF2-40B4-BE49-F238E27FC236}">
                      <a16:creationId xmlns:a16="http://schemas.microsoft.com/office/drawing/2014/main" id="{DF3E8089-2284-5EDF-E006-8E316D59E811}"/>
                    </a:ext>
                  </a:extLst>
                </p:cNvPr>
                <p:cNvPicPr/>
                <p:nvPr/>
              </p:nvPicPr>
              <p:blipFill>
                <a:blip r:embed="rId19"/>
                <a:stretch>
                  <a:fillRect/>
                </a:stretch>
              </p:blipFill>
              <p:spPr>
                <a:xfrm>
                  <a:off x="1127292" y="3709513"/>
                  <a:ext cx="93240" cy="2844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3" name="Entrada de lápiz 12">
                  <a:extLst>
                    <a:ext uri="{FF2B5EF4-FFF2-40B4-BE49-F238E27FC236}">
                      <a16:creationId xmlns:a16="http://schemas.microsoft.com/office/drawing/2014/main" id="{9B7C08EA-2D0B-3572-24FA-2AEE99FC8AD3}"/>
                    </a:ext>
                  </a:extLst>
                </p14:cNvPr>
                <p14:cNvContentPartPr/>
                <p14:nvPr/>
              </p14:nvContentPartPr>
              <p14:xfrm>
                <a:off x="675852" y="3675313"/>
                <a:ext cx="60480" cy="83160"/>
              </p14:xfrm>
            </p:contentPart>
          </mc:Choice>
          <mc:Fallback xmlns="">
            <p:pic>
              <p:nvPicPr>
                <p:cNvPr id="13" name="Entrada de lápiz 12">
                  <a:extLst>
                    <a:ext uri="{FF2B5EF4-FFF2-40B4-BE49-F238E27FC236}">
                      <a16:creationId xmlns:a16="http://schemas.microsoft.com/office/drawing/2014/main" id="{9B7C08EA-2D0B-3572-24FA-2AEE99FC8AD3}"/>
                    </a:ext>
                  </a:extLst>
                </p:cNvPr>
                <p:cNvPicPr/>
                <p:nvPr/>
              </p:nvPicPr>
              <p:blipFill>
                <a:blip r:embed="rId21"/>
                <a:stretch>
                  <a:fillRect/>
                </a:stretch>
              </p:blipFill>
              <p:spPr>
                <a:xfrm>
                  <a:off x="668292" y="3667753"/>
                  <a:ext cx="75600" cy="982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4" name="Entrada de lápiz 13">
                  <a:extLst>
                    <a:ext uri="{FF2B5EF4-FFF2-40B4-BE49-F238E27FC236}">
                      <a16:creationId xmlns:a16="http://schemas.microsoft.com/office/drawing/2014/main" id="{FD386178-1BCE-0200-A823-D19351985629}"/>
                    </a:ext>
                  </a:extLst>
                </p14:cNvPr>
                <p14:cNvContentPartPr/>
                <p14:nvPr/>
              </p14:nvContentPartPr>
              <p14:xfrm>
                <a:off x="764412" y="3637513"/>
                <a:ext cx="64800" cy="65520"/>
              </p14:xfrm>
            </p:contentPart>
          </mc:Choice>
          <mc:Fallback xmlns="">
            <p:pic>
              <p:nvPicPr>
                <p:cNvPr id="14" name="Entrada de lápiz 13">
                  <a:extLst>
                    <a:ext uri="{FF2B5EF4-FFF2-40B4-BE49-F238E27FC236}">
                      <a16:creationId xmlns:a16="http://schemas.microsoft.com/office/drawing/2014/main" id="{FD386178-1BCE-0200-A823-D19351985629}"/>
                    </a:ext>
                  </a:extLst>
                </p:cNvPr>
                <p:cNvPicPr/>
                <p:nvPr/>
              </p:nvPicPr>
              <p:blipFill>
                <a:blip r:embed="rId23"/>
                <a:stretch>
                  <a:fillRect/>
                </a:stretch>
              </p:blipFill>
              <p:spPr>
                <a:xfrm>
                  <a:off x="756852" y="3629953"/>
                  <a:ext cx="79920" cy="806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5" name="Entrada de lápiz 14">
                  <a:extLst>
                    <a:ext uri="{FF2B5EF4-FFF2-40B4-BE49-F238E27FC236}">
                      <a16:creationId xmlns:a16="http://schemas.microsoft.com/office/drawing/2014/main" id="{FFDF1D27-83FA-D61F-9CEA-51B3E56FDF8D}"/>
                    </a:ext>
                  </a:extLst>
                </p14:cNvPr>
                <p14:cNvContentPartPr/>
                <p14:nvPr/>
              </p14:nvContentPartPr>
              <p14:xfrm>
                <a:off x="2592492" y="3592873"/>
                <a:ext cx="25920" cy="89640"/>
              </p14:xfrm>
            </p:contentPart>
          </mc:Choice>
          <mc:Fallback xmlns="">
            <p:pic>
              <p:nvPicPr>
                <p:cNvPr id="15" name="Entrada de lápiz 14">
                  <a:extLst>
                    <a:ext uri="{FF2B5EF4-FFF2-40B4-BE49-F238E27FC236}">
                      <a16:creationId xmlns:a16="http://schemas.microsoft.com/office/drawing/2014/main" id="{FFDF1D27-83FA-D61F-9CEA-51B3E56FDF8D}"/>
                    </a:ext>
                  </a:extLst>
                </p:cNvPr>
                <p:cNvPicPr/>
                <p:nvPr/>
              </p:nvPicPr>
              <p:blipFill>
                <a:blip r:embed="rId25"/>
                <a:stretch>
                  <a:fillRect/>
                </a:stretch>
              </p:blipFill>
              <p:spPr>
                <a:xfrm>
                  <a:off x="2584932" y="3585313"/>
                  <a:ext cx="41040" cy="1047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6" name="Entrada de lápiz 15">
                  <a:extLst>
                    <a:ext uri="{FF2B5EF4-FFF2-40B4-BE49-F238E27FC236}">
                      <a16:creationId xmlns:a16="http://schemas.microsoft.com/office/drawing/2014/main" id="{3DF65781-EE32-02C4-6363-0C53DE622DD5}"/>
                    </a:ext>
                  </a:extLst>
                </p14:cNvPr>
                <p14:cNvContentPartPr/>
                <p14:nvPr/>
              </p14:nvContentPartPr>
              <p14:xfrm>
                <a:off x="2697972" y="3563353"/>
                <a:ext cx="360" cy="123480"/>
              </p14:xfrm>
            </p:contentPart>
          </mc:Choice>
          <mc:Fallback xmlns="">
            <p:pic>
              <p:nvPicPr>
                <p:cNvPr id="16" name="Entrada de lápiz 15">
                  <a:extLst>
                    <a:ext uri="{FF2B5EF4-FFF2-40B4-BE49-F238E27FC236}">
                      <a16:creationId xmlns:a16="http://schemas.microsoft.com/office/drawing/2014/main" id="{3DF65781-EE32-02C4-6363-0C53DE622DD5}"/>
                    </a:ext>
                  </a:extLst>
                </p:cNvPr>
                <p:cNvPicPr/>
                <p:nvPr/>
              </p:nvPicPr>
              <p:blipFill>
                <a:blip r:embed="rId27"/>
                <a:stretch>
                  <a:fillRect/>
                </a:stretch>
              </p:blipFill>
              <p:spPr>
                <a:xfrm>
                  <a:off x="2690772" y="3555793"/>
                  <a:ext cx="15480" cy="1386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1" name="Entrada de lápiz 20">
                  <a:extLst>
                    <a:ext uri="{FF2B5EF4-FFF2-40B4-BE49-F238E27FC236}">
                      <a16:creationId xmlns:a16="http://schemas.microsoft.com/office/drawing/2014/main" id="{AFF6850F-894A-34A9-A553-270ADAC9E48E}"/>
                    </a:ext>
                  </a:extLst>
                </p14:cNvPr>
                <p14:cNvContentPartPr/>
                <p14:nvPr/>
              </p14:nvContentPartPr>
              <p14:xfrm>
                <a:off x="880692" y="3895273"/>
                <a:ext cx="1821240" cy="255600"/>
              </p14:xfrm>
            </p:contentPart>
          </mc:Choice>
          <mc:Fallback xmlns="">
            <p:pic>
              <p:nvPicPr>
                <p:cNvPr id="21" name="Entrada de lápiz 20">
                  <a:extLst>
                    <a:ext uri="{FF2B5EF4-FFF2-40B4-BE49-F238E27FC236}">
                      <a16:creationId xmlns:a16="http://schemas.microsoft.com/office/drawing/2014/main" id="{AFF6850F-894A-34A9-A553-270ADAC9E48E}"/>
                    </a:ext>
                  </a:extLst>
                </p:cNvPr>
                <p:cNvPicPr/>
                <p:nvPr/>
              </p:nvPicPr>
              <p:blipFill>
                <a:blip r:embed="rId29"/>
                <a:stretch>
                  <a:fillRect/>
                </a:stretch>
              </p:blipFill>
              <p:spPr>
                <a:xfrm>
                  <a:off x="873492" y="3887713"/>
                  <a:ext cx="1836360" cy="27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0">
            <p14:nvContentPartPr>
              <p14:cNvPr id="24" name="Entrada de lápiz 23">
                <a:extLst>
                  <a:ext uri="{FF2B5EF4-FFF2-40B4-BE49-F238E27FC236}">
                    <a16:creationId xmlns:a16="http://schemas.microsoft.com/office/drawing/2014/main" id="{73573ED8-51EC-370F-6A62-FB55B4E1B38B}"/>
                  </a:ext>
                </a:extLst>
              </p14:cNvPr>
              <p14:cNvContentPartPr/>
              <p14:nvPr/>
            </p14:nvContentPartPr>
            <p14:xfrm>
              <a:off x="3031692" y="3993913"/>
              <a:ext cx="199800" cy="10080"/>
            </p14:xfrm>
          </p:contentPart>
        </mc:Choice>
        <mc:Fallback xmlns="">
          <p:pic>
            <p:nvPicPr>
              <p:cNvPr id="24" name="Entrada de lápiz 23">
                <a:extLst>
                  <a:ext uri="{FF2B5EF4-FFF2-40B4-BE49-F238E27FC236}">
                    <a16:creationId xmlns:a16="http://schemas.microsoft.com/office/drawing/2014/main" id="{73573ED8-51EC-370F-6A62-FB55B4E1B38B}"/>
                  </a:ext>
                </a:extLst>
              </p:cNvPr>
              <p:cNvPicPr/>
              <p:nvPr/>
            </p:nvPicPr>
            <p:blipFill>
              <a:blip r:embed="rId31"/>
              <a:stretch>
                <a:fillRect/>
              </a:stretch>
            </p:blipFill>
            <p:spPr>
              <a:xfrm>
                <a:off x="3024132" y="3986353"/>
                <a:ext cx="214920" cy="252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6" name="Entrada de lápiz 25">
                <a:extLst>
                  <a:ext uri="{FF2B5EF4-FFF2-40B4-BE49-F238E27FC236}">
                    <a16:creationId xmlns:a16="http://schemas.microsoft.com/office/drawing/2014/main" id="{00183C1D-9082-D2B3-CFDB-17A65C87D4AC}"/>
                  </a:ext>
                </a:extLst>
              </p14:cNvPr>
              <p14:cNvContentPartPr/>
              <p14:nvPr/>
            </p14:nvContentPartPr>
            <p14:xfrm>
              <a:off x="3052572" y="3711673"/>
              <a:ext cx="180720" cy="31320"/>
            </p14:xfrm>
          </p:contentPart>
        </mc:Choice>
        <mc:Fallback xmlns="">
          <p:pic>
            <p:nvPicPr>
              <p:cNvPr id="26" name="Entrada de lápiz 25">
                <a:extLst>
                  <a:ext uri="{FF2B5EF4-FFF2-40B4-BE49-F238E27FC236}">
                    <a16:creationId xmlns:a16="http://schemas.microsoft.com/office/drawing/2014/main" id="{00183C1D-9082-D2B3-CFDB-17A65C87D4AC}"/>
                  </a:ext>
                </a:extLst>
              </p:cNvPr>
              <p:cNvPicPr/>
              <p:nvPr/>
            </p:nvPicPr>
            <p:blipFill>
              <a:blip r:embed="rId33"/>
              <a:stretch>
                <a:fillRect/>
              </a:stretch>
            </p:blipFill>
            <p:spPr>
              <a:xfrm>
                <a:off x="3045012" y="3704113"/>
                <a:ext cx="19584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7" name="Entrada de lápiz 26">
                <a:extLst>
                  <a:ext uri="{FF2B5EF4-FFF2-40B4-BE49-F238E27FC236}">
                    <a16:creationId xmlns:a16="http://schemas.microsoft.com/office/drawing/2014/main" id="{A0A33553-442C-5CA2-FF30-99663925C0E0}"/>
                  </a:ext>
                </a:extLst>
              </p14:cNvPr>
              <p14:cNvContentPartPr/>
              <p14:nvPr/>
            </p14:nvContentPartPr>
            <p14:xfrm>
              <a:off x="3092172" y="3859273"/>
              <a:ext cx="179640" cy="14760"/>
            </p14:xfrm>
          </p:contentPart>
        </mc:Choice>
        <mc:Fallback xmlns="">
          <p:pic>
            <p:nvPicPr>
              <p:cNvPr id="27" name="Entrada de lápiz 26">
                <a:extLst>
                  <a:ext uri="{FF2B5EF4-FFF2-40B4-BE49-F238E27FC236}">
                    <a16:creationId xmlns:a16="http://schemas.microsoft.com/office/drawing/2014/main" id="{A0A33553-442C-5CA2-FF30-99663925C0E0}"/>
                  </a:ext>
                </a:extLst>
              </p:cNvPr>
              <p:cNvPicPr/>
              <p:nvPr/>
            </p:nvPicPr>
            <p:blipFill>
              <a:blip r:embed="rId35"/>
              <a:stretch>
                <a:fillRect/>
              </a:stretch>
            </p:blipFill>
            <p:spPr>
              <a:xfrm>
                <a:off x="3084612" y="3851713"/>
                <a:ext cx="194760" cy="2988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59" name="Entrada de lápiz 58">
                <a:extLst>
                  <a:ext uri="{FF2B5EF4-FFF2-40B4-BE49-F238E27FC236}">
                    <a16:creationId xmlns:a16="http://schemas.microsoft.com/office/drawing/2014/main" id="{DF4545DF-22FC-AFEC-1942-88C4CDCEEA62}"/>
                  </a:ext>
                </a:extLst>
              </p14:cNvPr>
              <p14:cNvContentPartPr/>
              <p14:nvPr/>
            </p14:nvContentPartPr>
            <p14:xfrm>
              <a:off x="966732" y="3879793"/>
              <a:ext cx="1587240" cy="97920"/>
            </p14:xfrm>
          </p:contentPart>
        </mc:Choice>
        <mc:Fallback xmlns="">
          <p:pic>
            <p:nvPicPr>
              <p:cNvPr id="59" name="Entrada de lápiz 58">
                <a:extLst>
                  <a:ext uri="{FF2B5EF4-FFF2-40B4-BE49-F238E27FC236}">
                    <a16:creationId xmlns:a16="http://schemas.microsoft.com/office/drawing/2014/main" id="{DF4545DF-22FC-AFEC-1942-88C4CDCEEA62}"/>
                  </a:ext>
                </a:extLst>
              </p:cNvPr>
              <p:cNvPicPr/>
              <p:nvPr/>
            </p:nvPicPr>
            <p:blipFill>
              <a:blip r:embed="rId37"/>
              <a:stretch>
                <a:fillRect/>
              </a:stretch>
            </p:blipFill>
            <p:spPr>
              <a:xfrm>
                <a:off x="930732" y="3808153"/>
                <a:ext cx="1658880" cy="24156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60" name="Entrada de lápiz 59">
                <a:extLst>
                  <a:ext uri="{FF2B5EF4-FFF2-40B4-BE49-F238E27FC236}">
                    <a16:creationId xmlns:a16="http://schemas.microsoft.com/office/drawing/2014/main" id="{D0A06210-37D3-A32E-83CF-604E0A87A15D}"/>
                  </a:ext>
                </a:extLst>
              </p14:cNvPr>
              <p14:cNvContentPartPr/>
              <p14:nvPr/>
            </p14:nvContentPartPr>
            <p14:xfrm>
              <a:off x="3887772" y="3857473"/>
              <a:ext cx="1356120" cy="141840"/>
            </p14:xfrm>
          </p:contentPart>
        </mc:Choice>
        <mc:Fallback xmlns="">
          <p:pic>
            <p:nvPicPr>
              <p:cNvPr id="60" name="Entrada de lápiz 59">
                <a:extLst>
                  <a:ext uri="{FF2B5EF4-FFF2-40B4-BE49-F238E27FC236}">
                    <a16:creationId xmlns:a16="http://schemas.microsoft.com/office/drawing/2014/main" id="{D0A06210-37D3-A32E-83CF-604E0A87A15D}"/>
                  </a:ext>
                </a:extLst>
              </p:cNvPr>
              <p:cNvPicPr/>
              <p:nvPr/>
            </p:nvPicPr>
            <p:blipFill>
              <a:blip r:embed="rId39"/>
              <a:stretch>
                <a:fillRect/>
              </a:stretch>
            </p:blipFill>
            <p:spPr>
              <a:xfrm>
                <a:off x="3852132" y="3785473"/>
                <a:ext cx="1427760" cy="2854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89" name="Entrada de lápiz 88">
                <a:extLst>
                  <a:ext uri="{FF2B5EF4-FFF2-40B4-BE49-F238E27FC236}">
                    <a16:creationId xmlns:a16="http://schemas.microsoft.com/office/drawing/2014/main" id="{593F10C3-F237-5D72-3A5D-026875CFA5D2}"/>
                  </a:ext>
                </a:extLst>
              </p14:cNvPr>
              <p14:cNvContentPartPr/>
              <p14:nvPr/>
            </p14:nvContentPartPr>
            <p14:xfrm>
              <a:off x="1032612" y="3984193"/>
              <a:ext cx="1417680" cy="232920"/>
            </p14:xfrm>
          </p:contentPart>
        </mc:Choice>
        <mc:Fallback xmlns="">
          <p:pic>
            <p:nvPicPr>
              <p:cNvPr id="89" name="Entrada de lápiz 88">
                <a:extLst>
                  <a:ext uri="{FF2B5EF4-FFF2-40B4-BE49-F238E27FC236}">
                    <a16:creationId xmlns:a16="http://schemas.microsoft.com/office/drawing/2014/main" id="{593F10C3-F237-5D72-3A5D-026875CFA5D2}"/>
                  </a:ext>
                </a:extLst>
              </p:cNvPr>
              <p:cNvPicPr/>
              <p:nvPr/>
            </p:nvPicPr>
            <p:blipFill>
              <a:blip r:embed="rId41"/>
              <a:stretch>
                <a:fillRect/>
              </a:stretch>
            </p:blipFill>
            <p:spPr>
              <a:xfrm>
                <a:off x="1025052" y="3976633"/>
                <a:ext cx="1432800" cy="24804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90" name="Entrada de lápiz 89">
                <a:extLst>
                  <a:ext uri="{FF2B5EF4-FFF2-40B4-BE49-F238E27FC236}">
                    <a16:creationId xmlns:a16="http://schemas.microsoft.com/office/drawing/2014/main" id="{966A5FCE-5765-F598-B48B-9D437E54A363}"/>
                  </a:ext>
                </a:extLst>
              </p14:cNvPr>
              <p14:cNvContentPartPr/>
              <p14:nvPr/>
            </p14:nvContentPartPr>
            <p14:xfrm>
              <a:off x="10012452" y="3695113"/>
              <a:ext cx="289800" cy="296280"/>
            </p14:xfrm>
          </p:contentPart>
        </mc:Choice>
        <mc:Fallback xmlns="">
          <p:pic>
            <p:nvPicPr>
              <p:cNvPr id="90" name="Entrada de lápiz 89">
                <a:extLst>
                  <a:ext uri="{FF2B5EF4-FFF2-40B4-BE49-F238E27FC236}">
                    <a16:creationId xmlns:a16="http://schemas.microsoft.com/office/drawing/2014/main" id="{966A5FCE-5765-F598-B48B-9D437E54A363}"/>
                  </a:ext>
                </a:extLst>
              </p:cNvPr>
              <p:cNvPicPr/>
              <p:nvPr/>
            </p:nvPicPr>
            <p:blipFill>
              <a:blip r:embed="rId43"/>
              <a:stretch>
                <a:fillRect/>
              </a:stretch>
            </p:blipFill>
            <p:spPr>
              <a:xfrm>
                <a:off x="10004892" y="3687553"/>
                <a:ext cx="304920" cy="311400"/>
              </a:xfrm>
              <a:prstGeom prst="rect">
                <a:avLst/>
              </a:prstGeom>
            </p:spPr>
          </p:pic>
        </mc:Fallback>
      </mc:AlternateContent>
      <p:grpSp>
        <p:nvGrpSpPr>
          <p:cNvPr id="99" name="Grupo 98">
            <a:extLst>
              <a:ext uri="{FF2B5EF4-FFF2-40B4-BE49-F238E27FC236}">
                <a16:creationId xmlns:a16="http://schemas.microsoft.com/office/drawing/2014/main" id="{9CB0AA3D-7131-856A-16D7-E055BA4CA062}"/>
              </a:ext>
            </a:extLst>
          </p:cNvPr>
          <p:cNvGrpSpPr/>
          <p:nvPr/>
        </p:nvGrpSpPr>
        <p:grpSpPr>
          <a:xfrm>
            <a:off x="10744332" y="2203633"/>
            <a:ext cx="162720" cy="367200"/>
            <a:chOff x="10744332" y="2203633"/>
            <a:chExt cx="162720" cy="367200"/>
          </a:xfrm>
        </p:grpSpPr>
        <mc:AlternateContent xmlns:mc="http://schemas.openxmlformats.org/markup-compatibility/2006" xmlns:p14="http://schemas.microsoft.com/office/powerpoint/2010/main">
          <mc:Choice Requires="p14">
            <p:contentPart p14:bwMode="auto" r:id="rId44">
              <p14:nvContentPartPr>
                <p14:cNvPr id="97" name="Entrada de lápiz 96">
                  <a:extLst>
                    <a:ext uri="{FF2B5EF4-FFF2-40B4-BE49-F238E27FC236}">
                      <a16:creationId xmlns:a16="http://schemas.microsoft.com/office/drawing/2014/main" id="{7321DF99-2893-6A4E-7D6E-E8147A829B81}"/>
                    </a:ext>
                  </a:extLst>
                </p14:cNvPr>
                <p14:cNvContentPartPr/>
                <p14:nvPr/>
              </p14:nvContentPartPr>
              <p14:xfrm>
                <a:off x="10744332" y="2292553"/>
                <a:ext cx="137520" cy="137520"/>
              </p14:xfrm>
            </p:contentPart>
          </mc:Choice>
          <mc:Fallback xmlns="">
            <p:pic>
              <p:nvPicPr>
                <p:cNvPr id="97" name="Entrada de lápiz 96">
                  <a:extLst>
                    <a:ext uri="{FF2B5EF4-FFF2-40B4-BE49-F238E27FC236}">
                      <a16:creationId xmlns:a16="http://schemas.microsoft.com/office/drawing/2014/main" id="{7321DF99-2893-6A4E-7D6E-E8147A829B81}"/>
                    </a:ext>
                  </a:extLst>
                </p:cNvPr>
                <p:cNvPicPr/>
                <p:nvPr/>
              </p:nvPicPr>
              <p:blipFill>
                <a:blip r:embed="rId45"/>
                <a:stretch>
                  <a:fillRect/>
                </a:stretch>
              </p:blipFill>
              <p:spPr>
                <a:xfrm>
                  <a:off x="10736772" y="2284993"/>
                  <a:ext cx="152280" cy="15264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98" name="Entrada de lápiz 97">
                  <a:extLst>
                    <a:ext uri="{FF2B5EF4-FFF2-40B4-BE49-F238E27FC236}">
                      <a16:creationId xmlns:a16="http://schemas.microsoft.com/office/drawing/2014/main" id="{3BD2B1B1-62CD-EF80-A68B-493C8DCF6562}"/>
                    </a:ext>
                  </a:extLst>
                </p14:cNvPr>
                <p14:cNvContentPartPr/>
                <p14:nvPr/>
              </p14:nvContentPartPr>
              <p14:xfrm>
                <a:off x="10875372" y="2203633"/>
                <a:ext cx="31680" cy="367200"/>
              </p14:xfrm>
            </p:contentPart>
          </mc:Choice>
          <mc:Fallback xmlns="">
            <p:pic>
              <p:nvPicPr>
                <p:cNvPr id="98" name="Entrada de lápiz 97">
                  <a:extLst>
                    <a:ext uri="{FF2B5EF4-FFF2-40B4-BE49-F238E27FC236}">
                      <a16:creationId xmlns:a16="http://schemas.microsoft.com/office/drawing/2014/main" id="{3BD2B1B1-62CD-EF80-A68B-493C8DCF6562}"/>
                    </a:ext>
                  </a:extLst>
                </p:cNvPr>
                <p:cNvPicPr/>
                <p:nvPr/>
              </p:nvPicPr>
              <p:blipFill>
                <a:blip r:embed="rId47"/>
                <a:stretch>
                  <a:fillRect/>
                </a:stretch>
              </p:blipFill>
              <p:spPr>
                <a:xfrm>
                  <a:off x="10867812" y="2196073"/>
                  <a:ext cx="46440" cy="382320"/>
                </a:xfrm>
                <a:prstGeom prst="rect">
                  <a:avLst/>
                </a:prstGeom>
              </p:spPr>
            </p:pic>
          </mc:Fallback>
        </mc:AlternateContent>
      </p:grpSp>
      <p:grpSp>
        <p:nvGrpSpPr>
          <p:cNvPr id="106" name="Grupo 105">
            <a:extLst>
              <a:ext uri="{FF2B5EF4-FFF2-40B4-BE49-F238E27FC236}">
                <a16:creationId xmlns:a16="http://schemas.microsoft.com/office/drawing/2014/main" id="{B1514447-4292-5026-C55F-648672C3EF02}"/>
              </a:ext>
            </a:extLst>
          </p:cNvPr>
          <p:cNvGrpSpPr/>
          <p:nvPr/>
        </p:nvGrpSpPr>
        <p:grpSpPr>
          <a:xfrm>
            <a:off x="8575692" y="2337913"/>
            <a:ext cx="1867680" cy="460080"/>
            <a:chOff x="8575692" y="2337913"/>
            <a:chExt cx="1867680" cy="460080"/>
          </a:xfrm>
        </p:grpSpPr>
        <mc:AlternateContent xmlns:mc="http://schemas.openxmlformats.org/markup-compatibility/2006" xmlns:p14="http://schemas.microsoft.com/office/powerpoint/2010/main">
          <mc:Choice Requires="p14">
            <p:contentPart p14:bwMode="auto" r:id="rId48">
              <p14:nvContentPartPr>
                <p14:cNvPr id="91" name="Entrada de lápiz 90">
                  <a:extLst>
                    <a:ext uri="{FF2B5EF4-FFF2-40B4-BE49-F238E27FC236}">
                      <a16:creationId xmlns:a16="http://schemas.microsoft.com/office/drawing/2014/main" id="{CB86E82C-5E93-8F8F-ACA5-139B4A8FA751}"/>
                    </a:ext>
                  </a:extLst>
                </p14:cNvPr>
                <p14:cNvContentPartPr/>
                <p14:nvPr/>
              </p14:nvContentPartPr>
              <p14:xfrm>
                <a:off x="8575692" y="2473633"/>
                <a:ext cx="185040" cy="101520"/>
              </p14:xfrm>
            </p:contentPart>
          </mc:Choice>
          <mc:Fallback xmlns="">
            <p:pic>
              <p:nvPicPr>
                <p:cNvPr id="91" name="Entrada de lápiz 90">
                  <a:extLst>
                    <a:ext uri="{FF2B5EF4-FFF2-40B4-BE49-F238E27FC236}">
                      <a16:creationId xmlns:a16="http://schemas.microsoft.com/office/drawing/2014/main" id="{CB86E82C-5E93-8F8F-ACA5-139B4A8FA751}"/>
                    </a:ext>
                  </a:extLst>
                </p:cNvPr>
                <p:cNvPicPr/>
                <p:nvPr/>
              </p:nvPicPr>
              <p:blipFill>
                <a:blip r:embed="rId49"/>
                <a:stretch>
                  <a:fillRect/>
                </a:stretch>
              </p:blipFill>
              <p:spPr>
                <a:xfrm>
                  <a:off x="8568132" y="2466073"/>
                  <a:ext cx="200160" cy="11664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92" name="Entrada de lápiz 91">
                  <a:extLst>
                    <a:ext uri="{FF2B5EF4-FFF2-40B4-BE49-F238E27FC236}">
                      <a16:creationId xmlns:a16="http://schemas.microsoft.com/office/drawing/2014/main" id="{8FBCD27E-7DCE-8E84-2CA7-9FB6DF78B188}"/>
                    </a:ext>
                  </a:extLst>
                </p14:cNvPr>
                <p14:cNvContentPartPr/>
                <p14:nvPr/>
              </p14:nvContentPartPr>
              <p14:xfrm>
                <a:off x="9114252" y="2337913"/>
                <a:ext cx="55800" cy="192600"/>
              </p14:xfrm>
            </p:contentPart>
          </mc:Choice>
          <mc:Fallback xmlns="">
            <p:pic>
              <p:nvPicPr>
                <p:cNvPr id="92" name="Entrada de lápiz 91">
                  <a:extLst>
                    <a:ext uri="{FF2B5EF4-FFF2-40B4-BE49-F238E27FC236}">
                      <a16:creationId xmlns:a16="http://schemas.microsoft.com/office/drawing/2014/main" id="{8FBCD27E-7DCE-8E84-2CA7-9FB6DF78B188}"/>
                    </a:ext>
                  </a:extLst>
                </p:cNvPr>
                <p:cNvPicPr/>
                <p:nvPr/>
              </p:nvPicPr>
              <p:blipFill>
                <a:blip r:embed="rId51"/>
                <a:stretch>
                  <a:fillRect/>
                </a:stretch>
              </p:blipFill>
              <p:spPr>
                <a:xfrm>
                  <a:off x="9106692" y="2330353"/>
                  <a:ext cx="70920" cy="20772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93" name="Entrada de lápiz 92">
                  <a:extLst>
                    <a:ext uri="{FF2B5EF4-FFF2-40B4-BE49-F238E27FC236}">
                      <a16:creationId xmlns:a16="http://schemas.microsoft.com/office/drawing/2014/main" id="{288E3155-4C2E-7ECD-59E3-FB0F3867EFE2}"/>
                    </a:ext>
                  </a:extLst>
                </p14:cNvPr>
                <p14:cNvContentPartPr/>
                <p14:nvPr/>
              </p14:nvContentPartPr>
              <p14:xfrm>
                <a:off x="9246732" y="2434753"/>
                <a:ext cx="134280" cy="72360"/>
              </p14:xfrm>
            </p:contentPart>
          </mc:Choice>
          <mc:Fallback xmlns="">
            <p:pic>
              <p:nvPicPr>
                <p:cNvPr id="93" name="Entrada de lápiz 92">
                  <a:extLst>
                    <a:ext uri="{FF2B5EF4-FFF2-40B4-BE49-F238E27FC236}">
                      <a16:creationId xmlns:a16="http://schemas.microsoft.com/office/drawing/2014/main" id="{288E3155-4C2E-7ECD-59E3-FB0F3867EFE2}"/>
                    </a:ext>
                  </a:extLst>
                </p:cNvPr>
                <p:cNvPicPr/>
                <p:nvPr/>
              </p:nvPicPr>
              <p:blipFill>
                <a:blip r:embed="rId53"/>
                <a:stretch>
                  <a:fillRect/>
                </a:stretch>
              </p:blipFill>
              <p:spPr>
                <a:xfrm>
                  <a:off x="9239172" y="2427193"/>
                  <a:ext cx="149040" cy="8748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94" name="Entrada de lápiz 93">
                  <a:extLst>
                    <a:ext uri="{FF2B5EF4-FFF2-40B4-BE49-F238E27FC236}">
                      <a16:creationId xmlns:a16="http://schemas.microsoft.com/office/drawing/2014/main" id="{BE704DFF-FAB5-6A01-1244-462EDFAE6C2D}"/>
                    </a:ext>
                  </a:extLst>
                </p14:cNvPr>
                <p14:cNvContentPartPr/>
                <p14:nvPr/>
              </p14:nvContentPartPr>
              <p14:xfrm>
                <a:off x="9639132" y="2426473"/>
                <a:ext cx="294840" cy="109080"/>
              </p14:xfrm>
            </p:contentPart>
          </mc:Choice>
          <mc:Fallback xmlns="">
            <p:pic>
              <p:nvPicPr>
                <p:cNvPr id="94" name="Entrada de lápiz 93">
                  <a:extLst>
                    <a:ext uri="{FF2B5EF4-FFF2-40B4-BE49-F238E27FC236}">
                      <a16:creationId xmlns:a16="http://schemas.microsoft.com/office/drawing/2014/main" id="{BE704DFF-FAB5-6A01-1244-462EDFAE6C2D}"/>
                    </a:ext>
                  </a:extLst>
                </p:cNvPr>
                <p:cNvPicPr/>
                <p:nvPr/>
              </p:nvPicPr>
              <p:blipFill>
                <a:blip r:embed="rId55"/>
                <a:stretch>
                  <a:fillRect/>
                </a:stretch>
              </p:blipFill>
              <p:spPr>
                <a:xfrm>
                  <a:off x="9631572" y="2418913"/>
                  <a:ext cx="309960" cy="12420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95" name="Entrada de lápiz 94">
                  <a:extLst>
                    <a:ext uri="{FF2B5EF4-FFF2-40B4-BE49-F238E27FC236}">
                      <a16:creationId xmlns:a16="http://schemas.microsoft.com/office/drawing/2014/main" id="{821D42CE-2001-742B-F53B-F6FE038709E2}"/>
                    </a:ext>
                  </a:extLst>
                </p14:cNvPr>
                <p14:cNvContentPartPr/>
                <p14:nvPr/>
              </p14:nvContentPartPr>
              <p14:xfrm>
                <a:off x="9939372" y="2392633"/>
                <a:ext cx="193680" cy="122400"/>
              </p14:xfrm>
            </p:contentPart>
          </mc:Choice>
          <mc:Fallback xmlns="">
            <p:pic>
              <p:nvPicPr>
                <p:cNvPr id="95" name="Entrada de lápiz 94">
                  <a:extLst>
                    <a:ext uri="{FF2B5EF4-FFF2-40B4-BE49-F238E27FC236}">
                      <a16:creationId xmlns:a16="http://schemas.microsoft.com/office/drawing/2014/main" id="{821D42CE-2001-742B-F53B-F6FE038709E2}"/>
                    </a:ext>
                  </a:extLst>
                </p:cNvPr>
                <p:cNvPicPr/>
                <p:nvPr/>
              </p:nvPicPr>
              <p:blipFill>
                <a:blip r:embed="rId57"/>
                <a:stretch>
                  <a:fillRect/>
                </a:stretch>
              </p:blipFill>
              <p:spPr>
                <a:xfrm>
                  <a:off x="9931812" y="2385073"/>
                  <a:ext cx="208800" cy="13716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96" name="Entrada de lápiz 95">
                  <a:extLst>
                    <a:ext uri="{FF2B5EF4-FFF2-40B4-BE49-F238E27FC236}">
                      <a16:creationId xmlns:a16="http://schemas.microsoft.com/office/drawing/2014/main" id="{ECA05F48-D138-2518-0CEA-54255E18FDF7}"/>
                    </a:ext>
                  </a:extLst>
                </p14:cNvPr>
                <p14:cNvContentPartPr/>
                <p14:nvPr/>
              </p14:nvContentPartPr>
              <p14:xfrm>
                <a:off x="10215852" y="2398753"/>
                <a:ext cx="132840" cy="112680"/>
              </p14:xfrm>
            </p:contentPart>
          </mc:Choice>
          <mc:Fallback xmlns="">
            <p:pic>
              <p:nvPicPr>
                <p:cNvPr id="96" name="Entrada de lápiz 95">
                  <a:extLst>
                    <a:ext uri="{FF2B5EF4-FFF2-40B4-BE49-F238E27FC236}">
                      <a16:creationId xmlns:a16="http://schemas.microsoft.com/office/drawing/2014/main" id="{ECA05F48-D138-2518-0CEA-54255E18FDF7}"/>
                    </a:ext>
                  </a:extLst>
                </p:cNvPr>
                <p:cNvPicPr/>
                <p:nvPr/>
              </p:nvPicPr>
              <p:blipFill>
                <a:blip r:embed="rId59"/>
                <a:stretch>
                  <a:fillRect/>
                </a:stretch>
              </p:blipFill>
              <p:spPr>
                <a:xfrm>
                  <a:off x="10208292" y="2391193"/>
                  <a:ext cx="147960" cy="12780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101" name="Entrada de lápiz 100">
                  <a:extLst>
                    <a:ext uri="{FF2B5EF4-FFF2-40B4-BE49-F238E27FC236}">
                      <a16:creationId xmlns:a16="http://schemas.microsoft.com/office/drawing/2014/main" id="{107E3413-EFF0-4F3D-17E7-2F1551B70648}"/>
                    </a:ext>
                  </a:extLst>
                </p14:cNvPr>
                <p14:cNvContentPartPr/>
                <p14:nvPr/>
              </p14:nvContentPartPr>
              <p14:xfrm>
                <a:off x="8938572" y="2655793"/>
                <a:ext cx="50400" cy="96840"/>
              </p14:xfrm>
            </p:contentPart>
          </mc:Choice>
          <mc:Fallback xmlns="">
            <p:pic>
              <p:nvPicPr>
                <p:cNvPr id="101" name="Entrada de lápiz 100">
                  <a:extLst>
                    <a:ext uri="{FF2B5EF4-FFF2-40B4-BE49-F238E27FC236}">
                      <a16:creationId xmlns:a16="http://schemas.microsoft.com/office/drawing/2014/main" id="{107E3413-EFF0-4F3D-17E7-2F1551B70648}"/>
                    </a:ext>
                  </a:extLst>
                </p:cNvPr>
                <p:cNvPicPr/>
                <p:nvPr/>
              </p:nvPicPr>
              <p:blipFill>
                <a:blip r:embed="rId61"/>
                <a:stretch>
                  <a:fillRect/>
                </a:stretch>
              </p:blipFill>
              <p:spPr>
                <a:xfrm>
                  <a:off x="8931012" y="2648233"/>
                  <a:ext cx="65520" cy="11196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102" name="Entrada de lápiz 101">
                  <a:extLst>
                    <a:ext uri="{FF2B5EF4-FFF2-40B4-BE49-F238E27FC236}">
                      <a16:creationId xmlns:a16="http://schemas.microsoft.com/office/drawing/2014/main" id="{E05BE87D-0791-1724-427C-6DC97E7795E1}"/>
                    </a:ext>
                  </a:extLst>
                </p14:cNvPr>
                <p14:cNvContentPartPr/>
                <p14:nvPr/>
              </p14:nvContentPartPr>
              <p14:xfrm>
                <a:off x="9230532" y="2656513"/>
                <a:ext cx="117000" cy="92160"/>
              </p14:xfrm>
            </p:contentPart>
          </mc:Choice>
          <mc:Fallback xmlns="">
            <p:pic>
              <p:nvPicPr>
                <p:cNvPr id="102" name="Entrada de lápiz 101">
                  <a:extLst>
                    <a:ext uri="{FF2B5EF4-FFF2-40B4-BE49-F238E27FC236}">
                      <a16:creationId xmlns:a16="http://schemas.microsoft.com/office/drawing/2014/main" id="{E05BE87D-0791-1724-427C-6DC97E7795E1}"/>
                    </a:ext>
                  </a:extLst>
                </p:cNvPr>
                <p:cNvPicPr/>
                <p:nvPr/>
              </p:nvPicPr>
              <p:blipFill>
                <a:blip r:embed="rId63"/>
                <a:stretch>
                  <a:fillRect/>
                </a:stretch>
              </p:blipFill>
              <p:spPr>
                <a:xfrm>
                  <a:off x="9222972" y="2648953"/>
                  <a:ext cx="131760" cy="10728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103" name="Entrada de lápiz 102">
                  <a:extLst>
                    <a:ext uri="{FF2B5EF4-FFF2-40B4-BE49-F238E27FC236}">
                      <a16:creationId xmlns:a16="http://schemas.microsoft.com/office/drawing/2014/main" id="{2A06804A-597F-10BB-338B-FF164B6C53A4}"/>
                    </a:ext>
                  </a:extLst>
                </p14:cNvPr>
                <p14:cNvContentPartPr/>
                <p14:nvPr/>
              </p14:nvContentPartPr>
              <p14:xfrm>
                <a:off x="9530052" y="2625193"/>
                <a:ext cx="237240" cy="146160"/>
              </p14:xfrm>
            </p:contentPart>
          </mc:Choice>
          <mc:Fallback xmlns="">
            <p:pic>
              <p:nvPicPr>
                <p:cNvPr id="103" name="Entrada de lápiz 102">
                  <a:extLst>
                    <a:ext uri="{FF2B5EF4-FFF2-40B4-BE49-F238E27FC236}">
                      <a16:creationId xmlns:a16="http://schemas.microsoft.com/office/drawing/2014/main" id="{2A06804A-597F-10BB-338B-FF164B6C53A4}"/>
                    </a:ext>
                  </a:extLst>
                </p:cNvPr>
                <p:cNvPicPr/>
                <p:nvPr/>
              </p:nvPicPr>
              <p:blipFill>
                <a:blip r:embed="rId65"/>
                <a:stretch>
                  <a:fillRect/>
                </a:stretch>
              </p:blipFill>
              <p:spPr>
                <a:xfrm>
                  <a:off x="9522492" y="2617993"/>
                  <a:ext cx="252360" cy="16128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104" name="Entrada de lápiz 103">
                  <a:extLst>
                    <a:ext uri="{FF2B5EF4-FFF2-40B4-BE49-F238E27FC236}">
                      <a16:creationId xmlns:a16="http://schemas.microsoft.com/office/drawing/2014/main" id="{6DF69D5F-987E-5AE3-6A98-65F2AF93B414}"/>
                    </a:ext>
                  </a:extLst>
                </p14:cNvPr>
                <p14:cNvContentPartPr/>
                <p14:nvPr/>
              </p14:nvContentPartPr>
              <p14:xfrm>
                <a:off x="9954852" y="2658673"/>
                <a:ext cx="128880" cy="115920"/>
              </p14:xfrm>
            </p:contentPart>
          </mc:Choice>
          <mc:Fallback xmlns="">
            <p:pic>
              <p:nvPicPr>
                <p:cNvPr id="104" name="Entrada de lápiz 103">
                  <a:extLst>
                    <a:ext uri="{FF2B5EF4-FFF2-40B4-BE49-F238E27FC236}">
                      <a16:creationId xmlns:a16="http://schemas.microsoft.com/office/drawing/2014/main" id="{6DF69D5F-987E-5AE3-6A98-65F2AF93B414}"/>
                    </a:ext>
                  </a:extLst>
                </p:cNvPr>
                <p:cNvPicPr/>
                <p:nvPr/>
              </p:nvPicPr>
              <p:blipFill>
                <a:blip r:embed="rId67"/>
                <a:stretch>
                  <a:fillRect/>
                </a:stretch>
              </p:blipFill>
              <p:spPr>
                <a:xfrm>
                  <a:off x="9947292" y="2651113"/>
                  <a:ext cx="144000" cy="13068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105" name="Entrada de lápiz 104">
                  <a:extLst>
                    <a:ext uri="{FF2B5EF4-FFF2-40B4-BE49-F238E27FC236}">
                      <a16:creationId xmlns:a16="http://schemas.microsoft.com/office/drawing/2014/main" id="{02F0ADC9-9409-7756-CCEA-070B7FC2C8BC}"/>
                    </a:ext>
                  </a:extLst>
                </p14:cNvPr>
                <p14:cNvContentPartPr/>
                <p14:nvPr/>
              </p14:nvContentPartPr>
              <p14:xfrm>
                <a:off x="10277412" y="2600353"/>
                <a:ext cx="165960" cy="197640"/>
              </p14:xfrm>
            </p:contentPart>
          </mc:Choice>
          <mc:Fallback xmlns="">
            <p:pic>
              <p:nvPicPr>
                <p:cNvPr id="105" name="Entrada de lápiz 104">
                  <a:extLst>
                    <a:ext uri="{FF2B5EF4-FFF2-40B4-BE49-F238E27FC236}">
                      <a16:creationId xmlns:a16="http://schemas.microsoft.com/office/drawing/2014/main" id="{02F0ADC9-9409-7756-CCEA-070B7FC2C8BC}"/>
                    </a:ext>
                  </a:extLst>
                </p:cNvPr>
                <p:cNvPicPr/>
                <p:nvPr/>
              </p:nvPicPr>
              <p:blipFill>
                <a:blip r:embed="rId69"/>
                <a:stretch>
                  <a:fillRect/>
                </a:stretch>
              </p:blipFill>
              <p:spPr>
                <a:xfrm>
                  <a:off x="10269852" y="2592793"/>
                  <a:ext cx="181080" cy="2127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0">
            <p14:nvContentPartPr>
              <p14:cNvPr id="107" name="Entrada de lápiz 106">
                <a:extLst>
                  <a:ext uri="{FF2B5EF4-FFF2-40B4-BE49-F238E27FC236}">
                    <a16:creationId xmlns:a16="http://schemas.microsoft.com/office/drawing/2014/main" id="{1DF5F52B-E28F-1EB4-12CD-F790CC1D002C}"/>
                  </a:ext>
                </a:extLst>
              </p14:cNvPr>
              <p14:cNvContentPartPr/>
              <p14:nvPr/>
            </p14:nvContentPartPr>
            <p14:xfrm>
              <a:off x="10039812" y="3674593"/>
              <a:ext cx="276480" cy="337320"/>
            </p14:xfrm>
          </p:contentPart>
        </mc:Choice>
        <mc:Fallback xmlns="">
          <p:pic>
            <p:nvPicPr>
              <p:cNvPr id="107" name="Entrada de lápiz 106">
                <a:extLst>
                  <a:ext uri="{FF2B5EF4-FFF2-40B4-BE49-F238E27FC236}">
                    <a16:creationId xmlns:a16="http://schemas.microsoft.com/office/drawing/2014/main" id="{1DF5F52B-E28F-1EB4-12CD-F790CC1D002C}"/>
                  </a:ext>
                </a:extLst>
              </p:cNvPr>
              <p:cNvPicPr/>
              <p:nvPr/>
            </p:nvPicPr>
            <p:blipFill>
              <a:blip r:embed="rId71"/>
              <a:stretch>
                <a:fillRect/>
              </a:stretch>
            </p:blipFill>
            <p:spPr>
              <a:xfrm>
                <a:off x="10032252" y="3667033"/>
                <a:ext cx="291240" cy="352440"/>
              </a:xfrm>
              <a:prstGeom prst="rect">
                <a:avLst/>
              </a:prstGeom>
            </p:spPr>
          </p:pic>
        </mc:Fallback>
      </mc:AlternateContent>
      <p:grpSp>
        <p:nvGrpSpPr>
          <p:cNvPr id="119" name="Grupo 118">
            <a:extLst>
              <a:ext uri="{FF2B5EF4-FFF2-40B4-BE49-F238E27FC236}">
                <a16:creationId xmlns:a16="http://schemas.microsoft.com/office/drawing/2014/main" id="{CA6027F5-BD25-97E9-C86A-00946CC15C19}"/>
              </a:ext>
            </a:extLst>
          </p:cNvPr>
          <p:cNvGrpSpPr/>
          <p:nvPr/>
        </p:nvGrpSpPr>
        <p:grpSpPr>
          <a:xfrm>
            <a:off x="10310172" y="4029913"/>
            <a:ext cx="91080" cy="177480"/>
            <a:chOff x="10310172" y="4029913"/>
            <a:chExt cx="91080" cy="177480"/>
          </a:xfrm>
        </p:grpSpPr>
        <mc:AlternateContent xmlns:mc="http://schemas.openxmlformats.org/markup-compatibility/2006" xmlns:p14="http://schemas.microsoft.com/office/powerpoint/2010/main">
          <mc:Choice Requires="p14">
            <p:contentPart p14:bwMode="auto" r:id="rId72">
              <p14:nvContentPartPr>
                <p14:cNvPr id="108" name="Entrada de lápiz 107">
                  <a:extLst>
                    <a:ext uri="{FF2B5EF4-FFF2-40B4-BE49-F238E27FC236}">
                      <a16:creationId xmlns:a16="http://schemas.microsoft.com/office/drawing/2014/main" id="{EE3BA755-6E92-C1FF-82B0-4ABD150CE4AD}"/>
                    </a:ext>
                  </a:extLst>
                </p14:cNvPr>
                <p14:cNvContentPartPr/>
                <p14:nvPr/>
              </p14:nvContentPartPr>
              <p14:xfrm>
                <a:off x="10310172" y="4125673"/>
                <a:ext cx="88920" cy="81720"/>
              </p14:xfrm>
            </p:contentPart>
          </mc:Choice>
          <mc:Fallback xmlns="">
            <p:pic>
              <p:nvPicPr>
                <p:cNvPr id="108" name="Entrada de lápiz 107">
                  <a:extLst>
                    <a:ext uri="{FF2B5EF4-FFF2-40B4-BE49-F238E27FC236}">
                      <a16:creationId xmlns:a16="http://schemas.microsoft.com/office/drawing/2014/main" id="{EE3BA755-6E92-C1FF-82B0-4ABD150CE4AD}"/>
                    </a:ext>
                  </a:extLst>
                </p:cNvPr>
                <p:cNvPicPr/>
                <p:nvPr/>
              </p:nvPicPr>
              <p:blipFill>
                <a:blip r:embed="rId73"/>
                <a:stretch>
                  <a:fillRect/>
                </a:stretch>
              </p:blipFill>
              <p:spPr>
                <a:xfrm>
                  <a:off x="10302612" y="4118113"/>
                  <a:ext cx="104040" cy="9684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109" name="Entrada de lápiz 108">
                  <a:extLst>
                    <a:ext uri="{FF2B5EF4-FFF2-40B4-BE49-F238E27FC236}">
                      <a16:creationId xmlns:a16="http://schemas.microsoft.com/office/drawing/2014/main" id="{539BE946-702E-2E92-0A0E-55101CF0059E}"/>
                    </a:ext>
                  </a:extLst>
                </p14:cNvPr>
                <p14:cNvContentPartPr/>
                <p14:nvPr/>
              </p14:nvContentPartPr>
              <p14:xfrm>
                <a:off x="10386492" y="4029913"/>
                <a:ext cx="14760" cy="46080"/>
              </p14:xfrm>
            </p:contentPart>
          </mc:Choice>
          <mc:Fallback xmlns="">
            <p:pic>
              <p:nvPicPr>
                <p:cNvPr id="109" name="Entrada de lápiz 108">
                  <a:extLst>
                    <a:ext uri="{FF2B5EF4-FFF2-40B4-BE49-F238E27FC236}">
                      <a16:creationId xmlns:a16="http://schemas.microsoft.com/office/drawing/2014/main" id="{539BE946-702E-2E92-0A0E-55101CF0059E}"/>
                    </a:ext>
                  </a:extLst>
                </p:cNvPr>
                <p:cNvPicPr/>
                <p:nvPr/>
              </p:nvPicPr>
              <p:blipFill>
                <a:blip r:embed="rId75"/>
                <a:stretch>
                  <a:fillRect/>
                </a:stretch>
              </p:blipFill>
              <p:spPr>
                <a:xfrm>
                  <a:off x="10378932" y="4022353"/>
                  <a:ext cx="29880" cy="61200"/>
                </a:xfrm>
                <a:prstGeom prst="rect">
                  <a:avLst/>
                </a:prstGeom>
              </p:spPr>
            </p:pic>
          </mc:Fallback>
        </mc:AlternateContent>
      </p:grpSp>
      <p:grpSp>
        <p:nvGrpSpPr>
          <p:cNvPr id="118" name="Grupo 117">
            <a:extLst>
              <a:ext uri="{FF2B5EF4-FFF2-40B4-BE49-F238E27FC236}">
                <a16:creationId xmlns:a16="http://schemas.microsoft.com/office/drawing/2014/main" id="{7ADB4E04-C00B-9F16-19D5-AD32844616C1}"/>
              </a:ext>
            </a:extLst>
          </p:cNvPr>
          <p:cNvGrpSpPr/>
          <p:nvPr/>
        </p:nvGrpSpPr>
        <p:grpSpPr>
          <a:xfrm>
            <a:off x="10792572" y="4024153"/>
            <a:ext cx="88560" cy="176400"/>
            <a:chOff x="10792572" y="4024153"/>
            <a:chExt cx="88560" cy="176400"/>
          </a:xfrm>
        </p:grpSpPr>
        <mc:AlternateContent xmlns:mc="http://schemas.openxmlformats.org/markup-compatibility/2006" xmlns:p14="http://schemas.microsoft.com/office/powerpoint/2010/main">
          <mc:Choice Requires="p14">
            <p:contentPart p14:bwMode="auto" r:id="rId76">
              <p14:nvContentPartPr>
                <p14:cNvPr id="110" name="Entrada de lápiz 109">
                  <a:extLst>
                    <a:ext uri="{FF2B5EF4-FFF2-40B4-BE49-F238E27FC236}">
                      <a16:creationId xmlns:a16="http://schemas.microsoft.com/office/drawing/2014/main" id="{30B6D0A0-FE96-A872-0649-DAA843A2090F}"/>
                    </a:ext>
                  </a:extLst>
                </p14:cNvPr>
                <p14:cNvContentPartPr/>
                <p14:nvPr/>
              </p14:nvContentPartPr>
              <p14:xfrm>
                <a:off x="10792572" y="4125673"/>
                <a:ext cx="88560" cy="74880"/>
              </p14:xfrm>
            </p:contentPart>
          </mc:Choice>
          <mc:Fallback xmlns="">
            <p:pic>
              <p:nvPicPr>
                <p:cNvPr id="110" name="Entrada de lápiz 109">
                  <a:extLst>
                    <a:ext uri="{FF2B5EF4-FFF2-40B4-BE49-F238E27FC236}">
                      <a16:creationId xmlns:a16="http://schemas.microsoft.com/office/drawing/2014/main" id="{30B6D0A0-FE96-A872-0649-DAA843A2090F}"/>
                    </a:ext>
                  </a:extLst>
                </p:cNvPr>
                <p:cNvPicPr/>
                <p:nvPr/>
              </p:nvPicPr>
              <p:blipFill>
                <a:blip r:embed="rId77"/>
                <a:stretch>
                  <a:fillRect/>
                </a:stretch>
              </p:blipFill>
              <p:spPr>
                <a:xfrm>
                  <a:off x="10785012" y="4118113"/>
                  <a:ext cx="103680" cy="9000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111" name="Entrada de lápiz 110">
                  <a:extLst>
                    <a:ext uri="{FF2B5EF4-FFF2-40B4-BE49-F238E27FC236}">
                      <a16:creationId xmlns:a16="http://schemas.microsoft.com/office/drawing/2014/main" id="{06AFAE52-2982-9509-1AA6-4800FC9F7A32}"/>
                    </a:ext>
                  </a:extLst>
                </p14:cNvPr>
                <p14:cNvContentPartPr/>
                <p14:nvPr/>
              </p14:nvContentPartPr>
              <p14:xfrm>
                <a:off x="10828932" y="4024153"/>
                <a:ext cx="5400" cy="66240"/>
              </p14:xfrm>
            </p:contentPart>
          </mc:Choice>
          <mc:Fallback xmlns="">
            <p:pic>
              <p:nvPicPr>
                <p:cNvPr id="111" name="Entrada de lápiz 110">
                  <a:extLst>
                    <a:ext uri="{FF2B5EF4-FFF2-40B4-BE49-F238E27FC236}">
                      <a16:creationId xmlns:a16="http://schemas.microsoft.com/office/drawing/2014/main" id="{06AFAE52-2982-9509-1AA6-4800FC9F7A32}"/>
                    </a:ext>
                  </a:extLst>
                </p:cNvPr>
                <p:cNvPicPr/>
                <p:nvPr/>
              </p:nvPicPr>
              <p:blipFill>
                <a:blip r:embed="rId79"/>
                <a:stretch>
                  <a:fillRect/>
                </a:stretch>
              </p:blipFill>
              <p:spPr>
                <a:xfrm>
                  <a:off x="10821372" y="4016593"/>
                  <a:ext cx="20520" cy="81360"/>
                </a:xfrm>
                <a:prstGeom prst="rect">
                  <a:avLst/>
                </a:prstGeom>
              </p:spPr>
            </p:pic>
          </mc:Fallback>
        </mc:AlternateContent>
      </p:grpSp>
      <p:grpSp>
        <p:nvGrpSpPr>
          <p:cNvPr id="117" name="Grupo 116">
            <a:extLst>
              <a:ext uri="{FF2B5EF4-FFF2-40B4-BE49-F238E27FC236}">
                <a16:creationId xmlns:a16="http://schemas.microsoft.com/office/drawing/2014/main" id="{EE374737-BD88-ADF6-A860-95CF20C590A0}"/>
              </a:ext>
            </a:extLst>
          </p:cNvPr>
          <p:cNvGrpSpPr/>
          <p:nvPr/>
        </p:nvGrpSpPr>
        <p:grpSpPr>
          <a:xfrm>
            <a:off x="11641092" y="4016953"/>
            <a:ext cx="77040" cy="173160"/>
            <a:chOff x="11641092" y="4016953"/>
            <a:chExt cx="77040" cy="173160"/>
          </a:xfrm>
        </p:grpSpPr>
        <mc:AlternateContent xmlns:mc="http://schemas.openxmlformats.org/markup-compatibility/2006" xmlns:p14="http://schemas.microsoft.com/office/powerpoint/2010/main">
          <mc:Choice Requires="p14">
            <p:contentPart p14:bwMode="auto" r:id="rId80">
              <p14:nvContentPartPr>
                <p14:cNvPr id="113" name="Entrada de lápiz 112">
                  <a:extLst>
                    <a:ext uri="{FF2B5EF4-FFF2-40B4-BE49-F238E27FC236}">
                      <a16:creationId xmlns:a16="http://schemas.microsoft.com/office/drawing/2014/main" id="{5E8FBE43-3FAF-B1FF-04F3-A6AF5C48DFDA}"/>
                    </a:ext>
                  </a:extLst>
                </p14:cNvPr>
                <p14:cNvContentPartPr/>
                <p14:nvPr/>
              </p14:nvContentPartPr>
              <p14:xfrm>
                <a:off x="11641092" y="4127833"/>
                <a:ext cx="77040" cy="62280"/>
              </p14:xfrm>
            </p:contentPart>
          </mc:Choice>
          <mc:Fallback xmlns="">
            <p:pic>
              <p:nvPicPr>
                <p:cNvPr id="113" name="Entrada de lápiz 112">
                  <a:extLst>
                    <a:ext uri="{FF2B5EF4-FFF2-40B4-BE49-F238E27FC236}">
                      <a16:creationId xmlns:a16="http://schemas.microsoft.com/office/drawing/2014/main" id="{5E8FBE43-3FAF-B1FF-04F3-A6AF5C48DFDA}"/>
                    </a:ext>
                  </a:extLst>
                </p:cNvPr>
                <p:cNvPicPr/>
                <p:nvPr/>
              </p:nvPicPr>
              <p:blipFill>
                <a:blip r:embed="rId81"/>
                <a:stretch>
                  <a:fillRect/>
                </a:stretch>
              </p:blipFill>
              <p:spPr>
                <a:xfrm>
                  <a:off x="11633532" y="4120273"/>
                  <a:ext cx="92160" cy="7704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114" name="Entrada de lápiz 113">
                  <a:extLst>
                    <a:ext uri="{FF2B5EF4-FFF2-40B4-BE49-F238E27FC236}">
                      <a16:creationId xmlns:a16="http://schemas.microsoft.com/office/drawing/2014/main" id="{D12808DF-9E33-6382-70B2-94052D3F5CB2}"/>
                    </a:ext>
                  </a:extLst>
                </p14:cNvPr>
                <p14:cNvContentPartPr/>
                <p14:nvPr/>
              </p14:nvContentPartPr>
              <p14:xfrm>
                <a:off x="11652972" y="4016953"/>
                <a:ext cx="11520" cy="79920"/>
              </p14:xfrm>
            </p:contentPart>
          </mc:Choice>
          <mc:Fallback xmlns="">
            <p:pic>
              <p:nvPicPr>
                <p:cNvPr id="114" name="Entrada de lápiz 113">
                  <a:extLst>
                    <a:ext uri="{FF2B5EF4-FFF2-40B4-BE49-F238E27FC236}">
                      <a16:creationId xmlns:a16="http://schemas.microsoft.com/office/drawing/2014/main" id="{D12808DF-9E33-6382-70B2-94052D3F5CB2}"/>
                    </a:ext>
                  </a:extLst>
                </p:cNvPr>
                <p:cNvPicPr/>
                <p:nvPr/>
              </p:nvPicPr>
              <p:blipFill>
                <a:blip r:embed="rId83"/>
                <a:stretch>
                  <a:fillRect/>
                </a:stretch>
              </p:blipFill>
              <p:spPr>
                <a:xfrm>
                  <a:off x="11645412" y="4009393"/>
                  <a:ext cx="26640" cy="95040"/>
                </a:xfrm>
                <a:prstGeom prst="rect">
                  <a:avLst/>
                </a:prstGeom>
              </p:spPr>
            </p:pic>
          </mc:Fallback>
        </mc:AlternateContent>
      </p:grpSp>
      <p:grpSp>
        <p:nvGrpSpPr>
          <p:cNvPr id="116" name="Grupo 115">
            <a:extLst>
              <a:ext uri="{FF2B5EF4-FFF2-40B4-BE49-F238E27FC236}">
                <a16:creationId xmlns:a16="http://schemas.microsoft.com/office/drawing/2014/main" id="{E6F48F80-D8A9-6667-A223-9695A9A0D6BD}"/>
              </a:ext>
            </a:extLst>
          </p:cNvPr>
          <p:cNvGrpSpPr/>
          <p:nvPr/>
        </p:nvGrpSpPr>
        <p:grpSpPr>
          <a:xfrm>
            <a:off x="11239692" y="4001833"/>
            <a:ext cx="83160" cy="182160"/>
            <a:chOff x="11239692" y="4001833"/>
            <a:chExt cx="83160" cy="182160"/>
          </a:xfrm>
        </p:grpSpPr>
        <mc:AlternateContent xmlns:mc="http://schemas.openxmlformats.org/markup-compatibility/2006" xmlns:p14="http://schemas.microsoft.com/office/powerpoint/2010/main">
          <mc:Choice Requires="p14">
            <p:contentPart p14:bwMode="auto" r:id="rId84">
              <p14:nvContentPartPr>
                <p14:cNvPr id="112" name="Entrada de lápiz 111">
                  <a:extLst>
                    <a:ext uri="{FF2B5EF4-FFF2-40B4-BE49-F238E27FC236}">
                      <a16:creationId xmlns:a16="http://schemas.microsoft.com/office/drawing/2014/main" id="{A99D046A-A15B-E07A-D3EB-A38A6E4631CF}"/>
                    </a:ext>
                  </a:extLst>
                </p14:cNvPr>
                <p14:cNvContentPartPr/>
                <p14:nvPr/>
              </p14:nvContentPartPr>
              <p14:xfrm>
                <a:off x="11249412" y="4099753"/>
                <a:ext cx="73440" cy="84240"/>
              </p14:xfrm>
            </p:contentPart>
          </mc:Choice>
          <mc:Fallback xmlns="">
            <p:pic>
              <p:nvPicPr>
                <p:cNvPr id="112" name="Entrada de lápiz 111">
                  <a:extLst>
                    <a:ext uri="{FF2B5EF4-FFF2-40B4-BE49-F238E27FC236}">
                      <a16:creationId xmlns:a16="http://schemas.microsoft.com/office/drawing/2014/main" id="{A99D046A-A15B-E07A-D3EB-A38A6E4631CF}"/>
                    </a:ext>
                  </a:extLst>
                </p:cNvPr>
                <p:cNvPicPr/>
                <p:nvPr/>
              </p:nvPicPr>
              <p:blipFill>
                <a:blip r:embed="rId85"/>
                <a:stretch>
                  <a:fillRect/>
                </a:stretch>
              </p:blipFill>
              <p:spPr>
                <a:xfrm>
                  <a:off x="11241852" y="4092193"/>
                  <a:ext cx="88560" cy="9936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115" name="Entrada de lápiz 114">
                  <a:extLst>
                    <a:ext uri="{FF2B5EF4-FFF2-40B4-BE49-F238E27FC236}">
                      <a16:creationId xmlns:a16="http://schemas.microsoft.com/office/drawing/2014/main" id="{2E007B6F-7374-6612-F822-1046100BC50B}"/>
                    </a:ext>
                  </a:extLst>
                </p14:cNvPr>
                <p14:cNvContentPartPr/>
                <p14:nvPr/>
              </p14:nvContentPartPr>
              <p14:xfrm>
                <a:off x="11239692" y="4001833"/>
                <a:ext cx="5760" cy="69840"/>
              </p14:xfrm>
            </p:contentPart>
          </mc:Choice>
          <mc:Fallback xmlns="">
            <p:pic>
              <p:nvPicPr>
                <p:cNvPr id="115" name="Entrada de lápiz 114">
                  <a:extLst>
                    <a:ext uri="{FF2B5EF4-FFF2-40B4-BE49-F238E27FC236}">
                      <a16:creationId xmlns:a16="http://schemas.microsoft.com/office/drawing/2014/main" id="{2E007B6F-7374-6612-F822-1046100BC50B}"/>
                    </a:ext>
                  </a:extLst>
                </p:cNvPr>
                <p:cNvPicPr/>
                <p:nvPr/>
              </p:nvPicPr>
              <p:blipFill>
                <a:blip r:embed="rId87"/>
                <a:stretch>
                  <a:fillRect/>
                </a:stretch>
              </p:blipFill>
              <p:spPr>
                <a:xfrm>
                  <a:off x="11232132" y="3994273"/>
                  <a:ext cx="20880" cy="849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8">
            <p14:nvContentPartPr>
              <p14:cNvPr id="120" name="Entrada de lápiz 119">
                <a:extLst>
                  <a:ext uri="{FF2B5EF4-FFF2-40B4-BE49-F238E27FC236}">
                    <a16:creationId xmlns:a16="http://schemas.microsoft.com/office/drawing/2014/main" id="{A8893D84-39A1-3D26-004A-2AB070C246B9}"/>
                  </a:ext>
                </a:extLst>
              </p14:cNvPr>
              <p14:cNvContentPartPr/>
              <p14:nvPr/>
            </p14:nvContentPartPr>
            <p14:xfrm>
              <a:off x="11999292" y="3870433"/>
              <a:ext cx="148320" cy="11880"/>
            </p14:xfrm>
          </p:contentPart>
        </mc:Choice>
        <mc:Fallback xmlns="">
          <p:pic>
            <p:nvPicPr>
              <p:cNvPr id="120" name="Entrada de lápiz 119">
                <a:extLst>
                  <a:ext uri="{FF2B5EF4-FFF2-40B4-BE49-F238E27FC236}">
                    <a16:creationId xmlns:a16="http://schemas.microsoft.com/office/drawing/2014/main" id="{A8893D84-39A1-3D26-004A-2AB070C246B9}"/>
                  </a:ext>
                </a:extLst>
              </p:cNvPr>
              <p:cNvPicPr/>
              <p:nvPr/>
            </p:nvPicPr>
            <p:blipFill>
              <a:blip r:embed="rId89"/>
              <a:stretch>
                <a:fillRect/>
              </a:stretch>
            </p:blipFill>
            <p:spPr>
              <a:xfrm>
                <a:off x="11991732" y="3862873"/>
                <a:ext cx="163440" cy="27000"/>
              </a:xfrm>
              <a:prstGeom prst="rect">
                <a:avLst/>
              </a:prstGeom>
            </p:spPr>
          </p:pic>
        </mc:Fallback>
      </mc:AlternateContent>
      <p:grpSp>
        <p:nvGrpSpPr>
          <p:cNvPr id="138" name="Grupo 137">
            <a:extLst>
              <a:ext uri="{FF2B5EF4-FFF2-40B4-BE49-F238E27FC236}">
                <a16:creationId xmlns:a16="http://schemas.microsoft.com/office/drawing/2014/main" id="{426EE84A-7361-887B-FCE0-A2D8D604BEA5}"/>
              </a:ext>
            </a:extLst>
          </p:cNvPr>
          <p:cNvGrpSpPr/>
          <p:nvPr/>
        </p:nvGrpSpPr>
        <p:grpSpPr>
          <a:xfrm>
            <a:off x="8904012" y="3673513"/>
            <a:ext cx="907920" cy="280440"/>
            <a:chOff x="8904012" y="3673513"/>
            <a:chExt cx="907920" cy="280440"/>
          </a:xfrm>
        </p:grpSpPr>
        <mc:AlternateContent xmlns:mc="http://schemas.openxmlformats.org/markup-compatibility/2006" xmlns:p14="http://schemas.microsoft.com/office/powerpoint/2010/main">
          <mc:Choice Requires="p14">
            <p:contentPart p14:bwMode="auto" r:id="rId90">
              <p14:nvContentPartPr>
                <p14:cNvPr id="132" name="Entrada de lápiz 131">
                  <a:extLst>
                    <a:ext uri="{FF2B5EF4-FFF2-40B4-BE49-F238E27FC236}">
                      <a16:creationId xmlns:a16="http://schemas.microsoft.com/office/drawing/2014/main" id="{44B608B2-0941-CC58-BE17-043D3B75A5EF}"/>
                    </a:ext>
                  </a:extLst>
                </p14:cNvPr>
                <p14:cNvContentPartPr/>
                <p14:nvPr/>
              </p14:nvContentPartPr>
              <p14:xfrm>
                <a:off x="8904012" y="3697993"/>
                <a:ext cx="176760" cy="215640"/>
              </p14:xfrm>
            </p:contentPart>
          </mc:Choice>
          <mc:Fallback xmlns="">
            <p:pic>
              <p:nvPicPr>
                <p:cNvPr id="132" name="Entrada de lápiz 131">
                  <a:extLst>
                    <a:ext uri="{FF2B5EF4-FFF2-40B4-BE49-F238E27FC236}">
                      <a16:creationId xmlns:a16="http://schemas.microsoft.com/office/drawing/2014/main" id="{44B608B2-0941-CC58-BE17-043D3B75A5EF}"/>
                    </a:ext>
                  </a:extLst>
                </p:cNvPr>
                <p:cNvPicPr/>
                <p:nvPr/>
              </p:nvPicPr>
              <p:blipFill>
                <a:blip r:embed="rId91"/>
                <a:stretch>
                  <a:fillRect/>
                </a:stretch>
              </p:blipFill>
              <p:spPr>
                <a:xfrm>
                  <a:off x="8896812" y="3690433"/>
                  <a:ext cx="191880" cy="23076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133" name="Entrada de lápiz 132">
                  <a:extLst>
                    <a:ext uri="{FF2B5EF4-FFF2-40B4-BE49-F238E27FC236}">
                      <a16:creationId xmlns:a16="http://schemas.microsoft.com/office/drawing/2014/main" id="{DD620021-2772-590D-2C58-BFD98392D22D}"/>
                    </a:ext>
                  </a:extLst>
                </p14:cNvPr>
                <p14:cNvContentPartPr/>
                <p14:nvPr/>
              </p14:nvContentPartPr>
              <p14:xfrm>
                <a:off x="8913372" y="3699433"/>
                <a:ext cx="221760" cy="198000"/>
              </p14:xfrm>
            </p:contentPart>
          </mc:Choice>
          <mc:Fallback xmlns="">
            <p:pic>
              <p:nvPicPr>
                <p:cNvPr id="133" name="Entrada de lápiz 132">
                  <a:extLst>
                    <a:ext uri="{FF2B5EF4-FFF2-40B4-BE49-F238E27FC236}">
                      <a16:creationId xmlns:a16="http://schemas.microsoft.com/office/drawing/2014/main" id="{DD620021-2772-590D-2C58-BFD98392D22D}"/>
                    </a:ext>
                  </a:extLst>
                </p:cNvPr>
                <p:cNvPicPr/>
                <p:nvPr/>
              </p:nvPicPr>
              <p:blipFill>
                <a:blip r:embed="rId93"/>
                <a:stretch>
                  <a:fillRect/>
                </a:stretch>
              </p:blipFill>
              <p:spPr>
                <a:xfrm>
                  <a:off x="8905812" y="3692233"/>
                  <a:ext cx="23688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134" name="Entrada de lápiz 133">
                  <a:extLst>
                    <a:ext uri="{FF2B5EF4-FFF2-40B4-BE49-F238E27FC236}">
                      <a16:creationId xmlns:a16="http://schemas.microsoft.com/office/drawing/2014/main" id="{793BFA7F-70A7-5D2F-ABE7-85EECEAE5497}"/>
                    </a:ext>
                  </a:extLst>
                </p14:cNvPr>
                <p14:cNvContentPartPr/>
                <p14:nvPr/>
              </p14:nvContentPartPr>
              <p14:xfrm>
                <a:off x="9211812" y="3710233"/>
                <a:ext cx="197640" cy="216000"/>
              </p14:xfrm>
            </p:contentPart>
          </mc:Choice>
          <mc:Fallback xmlns="">
            <p:pic>
              <p:nvPicPr>
                <p:cNvPr id="134" name="Entrada de lápiz 133">
                  <a:extLst>
                    <a:ext uri="{FF2B5EF4-FFF2-40B4-BE49-F238E27FC236}">
                      <a16:creationId xmlns:a16="http://schemas.microsoft.com/office/drawing/2014/main" id="{793BFA7F-70A7-5D2F-ABE7-85EECEAE5497}"/>
                    </a:ext>
                  </a:extLst>
                </p:cNvPr>
                <p:cNvPicPr/>
                <p:nvPr/>
              </p:nvPicPr>
              <p:blipFill>
                <a:blip r:embed="rId95"/>
                <a:stretch>
                  <a:fillRect/>
                </a:stretch>
              </p:blipFill>
              <p:spPr>
                <a:xfrm>
                  <a:off x="9204252" y="3702673"/>
                  <a:ext cx="212760" cy="23112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135" name="Entrada de lápiz 134">
                  <a:extLst>
                    <a:ext uri="{FF2B5EF4-FFF2-40B4-BE49-F238E27FC236}">
                      <a16:creationId xmlns:a16="http://schemas.microsoft.com/office/drawing/2014/main" id="{CDA40623-4D01-EA4B-54F8-4602D9EE86A9}"/>
                    </a:ext>
                  </a:extLst>
                </p14:cNvPr>
                <p14:cNvContentPartPr/>
                <p14:nvPr/>
              </p14:nvContentPartPr>
              <p14:xfrm>
                <a:off x="9242772" y="3737593"/>
                <a:ext cx="191520" cy="183600"/>
              </p14:xfrm>
            </p:contentPart>
          </mc:Choice>
          <mc:Fallback xmlns="">
            <p:pic>
              <p:nvPicPr>
                <p:cNvPr id="135" name="Entrada de lápiz 134">
                  <a:extLst>
                    <a:ext uri="{FF2B5EF4-FFF2-40B4-BE49-F238E27FC236}">
                      <a16:creationId xmlns:a16="http://schemas.microsoft.com/office/drawing/2014/main" id="{CDA40623-4D01-EA4B-54F8-4602D9EE86A9}"/>
                    </a:ext>
                  </a:extLst>
                </p:cNvPr>
                <p:cNvPicPr/>
                <p:nvPr/>
              </p:nvPicPr>
              <p:blipFill>
                <a:blip r:embed="rId97"/>
                <a:stretch>
                  <a:fillRect/>
                </a:stretch>
              </p:blipFill>
              <p:spPr>
                <a:xfrm>
                  <a:off x="9235572" y="3730033"/>
                  <a:ext cx="206640" cy="19872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136" name="Entrada de lápiz 135">
                  <a:extLst>
                    <a:ext uri="{FF2B5EF4-FFF2-40B4-BE49-F238E27FC236}">
                      <a16:creationId xmlns:a16="http://schemas.microsoft.com/office/drawing/2014/main" id="{7FAB878B-40EB-5AE2-C6B0-BB233C26587F}"/>
                    </a:ext>
                  </a:extLst>
                </p14:cNvPr>
                <p14:cNvContentPartPr/>
                <p14:nvPr/>
              </p14:nvContentPartPr>
              <p14:xfrm>
                <a:off x="9574692" y="3673513"/>
                <a:ext cx="237240" cy="239760"/>
              </p14:xfrm>
            </p:contentPart>
          </mc:Choice>
          <mc:Fallback xmlns="">
            <p:pic>
              <p:nvPicPr>
                <p:cNvPr id="136" name="Entrada de lápiz 135">
                  <a:extLst>
                    <a:ext uri="{FF2B5EF4-FFF2-40B4-BE49-F238E27FC236}">
                      <a16:creationId xmlns:a16="http://schemas.microsoft.com/office/drawing/2014/main" id="{7FAB878B-40EB-5AE2-C6B0-BB233C26587F}"/>
                    </a:ext>
                  </a:extLst>
                </p:cNvPr>
                <p:cNvPicPr/>
                <p:nvPr/>
              </p:nvPicPr>
              <p:blipFill>
                <a:blip r:embed="rId99"/>
                <a:stretch>
                  <a:fillRect/>
                </a:stretch>
              </p:blipFill>
              <p:spPr>
                <a:xfrm>
                  <a:off x="9567132" y="3665953"/>
                  <a:ext cx="252360" cy="25488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137" name="Entrada de lápiz 136">
                  <a:extLst>
                    <a:ext uri="{FF2B5EF4-FFF2-40B4-BE49-F238E27FC236}">
                      <a16:creationId xmlns:a16="http://schemas.microsoft.com/office/drawing/2014/main" id="{6977F3D5-1641-9006-28BC-002137072F39}"/>
                    </a:ext>
                  </a:extLst>
                </p14:cNvPr>
                <p14:cNvContentPartPr/>
                <p14:nvPr/>
              </p14:nvContentPartPr>
              <p14:xfrm>
                <a:off x="9592692" y="3704113"/>
                <a:ext cx="185040" cy="249840"/>
              </p14:xfrm>
            </p:contentPart>
          </mc:Choice>
          <mc:Fallback xmlns="">
            <p:pic>
              <p:nvPicPr>
                <p:cNvPr id="137" name="Entrada de lápiz 136">
                  <a:extLst>
                    <a:ext uri="{FF2B5EF4-FFF2-40B4-BE49-F238E27FC236}">
                      <a16:creationId xmlns:a16="http://schemas.microsoft.com/office/drawing/2014/main" id="{6977F3D5-1641-9006-28BC-002137072F39}"/>
                    </a:ext>
                  </a:extLst>
                </p:cNvPr>
                <p:cNvPicPr/>
                <p:nvPr/>
              </p:nvPicPr>
              <p:blipFill>
                <a:blip r:embed="rId101"/>
                <a:stretch>
                  <a:fillRect/>
                </a:stretch>
              </p:blipFill>
              <p:spPr>
                <a:xfrm>
                  <a:off x="9585132" y="3696553"/>
                  <a:ext cx="200160" cy="2649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02">
            <p14:nvContentPartPr>
              <p14:cNvPr id="142" name="Entrada de lápiz 141">
                <a:extLst>
                  <a:ext uri="{FF2B5EF4-FFF2-40B4-BE49-F238E27FC236}">
                    <a16:creationId xmlns:a16="http://schemas.microsoft.com/office/drawing/2014/main" id="{A330737E-5712-80D9-D2AF-0006D9451912}"/>
                  </a:ext>
                </a:extLst>
              </p14:cNvPr>
              <p14:cNvContentPartPr/>
              <p14:nvPr/>
            </p14:nvContentPartPr>
            <p14:xfrm>
              <a:off x="10381812" y="4711393"/>
              <a:ext cx="204120" cy="29880"/>
            </p14:xfrm>
          </p:contentPart>
        </mc:Choice>
        <mc:Fallback xmlns="">
          <p:pic>
            <p:nvPicPr>
              <p:cNvPr id="142" name="Entrada de lápiz 141">
                <a:extLst>
                  <a:ext uri="{FF2B5EF4-FFF2-40B4-BE49-F238E27FC236}">
                    <a16:creationId xmlns:a16="http://schemas.microsoft.com/office/drawing/2014/main" id="{A330737E-5712-80D9-D2AF-0006D9451912}"/>
                  </a:ext>
                </a:extLst>
              </p:cNvPr>
              <p:cNvPicPr/>
              <p:nvPr/>
            </p:nvPicPr>
            <p:blipFill>
              <a:blip r:embed="rId103"/>
              <a:stretch>
                <a:fillRect/>
              </a:stretch>
            </p:blipFill>
            <p:spPr>
              <a:xfrm>
                <a:off x="10374252" y="4703833"/>
                <a:ext cx="219240" cy="4500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143" name="Entrada de lápiz 142">
                <a:extLst>
                  <a:ext uri="{FF2B5EF4-FFF2-40B4-BE49-F238E27FC236}">
                    <a16:creationId xmlns:a16="http://schemas.microsoft.com/office/drawing/2014/main" id="{70E4D211-9CFD-2EC9-C2C3-1B3D09B79642}"/>
                  </a:ext>
                </a:extLst>
              </p14:cNvPr>
              <p14:cNvContentPartPr/>
              <p14:nvPr/>
            </p14:nvContentPartPr>
            <p14:xfrm>
              <a:off x="10394412" y="4533553"/>
              <a:ext cx="119880" cy="93240"/>
            </p14:xfrm>
          </p:contentPart>
        </mc:Choice>
        <mc:Fallback xmlns="">
          <p:pic>
            <p:nvPicPr>
              <p:cNvPr id="143" name="Entrada de lápiz 142">
                <a:extLst>
                  <a:ext uri="{FF2B5EF4-FFF2-40B4-BE49-F238E27FC236}">
                    <a16:creationId xmlns:a16="http://schemas.microsoft.com/office/drawing/2014/main" id="{70E4D211-9CFD-2EC9-C2C3-1B3D09B79642}"/>
                  </a:ext>
                </a:extLst>
              </p:cNvPr>
              <p:cNvPicPr/>
              <p:nvPr/>
            </p:nvPicPr>
            <p:blipFill>
              <a:blip r:embed="rId105"/>
              <a:stretch>
                <a:fillRect/>
              </a:stretch>
            </p:blipFill>
            <p:spPr>
              <a:xfrm>
                <a:off x="10387212" y="4525993"/>
                <a:ext cx="134640" cy="10836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144" name="Entrada de lápiz 143">
                <a:extLst>
                  <a:ext uri="{FF2B5EF4-FFF2-40B4-BE49-F238E27FC236}">
                    <a16:creationId xmlns:a16="http://schemas.microsoft.com/office/drawing/2014/main" id="{2C004645-CBF1-BA43-7C9B-E567C8D99DA7}"/>
                  </a:ext>
                </a:extLst>
              </p14:cNvPr>
              <p14:cNvContentPartPr/>
              <p14:nvPr/>
            </p14:nvContentPartPr>
            <p14:xfrm>
              <a:off x="10543812" y="4517713"/>
              <a:ext cx="136800" cy="119880"/>
            </p14:xfrm>
          </p:contentPart>
        </mc:Choice>
        <mc:Fallback xmlns="">
          <p:pic>
            <p:nvPicPr>
              <p:cNvPr id="144" name="Entrada de lápiz 143">
                <a:extLst>
                  <a:ext uri="{FF2B5EF4-FFF2-40B4-BE49-F238E27FC236}">
                    <a16:creationId xmlns:a16="http://schemas.microsoft.com/office/drawing/2014/main" id="{2C004645-CBF1-BA43-7C9B-E567C8D99DA7}"/>
                  </a:ext>
                </a:extLst>
              </p:cNvPr>
              <p:cNvPicPr/>
              <p:nvPr/>
            </p:nvPicPr>
            <p:blipFill>
              <a:blip r:embed="rId107"/>
              <a:stretch>
                <a:fillRect/>
              </a:stretch>
            </p:blipFill>
            <p:spPr>
              <a:xfrm>
                <a:off x="10536252" y="4510153"/>
                <a:ext cx="151920" cy="13500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145" name="Entrada de lápiz 144">
                <a:extLst>
                  <a:ext uri="{FF2B5EF4-FFF2-40B4-BE49-F238E27FC236}">
                    <a16:creationId xmlns:a16="http://schemas.microsoft.com/office/drawing/2014/main" id="{A20E5FBD-29B7-671F-EF55-0E05A0F70B96}"/>
                  </a:ext>
                </a:extLst>
              </p14:cNvPr>
              <p14:cNvContentPartPr/>
              <p14:nvPr/>
            </p14:nvContentPartPr>
            <p14:xfrm>
              <a:off x="10599612" y="4523113"/>
              <a:ext cx="106560" cy="123120"/>
            </p14:xfrm>
          </p:contentPart>
        </mc:Choice>
        <mc:Fallback xmlns="">
          <p:pic>
            <p:nvPicPr>
              <p:cNvPr id="145" name="Entrada de lápiz 144">
                <a:extLst>
                  <a:ext uri="{FF2B5EF4-FFF2-40B4-BE49-F238E27FC236}">
                    <a16:creationId xmlns:a16="http://schemas.microsoft.com/office/drawing/2014/main" id="{A20E5FBD-29B7-671F-EF55-0E05A0F70B96}"/>
                  </a:ext>
                </a:extLst>
              </p:cNvPr>
              <p:cNvPicPr/>
              <p:nvPr/>
            </p:nvPicPr>
            <p:blipFill>
              <a:blip r:embed="rId109"/>
              <a:stretch>
                <a:fillRect/>
              </a:stretch>
            </p:blipFill>
            <p:spPr>
              <a:xfrm>
                <a:off x="10592052" y="4515553"/>
                <a:ext cx="121680" cy="13824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146" name="Entrada de lápiz 145">
                <a:extLst>
                  <a:ext uri="{FF2B5EF4-FFF2-40B4-BE49-F238E27FC236}">
                    <a16:creationId xmlns:a16="http://schemas.microsoft.com/office/drawing/2014/main" id="{7071D1C4-D9DD-DEDB-DC17-1ED5ED5F61DE}"/>
                  </a:ext>
                </a:extLst>
              </p14:cNvPr>
              <p14:cNvContentPartPr/>
              <p14:nvPr/>
            </p14:nvContentPartPr>
            <p14:xfrm>
              <a:off x="10743612" y="4543993"/>
              <a:ext cx="11880" cy="63360"/>
            </p14:xfrm>
          </p:contentPart>
        </mc:Choice>
        <mc:Fallback xmlns="">
          <p:pic>
            <p:nvPicPr>
              <p:cNvPr id="146" name="Entrada de lápiz 145">
                <a:extLst>
                  <a:ext uri="{FF2B5EF4-FFF2-40B4-BE49-F238E27FC236}">
                    <a16:creationId xmlns:a16="http://schemas.microsoft.com/office/drawing/2014/main" id="{7071D1C4-D9DD-DEDB-DC17-1ED5ED5F61DE}"/>
                  </a:ext>
                </a:extLst>
              </p:cNvPr>
              <p:cNvPicPr/>
              <p:nvPr/>
            </p:nvPicPr>
            <p:blipFill>
              <a:blip r:embed="rId111"/>
              <a:stretch>
                <a:fillRect/>
              </a:stretch>
            </p:blipFill>
            <p:spPr>
              <a:xfrm>
                <a:off x="10736052" y="4536433"/>
                <a:ext cx="27000" cy="7848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147" name="Entrada de lápiz 146">
                <a:extLst>
                  <a:ext uri="{FF2B5EF4-FFF2-40B4-BE49-F238E27FC236}">
                    <a16:creationId xmlns:a16="http://schemas.microsoft.com/office/drawing/2014/main" id="{8B618284-1D08-1728-FC80-F1671A058E5A}"/>
                  </a:ext>
                </a:extLst>
              </p14:cNvPr>
              <p14:cNvContentPartPr/>
              <p14:nvPr/>
            </p14:nvContentPartPr>
            <p14:xfrm>
              <a:off x="10703652" y="4453633"/>
              <a:ext cx="14040" cy="22320"/>
            </p14:xfrm>
          </p:contentPart>
        </mc:Choice>
        <mc:Fallback xmlns="">
          <p:pic>
            <p:nvPicPr>
              <p:cNvPr id="147" name="Entrada de lápiz 146">
                <a:extLst>
                  <a:ext uri="{FF2B5EF4-FFF2-40B4-BE49-F238E27FC236}">
                    <a16:creationId xmlns:a16="http://schemas.microsoft.com/office/drawing/2014/main" id="{8B618284-1D08-1728-FC80-F1671A058E5A}"/>
                  </a:ext>
                </a:extLst>
              </p:cNvPr>
              <p:cNvPicPr/>
              <p:nvPr/>
            </p:nvPicPr>
            <p:blipFill>
              <a:blip r:embed="rId113"/>
              <a:stretch>
                <a:fillRect/>
              </a:stretch>
            </p:blipFill>
            <p:spPr>
              <a:xfrm>
                <a:off x="10696092" y="4446073"/>
                <a:ext cx="2880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148" name="Entrada de lápiz 147">
                <a:extLst>
                  <a:ext uri="{FF2B5EF4-FFF2-40B4-BE49-F238E27FC236}">
                    <a16:creationId xmlns:a16="http://schemas.microsoft.com/office/drawing/2014/main" id="{1ED7C2DE-74C1-6F20-8CCE-384B9DA96CA3}"/>
                  </a:ext>
                </a:extLst>
              </p14:cNvPr>
              <p14:cNvContentPartPr/>
              <p14:nvPr/>
            </p14:nvContentPartPr>
            <p14:xfrm>
              <a:off x="10820652" y="4380193"/>
              <a:ext cx="58680" cy="289080"/>
            </p14:xfrm>
          </p:contentPart>
        </mc:Choice>
        <mc:Fallback xmlns="">
          <p:pic>
            <p:nvPicPr>
              <p:cNvPr id="148" name="Entrada de lápiz 147">
                <a:extLst>
                  <a:ext uri="{FF2B5EF4-FFF2-40B4-BE49-F238E27FC236}">
                    <a16:creationId xmlns:a16="http://schemas.microsoft.com/office/drawing/2014/main" id="{1ED7C2DE-74C1-6F20-8CCE-384B9DA96CA3}"/>
                  </a:ext>
                </a:extLst>
              </p:cNvPr>
              <p:cNvPicPr/>
              <p:nvPr/>
            </p:nvPicPr>
            <p:blipFill>
              <a:blip r:embed="rId115"/>
              <a:stretch>
                <a:fillRect/>
              </a:stretch>
            </p:blipFill>
            <p:spPr>
              <a:xfrm>
                <a:off x="10813092" y="4372633"/>
                <a:ext cx="73800" cy="30420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149" name="Entrada de lápiz 148">
                <a:extLst>
                  <a:ext uri="{FF2B5EF4-FFF2-40B4-BE49-F238E27FC236}">
                    <a16:creationId xmlns:a16="http://schemas.microsoft.com/office/drawing/2014/main" id="{B4B0967B-D98C-066B-2D5F-76207AD3123E}"/>
                  </a:ext>
                </a:extLst>
              </p14:cNvPr>
              <p14:cNvContentPartPr/>
              <p14:nvPr/>
            </p14:nvContentPartPr>
            <p14:xfrm>
              <a:off x="10818492" y="4533553"/>
              <a:ext cx="87480" cy="15480"/>
            </p14:xfrm>
          </p:contentPart>
        </mc:Choice>
        <mc:Fallback xmlns="">
          <p:pic>
            <p:nvPicPr>
              <p:cNvPr id="149" name="Entrada de lápiz 148">
                <a:extLst>
                  <a:ext uri="{FF2B5EF4-FFF2-40B4-BE49-F238E27FC236}">
                    <a16:creationId xmlns:a16="http://schemas.microsoft.com/office/drawing/2014/main" id="{B4B0967B-D98C-066B-2D5F-76207AD3123E}"/>
                  </a:ext>
                </a:extLst>
              </p:cNvPr>
              <p:cNvPicPr/>
              <p:nvPr/>
            </p:nvPicPr>
            <p:blipFill>
              <a:blip r:embed="rId117"/>
              <a:stretch>
                <a:fillRect/>
              </a:stretch>
            </p:blipFill>
            <p:spPr>
              <a:xfrm>
                <a:off x="10810932" y="4525993"/>
                <a:ext cx="102240"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150" name="Entrada de lápiz 149">
                <a:extLst>
                  <a:ext uri="{FF2B5EF4-FFF2-40B4-BE49-F238E27FC236}">
                    <a16:creationId xmlns:a16="http://schemas.microsoft.com/office/drawing/2014/main" id="{4C822CC3-B07C-7C2A-B69D-30E5433B301C}"/>
                  </a:ext>
                </a:extLst>
              </p14:cNvPr>
              <p14:cNvContentPartPr/>
              <p14:nvPr/>
            </p14:nvContentPartPr>
            <p14:xfrm>
              <a:off x="10980492" y="4509793"/>
              <a:ext cx="137160" cy="73800"/>
            </p14:xfrm>
          </p:contentPart>
        </mc:Choice>
        <mc:Fallback xmlns="">
          <p:pic>
            <p:nvPicPr>
              <p:cNvPr id="150" name="Entrada de lápiz 149">
                <a:extLst>
                  <a:ext uri="{FF2B5EF4-FFF2-40B4-BE49-F238E27FC236}">
                    <a16:creationId xmlns:a16="http://schemas.microsoft.com/office/drawing/2014/main" id="{4C822CC3-B07C-7C2A-B69D-30E5433B301C}"/>
                  </a:ext>
                </a:extLst>
              </p:cNvPr>
              <p:cNvPicPr/>
              <p:nvPr/>
            </p:nvPicPr>
            <p:blipFill>
              <a:blip r:embed="rId119"/>
              <a:stretch>
                <a:fillRect/>
              </a:stretch>
            </p:blipFill>
            <p:spPr>
              <a:xfrm>
                <a:off x="10972932" y="4502233"/>
                <a:ext cx="151920" cy="8856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151" name="Entrada de lápiz 150">
                <a:extLst>
                  <a:ext uri="{FF2B5EF4-FFF2-40B4-BE49-F238E27FC236}">
                    <a16:creationId xmlns:a16="http://schemas.microsoft.com/office/drawing/2014/main" id="{C0B661F9-D355-BF01-FF5B-4C3961D96AB3}"/>
                  </a:ext>
                </a:extLst>
              </p14:cNvPr>
              <p14:cNvContentPartPr/>
              <p14:nvPr/>
            </p14:nvContentPartPr>
            <p14:xfrm>
              <a:off x="9069972" y="5156713"/>
              <a:ext cx="271800" cy="25920"/>
            </p14:xfrm>
          </p:contentPart>
        </mc:Choice>
        <mc:Fallback xmlns="">
          <p:pic>
            <p:nvPicPr>
              <p:cNvPr id="151" name="Entrada de lápiz 150">
                <a:extLst>
                  <a:ext uri="{FF2B5EF4-FFF2-40B4-BE49-F238E27FC236}">
                    <a16:creationId xmlns:a16="http://schemas.microsoft.com/office/drawing/2014/main" id="{C0B661F9-D355-BF01-FF5B-4C3961D96AB3}"/>
                  </a:ext>
                </a:extLst>
              </p:cNvPr>
              <p:cNvPicPr/>
              <p:nvPr/>
            </p:nvPicPr>
            <p:blipFill>
              <a:blip r:embed="rId121"/>
              <a:stretch>
                <a:fillRect/>
              </a:stretch>
            </p:blipFill>
            <p:spPr>
              <a:xfrm>
                <a:off x="9062412" y="5149153"/>
                <a:ext cx="286920" cy="4104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152" name="Entrada de lápiz 151">
                <a:extLst>
                  <a:ext uri="{FF2B5EF4-FFF2-40B4-BE49-F238E27FC236}">
                    <a16:creationId xmlns:a16="http://schemas.microsoft.com/office/drawing/2014/main" id="{E237DDC6-F992-1BA3-9551-55D6A9C52943}"/>
                  </a:ext>
                </a:extLst>
              </p14:cNvPr>
              <p14:cNvContentPartPr/>
              <p14:nvPr/>
            </p14:nvContentPartPr>
            <p14:xfrm>
              <a:off x="9622572" y="5112073"/>
              <a:ext cx="279720" cy="26280"/>
            </p14:xfrm>
          </p:contentPart>
        </mc:Choice>
        <mc:Fallback xmlns="">
          <p:pic>
            <p:nvPicPr>
              <p:cNvPr id="152" name="Entrada de lápiz 151">
                <a:extLst>
                  <a:ext uri="{FF2B5EF4-FFF2-40B4-BE49-F238E27FC236}">
                    <a16:creationId xmlns:a16="http://schemas.microsoft.com/office/drawing/2014/main" id="{E237DDC6-F992-1BA3-9551-55D6A9C52943}"/>
                  </a:ext>
                </a:extLst>
              </p:cNvPr>
              <p:cNvPicPr/>
              <p:nvPr/>
            </p:nvPicPr>
            <p:blipFill>
              <a:blip r:embed="rId123"/>
              <a:stretch>
                <a:fillRect/>
              </a:stretch>
            </p:blipFill>
            <p:spPr>
              <a:xfrm>
                <a:off x="9615012" y="5104513"/>
                <a:ext cx="294840" cy="4140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153" name="Entrada de lápiz 152">
                <a:extLst>
                  <a:ext uri="{FF2B5EF4-FFF2-40B4-BE49-F238E27FC236}">
                    <a16:creationId xmlns:a16="http://schemas.microsoft.com/office/drawing/2014/main" id="{B8778B42-A42D-07D6-C474-10761B59E299}"/>
                  </a:ext>
                </a:extLst>
              </p14:cNvPr>
              <p14:cNvContentPartPr/>
              <p14:nvPr/>
            </p14:nvContentPartPr>
            <p14:xfrm>
              <a:off x="10070052" y="5086513"/>
              <a:ext cx="203400" cy="11160"/>
            </p14:xfrm>
          </p:contentPart>
        </mc:Choice>
        <mc:Fallback xmlns="">
          <p:pic>
            <p:nvPicPr>
              <p:cNvPr id="153" name="Entrada de lápiz 152">
                <a:extLst>
                  <a:ext uri="{FF2B5EF4-FFF2-40B4-BE49-F238E27FC236}">
                    <a16:creationId xmlns:a16="http://schemas.microsoft.com/office/drawing/2014/main" id="{B8778B42-A42D-07D6-C474-10761B59E299}"/>
                  </a:ext>
                </a:extLst>
              </p:cNvPr>
              <p:cNvPicPr/>
              <p:nvPr/>
            </p:nvPicPr>
            <p:blipFill>
              <a:blip r:embed="rId125"/>
              <a:stretch>
                <a:fillRect/>
              </a:stretch>
            </p:blipFill>
            <p:spPr>
              <a:xfrm>
                <a:off x="10062492" y="5078953"/>
                <a:ext cx="218520" cy="2628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154" name="Entrada de lápiz 153">
                <a:extLst>
                  <a:ext uri="{FF2B5EF4-FFF2-40B4-BE49-F238E27FC236}">
                    <a16:creationId xmlns:a16="http://schemas.microsoft.com/office/drawing/2014/main" id="{6DAA9630-45AD-49D1-CCBE-2E1D0D3A0626}"/>
                  </a:ext>
                </a:extLst>
              </p14:cNvPr>
              <p14:cNvContentPartPr/>
              <p14:nvPr/>
            </p14:nvContentPartPr>
            <p14:xfrm>
              <a:off x="10438332" y="5067793"/>
              <a:ext cx="225000" cy="23760"/>
            </p14:xfrm>
          </p:contentPart>
        </mc:Choice>
        <mc:Fallback xmlns="">
          <p:pic>
            <p:nvPicPr>
              <p:cNvPr id="154" name="Entrada de lápiz 153">
                <a:extLst>
                  <a:ext uri="{FF2B5EF4-FFF2-40B4-BE49-F238E27FC236}">
                    <a16:creationId xmlns:a16="http://schemas.microsoft.com/office/drawing/2014/main" id="{6DAA9630-45AD-49D1-CCBE-2E1D0D3A0626}"/>
                  </a:ext>
                </a:extLst>
              </p:cNvPr>
              <p:cNvPicPr/>
              <p:nvPr/>
            </p:nvPicPr>
            <p:blipFill>
              <a:blip r:embed="rId127"/>
              <a:stretch>
                <a:fillRect/>
              </a:stretch>
            </p:blipFill>
            <p:spPr>
              <a:xfrm>
                <a:off x="10430772" y="5060233"/>
                <a:ext cx="240120" cy="3888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155" name="Entrada de lápiz 154">
                <a:extLst>
                  <a:ext uri="{FF2B5EF4-FFF2-40B4-BE49-F238E27FC236}">
                    <a16:creationId xmlns:a16="http://schemas.microsoft.com/office/drawing/2014/main" id="{AB7AF4C8-157F-4BF6-7EC3-7EF5B6A53D51}"/>
                  </a:ext>
                </a:extLst>
              </p14:cNvPr>
              <p14:cNvContentPartPr/>
              <p14:nvPr/>
            </p14:nvContentPartPr>
            <p14:xfrm>
              <a:off x="10904532" y="5040793"/>
              <a:ext cx="236520" cy="29160"/>
            </p14:xfrm>
          </p:contentPart>
        </mc:Choice>
        <mc:Fallback xmlns="">
          <p:pic>
            <p:nvPicPr>
              <p:cNvPr id="155" name="Entrada de lápiz 154">
                <a:extLst>
                  <a:ext uri="{FF2B5EF4-FFF2-40B4-BE49-F238E27FC236}">
                    <a16:creationId xmlns:a16="http://schemas.microsoft.com/office/drawing/2014/main" id="{AB7AF4C8-157F-4BF6-7EC3-7EF5B6A53D51}"/>
                  </a:ext>
                </a:extLst>
              </p:cNvPr>
              <p:cNvPicPr/>
              <p:nvPr/>
            </p:nvPicPr>
            <p:blipFill>
              <a:blip r:embed="rId129"/>
              <a:stretch>
                <a:fillRect/>
              </a:stretch>
            </p:blipFill>
            <p:spPr>
              <a:xfrm>
                <a:off x="10896972" y="5033233"/>
                <a:ext cx="251640" cy="4392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158" name="Entrada de lápiz 157">
                <a:extLst>
                  <a:ext uri="{FF2B5EF4-FFF2-40B4-BE49-F238E27FC236}">
                    <a16:creationId xmlns:a16="http://schemas.microsoft.com/office/drawing/2014/main" id="{71914975-86AF-E2CC-A5A9-E074895CDFC7}"/>
                  </a:ext>
                </a:extLst>
              </p14:cNvPr>
              <p14:cNvContentPartPr/>
              <p14:nvPr/>
            </p14:nvContentPartPr>
            <p14:xfrm>
              <a:off x="10947012" y="4864033"/>
              <a:ext cx="111600" cy="106560"/>
            </p14:xfrm>
          </p:contentPart>
        </mc:Choice>
        <mc:Fallback xmlns="">
          <p:pic>
            <p:nvPicPr>
              <p:cNvPr id="158" name="Entrada de lápiz 157">
                <a:extLst>
                  <a:ext uri="{FF2B5EF4-FFF2-40B4-BE49-F238E27FC236}">
                    <a16:creationId xmlns:a16="http://schemas.microsoft.com/office/drawing/2014/main" id="{71914975-86AF-E2CC-A5A9-E074895CDFC7}"/>
                  </a:ext>
                </a:extLst>
              </p:cNvPr>
              <p:cNvPicPr/>
              <p:nvPr/>
            </p:nvPicPr>
            <p:blipFill>
              <a:blip r:embed="rId131"/>
              <a:stretch>
                <a:fillRect/>
              </a:stretch>
            </p:blipFill>
            <p:spPr>
              <a:xfrm>
                <a:off x="10939452" y="4856473"/>
                <a:ext cx="126720" cy="12168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159" name="Entrada de lápiz 158">
                <a:extLst>
                  <a:ext uri="{FF2B5EF4-FFF2-40B4-BE49-F238E27FC236}">
                    <a16:creationId xmlns:a16="http://schemas.microsoft.com/office/drawing/2014/main" id="{0656BA4D-CA06-6D62-5688-57036E4C1662}"/>
                  </a:ext>
                </a:extLst>
              </p14:cNvPr>
              <p14:cNvContentPartPr/>
              <p14:nvPr/>
            </p14:nvContentPartPr>
            <p14:xfrm>
              <a:off x="11137452" y="4825153"/>
              <a:ext cx="141840" cy="149760"/>
            </p14:xfrm>
          </p:contentPart>
        </mc:Choice>
        <mc:Fallback xmlns="">
          <p:pic>
            <p:nvPicPr>
              <p:cNvPr id="159" name="Entrada de lápiz 158">
                <a:extLst>
                  <a:ext uri="{FF2B5EF4-FFF2-40B4-BE49-F238E27FC236}">
                    <a16:creationId xmlns:a16="http://schemas.microsoft.com/office/drawing/2014/main" id="{0656BA4D-CA06-6D62-5688-57036E4C1662}"/>
                  </a:ext>
                </a:extLst>
              </p:cNvPr>
              <p:cNvPicPr/>
              <p:nvPr/>
            </p:nvPicPr>
            <p:blipFill>
              <a:blip r:embed="rId133"/>
              <a:stretch>
                <a:fillRect/>
              </a:stretch>
            </p:blipFill>
            <p:spPr>
              <a:xfrm>
                <a:off x="11129892" y="4817953"/>
                <a:ext cx="156960" cy="16488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160" name="Entrada de lápiz 159">
                <a:extLst>
                  <a:ext uri="{FF2B5EF4-FFF2-40B4-BE49-F238E27FC236}">
                    <a16:creationId xmlns:a16="http://schemas.microsoft.com/office/drawing/2014/main" id="{5BDA876A-AD12-8D57-E8C5-07B6A8E356AA}"/>
                  </a:ext>
                </a:extLst>
              </p14:cNvPr>
              <p14:cNvContentPartPr/>
              <p14:nvPr/>
            </p14:nvContentPartPr>
            <p14:xfrm>
              <a:off x="11162652" y="4848553"/>
              <a:ext cx="98280" cy="82800"/>
            </p14:xfrm>
          </p:contentPart>
        </mc:Choice>
        <mc:Fallback xmlns="">
          <p:pic>
            <p:nvPicPr>
              <p:cNvPr id="160" name="Entrada de lápiz 159">
                <a:extLst>
                  <a:ext uri="{FF2B5EF4-FFF2-40B4-BE49-F238E27FC236}">
                    <a16:creationId xmlns:a16="http://schemas.microsoft.com/office/drawing/2014/main" id="{5BDA876A-AD12-8D57-E8C5-07B6A8E356AA}"/>
                  </a:ext>
                </a:extLst>
              </p:cNvPr>
              <p:cNvPicPr/>
              <p:nvPr/>
            </p:nvPicPr>
            <p:blipFill>
              <a:blip r:embed="rId135"/>
              <a:stretch>
                <a:fillRect/>
              </a:stretch>
            </p:blipFill>
            <p:spPr>
              <a:xfrm>
                <a:off x="11155092" y="4840993"/>
                <a:ext cx="113400" cy="9792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161" name="Entrada de lápiz 160">
                <a:extLst>
                  <a:ext uri="{FF2B5EF4-FFF2-40B4-BE49-F238E27FC236}">
                    <a16:creationId xmlns:a16="http://schemas.microsoft.com/office/drawing/2014/main" id="{0C71A702-5AA9-49CD-37ED-0B570288F5E5}"/>
                  </a:ext>
                </a:extLst>
              </p14:cNvPr>
              <p14:cNvContentPartPr/>
              <p14:nvPr/>
            </p14:nvContentPartPr>
            <p14:xfrm>
              <a:off x="10983372" y="4752073"/>
              <a:ext cx="42480" cy="46080"/>
            </p14:xfrm>
          </p:contentPart>
        </mc:Choice>
        <mc:Fallback xmlns="">
          <p:pic>
            <p:nvPicPr>
              <p:cNvPr id="161" name="Entrada de lápiz 160">
                <a:extLst>
                  <a:ext uri="{FF2B5EF4-FFF2-40B4-BE49-F238E27FC236}">
                    <a16:creationId xmlns:a16="http://schemas.microsoft.com/office/drawing/2014/main" id="{0C71A702-5AA9-49CD-37ED-0B570288F5E5}"/>
                  </a:ext>
                </a:extLst>
              </p:cNvPr>
              <p:cNvPicPr/>
              <p:nvPr/>
            </p:nvPicPr>
            <p:blipFill>
              <a:blip r:embed="rId137"/>
              <a:stretch>
                <a:fillRect/>
              </a:stretch>
            </p:blipFill>
            <p:spPr>
              <a:xfrm>
                <a:off x="10975812" y="4744513"/>
                <a:ext cx="57600" cy="6120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162" name="Entrada de lápiz 161">
                <a:extLst>
                  <a:ext uri="{FF2B5EF4-FFF2-40B4-BE49-F238E27FC236}">
                    <a16:creationId xmlns:a16="http://schemas.microsoft.com/office/drawing/2014/main" id="{8319A7EF-2256-A2DE-3E01-FDFD827B971E}"/>
                  </a:ext>
                </a:extLst>
              </p14:cNvPr>
              <p14:cNvContentPartPr/>
              <p14:nvPr/>
            </p14:nvContentPartPr>
            <p14:xfrm>
              <a:off x="11417172" y="4840273"/>
              <a:ext cx="37800" cy="103680"/>
            </p14:xfrm>
          </p:contentPart>
        </mc:Choice>
        <mc:Fallback xmlns="">
          <p:pic>
            <p:nvPicPr>
              <p:cNvPr id="162" name="Entrada de lápiz 161">
                <a:extLst>
                  <a:ext uri="{FF2B5EF4-FFF2-40B4-BE49-F238E27FC236}">
                    <a16:creationId xmlns:a16="http://schemas.microsoft.com/office/drawing/2014/main" id="{8319A7EF-2256-A2DE-3E01-FDFD827B971E}"/>
                  </a:ext>
                </a:extLst>
              </p:cNvPr>
              <p:cNvPicPr/>
              <p:nvPr/>
            </p:nvPicPr>
            <p:blipFill>
              <a:blip r:embed="rId139"/>
              <a:stretch>
                <a:fillRect/>
              </a:stretch>
            </p:blipFill>
            <p:spPr>
              <a:xfrm>
                <a:off x="11409612" y="4832713"/>
                <a:ext cx="52920" cy="11880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163" name="Entrada de lápiz 162">
                <a:extLst>
                  <a:ext uri="{FF2B5EF4-FFF2-40B4-BE49-F238E27FC236}">
                    <a16:creationId xmlns:a16="http://schemas.microsoft.com/office/drawing/2014/main" id="{C3A7B7E9-EA31-C917-410A-4A06B17B15FE}"/>
                  </a:ext>
                </a:extLst>
              </p14:cNvPr>
              <p14:cNvContentPartPr/>
              <p14:nvPr/>
            </p14:nvContentPartPr>
            <p14:xfrm>
              <a:off x="11389812" y="4768633"/>
              <a:ext cx="7920" cy="18360"/>
            </p14:xfrm>
          </p:contentPart>
        </mc:Choice>
        <mc:Fallback xmlns="">
          <p:pic>
            <p:nvPicPr>
              <p:cNvPr id="163" name="Entrada de lápiz 162">
                <a:extLst>
                  <a:ext uri="{FF2B5EF4-FFF2-40B4-BE49-F238E27FC236}">
                    <a16:creationId xmlns:a16="http://schemas.microsoft.com/office/drawing/2014/main" id="{C3A7B7E9-EA31-C917-410A-4A06B17B15FE}"/>
                  </a:ext>
                </a:extLst>
              </p:cNvPr>
              <p:cNvPicPr/>
              <p:nvPr/>
            </p:nvPicPr>
            <p:blipFill>
              <a:blip r:embed="rId141"/>
              <a:stretch>
                <a:fillRect/>
              </a:stretch>
            </p:blipFill>
            <p:spPr>
              <a:xfrm>
                <a:off x="11382252" y="4761073"/>
                <a:ext cx="22680" cy="3348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164" name="Entrada de lápiz 163">
                <a:extLst>
                  <a:ext uri="{FF2B5EF4-FFF2-40B4-BE49-F238E27FC236}">
                    <a16:creationId xmlns:a16="http://schemas.microsoft.com/office/drawing/2014/main" id="{1DCA041B-8C09-BD5B-0CDC-58B4393C1233}"/>
                  </a:ext>
                </a:extLst>
              </p14:cNvPr>
              <p14:cNvContentPartPr/>
              <p14:nvPr/>
            </p14:nvContentPartPr>
            <p14:xfrm>
              <a:off x="11494572" y="4654513"/>
              <a:ext cx="130680" cy="316080"/>
            </p14:xfrm>
          </p:contentPart>
        </mc:Choice>
        <mc:Fallback xmlns="">
          <p:pic>
            <p:nvPicPr>
              <p:cNvPr id="164" name="Entrada de lápiz 163">
                <a:extLst>
                  <a:ext uri="{FF2B5EF4-FFF2-40B4-BE49-F238E27FC236}">
                    <a16:creationId xmlns:a16="http://schemas.microsoft.com/office/drawing/2014/main" id="{1DCA041B-8C09-BD5B-0CDC-58B4393C1233}"/>
                  </a:ext>
                </a:extLst>
              </p:cNvPr>
              <p:cNvPicPr/>
              <p:nvPr/>
            </p:nvPicPr>
            <p:blipFill>
              <a:blip r:embed="rId143"/>
              <a:stretch>
                <a:fillRect/>
              </a:stretch>
            </p:blipFill>
            <p:spPr>
              <a:xfrm>
                <a:off x="11487012" y="4646953"/>
                <a:ext cx="145800" cy="33120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165" name="Entrada de lápiz 164">
                <a:extLst>
                  <a:ext uri="{FF2B5EF4-FFF2-40B4-BE49-F238E27FC236}">
                    <a16:creationId xmlns:a16="http://schemas.microsoft.com/office/drawing/2014/main" id="{789C5F22-DD77-5EF6-79D9-1EE05E2C963C}"/>
                  </a:ext>
                </a:extLst>
              </p14:cNvPr>
              <p14:cNvContentPartPr/>
              <p14:nvPr/>
            </p14:nvContentPartPr>
            <p14:xfrm>
              <a:off x="11517252" y="4815073"/>
              <a:ext cx="70200" cy="20520"/>
            </p14:xfrm>
          </p:contentPart>
        </mc:Choice>
        <mc:Fallback xmlns="">
          <p:pic>
            <p:nvPicPr>
              <p:cNvPr id="165" name="Entrada de lápiz 164">
                <a:extLst>
                  <a:ext uri="{FF2B5EF4-FFF2-40B4-BE49-F238E27FC236}">
                    <a16:creationId xmlns:a16="http://schemas.microsoft.com/office/drawing/2014/main" id="{789C5F22-DD77-5EF6-79D9-1EE05E2C963C}"/>
                  </a:ext>
                </a:extLst>
              </p:cNvPr>
              <p:cNvPicPr/>
              <p:nvPr/>
            </p:nvPicPr>
            <p:blipFill>
              <a:blip r:embed="rId145"/>
              <a:stretch>
                <a:fillRect/>
              </a:stretch>
            </p:blipFill>
            <p:spPr>
              <a:xfrm>
                <a:off x="11509692" y="4807513"/>
                <a:ext cx="85320" cy="3564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166" name="Entrada de lápiz 165">
                <a:extLst>
                  <a:ext uri="{FF2B5EF4-FFF2-40B4-BE49-F238E27FC236}">
                    <a16:creationId xmlns:a16="http://schemas.microsoft.com/office/drawing/2014/main" id="{855A80ED-D47D-67D5-29B7-9DDD6C51F182}"/>
                  </a:ext>
                </a:extLst>
              </p14:cNvPr>
              <p14:cNvContentPartPr/>
              <p14:nvPr/>
            </p14:nvContentPartPr>
            <p14:xfrm>
              <a:off x="11653692" y="4806433"/>
              <a:ext cx="152280" cy="56880"/>
            </p14:xfrm>
          </p:contentPart>
        </mc:Choice>
        <mc:Fallback xmlns="">
          <p:pic>
            <p:nvPicPr>
              <p:cNvPr id="166" name="Entrada de lápiz 165">
                <a:extLst>
                  <a:ext uri="{FF2B5EF4-FFF2-40B4-BE49-F238E27FC236}">
                    <a16:creationId xmlns:a16="http://schemas.microsoft.com/office/drawing/2014/main" id="{855A80ED-D47D-67D5-29B7-9DDD6C51F182}"/>
                  </a:ext>
                </a:extLst>
              </p:cNvPr>
              <p:cNvPicPr/>
              <p:nvPr/>
            </p:nvPicPr>
            <p:blipFill>
              <a:blip r:embed="rId147"/>
              <a:stretch>
                <a:fillRect/>
              </a:stretch>
            </p:blipFill>
            <p:spPr>
              <a:xfrm>
                <a:off x="11646132" y="4798873"/>
                <a:ext cx="16704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178" name="Entrada de lápiz 177">
                <a:extLst>
                  <a:ext uri="{FF2B5EF4-FFF2-40B4-BE49-F238E27FC236}">
                    <a16:creationId xmlns:a16="http://schemas.microsoft.com/office/drawing/2014/main" id="{9FE7922C-209E-C07B-FEFC-AE84A1978799}"/>
                  </a:ext>
                </a:extLst>
              </p14:cNvPr>
              <p14:cNvContentPartPr/>
              <p14:nvPr/>
            </p14:nvContentPartPr>
            <p14:xfrm>
              <a:off x="8920212" y="4714993"/>
              <a:ext cx="1320120" cy="236880"/>
            </p14:xfrm>
          </p:contentPart>
        </mc:Choice>
        <mc:Fallback xmlns="">
          <p:pic>
            <p:nvPicPr>
              <p:cNvPr id="178" name="Entrada de lápiz 177">
                <a:extLst>
                  <a:ext uri="{FF2B5EF4-FFF2-40B4-BE49-F238E27FC236}">
                    <a16:creationId xmlns:a16="http://schemas.microsoft.com/office/drawing/2014/main" id="{9FE7922C-209E-C07B-FEFC-AE84A1978799}"/>
                  </a:ext>
                </a:extLst>
              </p:cNvPr>
              <p:cNvPicPr/>
              <p:nvPr/>
            </p:nvPicPr>
            <p:blipFill>
              <a:blip r:embed="rId149"/>
              <a:stretch>
                <a:fillRect/>
              </a:stretch>
            </p:blipFill>
            <p:spPr>
              <a:xfrm>
                <a:off x="8912652" y="4707433"/>
                <a:ext cx="1335240" cy="25164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192" name="Entrada de lápiz 191">
                <a:extLst>
                  <a:ext uri="{FF2B5EF4-FFF2-40B4-BE49-F238E27FC236}">
                    <a16:creationId xmlns:a16="http://schemas.microsoft.com/office/drawing/2014/main" id="{9F1E32F2-6CA5-E406-1472-C54547893D05}"/>
                  </a:ext>
                </a:extLst>
              </p14:cNvPr>
              <p14:cNvContentPartPr/>
              <p14:nvPr/>
            </p14:nvContentPartPr>
            <p14:xfrm>
              <a:off x="10115412" y="3440593"/>
              <a:ext cx="14040" cy="132120"/>
            </p14:xfrm>
          </p:contentPart>
        </mc:Choice>
        <mc:Fallback xmlns="">
          <p:pic>
            <p:nvPicPr>
              <p:cNvPr id="192" name="Entrada de lápiz 191">
                <a:extLst>
                  <a:ext uri="{FF2B5EF4-FFF2-40B4-BE49-F238E27FC236}">
                    <a16:creationId xmlns:a16="http://schemas.microsoft.com/office/drawing/2014/main" id="{9F1E32F2-6CA5-E406-1472-C54547893D05}"/>
                  </a:ext>
                </a:extLst>
              </p:cNvPr>
              <p:cNvPicPr/>
              <p:nvPr/>
            </p:nvPicPr>
            <p:blipFill>
              <a:blip r:embed="rId151"/>
              <a:stretch>
                <a:fillRect/>
              </a:stretch>
            </p:blipFill>
            <p:spPr>
              <a:xfrm>
                <a:off x="10107852" y="3433033"/>
                <a:ext cx="28800" cy="146880"/>
              </a:xfrm>
              <a:prstGeom prst="rect">
                <a:avLst/>
              </a:prstGeom>
            </p:spPr>
          </p:pic>
        </mc:Fallback>
      </mc:AlternateContent>
      <p:grpSp>
        <p:nvGrpSpPr>
          <p:cNvPr id="211" name="Grupo 210">
            <a:extLst>
              <a:ext uri="{FF2B5EF4-FFF2-40B4-BE49-F238E27FC236}">
                <a16:creationId xmlns:a16="http://schemas.microsoft.com/office/drawing/2014/main" id="{6D67FCAD-26E3-95FF-6D20-3BB547CC06B2}"/>
              </a:ext>
            </a:extLst>
          </p:cNvPr>
          <p:cNvGrpSpPr/>
          <p:nvPr/>
        </p:nvGrpSpPr>
        <p:grpSpPr>
          <a:xfrm>
            <a:off x="1125132" y="5831353"/>
            <a:ext cx="1778760" cy="1001160"/>
            <a:chOff x="1125132" y="5831353"/>
            <a:chExt cx="1778760" cy="1001160"/>
          </a:xfrm>
        </p:grpSpPr>
        <mc:AlternateContent xmlns:mc="http://schemas.openxmlformats.org/markup-compatibility/2006" xmlns:p14="http://schemas.microsoft.com/office/powerpoint/2010/main">
          <mc:Choice Requires="p14">
            <p:contentPart p14:bwMode="auto" r:id="rId152">
              <p14:nvContentPartPr>
                <p14:cNvPr id="193" name="Entrada de lápiz 192">
                  <a:extLst>
                    <a:ext uri="{FF2B5EF4-FFF2-40B4-BE49-F238E27FC236}">
                      <a16:creationId xmlns:a16="http://schemas.microsoft.com/office/drawing/2014/main" id="{BE304657-5D3C-612B-522A-D769EE79C962}"/>
                    </a:ext>
                  </a:extLst>
                </p14:cNvPr>
                <p14:cNvContentPartPr/>
                <p14:nvPr/>
              </p14:nvContentPartPr>
              <p14:xfrm>
                <a:off x="1125132" y="6210073"/>
                <a:ext cx="309600" cy="12240"/>
              </p14:xfrm>
            </p:contentPart>
          </mc:Choice>
          <mc:Fallback xmlns="">
            <p:pic>
              <p:nvPicPr>
                <p:cNvPr id="193" name="Entrada de lápiz 192">
                  <a:extLst>
                    <a:ext uri="{FF2B5EF4-FFF2-40B4-BE49-F238E27FC236}">
                      <a16:creationId xmlns:a16="http://schemas.microsoft.com/office/drawing/2014/main" id="{BE304657-5D3C-612B-522A-D769EE79C962}"/>
                    </a:ext>
                  </a:extLst>
                </p:cNvPr>
                <p:cNvPicPr/>
                <p:nvPr/>
              </p:nvPicPr>
              <p:blipFill>
                <a:blip r:embed="rId153"/>
                <a:stretch>
                  <a:fillRect/>
                </a:stretch>
              </p:blipFill>
              <p:spPr>
                <a:xfrm>
                  <a:off x="1117932" y="6202513"/>
                  <a:ext cx="324720" cy="2736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194" name="Entrada de lápiz 193">
                  <a:extLst>
                    <a:ext uri="{FF2B5EF4-FFF2-40B4-BE49-F238E27FC236}">
                      <a16:creationId xmlns:a16="http://schemas.microsoft.com/office/drawing/2014/main" id="{01FE4E58-FD85-11A7-341E-E04BADDFF4E5}"/>
                    </a:ext>
                  </a:extLst>
                </p14:cNvPr>
                <p14:cNvContentPartPr/>
                <p14:nvPr/>
              </p14:nvContentPartPr>
              <p14:xfrm>
                <a:off x="1716972" y="6121153"/>
                <a:ext cx="297720" cy="23040"/>
              </p14:xfrm>
            </p:contentPart>
          </mc:Choice>
          <mc:Fallback xmlns="">
            <p:pic>
              <p:nvPicPr>
                <p:cNvPr id="194" name="Entrada de lápiz 193">
                  <a:extLst>
                    <a:ext uri="{FF2B5EF4-FFF2-40B4-BE49-F238E27FC236}">
                      <a16:creationId xmlns:a16="http://schemas.microsoft.com/office/drawing/2014/main" id="{01FE4E58-FD85-11A7-341E-E04BADDFF4E5}"/>
                    </a:ext>
                  </a:extLst>
                </p:cNvPr>
                <p:cNvPicPr/>
                <p:nvPr/>
              </p:nvPicPr>
              <p:blipFill>
                <a:blip r:embed="rId155"/>
                <a:stretch>
                  <a:fillRect/>
                </a:stretch>
              </p:blipFill>
              <p:spPr>
                <a:xfrm>
                  <a:off x="1709412" y="6113593"/>
                  <a:ext cx="31284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195" name="Entrada de lápiz 194">
                  <a:extLst>
                    <a:ext uri="{FF2B5EF4-FFF2-40B4-BE49-F238E27FC236}">
                      <a16:creationId xmlns:a16="http://schemas.microsoft.com/office/drawing/2014/main" id="{36C00675-821F-755D-D93A-8A96BD7A7477}"/>
                    </a:ext>
                  </a:extLst>
                </p14:cNvPr>
                <p14:cNvContentPartPr/>
                <p14:nvPr/>
              </p14:nvContentPartPr>
              <p14:xfrm>
                <a:off x="2199372" y="6069313"/>
                <a:ext cx="216000" cy="32400"/>
              </p14:xfrm>
            </p:contentPart>
          </mc:Choice>
          <mc:Fallback xmlns="">
            <p:pic>
              <p:nvPicPr>
                <p:cNvPr id="195" name="Entrada de lápiz 194">
                  <a:extLst>
                    <a:ext uri="{FF2B5EF4-FFF2-40B4-BE49-F238E27FC236}">
                      <a16:creationId xmlns:a16="http://schemas.microsoft.com/office/drawing/2014/main" id="{36C00675-821F-755D-D93A-8A96BD7A7477}"/>
                    </a:ext>
                  </a:extLst>
                </p:cNvPr>
                <p:cNvPicPr/>
                <p:nvPr/>
              </p:nvPicPr>
              <p:blipFill>
                <a:blip r:embed="rId157"/>
                <a:stretch>
                  <a:fillRect/>
                </a:stretch>
              </p:blipFill>
              <p:spPr>
                <a:xfrm>
                  <a:off x="2191812" y="6061753"/>
                  <a:ext cx="231120" cy="4752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196" name="Entrada de lápiz 195">
                  <a:extLst>
                    <a:ext uri="{FF2B5EF4-FFF2-40B4-BE49-F238E27FC236}">
                      <a16:creationId xmlns:a16="http://schemas.microsoft.com/office/drawing/2014/main" id="{8A2067E5-9FD0-0F69-2C1B-D87F9BFC9145}"/>
                    </a:ext>
                  </a:extLst>
                </p14:cNvPr>
                <p14:cNvContentPartPr/>
                <p14:nvPr/>
              </p14:nvContentPartPr>
              <p14:xfrm>
                <a:off x="2614092" y="6024313"/>
                <a:ext cx="289800" cy="34560"/>
              </p14:xfrm>
            </p:contentPart>
          </mc:Choice>
          <mc:Fallback xmlns="">
            <p:pic>
              <p:nvPicPr>
                <p:cNvPr id="196" name="Entrada de lápiz 195">
                  <a:extLst>
                    <a:ext uri="{FF2B5EF4-FFF2-40B4-BE49-F238E27FC236}">
                      <a16:creationId xmlns:a16="http://schemas.microsoft.com/office/drawing/2014/main" id="{8A2067E5-9FD0-0F69-2C1B-D87F9BFC9145}"/>
                    </a:ext>
                  </a:extLst>
                </p:cNvPr>
                <p:cNvPicPr/>
                <p:nvPr/>
              </p:nvPicPr>
              <p:blipFill>
                <a:blip r:embed="rId159"/>
                <a:stretch>
                  <a:fillRect/>
                </a:stretch>
              </p:blipFill>
              <p:spPr>
                <a:xfrm>
                  <a:off x="2606532" y="6016753"/>
                  <a:ext cx="304920" cy="4968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197" name="Entrada de lápiz 196">
                  <a:extLst>
                    <a:ext uri="{FF2B5EF4-FFF2-40B4-BE49-F238E27FC236}">
                      <a16:creationId xmlns:a16="http://schemas.microsoft.com/office/drawing/2014/main" id="{28224619-1A73-C08B-863F-9FAF8E96990C}"/>
                    </a:ext>
                  </a:extLst>
                </p14:cNvPr>
                <p14:cNvContentPartPr/>
                <p14:nvPr/>
              </p14:nvContentPartPr>
              <p14:xfrm>
                <a:off x="1188852" y="6410953"/>
                <a:ext cx="281160" cy="59760"/>
              </p14:xfrm>
            </p:contentPart>
          </mc:Choice>
          <mc:Fallback xmlns="">
            <p:pic>
              <p:nvPicPr>
                <p:cNvPr id="197" name="Entrada de lápiz 196">
                  <a:extLst>
                    <a:ext uri="{FF2B5EF4-FFF2-40B4-BE49-F238E27FC236}">
                      <a16:creationId xmlns:a16="http://schemas.microsoft.com/office/drawing/2014/main" id="{28224619-1A73-C08B-863F-9FAF8E96990C}"/>
                    </a:ext>
                  </a:extLst>
                </p:cNvPr>
                <p:cNvPicPr/>
                <p:nvPr/>
              </p:nvPicPr>
              <p:blipFill>
                <a:blip r:embed="rId161"/>
                <a:stretch>
                  <a:fillRect/>
                </a:stretch>
              </p:blipFill>
              <p:spPr>
                <a:xfrm>
                  <a:off x="1181292" y="6403393"/>
                  <a:ext cx="296280" cy="7488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198" name="Entrada de lápiz 197">
                  <a:extLst>
                    <a:ext uri="{FF2B5EF4-FFF2-40B4-BE49-F238E27FC236}">
                      <a16:creationId xmlns:a16="http://schemas.microsoft.com/office/drawing/2014/main" id="{F1C9676A-9359-461D-1E30-540395FC81A4}"/>
                    </a:ext>
                  </a:extLst>
                </p14:cNvPr>
                <p14:cNvContentPartPr/>
                <p14:nvPr/>
              </p14:nvContentPartPr>
              <p14:xfrm>
                <a:off x="1804452" y="6341833"/>
                <a:ext cx="280440" cy="9720"/>
              </p14:xfrm>
            </p:contentPart>
          </mc:Choice>
          <mc:Fallback xmlns="">
            <p:pic>
              <p:nvPicPr>
                <p:cNvPr id="198" name="Entrada de lápiz 197">
                  <a:extLst>
                    <a:ext uri="{FF2B5EF4-FFF2-40B4-BE49-F238E27FC236}">
                      <a16:creationId xmlns:a16="http://schemas.microsoft.com/office/drawing/2014/main" id="{F1C9676A-9359-461D-1E30-540395FC81A4}"/>
                    </a:ext>
                  </a:extLst>
                </p:cNvPr>
                <p:cNvPicPr/>
                <p:nvPr/>
              </p:nvPicPr>
              <p:blipFill>
                <a:blip r:embed="rId163"/>
                <a:stretch>
                  <a:fillRect/>
                </a:stretch>
              </p:blipFill>
              <p:spPr>
                <a:xfrm>
                  <a:off x="1796892" y="6334273"/>
                  <a:ext cx="295560" cy="2484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199" name="Entrada de lápiz 198">
                  <a:extLst>
                    <a:ext uri="{FF2B5EF4-FFF2-40B4-BE49-F238E27FC236}">
                      <a16:creationId xmlns:a16="http://schemas.microsoft.com/office/drawing/2014/main" id="{4C3BC971-E171-F567-2F80-5B831F3600BD}"/>
                    </a:ext>
                  </a:extLst>
                </p14:cNvPr>
                <p14:cNvContentPartPr/>
                <p14:nvPr/>
              </p14:nvContentPartPr>
              <p14:xfrm>
                <a:off x="2316732" y="6274513"/>
                <a:ext cx="154800" cy="33840"/>
              </p14:xfrm>
            </p:contentPart>
          </mc:Choice>
          <mc:Fallback xmlns="">
            <p:pic>
              <p:nvPicPr>
                <p:cNvPr id="199" name="Entrada de lápiz 198">
                  <a:extLst>
                    <a:ext uri="{FF2B5EF4-FFF2-40B4-BE49-F238E27FC236}">
                      <a16:creationId xmlns:a16="http://schemas.microsoft.com/office/drawing/2014/main" id="{4C3BC971-E171-F567-2F80-5B831F3600BD}"/>
                    </a:ext>
                  </a:extLst>
                </p:cNvPr>
                <p:cNvPicPr/>
                <p:nvPr/>
              </p:nvPicPr>
              <p:blipFill>
                <a:blip r:embed="rId165"/>
                <a:stretch>
                  <a:fillRect/>
                </a:stretch>
              </p:blipFill>
              <p:spPr>
                <a:xfrm>
                  <a:off x="2309172" y="6267313"/>
                  <a:ext cx="169920"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200" name="Entrada de lápiz 199">
                  <a:extLst>
                    <a:ext uri="{FF2B5EF4-FFF2-40B4-BE49-F238E27FC236}">
                      <a16:creationId xmlns:a16="http://schemas.microsoft.com/office/drawing/2014/main" id="{3C7FD522-C0C3-5947-8814-6312F32E7546}"/>
                    </a:ext>
                  </a:extLst>
                </p14:cNvPr>
                <p14:cNvContentPartPr/>
                <p14:nvPr/>
              </p14:nvContentPartPr>
              <p14:xfrm>
                <a:off x="1304052" y="6579793"/>
                <a:ext cx="262080" cy="78480"/>
              </p14:xfrm>
            </p:contentPart>
          </mc:Choice>
          <mc:Fallback xmlns="">
            <p:pic>
              <p:nvPicPr>
                <p:cNvPr id="200" name="Entrada de lápiz 199">
                  <a:extLst>
                    <a:ext uri="{FF2B5EF4-FFF2-40B4-BE49-F238E27FC236}">
                      <a16:creationId xmlns:a16="http://schemas.microsoft.com/office/drawing/2014/main" id="{3C7FD522-C0C3-5947-8814-6312F32E7546}"/>
                    </a:ext>
                  </a:extLst>
                </p:cNvPr>
                <p:cNvPicPr/>
                <p:nvPr/>
              </p:nvPicPr>
              <p:blipFill>
                <a:blip r:embed="rId167"/>
                <a:stretch>
                  <a:fillRect/>
                </a:stretch>
              </p:blipFill>
              <p:spPr>
                <a:xfrm>
                  <a:off x="1296492" y="6572233"/>
                  <a:ext cx="277200" cy="9360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201" name="Entrada de lápiz 200">
                  <a:extLst>
                    <a:ext uri="{FF2B5EF4-FFF2-40B4-BE49-F238E27FC236}">
                      <a16:creationId xmlns:a16="http://schemas.microsoft.com/office/drawing/2014/main" id="{F267F619-2F25-0478-5406-2F1956ED336B}"/>
                    </a:ext>
                  </a:extLst>
                </p14:cNvPr>
                <p14:cNvContentPartPr/>
                <p14:nvPr/>
              </p14:nvContentPartPr>
              <p14:xfrm>
                <a:off x="2015412" y="6473233"/>
                <a:ext cx="163080" cy="34920"/>
              </p14:xfrm>
            </p:contentPart>
          </mc:Choice>
          <mc:Fallback xmlns="">
            <p:pic>
              <p:nvPicPr>
                <p:cNvPr id="201" name="Entrada de lápiz 200">
                  <a:extLst>
                    <a:ext uri="{FF2B5EF4-FFF2-40B4-BE49-F238E27FC236}">
                      <a16:creationId xmlns:a16="http://schemas.microsoft.com/office/drawing/2014/main" id="{F267F619-2F25-0478-5406-2F1956ED336B}"/>
                    </a:ext>
                  </a:extLst>
                </p:cNvPr>
                <p:cNvPicPr/>
                <p:nvPr/>
              </p:nvPicPr>
              <p:blipFill>
                <a:blip r:embed="rId169"/>
                <a:stretch>
                  <a:fillRect/>
                </a:stretch>
              </p:blipFill>
              <p:spPr>
                <a:xfrm>
                  <a:off x="2007852" y="6465673"/>
                  <a:ext cx="178200" cy="5004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202" name="Entrada de lápiz 201">
                  <a:extLst>
                    <a:ext uri="{FF2B5EF4-FFF2-40B4-BE49-F238E27FC236}">
                      <a16:creationId xmlns:a16="http://schemas.microsoft.com/office/drawing/2014/main" id="{D13A2E9D-6339-F3AA-1A0D-BD2A42728EE9}"/>
                    </a:ext>
                  </a:extLst>
                </p14:cNvPr>
                <p14:cNvContentPartPr/>
                <p14:nvPr/>
              </p14:nvContentPartPr>
              <p14:xfrm>
                <a:off x="1320612" y="6779233"/>
                <a:ext cx="217440" cy="52560"/>
              </p14:xfrm>
            </p:contentPart>
          </mc:Choice>
          <mc:Fallback xmlns="">
            <p:pic>
              <p:nvPicPr>
                <p:cNvPr id="202" name="Entrada de lápiz 201">
                  <a:extLst>
                    <a:ext uri="{FF2B5EF4-FFF2-40B4-BE49-F238E27FC236}">
                      <a16:creationId xmlns:a16="http://schemas.microsoft.com/office/drawing/2014/main" id="{D13A2E9D-6339-F3AA-1A0D-BD2A42728EE9}"/>
                    </a:ext>
                  </a:extLst>
                </p:cNvPr>
                <p:cNvPicPr/>
                <p:nvPr/>
              </p:nvPicPr>
              <p:blipFill>
                <a:blip r:embed="rId171"/>
                <a:stretch>
                  <a:fillRect/>
                </a:stretch>
              </p:blipFill>
              <p:spPr>
                <a:xfrm>
                  <a:off x="1313052" y="6771673"/>
                  <a:ext cx="232560" cy="6768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206" name="Entrada de lápiz 205">
                  <a:extLst>
                    <a:ext uri="{FF2B5EF4-FFF2-40B4-BE49-F238E27FC236}">
                      <a16:creationId xmlns:a16="http://schemas.microsoft.com/office/drawing/2014/main" id="{638EC6E7-2EEE-17B0-B934-4A5133A4A16E}"/>
                    </a:ext>
                  </a:extLst>
                </p14:cNvPr>
                <p14:cNvContentPartPr/>
                <p14:nvPr/>
              </p14:nvContentPartPr>
              <p14:xfrm>
                <a:off x="2625972" y="5831353"/>
                <a:ext cx="204480" cy="182520"/>
              </p14:xfrm>
            </p:contentPart>
          </mc:Choice>
          <mc:Fallback xmlns="">
            <p:pic>
              <p:nvPicPr>
                <p:cNvPr id="206" name="Entrada de lápiz 205">
                  <a:extLst>
                    <a:ext uri="{FF2B5EF4-FFF2-40B4-BE49-F238E27FC236}">
                      <a16:creationId xmlns:a16="http://schemas.microsoft.com/office/drawing/2014/main" id="{638EC6E7-2EEE-17B0-B934-4A5133A4A16E}"/>
                    </a:ext>
                  </a:extLst>
                </p:cNvPr>
                <p:cNvPicPr/>
                <p:nvPr/>
              </p:nvPicPr>
              <p:blipFill>
                <a:blip r:embed="rId173"/>
                <a:stretch>
                  <a:fillRect/>
                </a:stretch>
              </p:blipFill>
              <p:spPr>
                <a:xfrm>
                  <a:off x="2618412" y="5823793"/>
                  <a:ext cx="219600" cy="19764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207" name="Entrada de lápiz 206">
                  <a:extLst>
                    <a:ext uri="{FF2B5EF4-FFF2-40B4-BE49-F238E27FC236}">
                      <a16:creationId xmlns:a16="http://schemas.microsoft.com/office/drawing/2014/main" id="{A9DC3261-AD1A-E87E-D4E2-99B6785E4173}"/>
                    </a:ext>
                  </a:extLst>
                </p14:cNvPr>
                <p14:cNvContentPartPr/>
                <p14:nvPr/>
              </p14:nvContentPartPr>
              <p14:xfrm>
                <a:off x="2336532" y="6180913"/>
                <a:ext cx="169560" cy="120600"/>
              </p14:xfrm>
            </p:contentPart>
          </mc:Choice>
          <mc:Fallback xmlns="">
            <p:pic>
              <p:nvPicPr>
                <p:cNvPr id="207" name="Entrada de lápiz 206">
                  <a:extLst>
                    <a:ext uri="{FF2B5EF4-FFF2-40B4-BE49-F238E27FC236}">
                      <a16:creationId xmlns:a16="http://schemas.microsoft.com/office/drawing/2014/main" id="{A9DC3261-AD1A-E87E-D4E2-99B6785E4173}"/>
                    </a:ext>
                  </a:extLst>
                </p:cNvPr>
                <p:cNvPicPr/>
                <p:nvPr/>
              </p:nvPicPr>
              <p:blipFill>
                <a:blip r:embed="rId175"/>
                <a:stretch>
                  <a:fillRect/>
                </a:stretch>
              </p:blipFill>
              <p:spPr>
                <a:xfrm>
                  <a:off x="2328972" y="6173353"/>
                  <a:ext cx="184320" cy="13572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208" name="Entrada de lápiz 207">
                  <a:extLst>
                    <a:ext uri="{FF2B5EF4-FFF2-40B4-BE49-F238E27FC236}">
                      <a16:creationId xmlns:a16="http://schemas.microsoft.com/office/drawing/2014/main" id="{5D21A9AF-132E-BB47-98F3-80C805714AE7}"/>
                    </a:ext>
                  </a:extLst>
                </p14:cNvPr>
                <p14:cNvContentPartPr/>
                <p14:nvPr/>
              </p14:nvContentPartPr>
              <p14:xfrm>
                <a:off x="2012532" y="6440113"/>
                <a:ext cx="172440" cy="154080"/>
              </p14:xfrm>
            </p:contentPart>
          </mc:Choice>
          <mc:Fallback xmlns="">
            <p:pic>
              <p:nvPicPr>
                <p:cNvPr id="208" name="Entrada de lápiz 207">
                  <a:extLst>
                    <a:ext uri="{FF2B5EF4-FFF2-40B4-BE49-F238E27FC236}">
                      <a16:creationId xmlns:a16="http://schemas.microsoft.com/office/drawing/2014/main" id="{5D21A9AF-132E-BB47-98F3-80C805714AE7}"/>
                    </a:ext>
                  </a:extLst>
                </p:cNvPr>
                <p:cNvPicPr/>
                <p:nvPr/>
              </p:nvPicPr>
              <p:blipFill>
                <a:blip r:embed="rId177"/>
                <a:stretch>
                  <a:fillRect/>
                </a:stretch>
              </p:blipFill>
              <p:spPr>
                <a:xfrm>
                  <a:off x="2004972" y="6432553"/>
                  <a:ext cx="187560" cy="16884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209" name="Entrada de lápiz 208">
                  <a:extLst>
                    <a:ext uri="{FF2B5EF4-FFF2-40B4-BE49-F238E27FC236}">
                      <a16:creationId xmlns:a16="http://schemas.microsoft.com/office/drawing/2014/main" id="{16E18FB4-6134-A55F-D42D-AC5CBE6AC69B}"/>
                    </a:ext>
                  </a:extLst>
                </p14:cNvPr>
                <p14:cNvContentPartPr/>
                <p14:nvPr/>
              </p14:nvContentPartPr>
              <p14:xfrm>
                <a:off x="1433652" y="6522913"/>
                <a:ext cx="126000" cy="152280"/>
              </p14:xfrm>
            </p:contentPart>
          </mc:Choice>
          <mc:Fallback xmlns="">
            <p:pic>
              <p:nvPicPr>
                <p:cNvPr id="209" name="Entrada de lápiz 208">
                  <a:extLst>
                    <a:ext uri="{FF2B5EF4-FFF2-40B4-BE49-F238E27FC236}">
                      <a16:creationId xmlns:a16="http://schemas.microsoft.com/office/drawing/2014/main" id="{16E18FB4-6134-A55F-D42D-AC5CBE6AC69B}"/>
                    </a:ext>
                  </a:extLst>
                </p:cNvPr>
                <p:cNvPicPr/>
                <p:nvPr/>
              </p:nvPicPr>
              <p:blipFill>
                <a:blip r:embed="rId179"/>
                <a:stretch>
                  <a:fillRect/>
                </a:stretch>
              </p:blipFill>
              <p:spPr>
                <a:xfrm>
                  <a:off x="1426092" y="6515353"/>
                  <a:ext cx="140760" cy="16740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210" name="Entrada de lápiz 209">
                  <a:extLst>
                    <a:ext uri="{FF2B5EF4-FFF2-40B4-BE49-F238E27FC236}">
                      <a16:creationId xmlns:a16="http://schemas.microsoft.com/office/drawing/2014/main" id="{D4D6AD0D-9010-22CC-DFAC-66858D4EBDF9}"/>
                    </a:ext>
                  </a:extLst>
                </p14:cNvPr>
                <p14:cNvContentPartPr/>
                <p14:nvPr/>
              </p14:nvContentPartPr>
              <p14:xfrm>
                <a:off x="1478292" y="6723073"/>
                <a:ext cx="87120" cy="109440"/>
              </p14:xfrm>
            </p:contentPart>
          </mc:Choice>
          <mc:Fallback xmlns="">
            <p:pic>
              <p:nvPicPr>
                <p:cNvPr id="210" name="Entrada de lápiz 209">
                  <a:extLst>
                    <a:ext uri="{FF2B5EF4-FFF2-40B4-BE49-F238E27FC236}">
                      <a16:creationId xmlns:a16="http://schemas.microsoft.com/office/drawing/2014/main" id="{D4D6AD0D-9010-22CC-DFAC-66858D4EBDF9}"/>
                    </a:ext>
                  </a:extLst>
                </p:cNvPr>
                <p:cNvPicPr/>
                <p:nvPr/>
              </p:nvPicPr>
              <p:blipFill>
                <a:blip r:embed="rId181"/>
                <a:stretch>
                  <a:fillRect/>
                </a:stretch>
              </p:blipFill>
              <p:spPr>
                <a:xfrm>
                  <a:off x="1470732" y="6715513"/>
                  <a:ext cx="102240" cy="124200"/>
                </a:xfrm>
                <a:prstGeom prst="rect">
                  <a:avLst/>
                </a:prstGeom>
              </p:spPr>
            </p:pic>
          </mc:Fallback>
        </mc:AlternateContent>
      </p:grpSp>
      <p:grpSp>
        <p:nvGrpSpPr>
          <p:cNvPr id="223" name="Grupo 222">
            <a:extLst>
              <a:ext uri="{FF2B5EF4-FFF2-40B4-BE49-F238E27FC236}">
                <a16:creationId xmlns:a16="http://schemas.microsoft.com/office/drawing/2014/main" id="{8FBAC045-6DCA-64B4-F9F1-9BBA86C9C0A9}"/>
              </a:ext>
            </a:extLst>
          </p:cNvPr>
          <p:cNvGrpSpPr/>
          <p:nvPr/>
        </p:nvGrpSpPr>
        <p:grpSpPr>
          <a:xfrm>
            <a:off x="3731172" y="5477113"/>
            <a:ext cx="1911960" cy="775440"/>
            <a:chOff x="3731172" y="5477113"/>
            <a:chExt cx="1911960" cy="775440"/>
          </a:xfrm>
        </p:grpSpPr>
        <mc:AlternateContent xmlns:mc="http://schemas.openxmlformats.org/markup-compatibility/2006" xmlns:p14="http://schemas.microsoft.com/office/powerpoint/2010/main">
          <mc:Choice Requires="p14">
            <p:contentPart p14:bwMode="auto" r:id="rId182">
              <p14:nvContentPartPr>
                <p14:cNvPr id="212" name="Entrada de lápiz 211">
                  <a:extLst>
                    <a:ext uri="{FF2B5EF4-FFF2-40B4-BE49-F238E27FC236}">
                      <a16:creationId xmlns:a16="http://schemas.microsoft.com/office/drawing/2014/main" id="{B275CF08-7E7C-FC70-678E-0F5214155E34}"/>
                    </a:ext>
                  </a:extLst>
                </p14:cNvPr>
                <p14:cNvContentPartPr/>
                <p14:nvPr/>
              </p14:nvContentPartPr>
              <p14:xfrm>
                <a:off x="3731172" y="5858353"/>
                <a:ext cx="208800" cy="57960"/>
              </p14:xfrm>
            </p:contentPart>
          </mc:Choice>
          <mc:Fallback xmlns="">
            <p:pic>
              <p:nvPicPr>
                <p:cNvPr id="212" name="Entrada de lápiz 211">
                  <a:extLst>
                    <a:ext uri="{FF2B5EF4-FFF2-40B4-BE49-F238E27FC236}">
                      <a16:creationId xmlns:a16="http://schemas.microsoft.com/office/drawing/2014/main" id="{B275CF08-7E7C-FC70-678E-0F5214155E34}"/>
                    </a:ext>
                  </a:extLst>
                </p:cNvPr>
                <p:cNvPicPr/>
                <p:nvPr/>
              </p:nvPicPr>
              <p:blipFill>
                <a:blip r:embed="rId183"/>
                <a:stretch>
                  <a:fillRect/>
                </a:stretch>
              </p:blipFill>
              <p:spPr>
                <a:xfrm>
                  <a:off x="3723612" y="5850793"/>
                  <a:ext cx="223920" cy="7308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213" name="Entrada de lápiz 212">
                  <a:extLst>
                    <a:ext uri="{FF2B5EF4-FFF2-40B4-BE49-F238E27FC236}">
                      <a16:creationId xmlns:a16="http://schemas.microsoft.com/office/drawing/2014/main" id="{9A71E0C1-2927-9A75-C80F-A78CC64F9A5D}"/>
                    </a:ext>
                  </a:extLst>
                </p14:cNvPr>
                <p14:cNvContentPartPr/>
                <p14:nvPr/>
              </p14:nvContentPartPr>
              <p14:xfrm>
                <a:off x="4167492" y="5825593"/>
                <a:ext cx="212760" cy="48960"/>
              </p14:xfrm>
            </p:contentPart>
          </mc:Choice>
          <mc:Fallback xmlns="">
            <p:pic>
              <p:nvPicPr>
                <p:cNvPr id="213" name="Entrada de lápiz 212">
                  <a:extLst>
                    <a:ext uri="{FF2B5EF4-FFF2-40B4-BE49-F238E27FC236}">
                      <a16:creationId xmlns:a16="http://schemas.microsoft.com/office/drawing/2014/main" id="{9A71E0C1-2927-9A75-C80F-A78CC64F9A5D}"/>
                    </a:ext>
                  </a:extLst>
                </p:cNvPr>
                <p:cNvPicPr/>
                <p:nvPr/>
              </p:nvPicPr>
              <p:blipFill>
                <a:blip r:embed="rId185"/>
                <a:stretch>
                  <a:fillRect/>
                </a:stretch>
              </p:blipFill>
              <p:spPr>
                <a:xfrm>
                  <a:off x="4159932" y="5818033"/>
                  <a:ext cx="227880" cy="6408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214" name="Entrada de lápiz 213">
                  <a:extLst>
                    <a:ext uri="{FF2B5EF4-FFF2-40B4-BE49-F238E27FC236}">
                      <a16:creationId xmlns:a16="http://schemas.microsoft.com/office/drawing/2014/main" id="{51E5E494-5B9A-A367-E107-6AC23507935B}"/>
                    </a:ext>
                  </a:extLst>
                </p14:cNvPr>
                <p14:cNvContentPartPr/>
                <p14:nvPr/>
              </p14:nvContentPartPr>
              <p14:xfrm>
                <a:off x="4569252" y="5783833"/>
                <a:ext cx="213480" cy="17640"/>
              </p14:xfrm>
            </p:contentPart>
          </mc:Choice>
          <mc:Fallback xmlns="">
            <p:pic>
              <p:nvPicPr>
                <p:cNvPr id="214" name="Entrada de lápiz 213">
                  <a:extLst>
                    <a:ext uri="{FF2B5EF4-FFF2-40B4-BE49-F238E27FC236}">
                      <a16:creationId xmlns:a16="http://schemas.microsoft.com/office/drawing/2014/main" id="{51E5E494-5B9A-A367-E107-6AC23507935B}"/>
                    </a:ext>
                  </a:extLst>
                </p:cNvPr>
                <p:cNvPicPr/>
                <p:nvPr/>
              </p:nvPicPr>
              <p:blipFill>
                <a:blip r:embed="rId187"/>
                <a:stretch>
                  <a:fillRect/>
                </a:stretch>
              </p:blipFill>
              <p:spPr>
                <a:xfrm>
                  <a:off x="4561692" y="5776273"/>
                  <a:ext cx="228600" cy="3276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215" name="Entrada de lápiz 214">
                  <a:extLst>
                    <a:ext uri="{FF2B5EF4-FFF2-40B4-BE49-F238E27FC236}">
                      <a16:creationId xmlns:a16="http://schemas.microsoft.com/office/drawing/2014/main" id="{10271A74-1D51-DE67-DD2E-130E11A6204B}"/>
                    </a:ext>
                  </a:extLst>
                </p14:cNvPr>
                <p14:cNvContentPartPr/>
                <p14:nvPr/>
              </p14:nvContentPartPr>
              <p14:xfrm>
                <a:off x="5005932" y="5719753"/>
                <a:ext cx="236520" cy="54000"/>
              </p14:xfrm>
            </p:contentPart>
          </mc:Choice>
          <mc:Fallback xmlns="">
            <p:pic>
              <p:nvPicPr>
                <p:cNvPr id="215" name="Entrada de lápiz 214">
                  <a:extLst>
                    <a:ext uri="{FF2B5EF4-FFF2-40B4-BE49-F238E27FC236}">
                      <a16:creationId xmlns:a16="http://schemas.microsoft.com/office/drawing/2014/main" id="{10271A74-1D51-DE67-DD2E-130E11A6204B}"/>
                    </a:ext>
                  </a:extLst>
                </p:cNvPr>
                <p:cNvPicPr/>
                <p:nvPr/>
              </p:nvPicPr>
              <p:blipFill>
                <a:blip r:embed="rId189"/>
                <a:stretch>
                  <a:fillRect/>
                </a:stretch>
              </p:blipFill>
              <p:spPr>
                <a:xfrm>
                  <a:off x="4998372" y="5712193"/>
                  <a:ext cx="251640" cy="6912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216" name="Entrada de lápiz 215">
                  <a:extLst>
                    <a:ext uri="{FF2B5EF4-FFF2-40B4-BE49-F238E27FC236}">
                      <a16:creationId xmlns:a16="http://schemas.microsoft.com/office/drawing/2014/main" id="{6155D1EB-3E0A-F0FD-85B3-CBC2D8B19F57}"/>
                    </a:ext>
                  </a:extLst>
                </p14:cNvPr>
                <p14:cNvContentPartPr/>
                <p14:nvPr/>
              </p14:nvContentPartPr>
              <p14:xfrm>
                <a:off x="5006652" y="5477113"/>
                <a:ext cx="295200" cy="257040"/>
              </p14:xfrm>
            </p:contentPart>
          </mc:Choice>
          <mc:Fallback xmlns="">
            <p:pic>
              <p:nvPicPr>
                <p:cNvPr id="216" name="Entrada de lápiz 215">
                  <a:extLst>
                    <a:ext uri="{FF2B5EF4-FFF2-40B4-BE49-F238E27FC236}">
                      <a16:creationId xmlns:a16="http://schemas.microsoft.com/office/drawing/2014/main" id="{6155D1EB-3E0A-F0FD-85B3-CBC2D8B19F57}"/>
                    </a:ext>
                  </a:extLst>
                </p:cNvPr>
                <p:cNvPicPr/>
                <p:nvPr/>
              </p:nvPicPr>
              <p:blipFill>
                <a:blip r:embed="rId191"/>
                <a:stretch>
                  <a:fillRect/>
                </a:stretch>
              </p:blipFill>
              <p:spPr>
                <a:xfrm>
                  <a:off x="4999452" y="5469553"/>
                  <a:ext cx="310320" cy="27216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217" name="Entrada de lápiz 216">
                  <a:extLst>
                    <a:ext uri="{FF2B5EF4-FFF2-40B4-BE49-F238E27FC236}">
                      <a16:creationId xmlns:a16="http://schemas.microsoft.com/office/drawing/2014/main" id="{9677A50E-9509-BF4E-294B-0B9127C330AC}"/>
                    </a:ext>
                  </a:extLst>
                </p14:cNvPr>
                <p14:cNvContentPartPr/>
                <p14:nvPr/>
              </p14:nvContentPartPr>
              <p14:xfrm>
                <a:off x="3791652" y="6171913"/>
                <a:ext cx="314640" cy="80640"/>
              </p14:xfrm>
            </p:contentPart>
          </mc:Choice>
          <mc:Fallback xmlns="">
            <p:pic>
              <p:nvPicPr>
                <p:cNvPr id="217" name="Entrada de lápiz 216">
                  <a:extLst>
                    <a:ext uri="{FF2B5EF4-FFF2-40B4-BE49-F238E27FC236}">
                      <a16:creationId xmlns:a16="http://schemas.microsoft.com/office/drawing/2014/main" id="{9677A50E-9509-BF4E-294B-0B9127C330AC}"/>
                    </a:ext>
                  </a:extLst>
                </p:cNvPr>
                <p:cNvPicPr/>
                <p:nvPr/>
              </p:nvPicPr>
              <p:blipFill>
                <a:blip r:embed="rId193"/>
                <a:stretch>
                  <a:fillRect/>
                </a:stretch>
              </p:blipFill>
              <p:spPr>
                <a:xfrm>
                  <a:off x="3784092" y="6164353"/>
                  <a:ext cx="329760" cy="9576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218" name="Entrada de lápiz 217">
                  <a:extLst>
                    <a:ext uri="{FF2B5EF4-FFF2-40B4-BE49-F238E27FC236}">
                      <a16:creationId xmlns:a16="http://schemas.microsoft.com/office/drawing/2014/main" id="{07120815-6CF2-93F9-FC78-67EF01D46C6A}"/>
                    </a:ext>
                  </a:extLst>
                </p14:cNvPr>
                <p14:cNvContentPartPr/>
                <p14:nvPr/>
              </p14:nvContentPartPr>
              <p14:xfrm>
                <a:off x="4434972" y="6092713"/>
                <a:ext cx="222120" cy="15480"/>
              </p14:xfrm>
            </p:contentPart>
          </mc:Choice>
          <mc:Fallback xmlns="">
            <p:pic>
              <p:nvPicPr>
                <p:cNvPr id="218" name="Entrada de lápiz 217">
                  <a:extLst>
                    <a:ext uri="{FF2B5EF4-FFF2-40B4-BE49-F238E27FC236}">
                      <a16:creationId xmlns:a16="http://schemas.microsoft.com/office/drawing/2014/main" id="{07120815-6CF2-93F9-FC78-67EF01D46C6A}"/>
                    </a:ext>
                  </a:extLst>
                </p:cNvPr>
                <p:cNvPicPr/>
                <p:nvPr/>
              </p:nvPicPr>
              <p:blipFill>
                <a:blip r:embed="rId195"/>
                <a:stretch>
                  <a:fillRect/>
                </a:stretch>
              </p:blipFill>
              <p:spPr>
                <a:xfrm>
                  <a:off x="4427412" y="6085153"/>
                  <a:ext cx="237240"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219" name="Entrada de lápiz 218">
                  <a:extLst>
                    <a:ext uri="{FF2B5EF4-FFF2-40B4-BE49-F238E27FC236}">
                      <a16:creationId xmlns:a16="http://schemas.microsoft.com/office/drawing/2014/main" id="{A9420F74-37CD-5D1D-D243-8E1EED4DF2DE}"/>
                    </a:ext>
                  </a:extLst>
                </p14:cNvPr>
                <p14:cNvContentPartPr/>
                <p14:nvPr/>
              </p14:nvContentPartPr>
              <p14:xfrm>
                <a:off x="4904052" y="6026473"/>
                <a:ext cx="160560" cy="33480"/>
              </p14:xfrm>
            </p:contentPart>
          </mc:Choice>
          <mc:Fallback xmlns="">
            <p:pic>
              <p:nvPicPr>
                <p:cNvPr id="219" name="Entrada de lápiz 218">
                  <a:extLst>
                    <a:ext uri="{FF2B5EF4-FFF2-40B4-BE49-F238E27FC236}">
                      <a16:creationId xmlns:a16="http://schemas.microsoft.com/office/drawing/2014/main" id="{A9420F74-37CD-5D1D-D243-8E1EED4DF2DE}"/>
                    </a:ext>
                  </a:extLst>
                </p:cNvPr>
                <p:cNvPicPr/>
                <p:nvPr/>
              </p:nvPicPr>
              <p:blipFill>
                <a:blip r:embed="rId197"/>
                <a:stretch>
                  <a:fillRect/>
                </a:stretch>
              </p:blipFill>
              <p:spPr>
                <a:xfrm>
                  <a:off x="4896492" y="6018913"/>
                  <a:ext cx="175680" cy="4824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220" name="Entrada de lápiz 219">
                  <a:extLst>
                    <a:ext uri="{FF2B5EF4-FFF2-40B4-BE49-F238E27FC236}">
                      <a16:creationId xmlns:a16="http://schemas.microsoft.com/office/drawing/2014/main" id="{D3367AD6-F473-A11E-15AA-17E14A4B2018}"/>
                    </a:ext>
                  </a:extLst>
                </p14:cNvPr>
                <p14:cNvContentPartPr/>
                <p14:nvPr/>
              </p14:nvContentPartPr>
              <p14:xfrm>
                <a:off x="5332452" y="5977513"/>
                <a:ext cx="310680" cy="48960"/>
              </p14:xfrm>
            </p:contentPart>
          </mc:Choice>
          <mc:Fallback xmlns="">
            <p:pic>
              <p:nvPicPr>
                <p:cNvPr id="220" name="Entrada de lápiz 219">
                  <a:extLst>
                    <a:ext uri="{FF2B5EF4-FFF2-40B4-BE49-F238E27FC236}">
                      <a16:creationId xmlns:a16="http://schemas.microsoft.com/office/drawing/2014/main" id="{D3367AD6-F473-A11E-15AA-17E14A4B2018}"/>
                    </a:ext>
                  </a:extLst>
                </p:cNvPr>
                <p:cNvPicPr/>
                <p:nvPr/>
              </p:nvPicPr>
              <p:blipFill>
                <a:blip r:embed="rId199"/>
                <a:stretch>
                  <a:fillRect/>
                </a:stretch>
              </p:blipFill>
              <p:spPr>
                <a:xfrm>
                  <a:off x="5324892" y="5969953"/>
                  <a:ext cx="325800" cy="64080"/>
                </a:xfrm>
                <a:prstGeom prst="rect">
                  <a:avLst/>
                </a:prstGeom>
              </p:spPr>
            </p:pic>
          </mc:Fallback>
        </mc:AlternateContent>
      </p:grpSp>
      <p:grpSp>
        <p:nvGrpSpPr>
          <p:cNvPr id="239" name="Grupo 238">
            <a:extLst>
              <a:ext uri="{FF2B5EF4-FFF2-40B4-BE49-F238E27FC236}">
                <a16:creationId xmlns:a16="http://schemas.microsoft.com/office/drawing/2014/main" id="{0D918E37-F69B-8900-7C2E-DFEFF63CACE4}"/>
              </a:ext>
            </a:extLst>
          </p:cNvPr>
          <p:cNvGrpSpPr/>
          <p:nvPr/>
        </p:nvGrpSpPr>
        <p:grpSpPr>
          <a:xfrm>
            <a:off x="5920332" y="5619313"/>
            <a:ext cx="281520" cy="324720"/>
            <a:chOff x="5920332" y="5619313"/>
            <a:chExt cx="281520" cy="324720"/>
          </a:xfrm>
        </p:grpSpPr>
        <mc:AlternateContent xmlns:mc="http://schemas.openxmlformats.org/markup-compatibility/2006" xmlns:p14="http://schemas.microsoft.com/office/powerpoint/2010/main">
          <mc:Choice Requires="p14">
            <p:contentPart p14:bwMode="auto" r:id="rId200">
              <p14:nvContentPartPr>
                <p14:cNvPr id="224" name="Entrada de lápiz 223">
                  <a:extLst>
                    <a:ext uri="{FF2B5EF4-FFF2-40B4-BE49-F238E27FC236}">
                      <a16:creationId xmlns:a16="http://schemas.microsoft.com/office/drawing/2014/main" id="{C1F3B8F0-7FF6-7E89-F679-1534BABE890C}"/>
                    </a:ext>
                  </a:extLst>
                </p14:cNvPr>
                <p14:cNvContentPartPr/>
                <p14:nvPr/>
              </p14:nvContentPartPr>
              <p14:xfrm>
                <a:off x="5920332" y="5915593"/>
                <a:ext cx="259560" cy="28440"/>
              </p14:xfrm>
            </p:contentPart>
          </mc:Choice>
          <mc:Fallback xmlns="">
            <p:pic>
              <p:nvPicPr>
                <p:cNvPr id="224" name="Entrada de lápiz 223">
                  <a:extLst>
                    <a:ext uri="{FF2B5EF4-FFF2-40B4-BE49-F238E27FC236}">
                      <a16:creationId xmlns:a16="http://schemas.microsoft.com/office/drawing/2014/main" id="{C1F3B8F0-7FF6-7E89-F679-1534BABE890C}"/>
                    </a:ext>
                  </a:extLst>
                </p:cNvPr>
                <p:cNvPicPr/>
                <p:nvPr/>
              </p:nvPicPr>
              <p:blipFill>
                <a:blip r:embed="rId201"/>
                <a:stretch>
                  <a:fillRect/>
                </a:stretch>
              </p:blipFill>
              <p:spPr>
                <a:xfrm>
                  <a:off x="5913132" y="5908033"/>
                  <a:ext cx="27468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225" name="Entrada de lápiz 224">
                  <a:extLst>
                    <a:ext uri="{FF2B5EF4-FFF2-40B4-BE49-F238E27FC236}">
                      <a16:creationId xmlns:a16="http://schemas.microsoft.com/office/drawing/2014/main" id="{5C61BFC7-3B19-0484-4006-8ACDD0B7B53A}"/>
                    </a:ext>
                  </a:extLst>
                </p14:cNvPr>
                <p14:cNvContentPartPr/>
                <p14:nvPr/>
              </p14:nvContentPartPr>
              <p14:xfrm>
                <a:off x="5969292" y="5619313"/>
                <a:ext cx="232560" cy="233640"/>
              </p14:xfrm>
            </p:contentPart>
          </mc:Choice>
          <mc:Fallback xmlns="">
            <p:pic>
              <p:nvPicPr>
                <p:cNvPr id="225" name="Entrada de lápiz 224">
                  <a:extLst>
                    <a:ext uri="{FF2B5EF4-FFF2-40B4-BE49-F238E27FC236}">
                      <a16:creationId xmlns:a16="http://schemas.microsoft.com/office/drawing/2014/main" id="{5C61BFC7-3B19-0484-4006-8ACDD0B7B53A}"/>
                    </a:ext>
                  </a:extLst>
                </p:cNvPr>
                <p:cNvPicPr/>
                <p:nvPr/>
              </p:nvPicPr>
              <p:blipFill>
                <a:blip r:embed="rId203"/>
                <a:stretch>
                  <a:fillRect/>
                </a:stretch>
              </p:blipFill>
              <p:spPr>
                <a:xfrm>
                  <a:off x="5961732" y="5611753"/>
                  <a:ext cx="247680" cy="2484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04">
            <p14:nvContentPartPr>
              <p14:cNvPr id="226" name="Entrada de lápiz 225">
                <a:extLst>
                  <a:ext uri="{FF2B5EF4-FFF2-40B4-BE49-F238E27FC236}">
                    <a16:creationId xmlns:a16="http://schemas.microsoft.com/office/drawing/2014/main" id="{979710BA-E5FA-D0E1-CCE1-45E0FFE5D678}"/>
                  </a:ext>
                </a:extLst>
              </p14:cNvPr>
              <p14:cNvContentPartPr/>
              <p14:nvPr/>
            </p14:nvContentPartPr>
            <p14:xfrm>
              <a:off x="3910812" y="6459913"/>
              <a:ext cx="238320" cy="56880"/>
            </p14:xfrm>
          </p:contentPart>
        </mc:Choice>
        <mc:Fallback xmlns="">
          <p:pic>
            <p:nvPicPr>
              <p:cNvPr id="226" name="Entrada de lápiz 225">
                <a:extLst>
                  <a:ext uri="{FF2B5EF4-FFF2-40B4-BE49-F238E27FC236}">
                    <a16:creationId xmlns:a16="http://schemas.microsoft.com/office/drawing/2014/main" id="{979710BA-E5FA-D0E1-CCE1-45E0FFE5D678}"/>
                  </a:ext>
                </a:extLst>
              </p:cNvPr>
              <p:cNvPicPr/>
              <p:nvPr/>
            </p:nvPicPr>
            <p:blipFill>
              <a:blip r:embed="rId205"/>
              <a:stretch>
                <a:fillRect/>
              </a:stretch>
            </p:blipFill>
            <p:spPr>
              <a:xfrm>
                <a:off x="3903252" y="6452353"/>
                <a:ext cx="25344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227" name="Entrada de lápiz 226">
                <a:extLst>
                  <a:ext uri="{FF2B5EF4-FFF2-40B4-BE49-F238E27FC236}">
                    <a16:creationId xmlns:a16="http://schemas.microsoft.com/office/drawing/2014/main" id="{1C97A07B-977B-29DC-338F-C6FB18F0D00A}"/>
                  </a:ext>
                </a:extLst>
              </p14:cNvPr>
              <p14:cNvContentPartPr/>
              <p14:nvPr/>
            </p14:nvContentPartPr>
            <p14:xfrm>
              <a:off x="4538292" y="6404113"/>
              <a:ext cx="204840" cy="45360"/>
            </p14:xfrm>
          </p:contentPart>
        </mc:Choice>
        <mc:Fallback xmlns="">
          <p:pic>
            <p:nvPicPr>
              <p:cNvPr id="227" name="Entrada de lápiz 226">
                <a:extLst>
                  <a:ext uri="{FF2B5EF4-FFF2-40B4-BE49-F238E27FC236}">
                    <a16:creationId xmlns:a16="http://schemas.microsoft.com/office/drawing/2014/main" id="{1C97A07B-977B-29DC-338F-C6FB18F0D00A}"/>
                  </a:ext>
                </a:extLst>
              </p:cNvPr>
              <p:cNvPicPr/>
              <p:nvPr/>
            </p:nvPicPr>
            <p:blipFill>
              <a:blip r:embed="rId207"/>
              <a:stretch>
                <a:fillRect/>
              </a:stretch>
            </p:blipFill>
            <p:spPr>
              <a:xfrm>
                <a:off x="4530732" y="6396553"/>
                <a:ext cx="219960" cy="6048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228" name="Entrada de lápiz 227">
                <a:extLst>
                  <a:ext uri="{FF2B5EF4-FFF2-40B4-BE49-F238E27FC236}">
                    <a16:creationId xmlns:a16="http://schemas.microsoft.com/office/drawing/2014/main" id="{3F2A9FA5-4893-76C8-0715-47799038E0C5}"/>
                  </a:ext>
                </a:extLst>
              </p14:cNvPr>
              <p14:cNvContentPartPr/>
              <p14:nvPr/>
            </p14:nvContentPartPr>
            <p14:xfrm>
              <a:off x="5028972" y="6351193"/>
              <a:ext cx="234720" cy="29880"/>
            </p14:xfrm>
          </p:contentPart>
        </mc:Choice>
        <mc:Fallback xmlns="">
          <p:pic>
            <p:nvPicPr>
              <p:cNvPr id="228" name="Entrada de lápiz 227">
                <a:extLst>
                  <a:ext uri="{FF2B5EF4-FFF2-40B4-BE49-F238E27FC236}">
                    <a16:creationId xmlns:a16="http://schemas.microsoft.com/office/drawing/2014/main" id="{3F2A9FA5-4893-76C8-0715-47799038E0C5}"/>
                  </a:ext>
                </a:extLst>
              </p:cNvPr>
              <p:cNvPicPr/>
              <p:nvPr/>
            </p:nvPicPr>
            <p:blipFill>
              <a:blip r:embed="rId209"/>
              <a:stretch>
                <a:fillRect/>
              </a:stretch>
            </p:blipFill>
            <p:spPr>
              <a:xfrm>
                <a:off x="5021412" y="6343633"/>
                <a:ext cx="249840" cy="4500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229" name="Entrada de lápiz 228">
                <a:extLst>
                  <a:ext uri="{FF2B5EF4-FFF2-40B4-BE49-F238E27FC236}">
                    <a16:creationId xmlns:a16="http://schemas.microsoft.com/office/drawing/2014/main" id="{1A606EFC-8BD9-7FEA-86F7-FC3863AC704F}"/>
                  </a:ext>
                </a:extLst>
              </p14:cNvPr>
              <p14:cNvContentPartPr/>
              <p14:nvPr/>
            </p14:nvContentPartPr>
            <p14:xfrm>
              <a:off x="5556012" y="6299353"/>
              <a:ext cx="240120" cy="24480"/>
            </p14:xfrm>
          </p:contentPart>
        </mc:Choice>
        <mc:Fallback xmlns="">
          <p:pic>
            <p:nvPicPr>
              <p:cNvPr id="229" name="Entrada de lápiz 228">
                <a:extLst>
                  <a:ext uri="{FF2B5EF4-FFF2-40B4-BE49-F238E27FC236}">
                    <a16:creationId xmlns:a16="http://schemas.microsoft.com/office/drawing/2014/main" id="{1A606EFC-8BD9-7FEA-86F7-FC3863AC704F}"/>
                  </a:ext>
                </a:extLst>
              </p:cNvPr>
              <p:cNvPicPr/>
              <p:nvPr/>
            </p:nvPicPr>
            <p:blipFill>
              <a:blip r:embed="rId211"/>
              <a:stretch>
                <a:fillRect/>
              </a:stretch>
            </p:blipFill>
            <p:spPr>
              <a:xfrm>
                <a:off x="5548452" y="6291793"/>
                <a:ext cx="255240" cy="39600"/>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230" name="Entrada de lápiz 229">
                <a:extLst>
                  <a:ext uri="{FF2B5EF4-FFF2-40B4-BE49-F238E27FC236}">
                    <a16:creationId xmlns:a16="http://schemas.microsoft.com/office/drawing/2014/main" id="{DDC5CE90-7AB2-8A44-AC35-10D5EDB89E0D}"/>
                  </a:ext>
                </a:extLst>
              </p14:cNvPr>
              <p14:cNvContentPartPr/>
              <p14:nvPr/>
            </p14:nvContentPartPr>
            <p14:xfrm>
              <a:off x="6017532" y="6266953"/>
              <a:ext cx="254520" cy="34560"/>
            </p14:xfrm>
          </p:contentPart>
        </mc:Choice>
        <mc:Fallback xmlns="">
          <p:pic>
            <p:nvPicPr>
              <p:cNvPr id="230" name="Entrada de lápiz 229">
                <a:extLst>
                  <a:ext uri="{FF2B5EF4-FFF2-40B4-BE49-F238E27FC236}">
                    <a16:creationId xmlns:a16="http://schemas.microsoft.com/office/drawing/2014/main" id="{DDC5CE90-7AB2-8A44-AC35-10D5EDB89E0D}"/>
                  </a:ext>
                </a:extLst>
              </p:cNvPr>
              <p:cNvPicPr/>
              <p:nvPr/>
            </p:nvPicPr>
            <p:blipFill>
              <a:blip r:embed="rId213"/>
              <a:stretch>
                <a:fillRect/>
              </a:stretch>
            </p:blipFill>
            <p:spPr>
              <a:xfrm>
                <a:off x="6010332" y="6259393"/>
                <a:ext cx="269640" cy="49680"/>
              </a:xfrm>
              <a:prstGeom prst="rect">
                <a:avLst/>
              </a:prstGeom>
            </p:spPr>
          </p:pic>
        </mc:Fallback>
      </mc:AlternateContent>
      <p:grpSp>
        <p:nvGrpSpPr>
          <p:cNvPr id="286" name="Grupo 285">
            <a:extLst>
              <a:ext uri="{FF2B5EF4-FFF2-40B4-BE49-F238E27FC236}">
                <a16:creationId xmlns:a16="http://schemas.microsoft.com/office/drawing/2014/main" id="{06AF1C33-B39A-59C9-8C8E-F01A27546EB1}"/>
              </a:ext>
            </a:extLst>
          </p:cNvPr>
          <p:cNvGrpSpPr/>
          <p:nvPr/>
        </p:nvGrpSpPr>
        <p:grpSpPr>
          <a:xfrm>
            <a:off x="6608292" y="5260393"/>
            <a:ext cx="3848400" cy="1305720"/>
            <a:chOff x="6608292" y="5260393"/>
            <a:chExt cx="3848400" cy="1305720"/>
          </a:xfrm>
        </p:grpSpPr>
        <mc:AlternateContent xmlns:mc="http://schemas.openxmlformats.org/markup-compatibility/2006" xmlns:p14="http://schemas.microsoft.com/office/powerpoint/2010/main">
          <mc:Choice Requires="p14">
            <p:contentPart p14:bwMode="auto" r:id="rId214">
              <p14:nvContentPartPr>
                <p14:cNvPr id="231" name="Entrada de lápiz 230">
                  <a:extLst>
                    <a:ext uri="{FF2B5EF4-FFF2-40B4-BE49-F238E27FC236}">
                      <a16:creationId xmlns:a16="http://schemas.microsoft.com/office/drawing/2014/main" id="{CF95F5B1-CA90-829E-F5AB-14E881D2EE4D}"/>
                    </a:ext>
                  </a:extLst>
                </p14:cNvPr>
                <p14:cNvContentPartPr/>
                <p14:nvPr/>
              </p14:nvContentPartPr>
              <p14:xfrm>
                <a:off x="6608292" y="6219073"/>
                <a:ext cx="299160" cy="53640"/>
              </p14:xfrm>
            </p:contentPart>
          </mc:Choice>
          <mc:Fallback xmlns="">
            <p:pic>
              <p:nvPicPr>
                <p:cNvPr id="231" name="Entrada de lápiz 230">
                  <a:extLst>
                    <a:ext uri="{FF2B5EF4-FFF2-40B4-BE49-F238E27FC236}">
                      <a16:creationId xmlns:a16="http://schemas.microsoft.com/office/drawing/2014/main" id="{CF95F5B1-CA90-829E-F5AB-14E881D2EE4D}"/>
                    </a:ext>
                  </a:extLst>
                </p:cNvPr>
                <p:cNvPicPr/>
                <p:nvPr/>
              </p:nvPicPr>
              <p:blipFill>
                <a:blip r:embed="rId215"/>
                <a:stretch>
                  <a:fillRect/>
                </a:stretch>
              </p:blipFill>
              <p:spPr>
                <a:xfrm>
                  <a:off x="6600732" y="6211513"/>
                  <a:ext cx="313920" cy="6840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232" name="Entrada de lápiz 231">
                  <a:extLst>
                    <a:ext uri="{FF2B5EF4-FFF2-40B4-BE49-F238E27FC236}">
                      <a16:creationId xmlns:a16="http://schemas.microsoft.com/office/drawing/2014/main" id="{7B21D3AB-E7D4-6EF3-A906-BE9268742641}"/>
                    </a:ext>
                  </a:extLst>
                </p14:cNvPr>
                <p14:cNvContentPartPr/>
                <p14:nvPr/>
              </p14:nvContentPartPr>
              <p14:xfrm>
                <a:off x="6648252" y="5947273"/>
                <a:ext cx="267480" cy="217080"/>
              </p14:xfrm>
            </p:contentPart>
          </mc:Choice>
          <mc:Fallback xmlns="">
            <p:pic>
              <p:nvPicPr>
                <p:cNvPr id="232" name="Entrada de lápiz 231">
                  <a:extLst>
                    <a:ext uri="{FF2B5EF4-FFF2-40B4-BE49-F238E27FC236}">
                      <a16:creationId xmlns:a16="http://schemas.microsoft.com/office/drawing/2014/main" id="{7B21D3AB-E7D4-6EF3-A906-BE9268742641}"/>
                    </a:ext>
                  </a:extLst>
                </p:cNvPr>
                <p:cNvPicPr/>
                <p:nvPr/>
              </p:nvPicPr>
              <p:blipFill>
                <a:blip r:embed="rId217"/>
                <a:stretch>
                  <a:fillRect/>
                </a:stretch>
              </p:blipFill>
              <p:spPr>
                <a:xfrm>
                  <a:off x="6640692" y="5939713"/>
                  <a:ext cx="282240" cy="23184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233" name="Entrada de lápiz 232">
                  <a:extLst>
                    <a:ext uri="{FF2B5EF4-FFF2-40B4-BE49-F238E27FC236}">
                      <a16:creationId xmlns:a16="http://schemas.microsoft.com/office/drawing/2014/main" id="{C0F9AD33-7A40-00A3-26C1-D3E0406BCF9D}"/>
                    </a:ext>
                  </a:extLst>
                </p14:cNvPr>
                <p14:cNvContentPartPr/>
                <p14:nvPr/>
              </p14:nvContentPartPr>
              <p14:xfrm>
                <a:off x="6817452" y="6517513"/>
                <a:ext cx="30240" cy="11880"/>
              </p14:xfrm>
            </p:contentPart>
          </mc:Choice>
          <mc:Fallback xmlns="">
            <p:pic>
              <p:nvPicPr>
                <p:cNvPr id="233" name="Entrada de lápiz 232">
                  <a:extLst>
                    <a:ext uri="{FF2B5EF4-FFF2-40B4-BE49-F238E27FC236}">
                      <a16:creationId xmlns:a16="http://schemas.microsoft.com/office/drawing/2014/main" id="{C0F9AD33-7A40-00A3-26C1-D3E0406BCF9D}"/>
                    </a:ext>
                  </a:extLst>
                </p:cNvPr>
                <p:cNvPicPr/>
                <p:nvPr/>
              </p:nvPicPr>
              <p:blipFill>
                <a:blip r:embed="rId219"/>
                <a:stretch>
                  <a:fillRect/>
                </a:stretch>
              </p:blipFill>
              <p:spPr>
                <a:xfrm>
                  <a:off x="6809892" y="6509953"/>
                  <a:ext cx="45360" cy="2700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234" name="Entrada de lápiz 233">
                  <a:extLst>
                    <a:ext uri="{FF2B5EF4-FFF2-40B4-BE49-F238E27FC236}">
                      <a16:creationId xmlns:a16="http://schemas.microsoft.com/office/drawing/2014/main" id="{9CBDE4C9-8798-DF32-AA75-0C9908FDDCD3}"/>
                    </a:ext>
                  </a:extLst>
                </p14:cNvPr>
                <p14:cNvContentPartPr/>
                <p14:nvPr/>
              </p14:nvContentPartPr>
              <p14:xfrm>
                <a:off x="7035972" y="6523633"/>
                <a:ext cx="58680" cy="10800"/>
              </p14:xfrm>
            </p:contentPart>
          </mc:Choice>
          <mc:Fallback xmlns="">
            <p:pic>
              <p:nvPicPr>
                <p:cNvPr id="234" name="Entrada de lápiz 233">
                  <a:extLst>
                    <a:ext uri="{FF2B5EF4-FFF2-40B4-BE49-F238E27FC236}">
                      <a16:creationId xmlns:a16="http://schemas.microsoft.com/office/drawing/2014/main" id="{9CBDE4C9-8798-DF32-AA75-0C9908FDDCD3}"/>
                    </a:ext>
                  </a:extLst>
                </p:cNvPr>
                <p:cNvPicPr/>
                <p:nvPr/>
              </p:nvPicPr>
              <p:blipFill>
                <a:blip r:embed="rId221"/>
                <a:stretch>
                  <a:fillRect/>
                </a:stretch>
              </p:blipFill>
              <p:spPr>
                <a:xfrm>
                  <a:off x="7028412" y="6516073"/>
                  <a:ext cx="73800" cy="2556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235" name="Entrada de lápiz 234">
                  <a:extLst>
                    <a:ext uri="{FF2B5EF4-FFF2-40B4-BE49-F238E27FC236}">
                      <a16:creationId xmlns:a16="http://schemas.microsoft.com/office/drawing/2014/main" id="{E42E7EAA-1493-107B-E1C7-DECE9BEF659E}"/>
                    </a:ext>
                  </a:extLst>
                </p14:cNvPr>
                <p14:cNvContentPartPr/>
                <p14:nvPr/>
              </p14:nvContentPartPr>
              <p14:xfrm>
                <a:off x="7258092" y="6522193"/>
                <a:ext cx="84960" cy="21600"/>
              </p14:xfrm>
            </p:contentPart>
          </mc:Choice>
          <mc:Fallback xmlns="">
            <p:pic>
              <p:nvPicPr>
                <p:cNvPr id="235" name="Entrada de lápiz 234">
                  <a:extLst>
                    <a:ext uri="{FF2B5EF4-FFF2-40B4-BE49-F238E27FC236}">
                      <a16:creationId xmlns:a16="http://schemas.microsoft.com/office/drawing/2014/main" id="{E42E7EAA-1493-107B-E1C7-DECE9BEF659E}"/>
                    </a:ext>
                  </a:extLst>
                </p:cNvPr>
                <p:cNvPicPr/>
                <p:nvPr/>
              </p:nvPicPr>
              <p:blipFill>
                <a:blip r:embed="rId223"/>
                <a:stretch>
                  <a:fillRect/>
                </a:stretch>
              </p:blipFill>
              <p:spPr>
                <a:xfrm>
                  <a:off x="7250532" y="6514633"/>
                  <a:ext cx="10008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236" name="Entrada de lápiz 235">
                  <a:extLst>
                    <a:ext uri="{FF2B5EF4-FFF2-40B4-BE49-F238E27FC236}">
                      <a16:creationId xmlns:a16="http://schemas.microsoft.com/office/drawing/2014/main" id="{D6AFF2EA-AC8E-838D-4627-04CD1DA48579}"/>
                    </a:ext>
                  </a:extLst>
                </p14:cNvPr>
                <p14:cNvContentPartPr/>
                <p14:nvPr/>
              </p14:nvContentPartPr>
              <p14:xfrm>
                <a:off x="7473372" y="6534793"/>
                <a:ext cx="335520" cy="31320"/>
              </p14:xfrm>
            </p:contentPart>
          </mc:Choice>
          <mc:Fallback xmlns="">
            <p:pic>
              <p:nvPicPr>
                <p:cNvPr id="236" name="Entrada de lápiz 235">
                  <a:extLst>
                    <a:ext uri="{FF2B5EF4-FFF2-40B4-BE49-F238E27FC236}">
                      <a16:creationId xmlns:a16="http://schemas.microsoft.com/office/drawing/2014/main" id="{D6AFF2EA-AC8E-838D-4627-04CD1DA48579}"/>
                    </a:ext>
                  </a:extLst>
                </p:cNvPr>
                <p:cNvPicPr/>
                <p:nvPr/>
              </p:nvPicPr>
              <p:blipFill>
                <a:blip r:embed="rId225"/>
                <a:stretch>
                  <a:fillRect/>
                </a:stretch>
              </p:blipFill>
              <p:spPr>
                <a:xfrm>
                  <a:off x="7465812" y="6527233"/>
                  <a:ext cx="35064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237" name="Entrada de lápiz 236">
                  <a:extLst>
                    <a:ext uri="{FF2B5EF4-FFF2-40B4-BE49-F238E27FC236}">
                      <a16:creationId xmlns:a16="http://schemas.microsoft.com/office/drawing/2014/main" id="{72A1DB3A-CF33-38EF-81D5-3F5BC24111C9}"/>
                    </a:ext>
                  </a:extLst>
                </p14:cNvPr>
                <p14:cNvContentPartPr/>
                <p14:nvPr/>
              </p14:nvContentPartPr>
              <p14:xfrm>
                <a:off x="7559052" y="6246793"/>
                <a:ext cx="270000" cy="257040"/>
              </p14:xfrm>
            </p:contentPart>
          </mc:Choice>
          <mc:Fallback xmlns="">
            <p:pic>
              <p:nvPicPr>
                <p:cNvPr id="237" name="Entrada de lápiz 236">
                  <a:extLst>
                    <a:ext uri="{FF2B5EF4-FFF2-40B4-BE49-F238E27FC236}">
                      <a16:creationId xmlns:a16="http://schemas.microsoft.com/office/drawing/2014/main" id="{72A1DB3A-CF33-38EF-81D5-3F5BC24111C9}"/>
                    </a:ext>
                  </a:extLst>
                </p:cNvPr>
                <p:cNvPicPr/>
                <p:nvPr/>
              </p:nvPicPr>
              <p:blipFill>
                <a:blip r:embed="rId227"/>
                <a:stretch>
                  <a:fillRect/>
                </a:stretch>
              </p:blipFill>
              <p:spPr>
                <a:xfrm>
                  <a:off x="7551492" y="6239233"/>
                  <a:ext cx="285120" cy="27216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249" name="Entrada de lápiz 248">
                  <a:extLst>
                    <a:ext uri="{FF2B5EF4-FFF2-40B4-BE49-F238E27FC236}">
                      <a16:creationId xmlns:a16="http://schemas.microsoft.com/office/drawing/2014/main" id="{C5D9BB13-64D1-0407-A800-BE51E3EF990F}"/>
                    </a:ext>
                  </a:extLst>
                </p14:cNvPr>
                <p14:cNvContentPartPr/>
                <p14:nvPr/>
              </p14:nvContentPartPr>
              <p14:xfrm>
                <a:off x="6611532" y="5573593"/>
                <a:ext cx="88920" cy="158400"/>
              </p14:xfrm>
            </p:contentPart>
          </mc:Choice>
          <mc:Fallback xmlns="">
            <p:pic>
              <p:nvPicPr>
                <p:cNvPr id="249" name="Entrada de lápiz 248">
                  <a:extLst>
                    <a:ext uri="{FF2B5EF4-FFF2-40B4-BE49-F238E27FC236}">
                      <a16:creationId xmlns:a16="http://schemas.microsoft.com/office/drawing/2014/main" id="{C5D9BB13-64D1-0407-A800-BE51E3EF990F}"/>
                    </a:ext>
                  </a:extLst>
                </p:cNvPr>
                <p:cNvPicPr/>
                <p:nvPr/>
              </p:nvPicPr>
              <p:blipFill>
                <a:blip r:embed="rId229"/>
                <a:stretch>
                  <a:fillRect/>
                </a:stretch>
              </p:blipFill>
              <p:spPr>
                <a:xfrm>
                  <a:off x="6603972" y="5566033"/>
                  <a:ext cx="104040" cy="17352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250" name="Entrada de lápiz 249">
                  <a:extLst>
                    <a:ext uri="{FF2B5EF4-FFF2-40B4-BE49-F238E27FC236}">
                      <a16:creationId xmlns:a16="http://schemas.microsoft.com/office/drawing/2014/main" id="{6E48A357-B2A1-4BC0-B11C-E0E31439432F}"/>
                    </a:ext>
                  </a:extLst>
                </p14:cNvPr>
                <p14:cNvContentPartPr/>
                <p14:nvPr/>
              </p14:nvContentPartPr>
              <p14:xfrm>
                <a:off x="6638532" y="5506633"/>
                <a:ext cx="83520" cy="117360"/>
              </p14:xfrm>
            </p:contentPart>
          </mc:Choice>
          <mc:Fallback xmlns="">
            <p:pic>
              <p:nvPicPr>
                <p:cNvPr id="250" name="Entrada de lápiz 249">
                  <a:extLst>
                    <a:ext uri="{FF2B5EF4-FFF2-40B4-BE49-F238E27FC236}">
                      <a16:creationId xmlns:a16="http://schemas.microsoft.com/office/drawing/2014/main" id="{6E48A357-B2A1-4BC0-B11C-E0E31439432F}"/>
                    </a:ext>
                  </a:extLst>
                </p:cNvPr>
                <p:cNvPicPr/>
                <p:nvPr/>
              </p:nvPicPr>
              <p:blipFill>
                <a:blip r:embed="rId231"/>
                <a:stretch>
                  <a:fillRect/>
                </a:stretch>
              </p:blipFill>
              <p:spPr>
                <a:xfrm>
                  <a:off x="6630972" y="5499433"/>
                  <a:ext cx="98640" cy="13248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251" name="Entrada de lápiz 250">
                  <a:extLst>
                    <a:ext uri="{FF2B5EF4-FFF2-40B4-BE49-F238E27FC236}">
                      <a16:creationId xmlns:a16="http://schemas.microsoft.com/office/drawing/2014/main" id="{58497C19-48FB-547A-4987-3B26357E01E5}"/>
                    </a:ext>
                  </a:extLst>
                </p14:cNvPr>
                <p14:cNvContentPartPr/>
                <p14:nvPr/>
              </p14:nvContentPartPr>
              <p14:xfrm>
                <a:off x="6814212" y="5483593"/>
                <a:ext cx="135000" cy="163080"/>
              </p14:xfrm>
            </p:contentPart>
          </mc:Choice>
          <mc:Fallback xmlns="">
            <p:pic>
              <p:nvPicPr>
                <p:cNvPr id="251" name="Entrada de lápiz 250">
                  <a:extLst>
                    <a:ext uri="{FF2B5EF4-FFF2-40B4-BE49-F238E27FC236}">
                      <a16:creationId xmlns:a16="http://schemas.microsoft.com/office/drawing/2014/main" id="{58497C19-48FB-547A-4987-3B26357E01E5}"/>
                    </a:ext>
                  </a:extLst>
                </p:cNvPr>
                <p:cNvPicPr/>
                <p:nvPr/>
              </p:nvPicPr>
              <p:blipFill>
                <a:blip r:embed="rId233"/>
                <a:stretch>
                  <a:fillRect/>
                </a:stretch>
              </p:blipFill>
              <p:spPr>
                <a:xfrm>
                  <a:off x="6806652" y="5476033"/>
                  <a:ext cx="150120" cy="17820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252" name="Entrada de lápiz 251">
                  <a:extLst>
                    <a:ext uri="{FF2B5EF4-FFF2-40B4-BE49-F238E27FC236}">
                      <a16:creationId xmlns:a16="http://schemas.microsoft.com/office/drawing/2014/main" id="{9934535E-E665-C64C-86BC-76118B49AF8A}"/>
                    </a:ext>
                  </a:extLst>
                </p14:cNvPr>
                <p14:cNvContentPartPr/>
                <p14:nvPr/>
              </p14:nvContentPartPr>
              <p14:xfrm>
                <a:off x="7007172" y="5481073"/>
                <a:ext cx="126000" cy="183600"/>
              </p14:xfrm>
            </p:contentPart>
          </mc:Choice>
          <mc:Fallback xmlns="">
            <p:pic>
              <p:nvPicPr>
                <p:cNvPr id="252" name="Entrada de lápiz 251">
                  <a:extLst>
                    <a:ext uri="{FF2B5EF4-FFF2-40B4-BE49-F238E27FC236}">
                      <a16:creationId xmlns:a16="http://schemas.microsoft.com/office/drawing/2014/main" id="{9934535E-E665-C64C-86BC-76118B49AF8A}"/>
                    </a:ext>
                  </a:extLst>
                </p:cNvPr>
                <p:cNvPicPr/>
                <p:nvPr/>
              </p:nvPicPr>
              <p:blipFill>
                <a:blip r:embed="rId235"/>
                <a:stretch>
                  <a:fillRect/>
                </a:stretch>
              </p:blipFill>
              <p:spPr>
                <a:xfrm>
                  <a:off x="6999972" y="5473873"/>
                  <a:ext cx="140760" cy="19872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253" name="Entrada de lápiz 252">
                  <a:extLst>
                    <a:ext uri="{FF2B5EF4-FFF2-40B4-BE49-F238E27FC236}">
                      <a16:creationId xmlns:a16="http://schemas.microsoft.com/office/drawing/2014/main" id="{CD9A0A52-25F7-5662-16B6-85D70F5FB59A}"/>
                    </a:ext>
                  </a:extLst>
                </p14:cNvPr>
                <p14:cNvContentPartPr/>
                <p14:nvPr/>
              </p14:nvContentPartPr>
              <p14:xfrm>
                <a:off x="7047132" y="5462353"/>
                <a:ext cx="158760" cy="98640"/>
              </p14:xfrm>
            </p:contentPart>
          </mc:Choice>
          <mc:Fallback xmlns="">
            <p:pic>
              <p:nvPicPr>
                <p:cNvPr id="253" name="Entrada de lápiz 252">
                  <a:extLst>
                    <a:ext uri="{FF2B5EF4-FFF2-40B4-BE49-F238E27FC236}">
                      <a16:creationId xmlns:a16="http://schemas.microsoft.com/office/drawing/2014/main" id="{CD9A0A52-25F7-5662-16B6-85D70F5FB59A}"/>
                    </a:ext>
                  </a:extLst>
                </p:cNvPr>
                <p:cNvPicPr/>
                <p:nvPr/>
              </p:nvPicPr>
              <p:blipFill>
                <a:blip r:embed="rId237"/>
                <a:stretch>
                  <a:fillRect/>
                </a:stretch>
              </p:blipFill>
              <p:spPr>
                <a:xfrm>
                  <a:off x="7039572" y="5454793"/>
                  <a:ext cx="173880" cy="11376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254" name="Entrada de lápiz 253">
                  <a:extLst>
                    <a:ext uri="{FF2B5EF4-FFF2-40B4-BE49-F238E27FC236}">
                      <a16:creationId xmlns:a16="http://schemas.microsoft.com/office/drawing/2014/main" id="{BC3D713F-F30B-A93E-61E6-16BD678BC27E}"/>
                    </a:ext>
                  </a:extLst>
                </p14:cNvPr>
                <p14:cNvContentPartPr/>
                <p14:nvPr/>
              </p14:nvContentPartPr>
              <p14:xfrm>
                <a:off x="7307412" y="5437513"/>
                <a:ext cx="155520" cy="45000"/>
              </p14:xfrm>
            </p:contentPart>
          </mc:Choice>
          <mc:Fallback xmlns="">
            <p:pic>
              <p:nvPicPr>
                <p:cNvPr id="254" name="Entrada de lápiz 253">
                  <a:extLst>
                    <a:ext uri="{FF2B5EF4-FFF2-40B4-BE49-F238E27FC236}">
                      <a16:creationId xmlns:a16="http://schemas.microsoft.com/office/drawing/2014/main" id="{BC3D713F-F30B-A93E-61E6-16BD678BC27E}"/>
                    </a:ext>
                  </a:extLst>
                </p:cNvPr>
                <p:cNvPicPr/>
                <p:nvPr/>
              </p:nvPicPr>
              <p:blipFill>
                <a:blip r:embed="rId239"/>
                <a:stretch>
                  <a:fillRect/>
                </a:stretch>
              </p:blipFill>
              <p:spPr>
                <a:xfrm>
                  <a:off x="7299852" y="5429953"/>
                  <a:ext cx="170280" cy="5976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255" name="Entrada de lápiz 254">
                  <a:extLst>
                    <a:ext uri="{FF2B5EF4-FFF2-40B4-BE49-F238E27FC236}">
                      <a16:creationId xmlns:a16="http://schemas.microsoft.com/office/drawing/2014/main" id="{EBBE7198-F008-C6FB-3E54-245B79BF3741}"/>
                    </a:ext>
                  </a:extLst>
                </p14:cNvPr>
                <p14:cNvContentPartPr/>
                <p14:nvPr/>
              </p14:nvContentPartPr>
              <p14:xfrm>
                <a:off x="7358172" y="5491513"/>
                <a:ext cx="135000" cy="54360"/>
              </p14:xfrm>
            </p:contentPart>
          </mc:Choice>
          <mc:Fallback xmlns="">
            <p:pic>
              <p:nvPicPr>
                <p:cNvPr id="255" name="Entrada de lápiz 254">
                  <a:extLst>
                    <a:ext uri="{FF2B5EF4-FFF2-40B4-BE49-F238E27FC236}">
                      <a16:creationId xmlns:a16="http://schemas.microsoft.com/office/drawing/2014/main" id="{EBBE7198-F008-C6FB-3E54-245B79BF3741}"/>
                    </a:ext>
                  </a:extLst>
                </p:cNvPr>
                <p:cNvPicPr/>
                <p:nvPr/>
              </p:nvPicPr>
              <p:blipFill>
                <a:blip r:embed="rId241"/>
                <a:stretch>
                  <a:fillRect/>
                </a:stretch>
              </p:blipFill>
              <p:spPr>
                <a:xfrm>
                  <a:off x="7350612" y="5483953"/>
                  <a:ext cx="150120" cy="6948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256" name="Entrada de lápiz 255">
                  <a:extLst>
                    <a:ext uri="{FF2B5EF4-FFF2-40B4-BE49-F238E27FC236}">
                      <a16:creationId xmlns:a16="http://schemas.microsoft.com/office/drawing/2014/main" id="{7561BA8A-B804-B442-4CF1-350A8CE799D8}"/>
                    </a:ext>
                  </a:extLst>
                </p14:cNvPr>
                <p14:cNvContentPartPr/>
                <p14:nvPr/>
              </p14:nvContentPartPr>
              <p14:xfrm>
                <a:off x="7657692" y="5382433"/>
                <a:ext cx="73800" cy="81000"/>
              </p14:xfrm>
            </p:contentPart>
          </mc:Choice>
          <mc:Fallback xmlns="">
            <p:pic>
              <p:nvPicPr>
                <p:cNvPr id="256" name="Entrada de lápiz 255">
                  <a:extLst>
                    <a:ext uri="{FF2B5EF4-FFF2-40B4-BE49-F238E27FC236}">
                      <a16:creationId xmlns:a16="http://schemas.microsoft.com/office/drawing/2014/main" id="{7561BA8A-B804-B442-4CF1-350A8CE799D8}"/>
                    </a:ext>
                  </a:extLst>
                </p:cNvPr>
                <p:cNvPicPr/>
                <p:nvPr/>
              </p:nvPicPr>
              <p:blipFill>
                <a:blip r:embed="rId243"/>
                <a:stretch>
                  <a:fillRect/>
                </a:stretch>
              </p:blipFill>
              <p:spPr>
                <a:xfrm>
                  <a:off x="7650132" y="5374873"/>
                  <a:ext cx="88920" cy="9612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257" name="Entrada de lápiz 256">
                  <a:extLst>
                    <a:ext uri="{FF2B5EF4-FFF2-40B4-BE49-F238E27FC236}">
                      <a16:creationId xmlns:a16="http://schemas.microsoft.com/office/drawing/2014/main" id="{D27ABE05-8F23-1F59-C7D1-82023C0881B6}"/>
                    </a:ext>
                  </a:extLst>
                </p14:cNvPr>
                <p14:cNvContentPartPr/>
                <p14:nvPr/>
              </p14:nvContentPartPr>
              <p14:xfrm>
                <a:off x="7721412" y="5367313"/>
                <a:ext cx="56160" cy="140400"/>
              </p14:xfrm>
            </p:contentPart>
          </mc:Choice>
          <mc:Fallback xmlns="">
            <p:pic>
              <p:nvPicPr>
                <p:cNvPr id="257" name="Entrada de lápiz 256">
                  <a:extLst>
                    <a:ext uri="{FF2B5EF4-FFF2-40B4-BE49-F238E27FC236}">
                      <a16:creationId xmlns:a16="http://schemas.microsoft.com/office/drawing/2014/main" id="{D27ABE05-8F23-1F59-C7D1-82023C0881B6}"/>
                    </a:ext>
                  </a:extLst>
                </p:cNvPr>
                <p:cNvPicPr/>
                <p:nvPr/>
              </p:nvPicPr>
              <p:blipFill>
                <a:blip r:embed="rId245"/>
                <a:stretch>
                  <a:fillRect/>
                </a:stretch>
              </p:blipFill>
              <p:spPr>
                <a:xfrm>
                  <a:off x="7713852" y="5359753"/>
                  <a:ext cx="7128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258" name="Entrada de lápiz 257">
                  <a:extLst>
                    <a:ext uri="{FF2B5EF4-FFF2-40B4-BE49-F238E27FC236}">
                      <a16:creationId xmlns:a16="http://schemas.microsoft.com/office/drawing/2014/main" id="{47FC73D2-D6B9-00D2-4A24-6C5ABECEDAD8}"/>
                    </a:ext>
                  </a:extLst>
                </p14:cNvPr>
                <p14:cNvContentPartPr/>
                <p14:nvPr/>
              </p14:nvContentPartPr>
              <p14:xfrm>
                <a:off x="7816092" y="5260393"/>
                <a:ext cx="152280" cy="298800"/>
              </p14:xfrm>
            </p:contentPart>
          </mc:Choice>
          <mc:Fallback xmlns="">
            <p:pic>
              <p:nvPicPr>
                <p:cNvPr id="258" name="Entrada de lápiz 257">
                  <a:extLst>
                    <a:ext uri="{FF2B5EF4-FFF2-40B4-BE49-F238E27FC236}">
                      <a16:creationId xmlns:a16="http://schemas.microsoft.com/office/drawing/2014/main" id="{47FC73D2-D6B9-00D2-4A24-6C5ABECEDAD8}"/>
                    </a:ext>
                  </a:extLst>
                </p:cNvPr>
                <p:cNvPicPr/>
                <p:nvPr/>
              </p:nvPicPr>
              <p:blipFill>
                <a:blip r:embed="rId247"/>
                <a:stretch>
                  <a:fillRect/>
                </a:stretch>
              </p:blipFill>
              <p:spPr>
                <a:xfrm>
                  <a:off x="7808532" y="5252833"/>
                  <a:ext cx="167040" cy="313920"/>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259" name="Entrada de lápiz 258">
                  <a:extLst>
                    <a:ext uri="{FF2B5EF4-FFF2-40B4-BE49-F238E27FC236}">
                      <a16:creationId xmlns:a16="http://schemas.microsoft.com/office/drawing/2014/main" id="{ECB9204A-C93C-420D-B979-AD42E6A01E96}"/>
                    </a:ext>
                  </a:extLst>
                </p14:cNvPr>
                <p14:cNvContentPartPr/>
                <p14:nvPr/>
              </p14:nvContentPartPr>
              <p14:xfrm>
                <a:off x="7248012" y="5962393"/>
                <a:ext cx="71640" cy="162720"/>
              </p14:xfrm>
            </p:contentPart>
          </mc:Choice>
          <mc:Fallback xmlns="">
            <p:pic>
              <p:nvPicPr>
                <p:cNvPr id="259" name="Entrada de lápiz 258">
                  <a:extLst>
                    <a:ext uri="{FF2B5EF4-FFF2-40B4-BE49-F238E27FC236}">
                      <a16:creationId xmlns:a16="http://schemas.microsoft.com/office/drawing/2014/main" id="{ECB9204A-C93C-420D-B979-AD42E6A01E96}"/>
                    </a:ext>
                  </a:extLst>
                </p:cNvPr>
                <p:cNvPicPr/>
                <p:nvPr/>
              </p:nvPicPr>
              <p:blipFill>
                <a:blip r:embed="rId249"/>
                <a:stretch>
                  <a:fillRect/>
                </a:stretch>
              </p:blipFill>
              <p:spPr>
                <a:xfrm>
                  <a:off x="7240452" y="5955193"/>
                  <a:ext cx="86760" cy="177480"/>
                </a:xfrm>
                <a:prstGeom prst="rect">
                  <a:avLst/>
                </a:prstGeom>
              </p:spPr>
            </p:pic>
          </mc:Fallback>
        </mc:AlternateContent>
        <mc:AlternateContent xmlns:mc="http://schemas.openxmlformats.org/markup-compatibility/2006" xmlns:p14="http://schemas.microsoft.com/office/powerpoint/2010/main">
          <mc:Choice Requires="p14">
            <p:contentPart p14:bwMode="auto" r:id="rId250">
              <p14:nvContentPartPr>
                <p14:cNvPr id="260" name="Entrada de lápiz 259">
                  <a:extLst>
                    <a:ext uri="{FF2B5EF4-FFF2-40B4-BE49-F238E27FC236}">
                      <a16:creationId xmlns:a16="http://schemas.microsoft.com/office/drawing/2014/main" id="{28B6EE68-0480-E0F8-99AD-D374A875B780}"/>
                    </a:ext>
                  </a:extLst>
                </p14:cNvPr>
                <p14:cNvContentPartPr/>
                <p14:nvPr/>
              </p14:nvContentPartPr>
              <p14:xfrm>
                <a:off x="7271412" y="5911993"/>
                <a:ext cx="95040" cy="134640"/>
              </p14:xfrm>
            </p:contentPart>
          </mc:Choice>
          <mc:Fallback xmlns="">
            <p:pic>
              <p:nvPicPr>
                <p:cNvPr id="260" name="Entrada de lápiz 259">
                  <a:extLst>
                    <a:ext uri="{FF2B5EF4-FFF2-40B4-BE49-F238E27FC236}">
                      <a16:creationId xmlns:a16="http://schemas.microsoft.com/office/drawing/2014/main" id="{28B6EE68-0480-E0F8-99AD-D374A875B780}"/>
                    </a:ext>
                  </a:extLst>
                </p:cNvPr>
                <p:cNvPicPr/>
                <p:nvPr/>
              </p:nvPicPr>
              <p:blipFill>
                <a:blip r:embed="rId251"/>
                <a:stretch>
                  <a:fillRect/>
                </a:stretch>
              </p:blipFill>
              <p:spPr>
                <a:xfrm>
                  <a:off x="7263852" y="5904433"/>
                  <a:ext cx="110160" cy="149760"/>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261" name="Entrada de lápiz 260">
                  <a:extLst>
                    <a:ext uri="{FF2B5EF4-FFF2-40B4-BE49-F238E27FC236}">
                      <a16:creationId xmlns:a16="http://schemas.microsoft.com/office/drawing/2014/main" id="{3B59E3F5-7DA8-FE36-A3DE-B5ED8550CCBE}"/>
                    </a:ext>
                  </a:extLst>
                </p14:cNvPr>
                <p14:cNvContentPartPr/>
                <p14:nvPr/>
              </p14:nvContentPartPr>
              <p14:xfrm>
                <a:off x="7459692" y="5909473"/>
                <a:ext cx="110520" cy="166680"/>
              </p14:xfrm>
            </p:contentPart>
          </mc:Choice>
          <mc:Fallback xmlns="">
            <p:pic>
              <p:nvPicPr>
                <p:cNvPr id="261" name="Entrada de lápiz 260">
                  <a:extLst>
                    <a:ext uri="{FF2B5EF4-FFF2-40B4-BE49-F238E27FC236}">
                      <a16:creationId xmlns:a16="http://schemas.microsoft.com/office/drawing/2014/main" id="{3B59E3F5-7DA8-FE36-A3DE-B5ED8550CCBE}"/>
                    </a:ext>
                  </a:extLst>
                </p:cNvPr>
                <p:cNvPicPr/>
                <p:nvPr/>
              </p:nvPicPr>
              <p:blipFill>
                <a:blip r:embed="rId253"/>
                <a:stretch>
                  <a:fillRect/>
                </a:stretch>
              </p:blipFill>
              <p:spPr>
                <a:xfrm>
                  <a:off x="7452132" y="5901913"/>
                  <a:ext cx="125640" cy="181800"/>
                </a:xfrm>
                <a:prstGeom prst="rect">
                  <a:avLst/>
                </a:prstGeom>
              </p:spPr>
            </p:pic>
          </mc:Fallback>
        </mc:AlternateContent>
        <mc:AlternateContent xmlns:mc="http://schemas.openxmlformats.org/markup-compatibility/2006" xmlns:p14="http://schemas.microsoft.com/office/powerpoint/2010/main">
          <mc:Choice Requires="p14">
            <p:contentPart p14:bwMode="auto" r:id="rId254">
              <p14:nvContentPartPr>
                <p14:cNvPr id="262" name="Entrada de lápiz 261">
                  <a:extLst>
                    <a:ext uri="{FF2B5EF4-FFF2-40B4-BE49-F238E27FC236}">
                      <a16:creationId xmlns:a16="http://schemas.microsoft.com/office/drawing/2014/main" id="{5534270E-CA6F-586D-B86C-936BC9425BB5}"/>
                    </a:ext>
                  </a:extLst>
                </p14:cNvPr>
                <p14:cNvContentPartPr/>
                <p14:nvPr/>
              </p14:nvContentPartPr>
              <p14:xfrm>
                <a:off x="7591452" y="5883553"/>
                <a:ext cx="138960" cy="215280"/>
              </p14:xfrm>
            </p:contentPart>
          </mc:Choice>
          <mc:Fallback xmlns="">
            <p:pic>
              <p:nvPicPr>
                <p:cNvPr id="262" name="Entrada de lápiz 261">
                  <a:extLst>
                    <a:ext uri="{FF2B5EF4-FFF2-40B4-BE49-F238E27FC236}">
                      <a16:creationId xmlns:a16="http://schemas.microsoft.com/office/drawing/2014/main" id="{5534270E-CA6F-586D-B86C-936BC9425BB5}"/>
                    </a:ext>
                  </a:extLst>
                </p:cNvPr>
                <p:cNvPicPr/>
                <p:nvPr/>
              </p:nvPicPr>
              <p:blipFill>
                <a:blip r:embed="rId255"/>
                <a:stretch>
                  <a:fillRect/>
                </a:stretch>
              </p:blipFill>
              <p:spPr>
                <a:xfrm>
                  <a:off x="7583892" y="5875993"/>
                  <a:ext cx="154080" cy="230400"/>
                </a:xfrm>
                <a:prstGeom prst="rect">
                  <a:avLst/>
                </a:prstGeom>
              </p:spPr>
            </p:pic>
          </mc:Fallback>
        </mc:AlternateContent>
        <mc:AlternateContent xmlns:mc="http://schemas.openxmlformats.org/markup-compatibility/2006" xmlns:p14="http://schemas.microsoft.com/office/powerpoint/2010/main">
          <mc:Choice Requires="p14">
            <p:contentPart p14:bwMode="auto" r:id="rId256">
              <p14:nvContentPartPr>
                <p14:cNvPr id="263" name="Entrada de lápiz 262">
                  <a:extLst>
                    <a:ext uri="{FF2B5EF4-FFF2-40B4-BE49-F238E27FC236}">
                      <a16:creationId xmlns:a16="http://schemas.microsoft.com/office/drawing/2014/main" id="{312D24E1-50FD-FB89-4F8D-D7A52EE34D5E}"/>
                    </a:ext>
                  </a:extLst>
                </p14:cNvPr>
                <p14:cNvContentPartPr/>
                <p14:nvPr/>
              </p14:nvContentPartPr>
              <p14:xfrm>
                <a:off x="7637172" y="5914153"/>
                <a:ext cx="154080" cy="120600"/>
              </p14:xfrm>
            </p:contentPart>
          </mc:Choice>
          <mc:Fallback xmlns="">
            <p:pic>
              <p:nvPicPr>
                <p:cNvPr id="263" name="Entrada de lápiz 262">
                  <a:extLst>
                    <a:ext uri="{FF2B5EF4-FFF2-40B4-BE49-F238E27FC236}">
                      <a16:creationId xmlns:a16="http://schemas.microsoft.com/office/drawing/2014/main" id="{312D24E1-50FD-FB89-4F8D-D7A52EE34D5E}"/>
                    </a:ext>
                  </a:extLst>
                </p:cNvPr>
                <p:cNvPicPr/>
                <p:nvPr/>
              </p:nvPicPr>
              <p:blipFill>
                <a:blip r:embed="rId257"/>
                <a:stretch>
                  <a:fillRect/>
                </a:stretch>
              </p:blipFill>
              <p:spPr>
                <a:xfrm>
                  <a:off x="7629612" y="5906593"/>
                  <a:ext cx="169200" cy="135720"/>
                </a:xfrm>
                <a:prstGeom prst="rect">
                  <a:avLst/>
                </a:prstGeom>
              </p:spPr>
            </p:pic>
          </mc:Fallback>
        </mc:AlternateContent>
        <mc:AlternateContent xmlns:mc="http://schemas.openxmlformats.org/markup-compatibility/2006" xmlns:p14="http://schemas.microsoft.com/office/powerpoint/2010/main">
          <mc:Choice Requires="p14">
            <p:contentPart p14:bwMode="auto" r:id="rId258">
              <p14:nvContentPartPr>
                <p14:cNvPr id="266" name="Entrada de lápiz 265">
                  <a:extLst>
                    <a:ext uri="{FF2B5EF4-FFF2-40B4-BE49-F238E27FC236}">
                      <a16:creationId xmlns:a16="http://schemas.microsoft.com/office/drawing/2014/main" id="{65B50022-6AB7-BFB3-BDCA-B9F0F333AC4F}"/>
                    </a:ext>
                  </a:extLst>
                </p14:cNvPr>
                <p14:cNvContentPartPr/>
                <p14:nvPr/>
              </p14:nvContentPartPr>
              <p14:xfrm>
                <a:off x="7923732" y="5963833"/>
                <a:ext cx="127080" cy="14400"/>
              </p14:xfrm>
            </p:contentPart>
          </mc:Choice>
          <mc:Fallback xmlns="">
            <p:pic>
              <p:nvPicPr>
                <p:cNvPr id="266" name="Entrada de lápiz 265">
                  <a:extLst>
                    <a:ext uri="{FF2B5EF4-FFF2-40B4-BE49-F238E27FC236}">
                      <a16:creationId xmlns:a16="http://schemas.microsoft.com/office/drawing/2014/main" id="{65B50022-6AB7-BFB3-BDCA-B9F0F333AC4F}"/>
                    </a:ext>
                  </a:extLst>
                </p:cNvPr>
                <p:cNvPicPr/>
                <p:nvPr/>
              </p:nvPicPr>
              <p:blipFill>
                <a:blip r:embed="rId259"/>
                <a:stretch>
                  <a:fillRect/>
                </a:stretch>
              </p:blipFill>
              <p:spPr>
                <a:xfrm>
                  <a:off x="7916172" y="5956273"/>
                  <a:ext cx="14220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260">
              <p14:nvContentPartPr>
                <p14:cNvPr id="267" name="Entrada de lápiz 266">
                  <a:extLst>
                    <a:ext uri="{FF2B5EF4-FFF2-40B4-BE49-F238E27FC236}">
                      <a16:creationId xmlns:a16="http://schemas.microsoft.com/office/drawing/2014/main" id="{BAC04B35-FCF5-BA48-FCB3-672820D0C676}"/>
                    </a:ext>
                  </a:extLst>
                </p14:cNvPr>
                <p14:cNvContentPartPr/>
                <p14:nvPr/>
              </p14:nvContentPartPr>
              <p14:xfrm>
                <a:off x="7953252" y="6037273"/>
                <a:ext cx="130680" cy="15120"/>
              </p14:xfrm>
            </p:contentPart>
          </mc:Choice>
          <mc:Fallback xmlns="">
            <p:pic>
              <p:nvPicPr>
                <p:cNvPr id="267" name="Entrada de lápiz 266">
                  <a:extLst>
                    <a:ext uri="{FF2B5EF4-FFF2-40B4-BE49-F238E27FC236}">
                      <a16:creationId xmlns:a16="http://schemas.microsoft.com/office/drawing/2014/main" id="{BAC04B35-FCF5-BA48-FCB3-672820D0C676}"/>
                    </a:ext>
                  </a:extLst>
                </p:cNvPr>
                <p:cNvPicPr/>
                <p:nvPr/>
              </p:nvPicPr>
              <p:blipFill>
                <a:blip r:embed="rId261"/>
                <a:stretch>
                  <a:fillRect/>
                </a:stretch>
              </p:blipFill>
              <p:spPr>
                <a:xfrm>
                  <a:off x="7945692" y="6029713"/>
                  <a:ext cx="14580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262">
              <p14:nvContentPartPr>
                <p14:cNvPr id="268" name="Entrada de lápiz 267">
                  <a:extLst>
                    <a:ext uri="{FF2B5EF4-FFF2-40B4-BE49-F238E27FC236}">
                      <a16:creationId xmlns:a16="http://schemas.microsoft.com/office/drawing/2014/main" id="{97177B29-AC55-3EBD-8FF9-9B5547141717}"/>
                    </a:ext>
                  </a:extLst>
                </p14:cNvPr>
                <p14:cNvContentPartPr/>
                <p14:nvPr/>
              </p14:nvContentPartPr>
              <p14:xfrm>
                <a:off x="8225052" y="5810473"/>
                <a:ext cx="105840" cy="33840"/>
              </p14:xfrm>
            </p:contentPart>
          </mc:Choice>
          <mc:Fallback xmlns="">
            <p:pic>
              <p:nvPicPr>
                <p:cNvPr id="268" name="Entrada de lápiz 267">
                  <a:extLst>
                    <a:ext uri="{FF2B5EF4-FFF2-40B4-BE49-F238E27FC236}">
                      <a16:creationId xmlns:a16="http://schemas.microsoft.com/office/drawing/2014/main" id="{97177B29-AC55-3EBD-8FF9-9B5547141717}"/>
                    </a:ext>
                  </a:extLst>
                </p:cNvPr>
                <p:cNvPicPr/>
                <p:nvPr/>
              </p:nvPicPr>
              <p:blipFill>
                <a:blip r:embed="rId263"/>
                <a:stretch>
                  <a:fillRect/>
                </a:stretch>
              </p:blipFill>
              <p:spPr>
                <a:xfrm>
                  <a:off x="8217492" y="5803273"/>
                  <a:ext cx="120960"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264">
              <p14:nvContentPartPr>
                <p14:cNvPr id="269" name="Entrada de lápiz 268">
                  <a:extLst>
                    <a:ext uri="{FF2B5EF4-FFF2-40B4-BE49-F238E27FC236}">
                      <a16:creationId xmlns:a16="http://schemas.microsoft.com/office/drawing/2014/main" id="{D5165A4D-F4C8-00B0-3881-FB635C48E4F6}"/>
                    </a:ext>
                  </a:extLst>
                </p14:cNvPr>
                <p14:cNvContentPartPr/>
                <p14:nvPr/>
              </p14:nvContentPartPr>
              <p14:xfrm>
                <a:off x="8224332" y="5858353"/>
                <a:ext cx="142920" cy="111600"/>
              </p14:xfrm>
            </p:contentPart>
          </mc:Choice>
          <mc:Fallback xmlns="">
            <p:pic>
              <p:nvPicPr>
                <p:cNvPr id="269" name="Entrada de lápiz 268">
                  <a:extLst>
                    <a:ext uri="{FF2B5EF4-FFF2-40B4-BE49-F238E27FC236}">
                      <a16:creationId xmlns:a16="http://schemas.microsoft.com/office/drawing/2014/main" id="{D5165A4D-F4C8-00B0-3881-FB635C48E4F6}"/>
                    </a:ext>
                  </a:extLst>
                </p:cNvPr>
                <p:cNvPicPr/>
                <p:nvPr/>
              </p:nvPicPr>
              <p:blipFill>
                <a:blip r:embed="rId265"/>
                <a:stretch>
                  <a:fillRect/>
                </a:stretch>
              </p:blipFill>
              <p:spPr>
                <a:xfrm>
                  <a:off x="8216772" y="5850793"/>
                  <a:ext cx="15804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266">
              <p14:nvContentPartPr>
                <p14:cNvPr id="270" name="Entrada de lápiz 269">
                  <a:extLst>
                    <a:ext uri="{FF2B5EF4-FFF2-40B4-BE49-F238E27FC236}">
                      <a16:creationId xmlns:a16="http://schemas.microsoft.com/office/drawing/2014/main" id="{249474BB-6094-1C51-FF7C-E7F17FC53CF1}"/>
                    </a:ext>
                  </a:extLst>
                </p14:cNvPr>
                <p14:cNvContentPartPr/>
                <p14:nvPr/>
              </p14:nvContentPartPr>
              <p14:xfrm>
                <a:off x="8454732" y="5686993"/>
                <a:ext cx="139320" cy="320400"/>
              </p14:xfrm>
            </p:contentPart>
          </mc:Choice>
          <mc:Fallback xmlns="">
            <p:pic>
              <p:nvPicPr>
                <p:cNvPr id="270" name="Entrada de lápiz 269">
                  <a:extLst>
                    <a:ext uri="{FF2B5EF4-FFF2-40B4-BE49-F238E27FC236}">
                      <a16:creationId xmlns:a16="http://schemas.microsoft.com/office/drawing/2014/main" id="{249474BB-6094-1C51-FF7C-E7F17FC53CF1}"/>
                    </a:ext>
                  </a:extLst>
                </p:cNvPr>
                <p:cNvPicPr/>
                <p:nvPr/>
              </p:nvPicPr>
              <p:blipFill>
                <a:blip r:embed="rId267"/>
                <a:stretch>
                  <a:fillRect/>
                </a:stretch>
              </p:blipFill>
              <p:spPr>
                <a:xfrm>
                  <a:off x="8447172" y="5679433"/>
                  <a:ext cx="154440" cy="335520"/>
                </a:xfrm>
                <a:prstGeom prst="rect">
                  <a:avLst/>
                </a:prstGeom>
              </p:spPr>
            </p:pic>
          </mc:Fallback>
        </mc:AlternateContent>
        <mc:AlternateContent xmlns:mc="http://schemas.openxmlformats.org/markup-compatibility/2006" xmlns:p14="http://schemas.microsoft.com/office/powerpoint/2010/main">
          <mc:Choice Requires="p14">
            <p:contentPart p14:bwMode="auto" r:id="rId268">
              <p14:nvContentPartPr>
                <p14:cNvPr id="272" name="Entrada de lápiz 271">
                  <a:extLst>
                    <a:ext uri="{FF2B5EF4-FFF2-40B4-BE49-F238E27FC236}">
                      <a16:creationId xmlns:a16="http://schemas.microsoft.com/office/drawing/2014/main" id="{8EAB8358-D74C-1EAA-F218-4AFF1BEF4D37}"/>
                    </a:ext>
                  </a:extLst>
                </p14:cNvPr>
                <p14:cNvContentPartPr/>
                <p14:nvPr/>
              </p14:nvContentPartPr>
              <p14:xfrm>
                <a:off x="8030292" y="6365593"/>
                <a:ext cx="121320" cy="25200"/>
              </p14:xfrm>
            </p:contentPart>
          </mc:Choice>
          <mc:Fallback xmlns="">
            <p:pic>
              <p:nvPicPr>
                <p:cNvPr id="272" name="Entrada de lápiz 271">
                  <a:extLst>
                    <a:ext uri="{FF2B5EF4-FFF2-40B4-BE49-F238E27FC236}">
                      <a16:creationId xmlns:a16="http://schemas.microsoft.com/office/drawing/2014/main" id="{8EAB8358-D74C-1EAA-F218-4AFF1BEF4D37}"/>
                    </a:ext>
                  </a:extLst>
                </p:cNvPr>
                <p:cNvPicPr/>
                <p:nvPr/>
              </p:nvPicPr>
              <p:blipFill>
                <a:blip r:embed="rId269"/>
                <a:stretch>
                  <a:fillRect/>
                </a:stretch>
              </p:blipFill>
              <p:spPr>
                <a:xfrm>
                  <a:off x="8022732" y="6358033"/>
                  <a:ext cx="13644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270">
              <p14:nvContentPartPr>
                <p14:cNvPr id="273" name="Entrada de lápiz 272">
                  <a:extLst>
                    <a:ext uri="{FF2B5EF4-FFF2-40B4-BE49-F238E27FC236}">
                      <a16:creationId xmlns:a16="http://schemas.microsoft.com/office/drawing/2014/main" id="{C3364EEB-CB8E-1421-5B35-1B264B8C4286}"/>
                    </a:ext>
                  </a:extLst>
                </p14:cNvPr>
                <p14:cNvContentPartPr/>
                <p14:nvPr/>
              </p14:nvContentPartPr>
              <p14:xfrm>
                <a:off x="8085012" y="6440473"/>
                <a:ext cx="91800" cy="29520"/>
              </p14:xfrm>
            </p:contentPart>
          </mc:Choice>
          <mc:Fallback xmlns="">
            <p:pic>
              <p:nvPicPr>
                <p:cNvPr id="273" name="Entrada de lápiz 272">
                  <a:extLst>
                    <a:ext uri="{FF2B5EF4-FFF2-40B4-BE49-F238E27FC236}">
                      <a16:creationId xmlns:a16="http://schemas.microsoft.com/office/drawing/2014/main" id="{C3364EEB-CB8E-1421-5B35-1B264B8C4286}"/>
                    </a:ext>
                  </a:extLst>
                </p:cNvPr>
                <p:cNvPicPr/>
                <p:nvPr/>
              </p:nvPicPr>
              <p:blipFill>
                <a:blip r:embed="rId271"/>
                <a:stretch>
                  <a:fillRect/>
                </a:stretch>
              </p:blipFill>
              <p:spPr>
                <a:xfrm>
                  <a:off x="8077452" y="6432913"/>
                  <a:ext cx="106920" cy="44640"/>
                </a:xfrm>
                <a:prstGeom prst="rect">
                  <a:avLst/>
                </a:prstGeom>
              </p:spPr>
            </p:pic>
          </mc:Fallback>
        </mc:AlternateContent>
        <mc:AlternateContent xmlns:mc="http://schemas.openxmlformats.org/markup-compatibility/2006" xmlns:p14="http://schemas.microsoft.com/office/powerpoint/2010/main">
          <mc:Choice Requires="p14">
            <p:contentPart p14:bwMode="auto" r:id="rId272">
              <p14:nvContentPartPr>
                <p14:cNvPr id="274" name="Entrada de lápiz 273">
                  <a:extLst>
                    <a:ext uri="{FF2B5EF4-FFF2-40B4-BE49-F238E27FC236}">
                      <a16:creationId xmlns:a16="http://schemas.microsoft.com/office/drawing/2014/main" id="{B8A629F0-F58A-9000-ED81-49F03A81777E}"/>
                    </a:ext>
                  </a:extLst>
                </p14:cNvPr>
                <p14:cNvContentPartPr/>
                <p14:nvPr/>
              </p14:nvContentPartPr>
              <p14:xfrm>
                <a:off x="8378412" y="6259033"/>
                <a:ext cx="65520" cy="241560"/>
              </p14:xfrm>
            </p:contentPart>
          </mc:Choice>
          <mc:Fallback xmlns="">
            <p:pic>
              <p:nvPicPr>
                <p:cNvPr id="274" name="Entrada de lápiz 273">
                  <a:extLst>
                    <a:ext uri="{FF2B5EF4-FFF2-40B4-BE49-F238E27FC236}">
                      <a16:creationId xmlns:a16="http://schemas.microsoft.com/office/drawing/2014/main" id="{B8A629F0-F58A-9000-ED81-49F03A81777E}"/>
                    </a:ext>
                  </a:extLst>
                </p:cNvPr>
                <p:cNvPicPr/>
                <p:nvPr/>
              </p:nvPicPr>
              <p:blipFill>
                <a:blip r:embed="rId273"/>
                <a:stretch>
                  <a:fillRect/>
                </a:stretch>
              </p:blipFill>
              <p:spPr>
                <a:xfrm>
                  <a:off x="8370852" y="6251473"/>
                  <a:ext cx="80640" cy="256680"/>
                </a:xfrm>
                <a:prstGeom prst="rect">
                  <a:avLst/>
                </a:prstGeom>
              </p:spPr>
            </p:pic>
          </mc:Fallback>
        </mc:AlternateContent>
        <mc:AlternateContent xmlns:mc="http://schemas.openxmlformats.org/markup-compatibility/2006" xmlns:p14="http://schemas.microsoft.com/office/powerpoint/2010/main">
          <mc:Choice Requires="p14">
            <p:contentPart p14:bwMode="auto" r:id="rId274">
              <p14:nvContentPartPr>
                <p14:cNvPr id="275" name="Entrada de lápiz 274">
                  <a:extLst>
                    <a:ext uri="{FF2B5EF4-FFF2-40B4-BE49-F238E27FC236}">
                      <a16:creationId xmlns:a16="http://schemas.microsoft.com/office/drawing/2014/main" id="{2052D4E5-5ACA-88E8-4F14-36A0D92020C1}"/>
                    </a:ext>
                  </a:extLst>
                </p14:cNvPr>
                <p14:cNvContentPartPr/>
                <p14:nvPr/>
              </p14:nvContentPartPr>
              <p14:xfrm>
                <a:off x="8572092" y="6236713"/>
                <a:ext cx="94680" cy="198360"/>
              </p14:xfrm>
            </p:contentPart>
          </mc:Choice>
          <mc:Fallback xmlns="">
            <p:pic>
              <p:nvPicPr>
                <p:cNvPr id="275" name="Entrada de lápiz 274">
                  <a:extLst>
                    <a:ext uri="{FF2B5EF4-FFF2-40B4-BE49-F238E27FC236}">
                      <a16:creationId xmlns:a16="http://schemas.microsoft.com/office/drawing/2014/main" id="{2052D4E5-5ACA-88E8-4F14-36A0D92020C1}"/>
                    </a:ext>
                  </a:extLst>
                </p:cNvPr>
                <p:cNvPicPr/>
                <p:nvPr/>
              </p:nvPicPr>
              <p:blipFill>
                <a:blip r:embed="rId275"/>
                <a:stretch>
                  <a:fillRect/>
                </a:stretch>
              </p:blipFill>
              <p:spPr>
                <a:xfrm>
                  <a:off x="8564532" y="6229153"/>
                  <a:ext cx="109800" cy="213480"/>
                </a:xfrm>
                <a:prstGeom prst="rect">
                  <a:avLst/>
                </a:prstGeom>
              </p:spPr>
            </p:pic>
          </mc:Fallback>
        </mc:AlternateContent>
        <mc:AlternateContent xmlns:mc="http://schemas.openxmlformats.org/markup-compatibility/2006" xmlns:p14="http://schemas.microsoft.com/office/powerpoint/2010/main">
          <mc:Choice Requires="p14">
            <p:contentPart p14:bwMode="auto" r:id="rId276">
              <p14:nvContentPartPr>
                <p14:cNvPr id="276" name="Entrada de lápiz 275">
                  <a:extLst>
                    <a:ext uri="{FF2B5EF4-FFF2-40B4-BE49-F238E27FC236}">
                      <a16:creationId xmlns:a16="http://schemas.microsoft.com/office/drawing/2014/main" id="{CB008EB8-510E-ED31-DA76-2F2F4CF2FFBC}"/>
                    </a:ext>
                  </a:extLst>
                </p14:cNvPr>
                <p14:cNvContentPartPr/>
                <p14:nvPr/>
              </p14:nvContentPartPr>
              <p14:xfrm>
                <a:off x="8726532" y="6221593"/>
                <a:ext cx="107280" cy="221040"/>
              </p14:xfrm>
            </p:contentPart>
          </mc:Choice>
          <mc:Fallback xmlns="">
            <p:pic>
              <p:nvPicPr>
                <p:cNvPr id="276" name="Entrada de lápiz 275">
                  <a:extLst>
                    <a:ext uri="{FF2B5EF4-FFF2-40B4-BE49-F238E27FC236}">
                      <a16:creationId xmlns:a16="http://schemas.microsoft.com/office/drawing/2014/main" id="{CB008EB8-510E-ED31-DA76-2F2F4CF2FFBC}"/>
                    </a:ext>
                  </a:extLst>
                </p:cNvPr>
                <p:cNvPicPr/>
                <p:nvPr/>
              </p:nvPicPr>
              <p:blipFill>
                <a:blip r:embed="rId277"/>
                <a:stretch>
                  <a:fillRect/>
                </a:stretch>
              </p:blipFill>
              <p:spPr>
                <a:xfrm>
                  <a:off x="8718972" y="6214033"/>
                  <a:ext cx="122400" cy="236160"/>
                </a:xfrm>
                <a:prstGeom prst="rect">
                  <a:avLst/>
                </a:prstGeom>
              </p:spPr>
            </p:pic>
          </mc:Fallback>
        </mc:AlternateContent>
        <mc:AlternateContent xmlns:mc="http://schemas.openxmlformats.org/markup-compatibility/2006" xmlns:p14="http://schemas.microsoft.com/office/powerpoint/2010/main">
          <mc:Choice Requires="p14">
            <p:contentPart p14:bwMode="auto" r:id="rId278">
              <p14:nvContentPartPr>
                <p14:cNvPr id="277" name="Entrada de lápiz 276">
                  <a:extLst>
                    <a:ext uri="{FF2B5EF4-FFF2-40B4-BE49-F238E27FC236}">
                      <a16:creationId xmlns:a16="http://schemas.microsoft.com/office/drawing/2014/main" id="{2917F13B-0876-7DBE-C2A0-57808219B07F}"/>
                    </a:ext>
                  </a:extLst>
                </p14:cNvPr>
                <p14:cNvContentPartPr/>
                <p14:nvPr/>
              </p14:nvContentPartPr>
              <p14:xfrm>
                <a:off x="8742732" y="6243553"/>
                <a:ext cx="211320" cy="169200"/>
              </p14:xfrm>
            </p:contentPart>
          </mc:Choice>
          <mc:Fallback xmlns="">
            <p:pic>
              <p:nvPicPr>
                <p:cNvPr id="277" name="Entrada de lápiz 276">
                  <a:extLst>
                    <a:ext uri="{FF2B5EF4-FFF2-40B4-BE49-F238E27FC236}">
                      <a16:creationId xmlns:a16="http://schemas.microsoft.com/office/drawing/2014/main" id="{2917F13B-0876-7DBE-C2A0-57808219B07F}"/>
                    </a:ext>
                  </a:extLst>
                </p:cNvPr>
                <p:cNvPicPr/>
                <p:nvPr/>
              </p:nvPicPr>
              <p:blipFill>
                <a:blip r:embed="rId279"/>
                <a:stretch>
                  <a:fillRect/>
                </a:stretch>
              </p:blipFill>
              <p:spPr>
                <a:xfrm>
                  <a:off x="8735172" y="6235993"/>
                  <a:ext cx="226080" cy="184320"/>
                </a:xfrm>
                <a:prstGeom prst="rect">
                  <a:avLst/>
                </a:prstGeom>
              </p:spPr>
            </p:pic>
          </mc:Fallback>
        </mc:AlternateContent>
        <mc:AlternateContent xmlns:mc="http://schemas.openxmlformats.org/markup-compatibility/2006" xmlns:p14="http://schemas.microsoft.com/office/powerpoint/2010/main">
          <mc:Choice Requires="p14">
            <p:contentPart p14:bwMode="auto" r:id="rId280">
              <p14:nvContentPartPr>
                <p14:cNvPr id="278" name="Entrada de lápiz 277">
                  <a:extLst>
                    <a:ext uri="{FF2B5EF4-FFF2-40B4-BE49-F238E27FC236}">
                      <a16:creationId xmlns:a16="http://schemas.microsoft.com/office/drawing/2014/main" id="{AEB0533F-32A7-EE5F-1A75-FB19E18BBA63}"/>
                    </a:ext>
                  </a:extLst>
                </p14:cNvPr>
                <p14:cNvContentPartPr/>
                <p14:nvPr/>
              </p14:nvContentPartPr>
              <p14:xfrm>
                <a:off x="9072852" y="6256153"/>
                <a:ext cx="119880" cy="10080"/>
              </p14:xfrm>
            </p:contentPart>
          </mc:Choice>
          <mc:Fallback xmlns="">
            <p:pic>
              <p:nvPicPr>
                <p:cNvPr id="278" name="Entrada de lápiz 277">
                  <a:extLst>
                    <a:ext uri="{FF2B5EF4-FFF2-40B4-BE49-F238E27FC236}">
                      <a16:creationId xmlns:a16="http://schemas.microsoft.com/office/drawing/2014/main" id="{AEB0533F-32A7-EE5F-1A75-FB19E18BBA63}"/>
                    </a:ext>
                  </a:extLst>
                </p:cNvPr>
                <p:cNvPicPr/>
                <p:nvPr/>
              </p:nvPicPr>
              <p:blipFill>
                <a:blip r:embed="rId281"/>
                <a:stretch>
                  <a:fillRect/>
                </a:stretch>
              </p:blipFill>
              <p:spPr>
                <a:xfrm>
                  <a:off x="9065292" y="6248593"/>
                  <a:ext cx="135000" cy="25200"/>
                </a:xfrm>
                <a:prstGeom prst="rect">
                  <a:avLst/>
                </a:prstGeom>
              </p:spPr>
            </p:pic>
          </mc:Fallback>
        </mc:AlternateContent>
        <mc:AlternateContent xmlns:mc="http://schemas.openxmlformats.org/markup-compatibility/2006" xmlns:p14="http://schemas.microsoft.com/office/powerpoint/2010/main">
          <mc:Choice Requires="p14">
            <p:contentPart p14:bwMode="auto" r:id="rId282">
              <p14:nvContentPartPr>
                <p14:cNvPr id="279" name="Entrada de lápiz 278">
                  <a:extLst>
                    <a:ext uri="{FF2B5EF4-FFF2-40B4-BE49-F238E27FC236}">
                      <a16:creationId xmlns:a16="http://schemas.microsoft.com/office/drawing/2014/main" id="{91C50D22-DECA-3631-38B3-7A929192A7D8}"/>
                    </a:ext>
                  </a:extLst>
                </p14:cNvPr>
                <p14:cNvContentPartPr/>
                <p14:nvPr/>
              </p14:nvContentPartPr>
              <p14:xfrm>
                <a:off x="9077532" y="6315553"/>
                <a:ext cx="124560" cy="37080"/>
              </p14:xfrm>
            </p:contentPart>
          </mc:Choice>
          <mc:Fallback xmlns="">
            <p:pic>
              <p:nvPicPr>
                <p:cNvPr id="279" name="Entrada de lápiz 278">
                  <a:extLst>
                    <a:ext uri="{FF2B5EF4-FFF2-40B4-BE49-F238E27FC236}">
                      <a16:creationId xmlns:a16="http://schemas.microsoft.com/office/drawing/2014/main" id="{91C50D22-DECA-3631-38B3-7A929192A7D8}"/>
                    </a:ext>
                  </a:extLst>
                </p:cNvPr>
                <p:cNvPicPr/>
                <p:nvPr/>
              </p:nvPicPr>
              <p:blipFill>
                <a:blip r:embed="rId283"/>
                <a:stretch>
                  <a:fillRect/>
                </a:stretch>
              </p:blipFill>
              <p:spPr>
                <a:xfrm>
                  <a:off x="9069972" y="6307993"/>
                  <a:ext cx="139680" cy="51840"/>
                </a:xfrm>
                <a:prstGeom prst="rect">
                  <a:avLst/>
                </a:prstGeom>
              </p:spPr>
            </p:pic>
          </mc:Fallback>
        </mc:AlternateContent>
        <mc:AlternateContent xmlns:mc="http://schemas.openxmlformats.org/markup-compatibility/2006" xmlns:p14="http://schemas.microsoft.com/office/powerpoint/2010/main">
          <mc:Choice Requires="p14">
            <p:contentPart p14:bwMode="auto" r:id="rId284">
              <p14:nvContentPartPr>
                <p14:cNvPr id="280" name="Entrada de lápiz 279">
                  <a:extLst>
                    <a:ext uri="{FF2B5EF4-FFF2-40B4-BE49-F238E27FC236}">
                      <a16:creationId xmlns:a16="http://schemas.microsoft.com/office/drawing/2014/main" id="{0E1D1676-3479-1E81-68D2-E600314C0D59}"/>
                    </a:ext>
                  </a:extLst>
                </p14:cNvPr>
                <p14:cNvContentPartPr/>
                <p14:nvPr/>
              </p14:nvContentPartPr>
              <p14:xfrm>
                <a:off x="9328452" y="6161113"/>
                <a:ext cx="207720" cy="186120"/>
              </p14:xfrm>
            </p:contentPart>
          </mc:Choice>
          <mc:Fallback xmlns="">
            <p:pic>
              <p:nvPicPr>
                <p:cNvPr id="280" name="Entrada de lápiz 279">
                  <a:extLst>
                    <a:ext uri="{FF2B5EF4-FFF2-40B4-BE49-F238E27FC236}">
                      <a16:creationId xmlns:a16="http://schemas.microsoft.com/office/drawing/2014/main" id="{0E1D1676-3479-1E81-68D2-E600314C0D59}"/>
                    </a:ext>
                  </a:extLst>
                </p:cNvPr>
                <p:cNvPicPr/>
                <p:nvPr/>
              </p:nvPicPr>
              <p:blipFill>
                <a:blip r:embed="rId285"/>
                <a:stretch>
                  <a:fillRect/>
                </a:stretch>
              </p:blipFill>
              <p:spPr>
                <a:xfrm>
                  <a:off x="9320892" y="6153553"/>
                  <a:ext cx="222840" cy="201240"/>
                </a:xfrm>
                <a:prstGeom prst="rect">
                  <a:avLst/>
                </a:prstGeom>
              </p:spPr>
            </p:pic>
          </mc:Fallback>
        </mc:AlternateContent>
        <mc:AlternateContent xmlns:mc="http://schemas.openxmlformats.org/markup-compatibility/2006" xmlns:p14="http://schemas.microsoft.com/office/powerpoint/2010/main">
          <mc:Choice Requires="p14">
            <p:contentPart p14:bwMode="auto" r:id="rId286">
              <p14:nvContentPartPr>
                <p14:cNvPr id="281" name="Entrada de lápiz 280">
                  <a:extLst>
                    <a:ext uri="{FF2B5EF4-FFF2-40B4-BE49-F238E27FC236}">
                      <a16:creationId xmlns:a16="http://schemas.microsoft.com/office/drawing/2014/main" id="{CE33FBD8-D093-868E-894A-0F2553B71C28}"/>
                    </a:ext>
                  </a:extLst>
                </p14:cNvPr>
                <p14:cNvContentPartPr/>
                <p14:nvPr/>
              </p14:nvContentPartPr>
              <p14:xfrm>
                <a:off x="9573252" y="6048073"/>
                <a:ext cx="192960" cy="329040"/>
              </p14:xfrm>
            </p:contentPart>
          </mc:Choice>
          <mc:Fallback xmlns="">
            <p:pic>
              <p:nvPicPr>
                <p:cNvPr id="281" name="Entrada de lápiz 280">
                  <a:extLst>
                    <a:ext uri="{FF2B5EF4-FFF2-40B4-BE49-F238E27FC236}">
                      <a16:creationId xmlns:a16="http://schemas.microsoft.com/office/drawing/2014/main" id="{CE33FBD8-D093-868E-894A-0F2553B71C28}"/>
                    </a:ext>
                  </a:extLst>
                </p:cNvPr>
                <p:cNvPicPr/>
                <p:nvPr/>
              </p:nvPicPr>
              <p:blipFill>
                <a:blip r:embed="rId287"/>
                <a:stretch>
                  <a:fillRect/>
                </a:stretch>
              </p:blipFill>
              <p:spPr>
                <a:xfrm>
                  <a:off x="9565692" y="6040513"/>
                  <a:ext cx="208080" cy="344160"/>
                </a:xfrm>
                <a:prstGeom prst="rect">
                  <a:avLst/>
                </a:prstGeom>
              </p:spPr>
            </p:pic>
          </mc:Fallback>
        </mc:AlternateContent>
        <mc:AlternateContent xmlns:mc="http://schemas.openxmlformats.org/markup-compatibility/2006" xmlns:p14="http://schemas.microsoft.com/office/powerpoint/2010/main">
          <mc:Choice Requires="p14">
            <p:contentPart p14:bwMode="auto" r:id="rId288">
              <p14:nvContentPartPr>
                <p14:cNvPr id="282" name="Entrada de lápiz 281">
                  <a:extLst>
                    <a:ext uri="{FF2B5EF4-FFF2-40B4-BE49-F238E27FC236}">
                      <a16:creationId xmlns:a16="http://schemas.microsoft.com/office/drawing/2014/main" id="{63AEBC0F-0E9A-C753-3BCF-F2442E867ED1}"/>
                    </a:ext>
                  </a:extLst>
                </p14:cNvPr>
                <p14:cNvContentPartPr/>
                <p14:nvPr/>
              </p14:nvContentPartPr>
              <p14:xfrm>
                <a:off x="9933972" y="6387193"/>
                <a:ext cx="24480" cy="14040"/>
              </p14:xfrm>
            </p:contentPart>
          </mc:Choice>
          <mc:Fallback xmlns="">
            <p:pic>
              <p:nvPicPr>
                <p:cNvPr id="282" name="Entrada de lápiz 281">
                  <a:extLst>
                    <a:ext uri="{FF2B5EF4-FFF2-40B4-BE49-F238E27FC236}">
                      <a16:creationId xmlns:a16="http://schemas.microsoft.com/office/drawing/2014/main" id="{63AEBC0F-0E9A-C753-3BCF-F2442E867ED1}"/>
                    </a:ext>
                  </a:extLst>
                </p:cNvPr>
                <p:cNvPicPr/>
                <p:nvPr/>
              </p:nvPicPr>
              <p:blipFill>
                <a:blip r:embed="rId289"/>
                <a:stretch>
                  <a:fillRect/>
                </a:stretch>
              </p:blipFill>
              <p:spPr>
                <a:xfrm>
                  <a:off x="9926412" y="6379633"/>
                  <a:ext cx="39600" cy="29160"/>
                </a:xfrm>
                <a:prstGeom prst="rect">
                  <a:avLst/>
                </a:prstGeom>
              </p:spPr>
            </p:pic>
          </mc:Fallback>
        </mc:AlternateContent>
        <mc:AlternateContent xmlns:mc="http://schemas.openxmlformats.org/markup-compatibility/2006" xmlns:p14="http://schemas.microsoft.com/office/powerpoint/2010/main">
          <mc:Choice Requires="p14">
            <p:contentPart p14:bwMode="auto" r:id="rId290">
              <p14:nvContentPartPr>
                <p14:cNvPr id="283" name="Entrada de lápiz 282">
                  <a:extLst>
                    <a:ext uri="{FF2B5EF4-FFF2-40B4-BE49-F238E27FC236}">
                      <a16:creationId xmlns:a16="http://schemas.microsoft.com/office/drawing/2014/main" id="{E7D4F8B2-3F3D-CC6B-CC94-567175AEE80B}"/>
                    </a:ext>
                  </a:extLst>
                </p14:cNvPr>
                <p14:cNvContentPartPr/>
                <p14:nvPr/>
              </p14:nvContentPartPr>
              <p14:xfrm>
                <a:off x="10113612" y="6339673"/>
                <a:ext cx="9000" cy="10800"/>
              </p14:xfrm>
            </p:contentPart>
          </mc:Choice>
          <mc:Fallback xmlns="">
            <p:pic>
              <p:nvPicPr>
                <p:cNvPr id="283" name="Entrada de lápiz 282">
                  <a:extLst>
                    <a:ext uri="{FF2B5EF4-FFF2-40B4-BE49-F238E27FC236}">
                      <a16:creationId xmlns:a16="http://schemas.microsoft.com/office/drawing/2014/main" id="{E7D4F8B2-3F3D-CC6B-CC94-567175AEE80B}"/>
                    </a:ext>
                  </a:extLst>
                </p:cNvPr>
                <p:cNvPicPr/>
                <p:nvPr/>
              </p:nvPicPr>
              <p:blipFill>
                <a:blip r:embed="rId291"/>
                <a:stretch>
                  <a:fillRect/>
                </a:stretch>
              </p:blipFill>
              <p:spPr>
                <a:xfrm>
                  <a:off x="10106052" y="6332113"/>
                  <a:ext cx="24120" cy="25560"/>
                </a:xfrm>
                <a:prstGeom prst="rect">
                  <a:avLst/>
                </a:prstGeom>
              </p:spPr>
            </p:pic>
          </mc:Fallback>
        </mc:AlternateContent>
        <mc:AlternateContent xmlns:mc="http://schemas.openxmlformats.org/markup-compatibility/2006" xmlns:p14="http://schemas.microsoft.com/office/powerpoint/2010/main">
          <mc:Choice Requires="p14">
            <p:contentPart p14:bwMode="auto" r:id="rId292">
              <p14:nvContentPartPr>
                <p14:cNvPr id="284" name="Entrada de lápiz 283">
                  <a:extLst>
                    <a:ext uri="{FF2B5EF4-FFF2-40B4-BE49-F238E27FC236}">
                      <a16:creationId xmlns:a16="http://schemas.microsoft.com/office/drawing/2014/main" id="{54997E0D-E2CD-4E2A-8DFF-BBCF86C47372}"/>
                    </a:ext>
                  </a:extLst>
                </p14:cNvPr>
                <p14:cNvContentPartPr/>
                <p14:nvPr/>
              </p14:nvContentPartPr>
              <p14:xfrm>
                <a:off x="10295772" y="6325993"/>
                <a:ext cx="27720" cy="14400"/>
              </p14:xfrm>
            </p:contentPart>
          </mc:Choice>
          <mc:Fallback xmlns="">
            <p:pic>
              <p:nvPicPr>
                <p:cNvPr id="284" name="Entrada de lápiz 283">
                  <a:extLst>
                    <a:ext uri="{FF2B5EF4-FFF2-40B4-BE49-F238E27FC236}">
                      <a16:creationId xmlns:a16="http://schemas.microsoft.com/office/drawing/2014/main" id="{54997E0D-E2CD-4E2A-8DFF-BBCF86C47372}"/>
                    </a:ext>
                  </a:extLst>
                </p:cNvPr>
                <p:cNvPicPr/>
                <p:nvPr/>
              </p:nvPicPr>
              <p:blipFill>
                <a:blip r:embed="rId293"/>
                <a:stretch>
                  <a:fillRect/>
                </a:stretch>
              </p:blipFill>
              <p:spPr>
                <a:xfrm>
                  <a:off x="10288212" y="6318433"/>
                  <a:ext cx="4284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294">
              <p14:nvContentPartPr>
                <p14:cNvPr id="285" name="Entrada de lápiz 284">
                  <a:extLst>
                    <a:ext uri="{FF2B5EF4-FFF2-40B4-BE49-F238E27FC236}">
                      <a16:creationId xmlns:a16="http://schemas.microsoft.com/office/drawing/2014/main" id="{01F972F0-78A4-07E9-277D-4E4DE4B7FC7E}"/>
                    </a:ext>
                  </a:extLst>
                </p14:cNvPr>
                <p14:cNvContentPartPr/>
                <p14:nvPr/>
              </p14:nvContentPartPr>
              <p14:xfrm>
                <a:off x="10442652" y="6316633"/>
                <a:ext cx="14040" cy="22320"/>
              </p14:xfrm>
            </p:contentPart>
          </mc:Choice>
          <mc:Fallback xmlns="">
            <p:pic>
              <p:nvPicPr>
                <p:cNvPr id="285" name="Entrada de lápiz 284">
                  <a:extLst>
                    <a:ext uri="{FF2B5EF4-FFF2-40B4-BE49-F238E27FC236}">
                      <a16:creationId xmlns:a16="http://schemas.microsoft.com/office/drawing/2014/main" id="{01F972F0-78A4-07E9-277D-4E4DE4B7FC7E}"/>
                    </a:ext>
                  </a:extLst>
                </p:cNvPr>
                <p:cNvPicPr/>
                <p:nvPr/>
              </p:nvPicPr>
              <p:blipFill>
                <a:blip r:embed="rId295"/>
                <a:stretch>
                  <a:fillRect/>
                </a:stretch>
              </p:blipFill>
              <p:spPr>
                <a:xfrm>
                  <a:off x="10435092" y="6309073"/>
                  <a:ext cx="28800" cy="370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96">
            <p14:nvContentPartPr>
              <p14:cNvPr id="347" name="Entrada de lápiz 346">
                <a:extLst>
                  <a:ext uri="{FF2B5EF4-FFF2-40B4-BE49-F238E27FC236}">
                    <a16:creationId xmlns:a16="http://schemas.microsoft.com/office/drawing/2014/main" id="{D18E646D-A031-6880-3E95-0DA812268CA8}"/>
                  </a:ext>
                </a:extLst>
              </p14:cNvPr>
              <p14:cNvContentPartPr/>
              <p14:nvPr/>
            </p14:nvContentPartPr>
            <p14:xfrm>
              <a:off x="7464372" y="4229713"/>
              <a:ext cx="72000" cy="209880"/>
            </p14:xfrm>
          </p:contentPart>
        </mc:Choice>
        <mc:Fallback xmlns="">
          <p:pic>
            <p:nvPicPr>
              <p:cNvPr id="347" name="Entrada de lápiz 346">
                <a:extLst>
                  <a:ext uri="{FF2B5EF4-FFF2-40B4-BE49-F238E27FC236}">
                    <a16:creationId xmlns:a16="http://schemas.microsoft.com/office/drawing/2014/main" id="{D18E646D-A031-6880-3E95-0DA812268CA8}"/>
                  </a:ext>
                </a:extLst>
              </p:cNvPr>
              <p:cNvPicPr/>
              <p:nvPr/>
            </p:nvPicPr>
            <p:blipFill>
              <a:blip r:embed="rId297"/>
              <a:stretch>
                <a:fillRect/>
              </a:stretch>
            </p:blipFill>
            <p:spPr>
              <a:xfrm>
                <a:off x="7456812" y="4222153"/>
                <a:ext cx="87120" cy="225000"/>
              </a:xfrm>
              <a:prstGeom prst="rect">
                <a:avLst/>
              </a:prstGeom>
            </p:spPr>
          </p:pic>
        </mc:Fallback>
      </mc:AlternateContent>
      <mc:AlternateContent xmlns:mc="http://schemas.openxmlformats.org/markup-compatibility/2006" xmlns:p14="http://schemas.microsoft.com/office/powerpoint/2010/main">
        <mc:Choice Requires="p14">
          <p:contentPart p14:bwMode="auto" r:id="rId298">
            <p14:nvContentPartPr>
              <p14:cNvPr id="348" name="Entrada de lápiz 347">
                <a:extLst>
                  <a:ext uri="{FF2B5EF4-FFF2-40B4-BE49-F238E27FC236}">
                    <a16:creationId xmlns:a16="http://schemas.microsoft.com/office/drawing/2014/main" id="{6071EAA8-4C93-4971-D070-1800CA76AF47}"/>
                  </a:ext>
                </a:extLst>
              </p14:cNvPr>
              <p14:cNvContentPartPr/>
              <p14:nvPr/>
            </p14:nvContentPartPr>
            <p14:xfrm>
              <a:off x="7660572" y="4278673"/>
              <a:ext cx="127440" cy="36360"/>
            </p14:xfrm>
          </p:contentPart>
        </mc:Choice>
        <mc:Fallback xmlns="">
          <p:pic>
            <p:nvPicPr>
              <p:cNvPr id="348" name="Entrada de lápiz 347">
                <a:extLst>
                  <a:ext uri="{FF2B5EF4-FFF2-40B4-BE49-F238E27FC236}">
                    <a16:creationId xmlns:a16="http://schemas.microsoft.com/office/drawing/2014/main" id="{6071EAA8-4C93-4971-D070-1800CA76AF47}"/>
                  </a:ext>
                </a:extLst>
              </p:cNvPr>
              <p:cNvPicPr/>
              <p:nvPr/>
            </p:nvPicPr>
            <p:blipFill>
              <a:blip r:embed="rId299"/>
              <a:stretch>
                <a:fillRect/>
              </a:stretch>
            </p:blipFill>
            <p:spPr>
              <a:xfrm>
                <a:off x="7653012" y="4271113"/>
                <a:ext cx="142560" cy="51120"/>
              </a:xfrm>
              <a:prstGeom prst="rect">
                <a:avLst/>
              </a:prstGeom>
            </p:spPr>
          </p:pic>
        </mc:Fallback>
      </mc:AlternateContent>
      <p:grpSp>
        <p:nvGrpSpPr>
          <p:cNvPr id="351" name="Grupo 350">
            <a:extLst>
              <a:ext uri="{FF2B5EF4-FFF2-40B4-BE49-F238E27FC236}">
                <a16:creationId xmlns:a16="http://schemas.microsoft.com/office/drawing/2014/main" id="{A93188C5-7F6B-E0E5-925E-BE41490B8C1A}"/>
              </a:ext>
            </a:extLst>
          </p:cNvPr>
          <p:cNvGrpSpPr/>
          <p:nvPr/>
        </p:nvGrpSpPr>
        <p:grpSpPr>
          <a:xfrm>
            <a:off x="338172" y="4164913"/>
            <a:ext cx="3846600" cy="1393560"/>
            <a:chOff x="338172" y="4164913"/>
            <a:chExt cx="3846600" cy="1393560"/>
          </a:xfrm>
        </p:grpSpPr>
        <mc:AlternateContent xmlns:mc="http://schemas.openxmlformats.org/markup-compatibility/2006" xmlns:p14="http://schemas.microsoft.com/office/powerpoint/2010/main">
          <mc:Choice Requires="p14">
            <p:contentPart p14:bwMode="auto" r:id="rId300">
              <p14:nvContentPartPr>
                <p14:cNvPr id="298" name="Entrada de lápiz 297">
                  <a:extLst>
                    <a:ext uri="{FF2B5EF4-FFF2-40B4-BE49-F238E27FC236}">
                      <a16:creationId xmlns:a16="http://schemas.microsoft.com/office/drawing/2014/main" id="{E71DED92-358C-7F21-4D36-929C5628AC9E}"/>
                    </a:ext>
                  </a:extLst>
                </p14:cNvPr>
                <p14:cNvContentPartPr/>
                <p14:nvPr/>
              </p14:nvContentPartPr>
              <p14:xfrm>
                <a:off x="601332" y="4648033"/>
                <a:ext cx="100440" cy="333720"/>
              </p14:xfrm>
            </p:contentPart>
          </mc:Choice>
          <mc:Fallback xmlns="">
            <p:pic>
              <p:nvPicPr>
                <p:cNvPr id="298" name="Entrada de lápiz 297">
                  <a:extLst>
                    <a:ext uri="{FF2B5EF4-FFF2-40B4-BE49-F238E27FC236}">
                      <a16:creationId xmlns:a16="http://schemas.microsoft.com/office/drawing/2014/main" id="{E71DED92-358C-7F21-4D36-929C5628AC9E}"/>
                    </a:ext>
                  </a:extLst>
                </p:cNvPr>
                <p:cNvPicPr/>
                <p:nvPr/>
              </p:nvPicPr>
              <p:blipFill>
                <a:blip r:embed="rId301"/>
                <a:stretch>
                  <a:fillRect/>
                </a:stretch>
              </p:blipFill>
              <p:spPr>
                <a:xfrm>
                  <a:off x="593772" y="4640473"/>
                  <a:ext cx="115560" cy="348840"/>
                </a:xfrm>
                <a:prstGeom prst="rect">
                  <a:avLst/>
                </a:prstGeom>
              </p:spPr>
            </p:pic>
          </mc:Fallback>
        </mc:AlternateContent>
        <mc:AlternateContent xmlns:mc="http://schemas.openxmlformats.org/markup-compatibility/2006" xmlns:p14="http://schemas.microsoft.com/office/powerpoint/2010/main">
          <mc:Choice Requires="p14">
            <p:contentPart p14:bwMode="auto" r:id="rId302">
              <p14:nvContentPartPr>
                <p14:cNvPr id="299" name="Entrada de lápiz 298">
                  <a:extLst>
                    <a:ext uri="{FF2B5EF4-FFF2-40B4-BE49-F238E27FC236}">
                      <a16:creationId xmlns:a16="http://schemas.microsoft.com/office/drawing/2014/main" id="{8CC6723D-F337-8EBB-8870-AD1559E24CAF}"/>
                    </a:ext>
                  </a:extLst>
                </p14:cNvPr>
                <p14:cNvContentPartPr/>
                <p14:nvPr/>
              </p14:nvContentPartPr>
              <p14:xfrm>
                <a:off x="837132" y="4604113"/>
                <a:ext cx="90000" cy="328680"/>
              </p14:xfrm>
            </p:contentPart>
          </mc:Choice>
          <mc:Fallback xmlns="">
            <p:pic>
              <p:nvPicPr>
                <p:cNvPr id="299" name="Entrada de lápiz 298">
                  <a:extLst>
                    <a:ext uri="{FF2B5EF4-FFF2-40B4-BE49-F238E27FC236}">
                      <a16:creationId xmlns:a16="http://schemas.microsoft.com/office/drawing/2014/main" id="{8CC6723D-F337-8EBB-8870-AD1559E24CAF}"/>
                    </a:ext>
                  </a:extLst>
                </p:cNvPr>
                <p:cNvPicPr/>
                <p:nvPr/>
              </p:nvPicPr>
              <p:blipFill>
                <a:blip r:embed="rId303"/>
                <a:stretch>
                  <a:fillRect/>
                </a:stretch>
              </p:blipFill>
              <p:spPr>
                <a:xfrm>
                  <a:off x="829572" y="4596553"/>
                  <a:ext cx="105120" cy="343440"/>
                </a:xfrm>
                <a:prstGeom prst="rect">
                  <a:avLst/>
                </a:prstGeom>
              </p:spPr>
            </p:pic>
          </mc:Fallback>
        </mc:AlternateContent>
        <mc:AlternateContent xmlns:mc="http://schemas.openxmlformats.org/markup-compatibility/2006" xmlns:p14="http://schemas.microsoft.com/office/powerpoint/2010/main">
          <mc:Choice Requires="p14">
            <p:contentPart p14:bwMode="auto" r:id="rId304">
              <p14:nvContentPartPr>
                <p14:cNvPr id="300" name="Entrada de lápiz 299">
                  <a:extLst>
                    <a:ext uri="{FF2B5EF4-FFF2-40B4-BE49-F238E27FC236}">
                      <a16:creationId xmlns:a16="http://schemas.microsoft.com/office/drawing/2014/main" id="{F56B03DA-0236-C585-5BB6-FCBA7F32C8AE}"/>
                    </a:ext>
                  </a:extLst>
                </p14:cNvPr>
                <p14:cNvContentPartPr/>
                <p14:nvPr/>
              </p14:nvContentPartPr>
              <p14:xfrm>
                <a:off x="1032612" y="4589713"/>
                <a:ext cx="118800" cy="326880"/>
              </p14:xfrm>
            </p:contentPart>
          </mc:Choice>
          <mc:Fallback xmlns="">
            <p:pic>
              <p:nvPicPr>
                <p:cNvPr id="300" name="Entrada de lápiz 299">
                  <a:extLst>
                    <a:ext uri="{FF2B5EF4-FFF2-40B4-BE49-F238E27FC236}">
                      <a16:creationId xmlns:a16="http://schemas.microsoft.com/office/drawing/2014/main" id="{F56B03DA-0236-C585-5BB6-FCBA7F32C8AE}"/>
                    </a:ext>
                  </a:extLst>
                </p:cNvPr>
                <p:cNvPicPr/>
                <p:nvPr/>
              </p:nvPicPr>
              <p:blipFill>
                <a:blip r:embed="rId305"/>
                <a:stretch>
                  <a:fillRect/>
                </a:stretch>
              </p:blipFill>
              <p:spPr>
                <a:xfrm>
                  <a:off x="1025052" y="4582153"/>
                  <a:ext cx="133920" cy="342000"/>
                </a:xfrm>
                <a:prstGeom prst="rect">
                  <a:avLst/>
                </a:prstGeom>
              </p:spPr>
            </p:pic>
          </mc:Fallback>
        </mc:AlternateContent>
        <mc:AlternateContent xmlns:mc="http://schemas.openxmlformats.org/markup-compatibility/2006" xmlns:p14="http://schemas.microsoft.com/office/powerpoint/2010/main">
          <mc:Choice Requires="p14">
            <p:contentPart p14:bwMode="auto" r:id="rId306">
              <p14:nvContentPartPr>
                <p14:cNvPr id="301" name="Entrada de lápiz 300">
                  <a:extLst>
                    <a:ext uri="{FF2B5EF4-FFF2-40B4-BE49-F238E27FC236}">
                      <a16:creationId xmlns:a16="http://schemas.microsoft.com/office/drawing/2014/main" id="{34B47D70-2FBB-5225-677E-0B99FA5F74A7}"/>
                    </a:ext>
                  </a:extLst>
                </p14:cNvPr>
                <p14:cNvContentPartPr/>
                <p14:nvPr/>
              </p14:nvContentPartPr>
              <p14:xfrm>
                <a:off x="992292" y="4635433"/>
                <a:ext cx="224280" cy="207360"/>
              </p14:xfrm>
            </p:contentPart>
          </mc:Choice>
          <mc:Fallback xmlns="">
            <p:pic>
              <p:nvPicPr>
                <p:cNvPr id="301" name="Entrada de lápiz 300">
                  <a:extLst>
                    <a:ext uri="{FF2B5EF4-FFF2-40B4-BE49-F238E27FC236}">
                      <a16:creationId xmlns:a16="http://schemas.microsoft.com/office/drawing/2014/main" id="{34B47D70-2FBB-5225-677E-0B99FA5F74A7}"/>
                    </a:ext>
                  </a:extLst>
                </p:cNvPr>
                <p:cNvPicPr/>
                <p:nvPr/>
              </p:nvPicPr>
              <p:blipFill>
                <a:blip r:embed="rId307"/>
                <a:stretch>
                  <a:fillRect/>
                </a:stretch>
              </p:blipFill>
              <p:spPr>
                <a:xfrm>
                  <a:off x="984732" y="4627873"/>
                  <a:ext cx="239400" cy="222480"/>
                </a:xfrm>
                <a:prstGeom prst="rect">
                  <a:avLst/>
                </a:prstGeom>
              </p:spPr>
            </p:pic>
          </mc:Fallback>
        </mc:AlternateContent>
        <mc:AlternateContent xmlns:mc="http://schemas.openxmlformats.org/markup-compatibility/2006" xmlns:p14="http://schemas.microsoft.com/office/powerpoint/2010/main">
          <mc:Choice Requires="p14">
            <p:contentPart p14:bwMode="auto" r:id="rId308">
              <p14:nvContentPartPr>
                <p14:cNvPr id="303" name="Entrada de lápiz 302">
                  <a:extLst>
                    <a:ext uri="{FF2B5EF4-FFF2-40B4-BE49-F238E27FC236}">
                      <a16:creationId xmlns:a16="http://schemas.microsoft.com/office/drawing/2014/main" id="{FDA0A142-1BF2-BCCF-BE69-4EB09FFE81E6}"/>
                    </a:ext>
                  </a:extLst>
                </p14:cNvPr>
                <p14:cNvContentPartPr/>
                <p14:nvPr/>
              </p14:nvContentPartPr>
              <p14:xfrm>
                <a:off x="1409172" y="4534273"/>
                <a:ext cx="154800" cy="138960"/>
              </p14:xfrm>
            </p:contentPart>
          </mc:Choice>
          <mc:Fallback xmlns="">
            <p:pic>
              <p:nvPicPr>
                <p:cNvPr id="303" name="Entrada de lápiz 302">
                  <a:extLst>
                    <a:ext uri="{FF2B5EF4-FFF2-40B4-BE49-F238E27FC236}">
                      <a16:creationId xmlns:a16="http://schemas.microsoft.com/office/drawing/2014/main" id="{FDA0A142-1BF2-BCCF-BE69-4EB09FFE81E6}"/>
                    </a:ext>
                  </a:extLst>
                </p:cNvPr>
                <p:cNvPicPr/>
                <p:nvPr/>
              </p:nvPicPr>
              <p:blipFill>
                <a:blip r:embed="rId309"/>
                <a:stretch>
                  <a:fillRect/>
                </a:stretch>
              </p:blipFill>
              <p:spPr>
                <a:xfrm>
                  <a:off x="1401612" y="4526713"/>
                  <a:ext cx="169920" cy="154080"/>
                </a:xfrm>
                <a:prstGeom prst="rect">
                  <a:avLst/>
                </a:prstGeom>
              </p:spPr>
            </p:pic>
          </mc:Fallback>
        </mc:AlternateContent>
        <mc:AlternateContent xmlns:mc="http://schemas.openxmlformats.org/markup-compatibility/2006" xmlns:p14="http://schemas.microsoft.com/office/powerpoint/2010/main">
          <mc:Choice Requires="p14">
            <p:contentPart p14:bwMode="auto" r:id="rId310">
              <p14:nvContentPartPr>
                <p14:cNvPr id="304" name="Entrada de lápiz 303">
                  <a:extLst>
                    <a:ext uri="{FF2B5EF4-FFF2-40B4-BE49-F238E27FC236}">
                      <a16:creationId xmlns:a16="http://schemas.microsoft.com/office/drawing/2014/main" id="{5B3E3CEA-90F5-EA7F-3862-311C634A71DB}"/>
                    </a:ext>
                  </a:extLst>
                </p14:cNvPr>
                <p14:cNvContentPartPr/>
                <p14:nvPr/>
              </p14:nvContentPartPr>
              <p14:xfrm>
                <a:off x="1450572" y="4726513"/>
                <a:ext cx="178920" cy="64440"/>
              </p14:xfrm>
            </p:contentPart>
          </mc:Choice>
          <mc:Fallback xmlns="">
            <p:pic>
              <p:nvPicPr>
                <p:cNvPr id="304" name="Entrada de lápiz 303">
                  <a:extLst>
                    <a:ext uri="{FF2B5EF4-FFF2-40B4-BE49-F238E27FC236}">
                      <a16:creationId xmlns:a16="http://schemas.microsoft.com/office/drawing/2014/main" id="{5B3E3CEA-90F5-EA7F-3862-311C634A71DB}"/>
                    </a:ext>
                  </a:extLst>
                </p:cNvPr>
                <p:cNvPicPr/>
                <p:nvPr/>
              </p:nvPicPr>
              <p:blipFill>
                <a:blip r:embed="rId311"/>
                <a:stretch>
                  <a:fillRect/>
                </a:stretch>
              </p:blipFill>
              <p:spPr>
                <a:xfrm>
                  <a:off x="1443012" y="4718953"/>
                  <a:ext cx="193680" cy="79560"/>
                </a:xfrm>
                <a:prstGeom prst="rect">
                  <a:avLst/>
                </a:prstGeom>
              </p:spPr>
            </p:pic>
          </mc:Fallback>
        </mc:AlternateContent>
        <mc:AlternateContent xmlns:mc="http://schemas.openxmlformats.org/markup-compatibility/2006" xmlns:p14="http://schemas.microsoft.com/office/powerpoint/2010/main">
          <mc:Choice Requires="p14">
            <p:contentPart p14:bwMode="auto" r:id="rId312">
              <p14:nvContentPartPr>
                <p14:cNvPr id="305" name="Entrada de lápiz 304">
                  <a:extLst>
                    <a:ext uri="{FF2B5EF4-FFF2-40B4-BE49-F238E27FC236}">
                      <a16:creationId xmlns:a16="http://schemas.microsoft.com/office/drawing/2014/main" id="{BAD4A372-4692-2635-912F-6B9DD1E6B536}"/>
                    </a:ext>
                  </a:extLst>
                </p14:cNvPr>
                <p14:cNvContentPartPr/>
                <p14:nvPr/>
              </p14:nvContentPartPr>
              <p14:xfrm>
                <a:off x="1700412" y="4534273"/>
                <a:ext cx="182880" cy="250560"/>
              </p14:xfrm>
            </p:contentPart>
          </mc:Choice>
          <mc:Fallback xmlns="">
            <p:pic>
              <p:nvPicPr>
                <p:cNvPr id="305" name="Entrada de lápiz 304">
                  <a:extLst>
                    <a:ext uri="{FF2B5EF4-FFF2-40B4-BE49-F238E27FC236}">
                      <a16:creationId xmlns:a16="http://schemas.microsoft.com/office/drawing/2014/main" id="{BAD4A372-4692-2635-912F-6B9DD1E6B536}"/>
                    </a:ext>
                  </a:extLst>
                </p:cNvPr>
                <p:cNvPicPr/>
                <p:nvPr/>
              </p:nvPicPr>
              <p:blipFill>
                <a:blip r:embed="rId313"/>
                <a:stretch>
                  <a:fillRect/>
                </a:stretch>
              </p:blipFill>
              <p:spPr>
                <a:xfrm>
                  <a:off x="1692852" y="4526713"/>
                  <a:ext cx="198000" cy="265680"/>
                </a:xfrm>
                <a:prstGeom prst="rect">
                  <a:avLst/>
                </a:prstGeom>
              </p:spPr>
            </p:pic>
          </mc:Fallback>
        </mc:AlternateContent>
        <mc:AlternateContent xmlns:mc="http://schemas.openxmlformats.org/markup-compatibility/2006" xmlns:p14="http://schemas.microsoft.com/office/powerpoint/2010/main">
          <mc:Choice Requires="p14">
            <p:contentPart p14:bwMode="auto" r:id="rId314">
              <p14:nvContentPartPr>
                <p14:cNvPr id="306" name="Entrada de lápiz 305">
                  <a:extLst>
                    <a:ext uri="{FF2B5EF4-FFF2-40B4-BE49-F238E27FC236}">
                      <a16:creationId xmlns:a16="http://schemas.microsoft.com/office/drawing/2014/main" id="{5CC8CDFE-71A4-64D8-B428-51B47A7544D5}"/>
                    </a:ext>
                  </a:extLst>
                </p14:cNvPr>
                <p14:cNvContentPartPr/>
                <p14:nvPr/>
              </p14:nvContentPartPr>
              <p14:xfrm>
                <a:off x="1962132" y="4430593"/>
                <a:ext cx="131760" cy="354600"/>
              </p14:xfrm>
            </p:contentPart>
          </mc:Choice>
          <mc:Fallback xmlns="">
            <p:pic>
              <p:nvPicPr>
                <p:cNvPr id="306" name="Entrada de lápiz 305">
                  <a:extLst>
                    <a:ext uri="{FF2B5EF4-FFF2-40B4-BE49-F238E27FC236}">
                      <a16:creationId xmlns:a16="http://schemas.microsoft.com/office/drawing/2014/main" id="{5CC8CDFE-71A4-64D8-B428-51B47A7544D5}"/>
                    </a:ext>
                  </a:extLst>
                </p:cNvPr>
                <p:cNvPicPr/>
                <p:nvPr/>
              </p:nvPicPr>
              <p:blipFill>
                <a:blip r:embed="rId315"/>
                <a:stretch>
                  <a:fillRect/>
                </a:stretch>
              </p:blipFill>
              <p:spPr>
                <a:xfrm>
                  <a:off x="1954572" y="4423033"/>
                  <a:ext cx="146520" cy="369360"/>
                </a:xfrm>
                <a:prstGeom prst="rect">
                  <a:avLst/>
                </a:prstGeom>
              </p:spPr>
            </p:pic>
          </mc:Fallback>
        </mc:AlternateContent>
        <mc:AlternateContent xmlns:mc="http://schemas.openxmlformats.org/markup-compatibility/2006" xmlns:p14="http://schemas.microsoft.com/office/powerpoint/2010/main">
          <mc:Choice Requires="p14">
            <p:contentPart p14:bwMode="auto" r:id="rId316">
              <p14:nvContentPartPr>
                <p14:cNvPr id="307" name="Entrada de lápiz 306">
                  <a:extLst>
                    <a:ext uri="{FF2B5EF4-FFF2-40B4-BE49-F238E27FC236}">
                      <a16:creationId xmlns:a16="http://schemas.microsoft.com/office/drawing/2014/main" id="{8C7A53B9-829E-2C1C-2E3B-758ACCED9B70}"/>
                    </a:ext>
                  </a:extLst>
                </p14:cNvPr>
                <p14:cNvContentPartPr/>
                <p14:nvPr/>
              </p14:nvContentPartPr>
              <p14:xfrm>
                <a:off x="2193612" y="4577833"/>
                <a:ext cx="85680" cy="6120"/>
              </p14:xfrm>
            </p:contentPart>
          </mc:Choice>
          <mc:Fallback xmlns="">
            <p:pic>
              <p:nvPicPr>
                <p:cNvPr id="307" name="Entrada de lápiz 306">
                  <a:extLst>
                    <a:ext uri="{FF2B5EF4-FFF2-40B4-BE49-F238E27FC236}">
                      <a16:creationId xmlns:a16="http://schemas.microsoft.com/office/drawing/2014/main" id="{8C7A53B9-829E-2C1C-2E3B-758ACCED9B70}"/>
                    </a:ext>
                  </a:extLst>
                </p:cNvPr>
                <p:cNvPicPr/>
                <p:nvPr/>
              </p:nvPicPr>
              <p:blipFill>
                <a:blip r:embed="rId317"/>
                <a:stretch>
                  <a:fillRect/>
                </a:stretch>
              </p:blipFill>
              <p:spPr>
                <a:xfrm>
                  <a:off x="2186052" y="4570273"/>
                  <a:ext cx="100800" cy="21240"/>
                </a:xfrm>
                <a:prstGeom prst="rect">
                  <a:avLst/>
                </a:prstGeom>
              </p:spPr>
            </p:pic>
          </mc:Fallback>
        </mc:AlternateContent>
        <mc:AlternateContent xmlns:mc="http://schemas.openxmlformats.org/markup-compatibility/2006" xmlns:p14="http://schemas.microsoft.com/office/powerpoint/2010/main">
          <mc:Choice Requires="p14">
            <p:contentPart p14:bwMode="auto" r:id="rId318">
              <p14:nvContentPartPr>
                <p14:cNvPr id="308" name="Entrada de lápiz 307">
                  <a:extLst>
                    <a:ext uri="{FF2B5EF4-FFF2-40B4-BE49-F238E27FC236}">
                      <a16:creationId xmlns:a16="http://schemas.microsoft.com/office/drawing/2014/main" id="{A8831A12-EB0C-53E9-771B-CCA1C86C6871}"/>
                    </a:ext>
                  </a:extLst>
                </p14:cNvPr>
                <p14:cNvContentPartPr/>
                <p14:nvPr/>
              </p14:nvContentPartPr>
              <p14:xfrm>
                <a:off x="2197932" y="4666753"/>
                <a:ext cx="147240" cy="35280"/>
              </p14:xfrm>
            </p:contentPart>
          </mc:Choice>
          <mc:Fallback xmlns="">
            <p:pic>
              <p:nvPicPr>
                <p:cNvPr id="308" name="Entrada de lápiz 307">
                  <a:extLst>
                    <a:ext uri="{FF2B5EF4-FFF2-40B4-BE49-F238E27FC236}">
                      <a16:creationId xmlns:a16="http://schemas.microsoft.com/office/drawing/2014/main" id="{A8831A12-EB0C-53E9-771B-CCA1C86C6871}"/>
                    </a:ext>
                  </a:extLst>
                </p:cNvPr>
                <p:cNvPicPr/>
                <p:nvPr/>
              </p:nvPicPr>
              <p:blipFill>
                <a:blip r:embed="rId319"/>
                <a:stretch>
                  <a:fillRect/>
                </a:stretch>
              </p:blipFill>
              <p:spPr>
                <a:xfrm>
                  <a:off x="2190372" y="4659193"/>
                  <a:ext cx="162360" cy="50400"/>
                </a:xfrm>
                <a:prstGeom prst="rect">
                  <a:avLst/>
                </a:prstGeom>
              </p:spPr>
            </p:pic>
          </mc:Fallback>
        </mc:AlternateContent>
        <mc:AlternateContent xmlns:mc="http://schemas.openxmlformats.org/markup-compatibility/2006" xmlns:p14="http://schemas.microsoft.com/office/powerpoint/2010/main">
          <mc:Choice Requires="p14">
            <p:contentPart p14:bwMode="auto" r:id="rId320">
              <p14:nvContentPartPr>
                <p14:cNvPr id="309" name="Entrada de lápiz 308">
                  <a:extLst>
                    <a:ext uri="{FF2B5EF4-FFF2-40B4-BE49-F238E27FC236}">
                      <a16:creationId xmlns:a16="http://schemas.microsoft.com/office/drawing/2014/main" id="{01094266-5620-7E9D-5467-1A0A7F430EC3}"/>
                    </a:ext>
                  </a:extLst>
                </p14:cNvPr>
                <p14:cNvContentPartPr/>
                <p14:nvPr/>
              </p14:nvContentPartPr>
              <p14:xfrm>
                <a:off x="2562972" y="4475233"/>
                <a:ext cx="169560" cy="245880"/>
              </p14:xfrm>
            </p:contentPart>
          </mc:Choice>
          <mc:Fallback xmlns="">
            <p:pic>
              <p:nvPicPr>
                <p:cNvPr id="309" name="Entrada de lápiz 308">
                  <a:extLst>
                    <a:ext uri="{FF2B5EF4-FFF2-40B4-BE49-F238E27FC236}">
                      <a16:creationId xmlns:a16="http://schemas.microsoft.com/office/drawing/2014/main" id="{01094266-5620-7E9D-5467-1A0A7F430EC3}"/>
                    </a:ext>
                  </a:extLst>
                </p:cNvPr>
                <p:cNvPicPr/>
                <p:nvPr/>
              </p:nvPicPr>
              <p:blipFill>
                <a:blip r:embed="rId321"/>
                <a:stretch>
                  <a:fillRect/>
                </a:stretch>
              </p:blipFill>
              <p:spPr>
                <a:xfrm>
                  <a:off x="2555412" y="4467673"/>
                  <a:ext cx="184680" cy="261000"/>
                </a:xfrm>
                <a:prstGeom prst="rect">
                  <a:avLst/>
                </a:prstGeom>
              </p:spPr>
            </p:pic>
          </mc:Fallback>
        </mc:AlternateContent>
        <mc:AlternateContent xmlns:mc="http://schemas.openxmlformats.org/markup-compatibility/2006" xmlns:p14="http://schemas.microsoft.com/office/powerpoint/2010/main">
          <mc:Choice Requires="p14">
            <p:contentPart p14:bwMode="auto" r:id="rId322">
              <p14:nvContentPartPr>
                <p14:cNvPr id="310" name="Entrada de lápiz 309">
                  <a:extLst>
                    <a:ext uri="{FF2B5EF4-FFF2-40B4-BE49-F238E27FC236}">
                      <a16:creationId xmlns:a16="http://schemas.microsoft.com/office/drawing/2014/main" id="{B0064EBA-9393-9C99-E068-45CBE228BAB8}"/>
                    </a:ext>
                  </a:extLst>
                </p14:cNvPr>
                <p14:cNvContentPartPr/>
                <p14:nvPr/>
              </p14:nvContentPartPr>
              <p14:xfrm>
                <a:off x="2911812" y="4650913"/>
                <a:ext cx="3960" cy="8280"/>
              </p14:xfrm>
            </p:contentPart>
          </mc:Choice>
          <mc:Fallback xmlns="">
            <p:pic>
              <p:nvPicPr>
                <p:cNvPr id="310" name="Entrada de lápiz 309">
                  <a:extLst>
                    <a:ext uri="{FF2B5EF4-FFF2-40B4-BE49-F238E27FC236}">
                      <a16:creationId xmlns:a16="http://schemas.microsoft.com/office/drawing/2014/main" id="{B0064EBA-9393-9C99-E068-45CBE228BAB8}"/>
                    </a:ext>
                  </a:extLst>
                </p:cNvPr>
                <p:cNvPicPr/>
                <p:nvPr/>
              </p:nvPicPr>
              <p:blipFill>
                <a:blip r:embed="rId323"/>
                <a:stretch>
                  <a:fillRect/>
                </a:stretch>
              </p:blipFill>
              <p:spPr>
                <a:xfrm>
                  <a:off x="2904252" y="4643353"/>
                  <a:ext cx="19080" cy="23400"/>
                </a:xfrm>
                <a:prstGeom prst="rect">
                  <a:avLst/>
                </a:prstGeom>
              </p:spPr>
            </p:pic>
          </mc:Fallback>
        </mc:AlternateContent>
        <mc:AlternateContent xmlns:mc="http://schemas.openxmlformats.org/markup-compatibility/2006" xmlns:p14="http://schemas.microsoft.com/office/powerpoint/2010/main">
          <mc:Choice Requires="p14">
            <p:contentPart p14:bwMode="auto" r:id="rId324">
              <p14:nvContentPartPr>
                <p14:cNvPr id="312" name="Entrada de lápiz 311">
                  <a:extLst>
                    <a:ext uri="{FF2B5EF4-FFF2-40B4-BE49-F238E27FC236}">
                      <a16:creationId xmlns:a16="http://schemas.microsoft.com/office/drawing/2014/main" id="{7DDBC022-4735-3C02-CAB4-AF2B09EB4F36}"/>
                    </a:ext>
                  </a:extLst>
                </p14:cNvPr>
                <p14:cNvContentPartPr/>
                <p14:nvPr/>
              </p14:nvContentPartPr>
              <p14:xfrm>
                <a:off x="2878692" y="4638673"/>
                <a:ext cx="32040" cy="57960"/>
              </p14:xfrm>
            </p:contentPart>
          </mc:Choice>
          <mc:Fallback xmlns="">
            <p:pic>
              <p:nvPicPr>
                <p:cNvPr id="312" name="Entrada de lápiz 311">
                  <a:extLst>
                    <a:ext uri="{FF2B5EF4-FFF2-40B4-BE49-F238E27FC236}">
                      <a16:creationId xmlns:a16="http://schemas.microsoft.com/office/drawing/2014/main" id="{7DDBC022-4735-3C02-CAB4-AF2B09EB4F36}"/>
                    </a:ext>
                  </a:extLst>
                </p:cNvPr>
                <p:cNvPicPr/>
                <p:nvPr/>
              </p:nvPicPr>
              <p:blipFill>
                <a:blip r:embed="rId325"/>
                <a:stretch>
                  <a:fillRect/>
                </a:stretch>
              </p:blipFill>
              <p:spPr>
                <a:xfrm>
                  <a:off x="2871132" y="4631113"/>
                  <a:ext cx="47160" cy="73080"/>
                </a:xfrm>
                <a:prstGeom prst="rect">
                  <a:avLst/>
                </a:prstGeom>
              </p:spPr>
            </p:pic>
          </mc:Fallback>
        </mc:AlternateContent>
        <mc:AlternateContent xmlns:mc="http://schemas.openxmlformats.org/markup-compatibility/2006" xmlns:p14="http://schemas.microsoft.com/office/powerpoint/2010/main">
          <mc:Choice Requires="p14">
            <p:contentPart p14:bwMode="auto" r:id="rId326">
              <p14:nvContentPartPr>
                <p14:cNvPr id="313" name="Entrada de lápiz 312">
                  <a:extLst>
                    <a:ext uri="{FF2B5EF4-FFF2-40B4-BE49-F238E27FC236}">
                      <a16:creationId xmlns:a16="http://schemas.microsoft.com/office/drawing/2014/main" id="{603AB2A6-4C2A-BFE5-E54A-342C2B0CD710}"/>
                    </a:ext>
                  </a:extLst>
                </p14:cNvPr>
                <p14:cNvContentPartPr/>
                <p14:nvPr/>
              </p14:nvContentPartPr>
              <p14:xfrm>
                <a:off x="2985972" y="4423033"/>
                <a:ext cx="198360" cy="274320"/>
              </p14:xfrm>
            </p:contentPart>
          </mc:Choice>
          <mc:Fallback xmlns="">
            <p:pic>
              <p:nvPicPr>
                <p:cNvPr id="313" name="Entrada de lápiz 312">
                  <a:extLst>
                    <a:ext uri="{FF2B5EF4-FFF2-40B4-BE49-F238E27FC236}">
                      <a16:creationId xmlns:a16="http://schemas.microsoft.com/office/drawing/2014/main" id="{603AB2A6-4C2A-BFE5-E54A-342C2B0CD710}"/>
                    </a:ext>
                  </a:extLst>
                </p:cNvPr>
                <p:cNvPicPr/>
                <p:nvPr/>
              </p:nvPicPr>
              <p:blipFill>
                <a:blip r:embed="rId327"/>
                <a:stretch>
                  <a:fillRect/>
                </a:stretch>
              </p:blipFill>
              <p:spPr>
                <a:xfrm>
                  <a:off x="2978772" y="4415473"/>
                  <a:ext cx="213480" cy="289080"/>
                </a:xfrm>
                <a:prstGeom prst="rect">
                  <a:avLst/>
                </a:prstGeom>
              </p:spPr>
            </p:pic>
          </mc:Fallback>
        </mc:AlternateContent>
        <mc:AlternateContent xmlns:mc="http://schemas.openxmlformats.org/markup-compatibility/2006" xmlns:p14="http://schemas.microsoft.com/office/powerpoint/2010/main">
          <mc:Choice Requires="p14">
            <p:contentPart p14:bwMode="auto" r:id="rId328">
              <p14:nvContentPartPr>
                <p14:cNvPr id="314" name="Entrada de lápiz 313">
                  <a:extLst>
                    <a:ext uri="{FF2B5EF4-FFF2-40B4-BE49-F238E27FC236}">
                      <a16:creationId xmlns:a16="http://schemas.microsoft.com/office/drawing/2014/main" id="{33BEAB6F-E319-7710-1B5F-FF53669494DE}"/>
                    </a:ext>
                  </a:extLst>
                </p14:cNvPr>
                <p14:cNvContentPartPr/>
                <p14:nvPr/>
              </p14:nvContentPartPr>
              <p14:xfrm>
                <a:off x="3103332" y="4439593"/>
                <a:ext cx="252720" cy="203400"/>
              </p14:xfrm>
            </p:contentPart>
          </mc:Choice>
          <mc:Fallback xmlns="">
            <p:pic>
              <p:nvPicPr>
                <p:cNvPr id="314" name="Entrada de lápiz 313">
                  <a:extLst>
                    <a:ext uri="{FF2B5EF4-FFF2-40B4-BE49-F238E27FC236}">
                      <a16:creationId xmlns:a16="http://schemas.microsoft.com/office/drawing/2014/main" id="{33BEAB6F-E319-7710-1B5F-FF53669494DE}"/>
                    </a:ext>
                  </a:extLst>
                </p:cNvPr>
                <p:cNvPicPr/>
                <p:nvPr/>
              </p:nvPicPr>
              <p:blipFill>
                <a:blip r:embed="rId329"/>
                <a:stretch>
                  <a:fillRect/>
                </a:stretch>
              </p:blipFill>
              <p:spPr>
                <a:xfrm>
                  <a:off x="3095772" y="4432033"/>
                  <a:ext cx="267840" cy="218520"/>
                </a:xfrm>
                <a:prstGeom prst="rect">
                  <a:avLst/>
                </a:prstGeom>
              </p:spPr>
            </p:pic>
          </mc:Fallback>
        </mc:AlternateContent>
        <mc:AlternateContent xmlns:mc="http://schemas.openxmlformats.org/markup-compatibility/2006" xmlns:p14="http://schemas.microsoft.com/office/powerpoint/2010/main">
          <mc:Choice Requires="p14">
            <p:contentPart p14:bwMode="auto" r:id="rId330">
              <p14:nvContentPartPr>
                <p14:cNvPr id="315" name="Entrada de lápiz 314">
                  <a:extLst>
                    <a:ext uri="{FF2B5EF4-FFF2-40B4-BE49-F238E27FC236}">
                      <a16:creationId xmlns:a16="http://schemas.microsoft.com/office/drawing/2014/main" id="{6C11EE9E-5CE6-B38B-1AAA-6F7380504749}"/>
                    </a:ext>
                  </a:extLst>
                </p14:cNvPr>
                <p14:cNvContentPartPr/>
                <p14:nvPr/>
              </p14:nvContentPartPr>
              <p14:xfrm>
                <a:off x="3318612" y="4387753"/>
                <a:ext cx="149760" cy="217080"/>
              </p14:xfrm>
            </p:contentPart>
          </mc:Choice>
          <mc:Fallback xmlns="">
            <p:pic>
              <p:nvPicPr>
                <p:cNvPr id="315" name="Entrada de lápiz 314">
                  <a:extLst>
                    <a:ext uri="{FF2B5EF4-FFF2-40B4-BE49-F238E27FC236}">
                      <a16:creationId xmlns:a16="http://schemas.microsoft.com/office/drawing/2014/main" id="{6C11EE9E-5CE6-B38B-1AAA-6F7380504749}"/>
                    </a:ext>
                  </a:extLst>
                </p:cNvPr>
                <p:cNvPicPr/>
                <p:nvPr/>
              </p:nvPicPr>
              <p:blipFill>
                <a:blip r:embed="rId331"/>
                <a:stretch>
                  <a:fillRect/>
                </a:stretch>
              </p:blipFill>
              <p:spPr>
                <a:xfrm>
                  <a:off x="3311052" y="4380193"/>
                  <a:ext cx="164880" cy="231840"/>
                </a:xfrm>
                <a:prstGeom prst="rect">
                  <a:avLst/>
                </a:prstGeom>
              </p:spPr>
            </p:pic>
          </mc:Fallback>
        </mc:AlternateContent>
        <mc:AlternateContent xmlns:mc="http://schemas.openxmlformats.org/markup-compatibility/2006" xmlns:p14="http://schemas.microsoft.com/office/powerpoint/2010/main">
          <mc:Choice Requires="p14">
            <p:contentPart p14:bwMode="auto" r:id="rId332">
              <p14:nvContentPartPr>
                <p14:cNvPr id="316" name="Entrada de lápiz 315">
                  <a:extLst>
                    <a:ext uri="{FF2B5EF4-FFF2-40B4-BE49-F238E27FC236}">
                      <a16:creationId xmlns:a16="http://schemas.microsoft.com/office/drawing/2014/main" id="{8FF1F21A-CBEF-B468-402F-8E97F5518D6D}"/>
                    </a:ext>
                  </a:extLst>
                </p14:cNvPr>
                <p14:cNvContentPartPr/>
                <p14:nvPr/>
              </p14:nvContentPartPr>
              <p14:xfrm>
                <a:off x="3578532" y="4374793"/>
                <a:ext cx="102960" cy="118800"/>
              </p14:xfrm>
            </p:contentPart>
          </mc:Choice>
          <mc:Fallback xmlns="">
            <p:pic>
              <p:nvPicPr>
                <p:cNvPr id="316" name="Entrada de lápiz 315">
                  <a:extLst>
                    <a:ext uri="{FF2B5EF4-FFF2-40B4-BE49-F238E27FC236}">
                      <a16:creationId xmlns:a16="http://schemas.microsoft.com/office/drawing/2014/main" id="{8FF1F21A-CBEF-B468-402F-8E97F5518D6D}"/>
                    </a:ext>
                  </a:extLst>
                </p:cNvPr>
                <p:cNvPicPr/>
                <p:nvPr/>
              </p:nvPicPr>
              <p:blipFill>
                <a:blip r:embed="rId333"/>
                <a:stretch>
                  <a:fillRect/>
                </a:stretch>
              </p:blipFill>
              <p:spPr>
                <a:xfrm>
                  <a:off x="3570972" y="4367233"/>
                  <a:ext cx="118080" cy="133920"/>
                </a:xfrm>
                <a:prstGeom prst="rect">
                  <a:avLst/>
                </a:prstGeom>
              </p:spPr>
            </p:pic>
          </mc:Fallback>
        </mc:AlternateContent>
        <mc:AlternateContent xmlns:mc="http://schemas.openxmlformats.org/markup-compatibility/2006" xmlns:p14="http://schemas.microsoft.com/office/powerpoint/2010/main">
          <mc:Choice Requires="p14">
            <p:contentPart p14:bwMode="auto" r:id="rId334">
              <p14:nvContentPartPr>
                <p14:cNvPr id="317" name="Entrada de lápiz 316">
                  <a:extLst>
                    <a:ext uri="{FF2B5EF4-FFF2-40B4-BE49-F238E27FC236}">
                      <a16:creationId xmlns:a16="http://schemas.microsoft.com/office/drawing/2014/main" id="{8475D8D0-FA48-4ECA-7CDF-320168976CD1}"/>
                    </a:ext>
                  </a:extLst>
                </p14:cNvPr>
                <p14:cNvContentPartPr/>
                <p14:nvPr/>
              </p14:nvContentPartPr>
              <p14:xfrm>
                <a:off x="3656652" y="4344913"/>
                <a:ext cx="68760" cy="280080"/>
              </p14:xfrm>
            </p:contentPart>
          </mc:Choice>
          <mc:Fallback xmlns="">
            <p:pic>
              <p:nvPicPr>
                <p:cNvPr id="317" name="Entrada de lápiz 316">
                  <a:extLst>
                    <a:ext uri="{FF2B5EF4-FFF2-40B4-BE49-F238E27FC236}">
                      <a16:creationId xmlns:a16="http://schemas.microsoft.com/office/drawing/2014/main" id="{8475D8D0-FA48-4ECA-7CDF-320168976CD1}"/>
                    </a:ext>
                  </a:extLst>
                </p:cNvPr>
                <p:cNvPicPr/>
                <p:nvPr/>
              </p:nvPicPr>
              <p:blipFill>
                <a:blip r:embed="rId335"/>
                <a:stretch>
                  <a:fillRect/>
                </a:stretch>
              </p:blipFill>
              <p:spPr>
                <a:xfrm>
                  <a:off x="3649092" y="4337353"/>
                  <a:ext cx="83880" cy="294840"/>
                </a:xfrm>
                <a:prstGeom prst="rect">
                  <a:avLst/>
                </a:prstGeom>
              </p:spPr>
            </p:pic>
          </mc:Fallback>
        </mc:AlternateContent>
        <mc:AlternateContent xmlns:mc="http://schemas.openxmlformats.org/markup-compatibility/2006" xmlns:p14="http://schemas.microsoft.com/office/powerpoint/2010/main">
          <mc:Choice Requires="p14">
            <p:contentPart p14:bwMode="auto" r:id="rId336">
              <p14:nvContentPartPr>
                <p14:cNvPr id="332" name="Entrada de lápiz 331">
                  <a:extLst>
                    <a:ext uri="{FF2B5EF4-FFF2-40B4-BE49-F238E27FC236}">
                      <a16:creationId xmlns:a16="http://schemas.microsoft.com/office/drawing/2014/main" id="{2C907F9E-1403-5119-7AED-C72584C15A97}"/>
                    </a:ext>
                  </a:extLst>
                </p14:cNvPr>
                <p14:cNvContentPartPr/>
                <p14:nvPr/>
              </p14:nvContentPartPr>
              <p14:xfrm>
                <a:off x="2844492" y="5029273"/>
                <a:ext cx="85320" cy="264600"/>
              </p14:xfrm>
            </p:contentPart>
          </mc:Choice>
          <mc:Fallback xmlns="">
            <p:pic>
              <p:nvPicPr>
                <p:cNvPr id="332" name="Entrada de lápiz 331">
                  <a:extLst>
                    <a:ext uri="{FF2B5EF4-FFF2-40B4-BE49-F238E27FC236}">
                      <a16:creationId xmlns:a16="http://schemas.microsoft.com/office/drawing/2014/main" id="{2C907F9E-1403-5119-7AED-C72584C15A97}"/>
                    </a:ext>
                  </a:extLst>
                </p:cNvPr>
                <p:cNvPicPr/>
                <p:nvPr/>
              </p:nvPicPr>
              <p:blipFill>
                <a:blip r:embed="rId337"/>
                <a:stretch>
                  <a:fillRect/>
                </a:stretch>
              </p:blipFill>
              <p:spPr>
                <a:xfrm>
                  <a:off x="2836932" y="5021713"/>
                  <a:ext cx="100440" cy="279360"/>
                </a:xfrm>
                <a:prstGeom prst="rect">
                  <a:avLst/>
                </a:prstGeom>
              </p:spPr>
            </p:pic>
          </mc:Fallback>
        </mc:AlternateContent>
        <mc:AlternateContent xmlns:mc="http://schemas.openxmlformats.org/markup-compatibility/2006" xmlns:p14="http://schemas.microsoft.com/office/powerpoint/2010/main">
          <mc:Choice Requires="p14">
            <p:contentPart p14:bwMode="auto" r:id="rId338">
              <p14:nvContentPartPr>
                <p14:cNvPr id="333" name="Entrada de lápiz 332">
                  <a:extLst>
                    <a:ext uri="{FF2B5EF4-FFF2-40B4-BE49-F238E27FC236}">
                      <a16:creationId xmlns:a16="http://schemas.microsoft.com/office/drawing/2014/main" id="{36530999-4D83-99C3-1836-5D22F14DD48E}"/>
                    </a:ext>
                  </a:extLst>
                </p14:cNvPr>
                <p14:cNvContentPartPr/>
                <p14:nvPr/>
              </p14:nvContentPartPr>
              <p14:xfrm>
                <a:off x="3027012" y="5004793"/>
                <a:ext cx="126360" cy="240840"/>
              </p14:xfrm>
            </p:contentPart>
          </mc:Choice>
          <mc:Fallback xmlns="">
            <p:pic>
              <p:nvPicPr>
                <p:cNvPr id="333" name="Entrada de lápiz 332">
                  <a:extLst>
                    <a:ext uri="{FF2B5EF4-FFF2-40B4-BE49-F238E27FC236}">
                      <a16:creationId xmlns:a16="http://schemas.microsoft.com/office/drawing/2014/main" id="{36530999-4D83-99C3-1836-5D22F14DD48E}"/>
                    </a:ext>
                  </a:extLst>
                </p:cNvPr>
                <p:cNvPicPr/>
                <p:nvPr/>
              </p:nvPicPr>
              <p:blipFill>
                <a:blip r:embed="rId339"/>
                <a:stretch>
                  <a:fillRect/>
                </a:stretch>
              </p:blipFill>
              <p:spPr>
                <a:xfrm>
                  <a:off x="3019452" y="4997233"/>
                  <a:ext cx="141480" cy="255960"/>
                </a:xfrm>
                <a:prstGeom prst="rect">
                  <a:avLst/>
                </a:prstGeom>
              </p:spPr>
            </p:pic>
          </mc:Fallback>
        </mc:AlternateContent>
        <mc:AlternateContent xmlns:mc="http://schemas.openxmlformats.org/markup-compatibility/2006" xmlns:p14="http://schemas.microsoft.com/office/powerpoint/2010/main">
          <mc:Choice Requires="p14">
            <p:contentPart p14:bwMode="auto" r:id="rId340">
              <p14:nvContentPartPr>
                <p14:cNvPr id="334" name="Entrada de lápiz 333">
                  <a:extLst>
                    <a:ext uri="{FF2B5EF4-FFF2-40B4-BE49-F238E27FC236}">
                      <a16:creationId xmlns:a16="http://schemas.microsoft.com/office/drawing/2014/main" id="{BCBC6779-FAF7-F012-C6AD-A92CD6DF28A4}"/>
                    </a:ext>
                  </a:extLst>
                </p14:cNvPr>
                <p14:cNvContentPartPr/>
                <p14:nvPr/>
              </p14:nvContentPartPr>
              <p14:xfrm>
                <a:off x="3162732" y="5017033"/>
                <a:ext cx="147960" cy="210960"/>
              </p14:xfrm>
            </p:contentPart>
          </mc:Choice>
          <mc:Fallback xmlns="">
            <p:pic>
              <p:nvPicPr>
                <p:cNvPr id="334" name="Entrada de lápiz 333">
                  <a:extLst>
                    <a:ext uri="{FF2B5EF4-FFF2-40B4-BE49-F238E27FC236}">
                      <a16:creationId xmlns:a16="http://schemas.microsoft.com/office/drawing/2014/main" id="{BCBC6779-FAF7-F012-C6AD-A92CD6DF28A4}"/>
                    </a:ext>
                  </a:extLst>
                </p:cNvPr>
                <p:cNvPicPr/>
                <p:nvPr/>
              </p:nvPicPr>
              <p:blipFill>
                <a:blip r:embed="rId341"/>
                <a:stretch>
                  <a:fillRect/>
                </a:stretch>
              </p:blipFill>
              <p:spPr>
                <a:xfrm>
                  <a:off x="3155172" y="5009833"/>
                  <a:ext cx="163080" cy="226080"/>
                </a:xfrm>
                <a:prstGeom prst="rect">
                  <a:avLst/>
                </a:prstGeom>
              </p:spPr>
            </p:pic>
          </mc:Fallback>
        </mc:AlternateContent>
        <mc:AlternateContent xmlns:mc="http://schemas.openxmlformats.org/markup-compatibility/2006" xmlns:p14="http://schemas.microsoft.com/office/powerpoint/2010/main">
          <mc:Choice Requires="p14">
            <p:contentPart p14:bwMode="auto" r:id="rId342">
              <p14:nvContentPartPr>
                <p14:cNvPr id="335" name="Entrada de lápiz 334">
                  <a:extLst>
                    <a:ext uri="{FF2B5EF4-FFF2-40B4-BE49-F238E27FC236}">
                      <a16:creationId xmlns:a16="http://schemas.microsoft.com/office/drawing/2014/main" id="{A8118E78-9DB7-7519-EDAD-98D3653F3DB8}"/>
                    </a:ext>
                  </a:extLst>
                </p14:cNvPr>
                <p14:cNvContentPartPr/>
                <p14:nvPr/>
              </p14:nvContentPartPr>
              <p14:xfrm>
                <a:off x="3167772" y="5032873"/>
                <a:ext cx="148680" cy="131400"/>
              </p14:xfrm>
            </p:contentPart>
          </mc:Choice>
          <mc:Fallback xmlns="">
            <p:pic>
              <p:nvPicPr>
                <p:cNvPr id="335" name="Entrada de lápiz 334">
                  <a:extLst>
                    <a:ext uri="{FF2B5EF4-FFF2-40B4-BE49-F238E27FC236}">
                      <a16:creationId xmlns:a16="http://schemas.microsoft.com/office/drawing/2014/main" id="{A8118E78-9DB7-7519-EDAD-98D3653F3DB8}"/>
                    </a:ext>
                  </a:extLst>
                </p:cNvPr>
                <p:cNvPicPr/>
                <p:nvPr/>
              </p:nvPicPr>
              <p:blipFill>
                <a:blip r:embed="rId343"/>
                <a:stretch>
                  <a:fillRect/>
                </a:stretch>
              </p:blipFill>
              <p:spPr>
                <a:xfrm>
                  <a:off x="3160212" y="5025313"/>
                  <a:ext cx="163800" cy="146520"/>
                </a:xfrm>
                <a:prstGeom prst="rect">
                  <a:avLst/>
                </a:prstGeom>
              </p:spPr>
            </p:pic>
          </mc:Fallback>
        </mc:AlternateContent>
        <mc:AlternateContent xmlns:mc="http://schemas.openxmlformats.org/markup-compatibility/2006" xmlns:p14="http://schemas.microsoft.com/office/powerpoint/2010/main">
          <mc:Choice Requires="p14">
            <p:contentPart p14:bwMode="auto" r:id="rId344">
              <p14:nvContentPartPr>
                <p14:cNvPr id="336" name="Entrada de lápiz 335">
                  <a:extLst>
                    <a:ext uri="{FF2B5EF4-FFF2-40B4-BE49-F238E27FC236}">
                      <a16:creationId xmlns:a16="http://schemas.microsoft.com/office/drawing/2014/main" id="{E94CD407-811C-B44B-EBA9-952D63D49F53}"/>
                    </a:ext>
                  </a:extLst>
                </p14:cNvPr>
                <p14:cNvContentPartPr/>
                <p14:nvPr/>
              </p14:nvContentPartPr>
              <p14:xfrm>
                <a:off x="3407892" y="4986793"/>
                <a:ext cx="127080" cy="118080"/>
              </p14:xfrm>
            </p:contentPart>
          </mc:Choice>
          <mc:Fallback xmlns="">
            <p:pic>
              <p:nvPicPr>
                <p:cNvPr id="336" name="Entrada de lápiz 335">
                  <a:extLst>
                    <a:ext uri="{FF2B5EF4-FFF2-40B4-BE49-F238E27FC236}">
                      <a16:creationId xmlns:a16="http://schemas.microsoft.com/office/drawing/2014/main" id="{E94CD407-811C-B44B-EBA9-952D63D49F53}"/>
                    </a:ext>
                  </a:extLst>
                </p:cNvPr>
                <p:cNvPicPr/>
                <p:nvPr/>
              </p:nvPicPr>
              <p:blipFill>
                <a:blip r:embed="rId345"/>
                <a:stretch>
                  <a:fillRect/>
                </a:stretch>
              </p:blipFill>
              <p:spPr>
                <a:xfrm>
                  <a:off x="3400692" y="4979233"/>
                  <a:ext cx="142200" cy="133200"/>
                </a:xfrm>
                <a:prstGeom prst="rect">
                  <a:avLst/>
                </a:prstGeom>
              </p:spPr>
            </p:pic>
          </mc:Fallback>
        </mc:AlternateContent>
        <mc:AlternateContent xmlns:mc="http://schemas.openxmlformats.org/markup-compatibility/2006" xmlns:p14="http://schemas.microsoft.com/office/powerpoint/2010/main">
          <mc:Choice Requires="p14">
            <p:contentPart p14:bwMode="auto" r:id="rId346">
              <p14:nvContentPartPr>
                <p14:cNvPr id="337" name="Entrada de lápiz 336">
                  <a:extLst>
                    <a:ext uri="{FF2B5EF4-FFF2-40B4-BE49-F238E27FC236}">
                      <a16:creationId xmlns:a16="http://schemas.microsoft.com/office/drawing/2014/main" id="{430472AD-B6F0-F035-11BD-763C3632EDEE}"/>
                    </a:ext>
                  </a:extLst>
                </p14:cNvPr>
                <p14:cNvContentPartPr/>
                <p14:nvPr/>
              </p14:nvContentPartPr>
              <p14:xfrm>
                <a:off x="3569532" y="5033953"/>
                <a:ext cx="76680" cy="122760"/>
              </p14:xfrm>
            </p:contentPart>
          </mc:Choice>
          <mc:Fallback xmlns="">
            <p:pic>
              <p:nvPicPr>
                <p:cNvPr id="337" name="Entrada de lápiz 336">
                  <a:extLst>
                    <a:ext uri="{FF2B5EF4-FFF2-40B4-BE49-F238E27FC236}">
                      <a16:creationId xmlns:a16="http://schemas.microsoft.com/office/drawing/2014/main" id="{430472AD-B6F0-F035-11BD-763C3632EDEE}"/>
                    </a:ext>
                  </a:extLst>
                </p:cNvPr>
                <p:cNvPicPr/>
                <p:nvPr/>
              </p:nvPicPr>
              <p:blipFill>
                <a:blip r:embed="rId347"/>
                <a:stretch>
                  <a:fillRect/>
                </a:stretch>
              </p:blipFill>
              <p:spPr>
                <a:xfrm>
                  <a:off x="3561972" y="5026393"/>
                  <a:ext cx="9180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348">
              <p14:nvContentPartPr>
                <p14:cNvPr id="338" name="Entrada de lápiz 337">
                  <a:extLst>
                    <a:ext uri="{FF2B5EF4-FFF2-40B4-BE49-F238E27FC236}">
                      <a16:creationId xmlns:a16="http://schemas.microsoft.com/office/drawing/2014/main" id="{4666BD24-AB26-FD22-E9A4-0F6B0F743855}"/>
                    </a:ext>
                  </a:extLst>
                </p14:cNvPr>
                <p14:cNvContentPartPr/>
                <p14:nvPr/>
              </p14:nvContentPartPr>
              <p14:xfrm>
                <a:off x="3746652" y="4873753"/>
                <a:ext cx="173520" cy="192600"/>
              </p14:xfrm>
            </p:contentPart>
          </mc:Choice>
          <mc:Fallback xmlns="">
            <p:pic>
              <p:nvPicPr>
                <p:cNvPr id="338" name="Entrada de lápiz 337">
                  <a:extLst>
                    <a:ext uri="{FF2B5EF4-FFF2-40B4-BE49-F238E27FC236}">
                      <a16:creationId xmlns:a16="http://schemas.microsoft.com/office/drawing/2014/main" id="{4666BD24-AB26-FD22-E9A4-0F6B0F743855}"/>
                    </a:ext>
                  </a:extLst>
                </p:cNvPr>
                <p:cNvPicPr/>
                <p:nvPr/>
              </p:nvPicPr>
              <p:blipFill>
                <a:blip r:embed="rId349"/>
                <a:stretch>
                  <a:fillRect/>
                </a:stretch>
              </p:blipFill>
              <p:spPr>
                <a:xfrm>
                  <a:off x="3739452" y="4866193"/>
                  <a:ext cx="188640" cy="207720"/>
                </a:xfrm>
                <a:prstGeom prst="rect">
                  <a:avLst/>
                </a:prstGeom>
              </p:spPr>
            </p:pic>
          </mc:Fallback>
        </mc:AlternateContent>
        <mc:AlternateContent xmlns:mc="http://schemas.openxmlformats.org/markup-compatibility/2006" xmlns:p14="http://schemas.microsoft.com/office/powerpoint/2010/main">
          <mc:Choice Requires="p14">
            <p:contentPart p14:bwMode="auto" r:id="rId350">
              <p14:nvContentPartPr>
                <p14:cNvPr id="339" name="Entrada de lápiz 338">
                  <a:extLst>
                    <a:ext uri="{FF2B5EF4-FFF2-40B4-BE49-F238E27FC236}">
                      <a16:creationId xmlns:a16="http://schemas.microsoft.com/office/drawing/2014/main" id="{5F942A46-F47A-6A3A-99CA-1625E2E632FC}"/>
                    </a:ext>
                  </a:extLst>
                </p14:cNvPr>
                <p14:cNvContentPartPr/>
                <p14:nvPr/>
              </p14:nvContentPartPr>
              <p14:xfrm>
                <a:off x="3991092" y="4731913"/>
                <a:ext cx="193680" cy="330120"/>
              </p14:xfrm>
            </p:contentPart>
          </mc:Choice>
          <mc:Fallback xmlns="">
            <p:pic>
              <p:nvPicPr>
                <p:cNvPr id="339" name="Entrada de lápiz 338">
                  <a:extLst>
                    <a:ext uri="{FF2B5EF4-FFF2-40B4-BE49-F238E27FC236}">
                      <a16:creationId xmlns:a16="http://schemas.microsoft.com/office/drawing/2014/main" id="{5F942A46-F47A-6A3A-99CA-1625E2E632FC}"/>
                    </a:ext>
                  </a:extLst>
                </p:cNvPr>
                <p:cNvPicPr/>
                <p:nvPr/>
              </p:nvPicPr>
              <p:blipFill>
                <a:blip r:embed="rId351"/>
                <a:stretch>
                  <a:fillRect/>
                </a:stretch>
              </p:blipFill>
              <p:spPr>
                <a:xfrm>
                  <a:off x="3983892" y="4724353"/>
                  <a:ext cx="208800" cy="345240"/>
                </a:xfrm>
                <a:prstGeom prst="rect">
                  <a:avLst/>
                </a:prstGeom>
              </p:spPr>
            </p:pic>
          </mc:Fallback>
        </mc:AlternateContent>
        <mc:AlternateContent xmlns:mc="http://schemas.openxmlformats.org/markup-compatibility/2006" xmlns:p14="http://schemas.microsoft.com/office/powerpoint/2010/main">
          <mc:Choice Requires="p14">
            <p:contentPart p14:bwMode="auto" r:id="rId352">
              <p14:nvContentPartPr>
                <p14:cNvPr id="319" name="Entrada de lápiz 318">
                  <a:extLst>
                    <a:ext uri="{FF2B5EF4-FFF2-40B4-BE49-F238E27FC236}">
                      <a16:creationId xmlns:a16="http://schemas.microsoft.com/office/drawing/2014/main" id="{2625422D-A260-36D5-F5F4-653E8F05D262}"/>
                    </a:ext>
                  </a:extLst>
                </p14:cNvPr>
                <p14:cNvContentPartPr/>
                <p14:nvPr/>
              </p14:nvContentPartPr>
              <p14:xfrm>
                <a:off x="417012" y="5327713"/>
                <a:ext cx="115920" cy="230760"/>
              </p14:xfrm>
            </p:contentPart>
          </mc:Choice>
          <mc:Fallback xmlns="">
            <p:pic>
              <p:nvPicPr>
                <p:cNvPr id="319" name="Entrada de lápiz 318">
                  <a:extLst>
                    <a:ext uri="{FF2B5EF4-FFF2-40B4-BE49-F238E27FC236}">
                      <a16:creationId xmlns:a16="http://schemas.microsoft.com/office/drawing/2014/main" id="{2625422D-A260-36D5-F5F4-653E8F05D262}"/>
                    </a:ext>
                  </a:extLst>
                </p:cNvPr>
                <p:cNvPicPr/>
                <p:nvPr/>
              </p:nvPicPr>
              <p:blipFill>
                <a:blip r:embed="rId353"/>
                <a:stretch>
                  <a:fillRect/>
                </a:stretch>
              </p:blipFill>
              <p:spPr>
                <a:xfrm>
                  <a:off x="409452" y="5320153"/>
                  <a:ext cx="131040" cy="245880"/>
                </a:xfrm>
                <a:prstGeom prst="rect">
                  <a:avLst/>
                </a:prstGeom>
              </p:spPr>
            </p:pic>
          </mc:Fallback>
        </mc:AlternateContent>
        <mc:AlternateContent xmlns:mc="http://schemas.openxmlformats.org/markup-compatibility/2006" xmlns:p14="http://schemas.microsoft.com/office/powerpoint/2010/main">
          <mc:Choice Requires="p14">
            <p:contentPart p14:bwMode="auto" r:id="rId354">
              <p14:nvContentPartPr>
                <p14:cNvPr id="320" name="Entrada de lápiz 319">
                  <a:extLst>
                    <a:ext uri="{FF2B5EF4-FFF2-40B4-BE49-F238E27FC236}">
                      <a16:creationId xmlns:a16="http://schemas.microsoft.com/office/drawing/2014/main" id="{1EBD7D0A-00EC-2C84-7571-39EFD56949C7}"/>
                    </a:ext>
                  </a:extLst>
                </p14:cNvPr>
                <p14:cNvContentPartPr/>
                <p14:nvPr/>
              </p14:nvContentPartPr>
              <p14:xfrm>
                <a:off x="667932" y="5416273"/>
                <a:ext cx="154440" cy="36360"/>
              </p14:xfrm>
            </p:contentPart>
          </mc:Choice>
          <mc:Fallback xmlns="">
            <p:pic>
              <p:nvPicPr>
                <p:cNvPr id="320" name="Entrada de lápiz 319">
                  <a:extLst>
                    <a:ext uri="{FF2B5EF4-FFF2-40B4-BE49-F238E27FC236}">
                      <a16:creationId xmlns:a16="http://schemas.microsoft.com/office/drawing/2014/main" id="{1EBD7D0A-00EC-2C84-7571-39EFD56949C7}"/>
                    </a:ext>
                  </a:extLst>
                </p:cNvPr>
                <p:cNvPicPr/>
                <p:nvPr/>
              </p:nvPicPr>
              <p:blipFill>
                <a:blip r:embed="rId355"/>
                <a:stretch>
                  <a:fillRect/>
                </a:stretch>
              </p:blipFill>
              <p:spPr>
                <a:xfrm>
                  <a:off x="660372" y="5408713"/>
                  <a:ext cx="169560" cy="51480"/>
                </a:xfrm>
                <a:prstGeom prst="rect">
                  <a:avLst/>
                </a:prstGeom>
              </p:spPr>
            </p:pic>
          </mc:Fallback>
        </mc:AlternateContent>
        <mc:AlternateContent xmlns:mc="http://schemas.openxmlformats.org/markup-compatibility/2006" xmlns:p14="http://schemas.microsoft.com/office/powerpoint/2010/main">
          <mc:Choice Requires="p14">
            <p:contentPart p14:bwMode="auto" r:id="rId356">
              <p14:nvContentPartPr>
                <p14:cNvPr id="321" name="Entrada de lápiz 320">
                  <a:extLst>
                    <a:ext uri="{FF2B5EF4-FFF2-40B4-BE49-F238E27FC236}">
                      <a16:creationId xmlns:a16="http://schemas.microsoft.com/office/drawing/2014/main" id="{A12F5F5C-8770-B925-A733-687097E90C6B}"/>
                    </a:ext>
                  </a:extLst>
                </p14:cNvPr>
                <p14:cNvContentPartPr/>
                <p14:nvPr/>
              </p14:nvContentPartPr>
              <p14:xfrm>
                <a:off x="976092" y="5295313"/>
                <a:ext cx="63360" cy="218520"/>
              </p14:xfrm>
            </p:contentPart>
          </mc:Choice>
          <mc:Fallback xmlns="">
            <p:pic>
              <p:nvPicPr>
                <p:cNvPr id="321" name="Entrada de lápiz 320">
                  <a:extLst>
                    <a:ext uri="{FF2B5EF4-FFF2-40B4-BE49-F238E27FC236}">
                      <a16:creationId xmlns:a16="http://schemas.microsoft.com/office/drawing/2014/main" id="{A12F5F5C-8770-B925-A733-687097E90C6B}"/>
                    </a:ext>
                  </a:extLst>
                </p:cNvPr>
                <p:cNvPicPr/>
                <p:nvPr/>
              </p:nvPicPr>
              <p:blipFill>
                <a:blip r:embed="rId357"/>
                <a:stretch>
                  <a:fillRect/>
                </a:stretch>
              </p:blipFill>
              <p:spPr>
                <a:xfrm>
                  <a:off x="968532" y="5287753"/>
                  <a:ext cx="78480" cy="233280"/>
                </a:xfrm>
                <a:prstGeom prst="rect">
                  <a:avLst/>
                </a:prstGeom>
              </p:spPr>
            </p:pic>
          </mc:Fallback>
        </mc:AlternateContent>
        <mc:AlternateContent xmlns:mc="http://schemas.openxmlformats.org/markup-compatibility/2006" xmlns:p14="http://schemas.microsoft.com/office/powerpoint/2010/main">
          <mc:Choice Requires="p14">
            <p:contentPart p14:bwMode="auto" r:id="rId358">
              <p14:nvContentPartPr>
                <p14:cNvPr id="322" name="Entrada de lápiz 321">
                  <a:extLst>
                    <a:ext uri="{FF2B5EF4-FFF2-40B4-BE49-F238E27FC236}">
                      <a16:creationId xmlns:a16="http://schemas.microsoft.com/office/drawing/2014/main" id="{DA82CD49-542A-B17B-0404-8E04AC77F7FE}"/>
                    </a:ext>
                  </a:extLst>
                </p14:cNvPr>
                <p14:cNvContentPartPr/>
                <p14:nvPr/>
              </p14:nvContentPartPr>
              <p14:xfrm>
                <a:off x="1153932" y="5257153"/>
                <a:ext cx="79920" cy="214920"/>
              </p14:xfrm>
            </p:contentPart>
          </mc:Choice>
          <mc:Fallback xmlns="">
            <p:pic>
              <p:nvPicPr>
                <p:cNvPr id="322" name="Entrada de lápiz 321">
                  <a:extLst>
                    <a:ext uri="{FF2B5EF4-FFF2-40B4-BE49-F238E27FC236}">
                      <a16:creationId xmlns:a16="http://schemas.microsoft.com/office/drawing/2014/main" id="{DA82CD49-542A-B17B-0404-8E04AC77F7FE}"/>
                    </a:ext>
                  </a:extLst>
                </p:cNvPr>
                <p:cNvPicPr/>
                <p:nvPr/>
              </p:nvPicPr>
              <p:blipFill>
                <a:blip r:embed="rId359"/>
                <a:stretch>
                  <a:fillRect/>
                </a:stretch>
              </p:blipFill>
              <p:spPr>
                <a:xfrm>
                  <a:off x="1146372" y="5249593"/>
                  <a:ext cx="95040" cy="230040"/>
                </a:xfrm>
                <a:prstGeom prst="rect">
                  <a:avLst/>
                </a:prstGeom>
              </p:spPr>
            </p:pic>
          </mc:Fallback>
        </mc:AlternateContent>
        <mc:AlternateContent xmlns:mc="http://schemas.openxmlformats.org/markup-compatibility/2006" xmlns:p14="http://schemas.microsoft.com/office/powerpoint/2010/main">
          <mc:Choice Requires="p14">
            <p:contentPart p14:bwMode="auto" r:id="rId360">
              <p14:nvContentPartPr>
                <p14:cNvPr id="323" name="Entrada de lápiz 322">
                  <a:extLst>
                    <a:ext uri="{FF2B5EF4-FFF2-40B4-BE49-F238E27FC236}">
                      <a16:creationId xmlns:a16="http://schemas.microsoft.com/office/drawing/2014/main" id="{8024386E-C384-0648-4D8A-C2A2C78D96E4}"/>
                    </a:ext>
                  </a:extLst>
                </p14:cNvPr>
                <p14:cNvContentPartPr/>
                <p14:nvPr/>
              </p14:nvContentPartPr>
              <p14:xfrm>
                <a:off x="1333212" y="5257513"/>
                <a:ext cx="93600" cy="223920"/>
              </p14:xfrm>
            </p:contentPart>
          </mc:Choice>
          <mc:Fallback xmlns="">
            <p:pic>
              <p:nvPicPr>
                <p:cNvPr id="323" name="Entrada de lápiz 322">
                  <a:extLst>
                    <a:ext uri="{FF2B5EF4-FFF2-40B4-BE49-F238E27FC236}">
                      <a16:creationId xmlns:a16="http://schemas.microsoft.com/office/drawing/2014/main" id="{8024386E-C384-0648-4D8A-C2A2C78D96E4}"/>
                    </a:ext>
                  </a:extLst>
                </p:cNvPr>
                <p:cNvPicPr/>
                <p:nvPr/>
              </p:nvPicPr>
              <p:blipFill>
                <a:blip r:embed="rId361"/>
                <a:stretch>
                  <a:fillRect/>
                </a:stretch>
              </p:blipFill>
              <p:spPr>
                <a:xfrm>
                  <a:off x="1325652" y="5249953"/>
                  <a:ext cx="108360" cy="239040"/>
                </a:xfrm>
                <a:prstGeom prst="rect">
                  <a:avLst/>
                </a:prstGeom>
              </p:spPr>
            </p:pic>
          </mc:Fallback>
        </mc:AlternateContent>
        <mc:AlternateContent xmlns:mc="http://schemas.openxmlformats.org/markup-compatibility/2006" xmlns:p14="http://schemas.microsoft.com/office/powerpoint/2010/main">
          <mc:Choice Requires="p14">
            <p:contentPart p14:bwMode="auto" r:id="rId362">
              <p14:nvContentPartPr>
                <p14:cNvPr id="324" name="Entrada de lápiz 323">
                  <a:extLst>
                    <a:ext uri="{FF2B5EF4-FFF2-40B4-BE49-F238E27FC236}">
                      <a16:creationId xmlns:a16="http://schemas.microsoft.com/office/drawing/2014/main" id="{689B61D1-6007-DDB6-44C5-6CB9969AFF92}"/>
                    </a:ext>
                  </a:extLst>
                </p14:cNvPr>
                <p14:cNvContentPartPr/>
                <p14:nvPr/>
              </p14:nvContentPartPr>
              <p14:xfrm>
                <a:off x="1286052" y="5302513"/>
                <a:ext cx="171360" cy="113760"/>
              </p14:xfrm>
            </p:contentPart>
          </mc:Choice>
          <mc:Fallback xmlns="">
            <p:pic>
              <p:nvPicPr>
                <p:cNvPr id="324" name="Entrada de lápiz 323">
                  <a:extLst>
                    <a:ext uri="{FF2B5EF4-FFF2-40B4-BE49-F238E27FC236}">
                      <a16:creationId xmlns:a16="http://schemas.microsoft.com/office/drawing/2014/main" id="{689B61D1-6007-DDB6-44C5-6CB9969AFF92}"/>
                    </a:ext>
                  </a:extLst>
                </p:cNvPr>
                <p:cNvPicPr/>
                <p:nvPr/>
              </p:nvPicPr>
              <p:blipFill>
                <a:blip r:embed="rId363"/>
                <a:stretch>
                  <a:fillRect/>
                </a:stretch>
              </p:blipFill>
              <p:spPr>
                <a:xfrm>
                  <a:off x="1278492" y="5294953"/>
                  <a:ext cx="186480" cy="128520"/>
                </a:xfrm>
                <a:prstGeom prst="rect">
                  <a:avLst/>
                </a:prstGeom>
              </p:spPr>
            </p:pic>
          </mc:Fallback>
        </mc:AlternateContent>
        <mc:AlternateContent xmlns:mc="http://schemas.openxmlformats.org/markup-compatibility/2006" xmlns:p14="http://schemas.microsoft.com/office/powerpoint/2010/main">
          <mc:Choice Requires="p14">
            <p:contentPart p14:bwMode="auto" r:id="rId364">
              <p14:nvContentPartPr>
                <p14:cNvPr id="325" name="Entrada de lápiz 324">
                  <a:extLst>
                    <a:ext uri="{FF2B5EF4-FFF2-40B4-BE49-F238E27FC236}">
                      <a16:creationId xmlns:a16="http://schemas.microsoft.com/office/drawing/2014/main" id="{A31AEC96-7DA6-AA1F-EF3A-10A398309D99}"/>
                    </a:ext>
                  </a:extLst>
                </p14:cNvPr>
                <p14:cNvContentPartPr/>
                <p14:nvPr/>
              </p14:nvContentPartPr>
              <p14:xfrm>
                <a:off x="1582332" y="5179753"/>
                <a:ext cx="104040" cy="122760"/>
              </p14:xfrm>
            </p:contentPart>
          </mc:Choice>
          <mc:Fallback xmlns="">
            <p:pic>
              <p:nvPicPr>
                <p:cNvPr id="325" name="Entrada de lápiz 324">
                  <a:extLst>
                    <a:ext uri="{FF2B5EF4-FFF2-40B4-BE49-F238E27FC236}">
                      <a16:creationId xmlns:a16="http://schemas.microsoft.com/office/drawing/2014/main" id="{A31AEC96-7DA6-AA1F-EF3A-10A398309D99}"/>
                    </a:ext>
                  </a:extLst>
                </p:cNvPr>
                <p:cNvPicPr/>
                <p:nvPr/>
              </p:nvPicPr>
              <p:blipFill>
                <a:blip r:embed="rId365"/>
                <a:stretch>
                  <a:fillRect/>
                </a:stretch>
              </p:blipFill>
              <p:spPr>
                <a:xfrm>
                  <a:off x="1574772" y="5172193"/>
                  <a:ext cx="11916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366">
              <p14:nvContentPartPr>
                <p14:cNvPr id="326" name="Entrada de lápiz 325">
                  <a:extLst>
                    <a:ext uri="{FF2B5EF4-FFF2-40B4-BE49-F238E27FC236}">
                      <a16:creationId xmlns:a16="http://schemas.microsoft.com/office/drawing/2014/main" id="{ADF92DA8-55D8-C454-A357-C0593BAACBDA}"/>
                    </a:ext>
                  </a:extLst>
                </p14:cNvPr>
                <p14:cNvContentPartPr/>
                <p14:nvPr/>
              </p14:nvContentPartPr>
              <p14:xfrm>
                <a:off x="1634172" y="5324473"/>
                <a:ext cx="150480" cy="44280"/>
              </p14:xfrm>
            </p:contentPart>
          </mc:Choice>
          <mc:Fallback xmlns="">
            <p:pic>
              <p:nvPicPr>
                <p:cNvPr id="326" name="Entrada de lápiz 325">
                  <a:extLst>
                    <a:ext uri="{FF2B5EF4-FFF2-40B4-BE49-F238E27FC236}">
                      <a16:creationId xmlns:a16="http://schemas.microsoft.com/office/drawing/2014/main" id="{ADF92DA8-55D8-C454-A357-C0593BAACBDA}"/>
                    </a:ext>
                  </a:extLst>
                </p:cNvPr>
                <p:cNvPicPr/>
                <p:nvPr/>
              </p:nvPicPr>
              <p:blipFill>
                <a:blip r:embed="rId367"/>
                <a:stretch>
                  <a:fillRect/>
                </a:stretch>
              </p:blipFill>
              <p:spPr>
                <a:xfrm>
                  <a:off x="1626612" y="5316913"/>
                  <a:ext cx="165600" cy="59400"/>
                </a:xfrm>
                <a:prstGeom prst="rect">
                  <a:avLst/>
                </a:prstGeom>
              </p:spPr>
            </p:pic>
          </mc:Fallback>
        </mc:AlternateContent>
        <mc:AlternateContent xmlns:mc="http://schemas.openxmlformats.org/markup-compatibility/2006" xmlns:p14="http://schemas.microsoft.com/office/powerpoint/2010/main">
          <mc:Choice Requires="p14">
            <p:contentPart p14:bwMode="auto" r:id="rId368">
              <p14:nvContentPartPr>
                <p14:cNvPr id="327" name="Entrada de lápiz 326">
                  <a:extLst>
                    <a:ext uri="{FF2B5EF4-FFF2-40B4-BE49-F238E27FC236}">
                      <a16:creationId xmlns:a16="http://schemas.microsoft.com/office/drawing/2014/main" id="{0B3348E2-7DEB-CE4F-49A4-E877F8D3853A}"/>
                    </a:ext>
                  </a:extLst>
                </p14:cNvPr>
                <p14:cNvContentPartPr/>
                <p14:nvPr/>
              </p14:nvContentPartPr>
              <p14:xfrm>
                <a:off x="1874292" y="5150953"/>
                <a:ext cx="146520" cy="217080"/>
              </p14:xfrm>
            </p:contentPart>
          </mc:Choice>
          <mc:Fallback xmlns="">
            <p:pic>
              <p:nvPicPr>
                <p:cNvPr id="327" name="Entrada de lápiz 326">
                  <a:extLst>
                    <a:ext uri="{FF2B5EF4-FFF2-40B4-BE49-F238E27FC236}">
                      <a16:creationId xmlns:a16="http://schemas.microsoft.com/office/drawing/2014/main" id="{0B3348E2-7DEB-CE4F-49A4-E877F8D3853A}"/>
                    </a:ext>
                  </a:extLst>
                </p:cNvPr>
                <p:cNvPicPr/>
                <p:nvPr/>
              </p:nvPicPr>
              <p:blipFill>
                <a:blip r:embed="rId369"/>
                <a:stretch>
                  <a:fillRect/>
                </a:stretch>
              </p:blipFill>
              <p:spPr>
                <a:xfrm>
                  <a:off x="1866732" y="5143393"/>
                  <a:ext cx="161280" cy="231840"/>
                </a:xfrm>
                <a:prstGeom prst="rect">
                  <a:avLst/>
                </a:prstGeom>
              </p:spPr>
            </p:pic>
          </mc:Fallback>
        </mc:AlternateContent>
        <mc:AlternateContent xmlns:mc="http://schemas.openxmlformats.org/markup-compatibility/2006" xmlns:p14="http://schemas.microsoft.com/office/powerpoint/2010/main">
          <mc:Choice Requires="p14">
            <p:contentPart p14:bwMode="auto" r:id="rId370">
              <p14:nvContentPartPr>
                <p14:cNvPr id="328" name="Entrada de lápiz 327">
                  <a:extLst>
                    <a:ext uri="{FF2B5EF4-FFF2-40B4-BE49-F238E27FC236}">
                      <a16:creationId xmlns:a16="http://schemas.microsoft.com/office/drawing/2014/main" id="{06F0C067-41DF-B1AE-6066-DAAE3814BE5B}"/>
                    </a:ext>
                  </a:extLst>
                </p14:cNvPr>
                <p14:cNvContentPartPr/>
                <p14:nvPr/>
              </p14:nvContentPartPr>
              <p14:xfrm>
                <a:off x="2069052" y="5084353"/>
                <a:ext cx="187920" cy="328680"/>
              </p14:xfrm>
            </p:contentPart>
          </mc:Choice>
          <mc:Fallback xmlns="">
            <p:pic>
              <p:nvPicPr>
                <p:cNvPr id="328" name="Entrada de lápiz 327">
                  <a:extLst>
                    <a:ext uri="{FF2B5EF4-FFF2-40B4-BE49-F238E27FC236}">
                      <a16:creationId xmlns:a16="http://schemas.microsoft.com/office/drawing/2014/main" id="{06F0C067-41DF-B1AE-6066-DAAE3814BE5B}"/>
                    </a:ext>
                  </a:extLst>
                </p:cNvPr>
                <p:cNvPicPr/>
                <p:nvPr/>
              </p:nvPicPr>
              <p:blipFill>
                <a:blip r:embed="rId371"/>
                <a:stretch>
                  <a:fillRect/>
                </a:stretch>
              </p:blipFill>
              <p:spPr>
                <a:xfrm>
                  <a:off x="2061492" y="5076793"/>
                  <a:ext cx="203040" cy="343440"/>
                </a:xfrm>
                <a:prstGeom prst="rect">
                  <a:avLst/>
                </a:prstGeom>
              </p:spPr>
            </p:pic>
          </mc:Fallback>
        </mc:AlternateContent>
        <mc:AlternateContent xmlns:mc="http://schemas.openxmlformats.org/markup-compatibility/2006" xmlns:p14="http://schemas.microsoft.com/office/powerpoint/2010/main">
          <mc:Choice Requires="p14">
            <p:contentPart p14:bwMode="auto" r:id="rId372">
              <p14:nvContentPartPr>
                <p14:cNvPr id="329" name="Entrada de lápiz 328">
                  <a:extLst>
                    <a:ext uri="{FF2B5EF4-FFF2-40B4-BE49-F238E27FC236}">
                      <a16:creationId xmlns:a16="http://schemas.microsoft.com/office/drawing/2014/main" id="{90E3B669-21E9-8C98-1001-32960181714A}"/>
                    </a:ext>
                  </a:extLst>
                </p14:cNvPr>
                <p14:cNvContentPartPr/>
                <p14:nvPr/>
              </p14:nvContentPartPr>
              <p14:xfrm>
                <a:off x="2372172" y="5194513"/>
                <a:ext cx="203760" cy="20880"/>
              </p14:xfrm>
            </p:contentPart>
          </mc:Choice>
          <mc:Fallback xmlns="">
            <p:pic>
              <p:nvPicPr>
                <p:cNvPr id="329" name="Entrada de lápiz 328">
                  <a:extLst>
                    <a:ext uri="{FF2B5EF4-FFF2-40B4-BE49-F238E27FC236}">
                      <a16:creationId xmlns:a16="http://schemas.microsoft.com/office/drawing/2014/main" id="{90E3B669-21E9-8C98-1001-32960181714A}"/>
                    </a:ext>
                  </a:extLst>
                </p:cNvPr>
                <p:cNvPicPr/>
                <p:nvPr/>
              </p:nvPicPr>
              <p:blipFill>
                <a:blip r:embed="rId373"/>
                <a:stretch>
                  <a:fillRect/>
                </a:stretch>
              </p:blipFill>
              <p:spPr>
                <a:xfrm>
                  <a:off x="2364612" y="5186953"/>
                  <a:ext cx="21852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374">
              <p14:nvContentPartPr>
                <p14:cNvPr id="330" name="Entrada de lápiz 329">
                  <a:extLst>
                    <a:ext uri="{FF2B5EF4-FFF2-40B4-BE49-F238E27FC236}">
                      <a16:creationId xmlns:a16="http://schemas.microsoft.com/office/drawing/2014/main" id="{296D2301-686B-3816-F2EF-DBB36A3009CB}"/>
                    </a:ext>
                  </a:extLst>
                </p14:cNvPr>
                <p14:cNvContentPartPr/>
                <p14:nvPr/>
              </p14:nvContentPartPr>
              <p14:xfrm>
                <a:off x="2430492" y="5262553"/>
                <a:ext cx="185760" cy="23760"/>
              </p14:xfrm>
            </p:contentPart>
          </mc:Choice>
          <mc:Fallback xmlns="">
            <p:pic>
              <p:nvPicPr>
                <p:cNvPr id="330" name="Entrada de lápiz 329">
                  <a:extLst>
                    <a:ext uri="{FF2B5EF4-FFF2-40B4-BE49-F238E27FC236}">
                      <a16:creationId xmlns:a16="http://schemas.microsoft.com/office/drawing/2014/main" id="{296D2301-686B-3816-F2EF-DBB36A3009CB}"/>
                    </a:ext>
                  </a:extLst>
                </p:cNvPr>
                <p:cNvPicPr/>
                <p:nvPr/>
              </p:nvPicPr>
              <p:blipFill>
                <a:blip r:embed="rId375"/>
                <a:stretch>
                  <a:fillRect/>
                </a:stretch>
              </p:blipFill>
              <p:spPr>
                <a:xfrm>
                  <a:off x="2422932" y="5254993"/>
                  <a:ext cx="200880" cy="38880"/>
                </a:xfrm>
                <a:prstGeom prst="rect">
                  <a:avLst/>
                </a:prstGeom>
              </p:spPr>
            </p:pic>
          </mc:Fallback>
        </mc:AlternateContent>
        <mc:AlternateContent xmlns:mc="http://schemas.openxmlformats.org/markup-compatibility/2006" xmlns:p14="http://schemas.microsoft.com/office/powerpoint/2010/main">
          <mc:Choice Requires="p14">
            <p:contentPart p14:bwMode="auto" r:id="rId376">
              <p14:nvContentPartPr>
                <p14:cNvPr id="341" name="Entrada de lápiz 340">
                  <a:extLst>
                    <a:ext uri="{FF2B5EF4-FFF2-40B4-BE49-F238E27FC236}">
                      <a16:creationId xmlns:a16="http://schemas.microsoft.com/office/drawing/2014/main" id="{71F68DB4-7A2B-0760-D57D-E9C761AD6B58}"/>
                    </a:ext>
                  </a:extLst>
                </p14:cNvPr>
                <p14:cNvContentPartPr/>
                <p14:nvPr/>
              </p14:nvContentPartPr>
              <p14:xfrm>
                <a:off x="1885092" y="5440033"/>
                <a:ext cx="175680" cy="64080"/>
              </p14:xfrm>
            </p:contentPart>
          </mc:Choice>
          <mc:Fallback xmlns="">
            <p:pic>
              <p:nvPicPr>
                <p:cNvPr id="341" name="Entrada de lápiz 340">
                  <a:extLst>
                    <a:ext uri="{FF2B5EF4-FFF2-40B4-BE49-F238E27FC236}">
                      <a16:creationId xmlns:a16="http://schemas.microsoft.com/office/drawing/2014/main" id="{71F68DB4-7A2B-0760-D57D-E9C761AD6B58}"/>
                    </a:ext>
                  </a:extLst>
                </p:cNvPr>
                <p:cNvPicPr/>
                <p:nvPr/>
              </p:nvPicPr>
              <p:blipFill>
                <a:blip r:embed="rId377"/>
                <a:stretch>
                  <a:fillRect/>
                </a:stretch>
              </p:blipFill>
              <p:spPr>
                <a:xfrm>
                  <a:off x="1877892" y="5432473"/>
                  <a:ext cx="190800" cy="79200"/>
                </a:xfrm>
                <a:prstGeom prst="rect">
                  <a:avLst/>
                </a:prstGeom>
              </p:spPr>
            </p:pic>
          </mc:Fallback>
        </mc:AlternateContent>
        <mc:AlternateContent xmlns:mc="http://schemas.openxmlformats.org/markup-compatibility/2006" xmlns:p14="http://schemas.microsoft.com/office/powerpoint/2010/main">
          <mc:Choice Requires="p14">
            <p:contentPart p14:bwMode="auto" r:id="rId378">
              <p14:nvContentPartPr>
                <p14:cNvPr id="343" name="Entrada de lápiz 342">
                  <a:extLst>
                    <a:ext uri="{FF2B5EF4-FFF2-40B4-BE49-F238E27FC236}">
                      <a16:creationId xmlns:a16="http://schemas.microsoft.com/office/drawing/2014/main" id="{159DAE5A-E8D9-31F8-7991-D7E5CC2800EC}"/>
                    </a:ext>
                  </a:extLst>
                </p14:cNvPr>
                <p14:cNvContentPartPr/>
                <p14:nvPr/>
              </p14:nvContentPartPr>
              <p14:xfrm>
                <a:off x="3746292" y="5182273"/>
                <a:ext cx="218520" cy="71280"/>
              </p14:xfrm>
            </p:contentPart>
          </mc:Choice>
          <mc:Fallback xmlns="">
            <p:pic>
              <p:nvPicPr>
                <p:cNvPr id="343" name="Entrada de lápiz 342">
                  <a:extLst>
                    <a:ext uri="{FF2B5EF4-FFF2-40B4-BE49-F238E27FC236}">
                      <a16:creationId xmlns:a16="http://schemas.microsoft.com/office/drawing/2014/main" id="{159DAE5A-E8D9-31F8-7991-D7E5CC2800EC}"/>
                    </a:ext>
                  </a:extLst>
                </p:cNvPr>
                <p:cNvPicPr/>
                <p:nvPr/>
              </p:nvPicPr>
              <p:blipFill>
                <a:blip r:embed="rId379"/>
                <a:stretch>
                  <a:fillRect/>
                </a:stretch>
              </p:blipFill>
              <p:spPr>
                <a:xfrm>
                  <a:off x="3738732" y="5174713"/>
                  <a:ext cx="233640" cy="86400"/>
                </a:xfrm>
                <a:prstGeom prst="rect">
                  <a:avLst/>
                </a:prstGeom>
              </p:spPr>
            </p:pic>
          </mc:Fallback>
        </mc:AlternateContent>
        <mc:AlternateContent xmlns:mc="http://schemas.openxmlformats.org/markup-compatibility/2006" xmlns:p14="http://schemas.microsoft.com/office/powerpoint/2010/main">
          <mc:Choice Requires="p14">
            <p:contentPart p14:bwMode="auto" r:id="rId380">
              <p14:nvContentPartPr>
                <p14:cNvPr id="350" name="Entrada de lápiz 349">
                  <a:extLst>
                    <a:ext uri="{FF2B5EF4-FFF2-40B4-BE49-F238E27FC236}">
                      <a16:creationId xmlns:a16="http://schemas.microsoft.com/office/drawing/2014/main" id="{10B5154C-C613-8764-D58A-A2D7911C2F39}"/>
                    </a:ext>
                  </a:extLst>
                </p14:cNvPr>
                <p14:cNvContentPartPr/>
                <p14:nvPr/>
              </p14:nvContentPartPr>
              <p14:xfrm>
                <a:off x="338172" y="4164913"/>
                <a:ext cx="3634200" cy="901440"/>
              </p14:xfrm>
            </p:contentPart>
          </mc:Choice>
          <mc:Fallback xmlns="">
            <p:pic>
              <p:nvPicPr>
                <p:cNvPr id="350" name="Entrada de lápiz 349">
                  <a:extLst>
                    <a:ext uri="{FF2B5EF4-FFF2-40B4-BE49-F238E27FC236}">
                      <a16:creationId xmlns:a16="http://schemas.microsoft.com/office/drawing/2014/main" id="{10B5154C-C613-8764-D58A-A2D7911C2F39}"/>
                    </a:ext>
                  </a:extLst>
                </p:cNvPr>
                <p:cNvPicPr/>
                <p:nvPr/>
              </p:nvPicPr>
              <p:blipFill>
                <a:blip r:embed="rId381"/>
                <a:stretch>
                  <a:fillRect/>
                </a:stretch>
              </p:blipFill>
              <p:spPr>
                <a:xfrm>
                  <a:off x="330612" y="4157353"/>
                  <a:ext cx="3649320" cy="9162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82">
            <p14:nvContentPartPr>
              <p14:cNvPr id="371" name="Entrada de lápiz 370">
                <a:extLst>
                  <a:ext uri="{FF2B5EF4-FFF2-40B4-BE49-F238E27FC236}">
                    <a16:creationId xmlns:a16="http://schemas.microsoft.com/office/drawing/2014/main" id="{1411AFE8-B114-A33D-5E33-5E9CBEF4B410}"/>
                  </a:ext>
                </a:extLst>
              </p14:cNvPr>
              <p14:cNvContentPartPr/>
              <p14:nvPr/>
            </p14:nvContentPartPr>
            <p14:xfrm>
              <a:off x="4864092" y="664633"/>
              <a:ext cx="185400" cy="18360"/>
            </p14:xfrm>
          </p:contentPart>
        </mc:Choice>
        <mc:Fallback xmlns="">
          <p:pic>
            <p:nvPicPr>
              <p:cNvPr id="371" name="Entrada de lápiz 370">
                <a:extLst>
                  <a:ext uri="{FF2B5EF4-FFF2-40B4-BE49-F238E27FC236}">
                    <a16:creationId xmlns:a16="http://schemas.microsoft.com/office/drawing/2014/main" id="{1411AFE8-B114-A33D-5E33-5E9CBEF4B410}"/>
                  </a:ext>
                </a:extLst>
              </p:cNvPr>
              <p:cNvPicPr/>
              <p:nvPr/>
            </p:nvPicPr>
            <p:blipFill>
              <a:blip r:embed="rId383"/>
              <a:stretch>
                <a:fillRect/>
              </a:stretch>
            </p:blipFill>
            <p:spPr>
              <a:xfrm>
                <a:off x="4856532" y="657073"/>
                <a:ext cx="200520" cy="33480"/>
              </a:xfrm>
              <a:prstGeom prst="rect">
                <a:avLst/>
              </a:prstGeom>
            </p:spPr>
          </p:pic>
        </mc:Fallback>
      </mc:AlternateContent>
      <p:grpSp>
        <p:nvGrpSpPr>
          <p:cNvPr id="383" name="Grupo 382">
            <a:extLst>
              <a:ext uri="{FF2B5EF4-FFF2-40B4-BE49-F238E27FC236}">
                <a16:creationId xmlns:a16="http://schemas.microsoft.com/office/drawing/2014/main" id="{A7682376-40D2-C2AD-DB8C-9D809613022A}"/>
              </a:ext>
            </a:extLst>
          </p:cNvPr>
          <p:cNvGrpSpPr/>
          <p:nvPr/>
        </p:nvGrpSpPr>
        <p:grpSpPr>
          <a:xfrm>
            <a:off x="2817132" y="22753"/>
            <a:ext cx="4828680" cy="449640"/>
            <a:chOff x="2817132" y="22753"/>
            <a:chExt cx="4828680" cy="449640"/>
          </a:xfrm>
        </p:grpSpPr>
        <mc:AlternateContent xmlns:mc="http://schemas.openxmlformats.org/markup-compatibility/2006" xmlns:p14="http://schemas.microsoft.com/office/powerpoint/2010/main">
          <mc:Choice Requires="p14">
            <p:contentPart p14:bwMode="auto" r:id="rId384">
              <p14:nvContentPartPr>
                <p14:cNvPr id="352" name="Entrada de lápiz 351">
                  <a:extLst>
                    <a:ext uri="{FF2B5EF4-FFF2-40B4-BE49-F238E27FC236}">
                      <a16:creationId xmlns:a16="http://schemas.microsoft.com/office/drawing/2014/main" id="{1C87E78D-D9F9-2433-F2F2-769C4C3B877C}"/>
                    </a:ext>
                  </a:extLst>
                </p14:cNvPr>
                <p14:cNvContentPartPr/>
                <p14:nvPr/>
              </p14:nvContentPartPr>
              <p14:xfrm>
                <a:off x="2817132" y="181153"/>
                <a:ext cx="90720" cy="255240"/>
              </p14:xfrm>
            </p:contentPart>
          </mc:Choice>
          <mc:Fallback xmlns="">
            <p:pic>
              <p:nvPicPr>
                <p:cNvPr id="352" name="Entrada de lápiz 351">
                  <a:extLst>
                    <a:ext uri="{FF2B5EF4-FFF2-40B4-BE49-F238E27FC236}">
                      <a16:creationId xmlns:a16="http://schemas.microsoft.com/office/drawing/2014/main" id="{1C87E78D-D9F9-2433-F2F2-769C4C3B877C}"/>
                    </a:ext>
                  </a:extLst>
                </p:cNvPr>
                <p:cNvPicPr/>
                <p:nvPr/>
              </p:nvPicPr>
              <p:blipFill>
                <a:blip r:embed="rId385"/>
                <a:stretch>
                  <a:fillRect/>
                </a:stretch>
              </p:blipFill>
              <p:spPr>
                <a:xfrm>
                  <a:off x="2809572" y="173593"/>
                  <a:ext cx="105480" cy="270360"/>
                </a:xfrm>
                <a:prstGeom prst="rect">
                  <a:avLst/>
                </a:prstGeom>
              </p:spPr>
            </p:pic>
          </mc:Fallback>
        </mc:AlternateContent>
        <mc:AlternateContent xmlns:mc="http://schemas.openxmlformats.org/markup-compatibility/2006" xmlns:p14="http://schemas.microsoft.com/office/powerpoint/2010/main">
          <mc:Choice Requires="p14">
            <p:contentPart p14:bwMode="auto" r:id="rId386">
              <p14:nvContentPartPr>
                <p14:cNvPr id="353" name="Entrada de lápiz 352">
                  <a:extLst>
                    <a:ext uri="{FF2B5EF4-FFF2-40B4-BE49-F238E27FC236}">
                      <a16:creationId xmlns:a16="http://schemas.microsoft.com/office/drawing/2014/main" id="{CE624DCD-0F11-24E6-6C52-D7BCA11480D9}"/>
                    </a:ext>
                  </a:extLst>
                </p14:cNvPr>
                <p14:cNvContentPartPr/>
                <p14:nvPr/>
              </p14:nvContentPartPr>
              <p14:xfrm>
                <a:off x="3052572" y="168913"/>
                <a:ext cx="199800" cy="230760"/>
              </p14:xfrm>
            </p:contentPart>
          </mc:Choice>
          <mc:Fallback xmlns="">
            <p:pic>
              <p:nvPicPr>
                <p:cNvPr id="353" name="Entrada de lápiz 352">
                  <a:extLst>
                    <a:ext uri="{FF2B5EF4-FFF2-40B4-BE49-F238E27FC236}">
                      <a16:creationId xmlns:a16="http://schemas.microsoft.com/office/drawing/2014/main" id="{CE624DCD-0F11-24E6-6C52-D7BCA11480D9}"/>
                    </a:ext>
                  </a:extLst>
                </p:cNvPr>
                <p:cNvPicPr/>
                <p:nvPr/>
              </p:nvPicPr>
              <p:blipFill>
                <a:blip r:embed="rId387"/>
                <a:stretch>
                  <a:fillRect/>
                </a:stretch>
              </p:blipFill>
              <p:spPr>
                <a:xfrm>
                  <a:off x="3045012" y="161353"/>
                  <a:ext cx="214920" cy="245880"/>
                </a:xfrm>
                <a:prstGeom prst="rect">
                  <a:avLst/>
                </a:prstGeom>
              </p:spPr>
            </p:pic>
          </mc:Fallback>
        </mc:AlternateContent>
        <mc:AlternateContent xmlns:mc="http://schemas.openxmlformats.org/markup-compatibility/2006" xmlns:p14="http://schemas.microsoft.com/office/powerpoint/2010/main">
          <mc:Choice Requires="p14">
            <p:contentPart p14:bwMode="auto" r:id="rId388">
              <p14:nvContentPartPr>
                <p14:cNvPr id="354" name="Entrada de lápiz 353">
                  <a:extLst>
                    <a:ext uri="{FF2B5EF4-FFF2-40B4-BE49-F238E27FC236}">
                      <a16:creationId xmlns:a16="http://schemas.microsoft.com/office/drawing/2014/main" id="{09436352-3548-5D4E-A770-74613744AF83}"/>
                    </a:ext>
                  </a:extLst>
                </p14:cNvPr>
                <p14:cNvContentPartPr/>
                <p14:nvPr/>
              </p14:nvContentPartPr>
              <p14:xfrm>
                <a:off x="3323292" y="142273"/>
                <a:ext cx="136440" cy="282960"/>
              </p14:xfrm>
            </p:contentPart>
          </mc:Choice>
          <mc:Fallback xmlns="">
            <p:pic>
              <p:nvPicPr>
                <p:cNvPr id="354" name="Entrada de lápiz 353">
                  <a:extLst>
                    <a:ext uri="{FF2B5EF4-FFF2-40B4-BE49-F238E27FC236}">
                      <a16:creationId xmlns:a16="http://schemas.microsoft.com/office/drawing/2014/main" id="{09436352-3548-5D4E-A770-74613744AF83}"/>
                    </a:ext>
                  </a:extLst>
                </p:cNvPr>
                <p:cNvPicPr/>
                <p:nvPr/>
              </p:nvPicPr>
              <p:blipFill>
                <a:blip r:embed="rId389"/>
                <a:stretch>
                  <a:fillRect/>
                </a:stretch>
              </p:blipFill>
              <p:spPr>
                <a:xfrm>
                  <a:off x="3315732" y="134713"/>
                  <a:ext cx="151560" cy="298080"/>
                </a:xfrm>
                <a:prstGeom prst="rect">
                  <a:avLst/>
                </a:prstGeom>
              </p:spPr>
            </p:pic>
          </mc:Fallback>
        </mc:AlternateContent>
        <mc:AlternateContent xmlns:mc="http://schemas.openxmlformats.org/markup-compatibility/2006" xmlns:p14="http://schemas.microsoft.com/office/powerpoint/2010/main">
          <mc:Choice Requires="p14">
            <p:contentPart p14:bwMode="auto" r:id="rId390">
              <p14:nvContentPartPr>
                <p14:cNvPr id="355" name="Entrada de lápiz 354">
                  <a:extLst>
                    <a:ext uri="{FF2B5EF4-FFF2-40B4-BE49-F238E27FC236}">
                      <a16:creationId xmlns:a16="http://schemas.microsoft.com/office/drawing/2014/main" id="{C100A2E4-506D-E668-DBB3-0C43E053093F}"/>
                    </a:ext>
                  </a:extLst>
                </p14:cNvPr>
                <p14:cNvContentPartPr/>
                <p14:nvPr/>
              </p14:nvContentPartPr>
              <p14:xfrm>
                <a:off x="3358932" y="182593"/>
                <a:ext cx="172440" cy="166320"/>
              </p14:xfrm>
            </p:contentPart>
          </mc:Choice>
          <mc:Fallback xmlns="">
            <p:pic>
              <p:nvPicPr>
                <p:cNvPr id="355" name="Entrada de lápiz 354">
                  <a:extLst>
                    <a:ext uri="{FF2B5EF4-FFF2-40B4-BE49-F238E27FC236}">
                      <a16:creationId xmlns:a16="http://schemas.microsoft.com/office/drawing/2014/main" id="{C100A2E4-506D-E668-DBB3-0C43E053093F}"/>
                    </a:ext>
                  </a:extLst>
                </p:cNvPr>
                <p:cNvPicPr/>
                <p:nvPr/>
              </p:nvPicPr>
              <p:blipFill>
                <a:blip r:embed="rId391"/>
                <a:stretch>
                  <a:fillRect/>
                </a:stretch>
              </p:blipFill>
              <p:spPr>
                <a:xfrm>
                  <a:off x="3351372" y="175033"/>
                  <a:ext cx="187560" cy="181440"/>
                </a:xfrm>
                <a:prstGeom prst="rect">
                  <a:avLst/>
                </a:prstGeom>
              </p:spPr>
            </p:pic>
          </mc:Fallback>
        </mc:AlternateContent>
        <mc:AlternateContent xmlns:mc="http://schemas.openxmlformats.org/markup-compatibility/2006" xmlns:p14="http://schemas.microsoft.com/office/powerpoint/2010/main">
          <mc:Choice Requires="p14">
            <p:contentPart p14:bwMode="auto" r:id="rId392">
              <p14:nvContentPartPr>
                <p14:cNvPr id="356" name="Entrada de lápiz 355">
                  <a:extLst>
                    <a:ext uri="{FF2B5EF4-FFF2-40B4-BE49-F238E27FC236}">
                      <a16:creationId xmlns:a16="http://schemas.microsoft.com/office/drawing/2014/main" id="{C9E27AFC-2DDE-27EC-E529-1B7C72C93E2A}"/>
                    </a:ext>
                  </a:extLst>
                </p14:cNvPr>
                <p14:cNvContentPartPr/>
                <p14:nvPr/>
              </p14:nvContentPartPr>
              <p14:xfrm>
                <a:off x="3716412" y="154513"/>
                <a:ext cx="157680" cy="129960"/>
              </p14:xfrm>
            </p:contentPart>
          </mc:Choice>
          <mc:Fallback xmlns="">
            <p:pic>
              <p:nvPicPr>
                <p:cNvPr id="356" name="Entrada de lápiz 355">
                  <a:extLst>
                    <a:ext uri="{FF2B5EF4-FFF2-40B4-BE49-F238E27FC236}">
                      <a16:creationId xmlns:a16="http://schemas.microsoft.com/office/drawing/2014/main" id="{C9E27AFC-2DDE-27EC-E529-1B7C72C93E2A}"/>
                    </a:ext>
                  </a:extLst>
                </p:cNvPr>
                <p:cNvPicPr/>
                <p:nvPr/>
              </p:nvPicPr>
              <p:blipFill>
                <a:blip r:embed="rId393"/>
                <a:stretch>
                  <a:fillRect/>
                </a:stretch>
              </p:blipFill>
              <p:spPr>
                <a:xfrm>
                  <a:off x="3708852" y="146953"/>
                  <a:ext cx="172800" cy="145080"/>
                </a:xfrm>
                <a:prstGeom prst="rect">
                  <a:avLst/>
                </a:prstGeom>
              </p:spPr>
            </p:pic>
          </mc:Fallback>
        </mc:AlternateContent>
        <mc:AlternateContent xmlns:mc="http://schemas.openxmlformats.org/markup-compatibility/2006" xmlns:p14="http://schemas.microsoft.com/office/powerpoint/2010/main">
          <mc:Choice Requires="p14">
            <p:contentPart p14:bwMode="auto" r:id="rId394">
              <p14:nvContentPartPr>
                <p14:cNvPr id="357" name="Entrada de lápiz 356">
                  <a:extLst>
                    <a:ext uri="{FF2B5EF4-FFF2-40B4-BE49-F238E27FC236}">
                      <a16:creationId xmlns:a16="http://schemas.microsoft.com/office/drawing/2014/main" id="{85BFE4B8-29B7-7597-5C9B-7E4FA86D235C}"/>
                    </a:ext>
                  </a:extLst>
                </p14:cNvPr>
                <p14:cNvContentPartPr/>
                <p14:nvPr/>
              </p14:nvContentPartPr>
              <p14:xfrm>
                <a:off x="3760332" y="316153"/>
                <a:ext cx="142560" cy="37800"/>
              </p14:xfrm>
            </p:contentPart>
          </mc:Choice>
          <mc:Fallback xmlns="">
            <p:pic>
              <p:nvPicPr>
                <p:cNvPr id="357" name="Entrada de lápiz 356">
                  <a:extLst>
                    <a:ext uri="{FF2B5EF4-FFF2-40B4-BE49-F238E27FC236}">
                      <a16:creationId xmlns:a16="http://schemas.microsoft.com/office/drawing/2014/main" id="{85BFE4B8-29B7-7597-5C9B-7E4FA86D235C}"/>
                    </a:ext>
                  </a:extLst>
                </p:cNvPr>
                <p:cNvPicPr/>
                <p:nvPr/>
              </p:nvPicPr>
              <p:blipFill>
                <a:blip r:embed="rId395"/>
                <a:stretch>
                  <a:fillRect/>
                </a:stretch>
              </p:blipFill>
              <p:spPr>
                <a:xfrm>
                  <a:off x="3752772" y="308593"/>
                  <a:ext cx="157680" cy="52920"/>
                </a:xfrm>
                <a:prstGeom prst="rect">
                  <a:avLst/>
                </a:prstGeom>
              </p:spPr>
            </p:pic>
          </mc:Fallback>
        </mc:AlternateContent>
        <mc:AlternateContent xmlns:mc="http://schemas.openxmlformats.org/markup-compatibility/2006" xmlns:p14="http://schemas.microsoft.com/office/powerpoint/2010/main">
          <mc:Choice Requires="p14">
            <p:contentPart p14:bwMode="auto" r:id="rId396">
              <p14:nvContentPartPr>
                <p14:cNvPr id="358" name="Entrada de lápiz 357">
                  <a:extLst>
                    <a:ext uri="{FF2B5EF4-FFF2-40B4-BE49-F238E27FC236}">
                      <a16:creationId xmlns:a16="http://schemas.microsoft.com/office/drawing/2014/main" id="{A49C133F-5712-E661-00A4-34FF7D3EC59D}"/>
                    </a:ext>
                  </a:extLst>
                </p14:cNvPr>
                <p14:cNvContentPartPr/>
                <p14:nvPr/>
              </p14:nvContentPartPr>
              <p14:xfrm>
                <a:off x="4014852" y="151993"/>
                <a:ext cx="156960" cy="207720"/>
              </p14:xfrm>
            </p:contentPart>
          </mc:Choice>
          <mc:Fallback xmlns="">
            <p:pic>
              <p:nvPicPr>
                <p:cNvPr id="358" name="Entrada de lápiz 357">
                  <a:extLst>
                    <a:ext uri="{FF2B5EF4-FFF2-40B4-BE49-F238E27FC236}">
                      <a16:creationId xmlns:a16="http://schemas.microsoft.com/office/drawing/2014/main" id="{A49C133F-5712-E661-00A4-34FF7D3EC59D}"/>
                    </a:ext>
                  </a:extLst>
                </p:cNvPr>
                <p:cNvPicPr/>
                <p:nvPr/>
              </p:nvPicPr>
              <p:blipFill>
                <a:blip r:embed="rId397"/>
                <a:stretch>
                  <a:fillRect/>
                </a:stretch>
              </p:blipFill>
              <p:spPr>
                <a:xfrm>
                  <a:off x="4007292" y="144433"/>
                  <a:ext cx="172080" cy="222840"/>
                </a:xfrm>
                <a:prstGeom prst="rect">
                  <a:avLst/>
                </a:prstGeom>
              </p:spPr>
            </p:pic>
          </mc:Fallback>
        </mc:AlternateContent>
        <mc:AlternateContent xmlns:mc="http://schemas.openxmlformats.org/markup-compatibility/2006" xmlns:p14="http://schemas.microsoft.com/office/powerpoint/2010/main">
          <mc:Choice Requires="p14">
            <p:contentPart p14:bwMode="auto" r:id="rId398">
              <p14:nvContentPartPr>
                <p14:cNvPr id="359" name="Entrada de lápiz 358">
                  <a:extLst>
                    <a:ext uri="{FF2B5EF4-FFF2-40B4-BE49-F238E27FC236}">
                      <a16:creationId xmlns:a16="http://schemas.microsoft.com/office/drawing/2014/main" id="{EBEFD71A-BEDC-8F10-4010-1E2CF504F13F}"/>
                    </a:ext>
                  </a:extLst>
                </p14:cNvPr>
                <p14:cNvContentPartPr/>
                <p14:nvPr/>
              </p14:nvContentPartPr>
              <p14:xfrm>
                <a:off x="4258572" y="58393"/>
                <a:ext cx="191520" cy="352080"/>
              </p14:xfrm>
            </p:contentPart>
          </mc:Choice>
          <mc:Fallback xmlns="">
            <p:pic>
              <p:nvPicPr>
                <p:cNvPr id="359" name="Entrada de lápiz 358">
                  <a:extLst>
                    <a:ext uri="{FF2B5EF4-FFF2-40B4-BE49-F238E27FC236}">
                      <a16:creationId xmlns:a16="http://schemas.microsoft.com/office/drawing/2014/main" id="{EBEFD71A-BEDC-8F10-4010-1E2CF504F13F}"/>
                    </a:ext>
                  </a:extLst>
                </p:cNvPr>
                <p:cNvPicPr/>
                <p:nvPr/>
              </p:nvPicPr>
              <p:blipFill>
                <a:blip r:embed="rId399"/>
                <a:stretch>
                  <a:fillRect/>
                </a:stretch>
              </p:blipFill>
              <p:spPr>
                <a:xfrm>
                  <a:off x="4251012" y="50833"/>
                  <a:ext cx="206640" cy="367200"/>
                </a:xfrm>
                <a:prstGeom prst="rect">
                  <a:avLst/>
                </a:prstGeom>
              </p:spPr>
            </p:pic>
          </mc:Fallback>
        </mc:AlternateContent>
        <mc:AlternateContent xmlns:mc="http://schemas.openxmlformats.org/markup-compatibility/2006" xmlns:p14="http://schemas.microsoft.com/office/powerpoint/2010/main">
          <mc:Choice Requires="p14">
            <p:contentPart p14:bwMode="auto" r:id="rId400">
              <p14:nvContentPartPr>
                <p14:cNvPr id="360" name="Entrada de lápiz 359">
                  <a:extLst>
                    <a:ext uri="{FF2B5EF4-FFF2-40B4-BE49-F238E27FC236}">
                      <a16:creationId xmlns:a16="http://schemas.microsoft.com/office/drawing/2014/main" id="{9F23A4F0-E69B-25B4-989A-7CC2B41242C8}"/>
                    </a:ext>
                  </a:extLst>
                </p14:cNvPr>
                <p14:cNvContentPartPr/>
                <p14:nvPr/>
              </p14:nvContentPartPr>
              <p14:xfrm>
                <a:off x="4589772" y="217873"/>
                <a:ext cx="117720" cy="11520"/>
              </p14:xfrm>
            </p:contentPart>
          </mc:Choice>
          <mc:Fallback xmlns="">
            <p:pic>
              <p:nvPicPr>
                <p:cNvPr id="360" name="Entrada de lápiz 359">
                  <a:extLst>
                    <a:ext uri="{FF2B5EF4-FFF2-40B4-BE49-F238E27FC236}">
                      <a16:creationId xmlns:a16="http://schemas.microsoft.com/office/drawing/2014/main" id="{9F23A4F0-E69B-25B4-989A-7CC2B41242C8}"/>
                    </a:ext>
                  </a:extLst>
                </p:cNvPr>
                <p:cNvPicPr/>
                <p:nvPr/>
              </p:nvPicPr>
              <p:blipFill>
                <a:blip r:embed="rId401"/>
                <a:stretch>
                  <a:fillRect/>
                </a:stretch>
              </p:blipFill>
              <p:spPr>
                <a:xfrm>
                  <a:off x="4582212" y="210313"/>
                  <a:ext cx="132840" cy="26640"/>
                </a:xfrm>
                <a:prstGeom prst="rect">
                  <a:avLst/>
                </a:prstGeom>
              </p:spPr>
            </p:pic>
          </mc:Fallback>
        </mc:AlternateContent>
        <mc:AlternateContent xmlns:mc="http://schemas.openxmlformats.org/markup-compatibility/2006" xmlns:p14="http://schemas.microsoft.com/office/powerpoint/2010/main">
          <mc:Choice Requires="p14">
            <p:contentPart p14:bwMode="auto" r:id="rId402">
              <p14:nvContentPartPr>
                <p14:cNvPr id="361" name="Entrada de lápiz 360">
                  <a:extLst>
                    <a:ext uri="{FF2B5EF4-FFF2-40B4-BE49-F238E27FC236}">
                      <a16:creationId xmlns:a16="http://schemas.microsoft.com/office/drawing/2014/main" id="{A4A59E5B-859F-002C-F6F4-B2C6266D8A3E}"/>
                    </a:ext>
                  </a:extLst>
                </p14:cNvPr>
                <p14:cNvContentPartPr/>
                <p14:nvPr/>
              </p14:nvContentPartPr>
              <p14:xfrm>
                <a:off x="4623972" y="311473"/>
                <a:ext cx="191520" cy="42480"/>
              </p14:xfrm>
            </p:contentPart>
          </mc:Choice>
          <mc:Fallback xmlns="">
            <p:pic>
              <p:nvPicPr>
                <p:cNvPr id="361" name="Entrada de lápiz 360">
                  <a:extLst>
                    <a:ext uri="{FF2B5EF4-FFF2-40B4-BE49-F238E27FC236}">
                      <a16:creationId xmlns:a16="http://schemas.microsoft.com/office/drawing/2014/main" id="{A4A59E5B-859F-002C-F6F4-B2C6266D8A3E}"/>
                    </a:ext>
                  </a:extLst>
                </p:cNvPr>
                <p:cNvPicPr/>
                <p:nvPr/>
              </p:nvPicPr>
              <p:blipFill>
                <a:blip r:embed="rId403"/>
                <a:stretch>
                  <a:fillRect/>
                </a:stretch>
              </p:blipFill>
              <p:spPr>
                <a:xfrm>
                  <a:off x="4616412" y="303913"/>
                  <a:ext cx="206640" cy="57600"/>
                </a:xfrm>
                <a:prstGeom prst="rect">
                  <a:avLst/>
                </a:prstGeom>
              </p:spPr>
            </p:pic>
          </mc:Fallback>
        </mc:AlternateContent>
        <mc:AlternateContent xmlns:mc="http://schemas.openxmlformats.org/markup-compatibility/2006" xmlns:p14="http://schemas.microsoft.com/office/powerpoint/2010/main">
          <mc:Choice Requires="p14">
            <p:contentPart p14:bwMode="auto" r:id="rId404">
              <p14:nvContentPartPr>
                <p14:cNvPr id="362" name="Entrada de lápiz 361">
                  <a:extLst>
                    <a:ext uri="{FF2B5EF4-FFF2-40B4-BE49-F238E27FC236}">
                      <a16:creationId xmlns:a16="http://schemas.microsoft.com/office/drawing/2014/main" id="{5D12ABD6-7F07-CA77-5D03-D75C7A8D24EE}"/>
                    </a:ext>
                  </a:extLst>
                </p14:cNvPr>
                <p14:cNvContentPartPr/>
                <p14:nvPr/>
              </p14:nvContentPartPr>
              <p14:xfrm>
                <a:off x="5034372" y="291673"/>
                <a:ext cx="61200" cy="46080"/>
              </p14:xfrm>
            </p:contentPart>
          </mc:Choice>
          <mc:Fallback xmlns="">
            <p:pic>
              <p:nvPicPr>
                <p:cNvPr id="362" name="Entrada de lápiz 361">
                  <a:extLst>
                    <a:ext uri="{FF2B5EF4-FFF2-40B4-BE49-F238E27FC236}">
                      <a16:creationId xmlns:a16="http://schemas.microsoft.com/office/drawing/2014/main" id="{5D12ABD6-7F07-CA77-5D03-D75C7A8D24EE}"/>
                    </a:ext>
                  </a:extLst>
                </p:cNvPr>
                <p:cNvPicPr/>
                <p:nvPr/>
              </p:nvPicPr>
              <p:blipFill>
                <a:blip r:embed="rId405"/>
                <a:stretch>
                  <a:fillRect/>
                </a:stretch>
              </p:blipFill>
              <p:spPr>
                <a:xfrm>
                  <a:off x="5026812" y="284113"/>
                  <a:ext cx="75960" cy="60840"/>
                </a:xfrm>
                <a:prstGeom prst="rect">
                  <a:avLst/>
                </a:prstGeom>
              </p:spPr>
            </p:pic>
          </mc:Fallback>
        </mc:AlternateContent>
        <mc:AlternateContent xmlns:mc="http://schemas.openxmlformats.org/markup-compatibility/2006" xmlns:p14="http://schemas.microsoft.com/office/powerpoint/2010/main">
          <mc:Choice Requires="p14">
            <p:contentPart p14:bwMode="auto" r:id="rId406">
              <p14:nvContentPartPr>
                <p14:cNvPr id="363" name="Entrada de lápiz 362">
                  <a:extLst>
                    <a:ext uri="{FF2B5EF4-FFF2-40B4-BE49-F238E27FC236}">
                      <a16:creationId xmlns:a16="http://schemas.microsoft.com/office/drawing/2014/main" id="{60B8E288-90CA-670E-9E09-0AA0AB5C5A1B}"/>
                    </a:ext>
                  </a:extLst>
                </p14:cNvPr>
                <p14:cNvContentPartPr/>
                <p14:nvPr/>
              </p14:nvContentPartPr>
              <p14:xfrm>
                <a:off x="5121132" y="161713"/>
                <a:ext cx="152280" cy="207000"/>
              </p14:xfrm>
            </p:contentPart>
          </mc:Choice>
          <mc:Fallback xmlns="">
            <p:pic>
              <p:nvPicPr>
                <p:cNvPr id="363" name="Entrada de lápiz 362">
                  <a:extLst>
                    <a:ext uri="{FF2B5EF4-FFF2-40B4-BE49-F238E27FC236}">
                      <a16:creationId xmlns:a16="http://schemas.microsoft.com/office/drawing/2014/main" id="{60B8E288-90CA-670E-9E09-0AA0AB5C5A1B}"/>
                    </a:ext>
                  </a:extLst>
                </p:cNvPr>
                <p:cNvPicPr/>
                <p:nvPr/>
              </p:nvPicPr>
              <p:blipFill>
                <a:blip r:embed="rId407"/>
                <a:stretch>
                  <a:fillRect/>
                </a:stretch>
              </p:blipFill>
              <p:spPr>
                <a:xfrm>
                  <a:off x="5113932" y="154153"/>
                  <a:ext cx="167400" cy="222120"/>
                </a:xfrm>
                <a:prstGeom prst="rect">
                  <a:avLst/>
                </a:prstGeom>
              </p:spPr>
            </p:pic>
          </mc:Fallback>
        </mc:AlternateContent>
        <mc:AlternateContent xmlns:mc="http://schemas.openxmlformats.org/markup-compatibility/2006" xmlns:p14="http://schemas.microsoft.com/office/powerpoint/2010/main">
          <mc:Choice Requires="p14">
            <p:contentPart p14:bwMode="auto" r:id="rId408">
              <p14:nvContentPartPr>
                <p14:cNvPr id="364" name="Entrada de lápiz 363">
                  <a:extLst>
                    <a:ext uri="{FF2B5EF4-FFF2-40B4-BE49-F238E27FC236}">
                      <a16:creationId xmlns:a16="http://schemas.microsoft.com/office/drawing/2014/main" id="{E2B613F3-5CD2-4CC8-F889-8571D4401072}"/>
                    </a:ext>
                  </a:extLst>
                </p14:cNvPr>
                <p14:cNvContentPartPr/>
                <p14:nvPr/>
              </p14:nvContentPartPr>
              <p14:xfrm>
                <a:off x="5287812" y="146593"/>
                <a:ext cx="164160" cy="223200"/>
              </p14:xfrm>
            </p:contentPart>
          </mc:Choice>
          <mc:Fallback xmlns="">
            <p:pic>
              <p:nvPicPr>
                <p:cNvPr id="364" name="Entrada de lápiz 363">
                  <a:extLst>
                    <a:ext uri="{FF2B5EF4-FFF2-40B4-BE49-F238E27FC236}">
                      <a16:creationId xmlns:a16="http://schemas.microsoft.com/office/drawing/2014/main" id="{E2B613F3-5CD2-4CC8-F889-8571D4401072}"/>
                    </a:ext>
                  </a:extLst>
                </p:cNvPr>
                <p:cNvPicPr/>
                <p:nvPr/>
              </p:nvPicPr>
              <p:blipFill>
                <a:blip r:embed="rId409"/>
                <a:stretch>
                  <a:fillRect/>
                </a:stretch>
              </p:blipFill>
              <p:spPr>
                <a:xfrm>
                  <a:off x="5280252" y="139033"/>
                  <a:ext cx="179280" cy="238320"/>
                </a:xfrm>
                <a:prstGeom prst="rect">
                  <a:avLst/>
                </a:prstGeom>
              </p:spPr>
            </p:pic>
          </mc:Fallback>
        </mc:AlternateContent>
        <mc:AlternateContent xmlns:mc="http://schemas.openxmlformats.org/markup-compatibility/2006" xmlns:p14="http://schemas.microsoft.com/office/powerpoint/2010/main">
          <mc:Choice Requires="p14">
            <p:contentPart p14:bwMode="auto" r:id="rId410">
              <p14:nvContentPartPr>
                <p14:cNvPr id="365" name="Entrada de lápiz 364">
                  <a:extLst>
                    <a:ext uri="{FF2B5EF4-FFF2-40B4-BE49-F238E27FC236}">
                      <a16:creationId xmlns:a16="http://schemas.microsoft.com/office/drawing/2014/main" id="{2D30ADD5-E455-E673-F881-507B83254C84}"/>
                    </a:ext>
                  </a:extLst>
                </p14:cNvPr>
                <p14:cNvContentPartPr/>
                <p14:nvPr/>
              </p14:nvContentPartPr>
              <p14:xfrm>
                <a:off x="5567532" y="119953"/>
                <a:ext cx="89280" cy="210240"/>
              </p14:xfrm>
            </p:contentPart>
          </mc:Choice>
          <mc:Fallback xmlns="">
            <p:pic>
              <p:nvPicPr>
                <p:cNvPr id="365" name="Entrada de lápiz 364">
                  <a:extLst>
                    <a:ext uri="{FF2B5EF4-FFF2-40B4-BE49-F238E27FC236}">
                      <a16:creationId xmlns:a16="http://schemas.microsoft.com/office/drawing/2014/main" id="{2D30ADD5-E455-E673-F881-507B83254C84}"/>
                    </a:ext>
                  </a:extLst>
                </p:cNvPr>
                <p:cNvPicPr/>
                <p:nvPr/>
              </p:nvPicPr>
              <p:blipFill>
                <a:blip r:embed="rId411"/>
                <a:stretch>
                  <a:fillRect/>
                </a:stretch>
              </p:blipFill>
              <p:spPr>
                <a:xfrm>
                  <a:off x="5559972" y="112393"/>
                  <a:ext cx="104400" cy="225360"/>
                </a:xfrm>
                <a:prstGeom prst="rect">
                  <a:avLst/>
                </a:prstGeom>
              </p:spPr>
            </p:pic>
          </mc:Fallback>
        </mc:AlternateContent>
        <mc:AlternateContent xmlns:mc="http://schemas.openxmlformats.org/markup-compatibility/2006" xmlns:p14="http://schemas.microsoft.com/office/powerpoint/2010/main">
          <mc:Choice Requires="p14">
            <p:contentPart p14:bwMode="auto" r:id="rId412">
              <p14:nvContentPartPr>
                <p14:cNvPr id="366" name="Entrada de lápiz 365">
                  <a:extLst>
                    <a:ext uri="{FF2B5EF4-FFF2-40B4-BE49-F238E27FC236}">
                      <a16:creationId xmlns:a16="http://schemas.microsoft.com/office/drawing/2014/main" id="{B78BA669-FB56-3C9B-3A42-1A2BE1FBE9C6}"/>
                    </a:ext>
                  </a:extLst>
                </p14:cNvPr>
                <p14:cNvContentPartPr/>
                <p14:nvPr/>
              </p14:nvContentPartPr>
              <p14:xfrm>
                <a:off x="5743212" y="113113"/>
                <a:ext cx="87480" cy="124920"/>
              </p14:xfrm>
            </p:contentPart>
          </mc:Choice>
          <mc:Fallback xmlns="">
            <p:pic>
              <p:nvPicPr>
                <p:cNvPr id="366" name="Entrada de lápiz 365">
                  <a:extLst>
                    <a:ext uri="{FF2B5EF4-FFF2-40B4-BE49-F238E27FC236}">
                      <a16:creationId xmlns:a16="http://schemas.microsoft.com/office/drawing/2014/main" id="{B78BA669-FB56-3C9B-3A42-1A2BE1FBE9C6}"/>
                    </a:ext>
                  </a:extLst>
                </p:cNvPr>
                <p:cNvPicPr/>
                <p:nvPr/>
              </p:nvPicPr>
              <p:blipFill>
                <a:blip r:embed="rId413"/>
                <a:stretch>
                  <a:fillRect/>
                </a:stretch>
              </p:blipFill>
              <p:spPr>
                <a:xfrm>
                  <a:off x="5735652" y="105913"/>
                  <a:ext cx="10224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414">
              <p14:nvContentPartPr>
                <p14:cNvPr id="367" name="Entrada de lápiz 366">
                  <a:extLst>
                    <a:ext uri="{FF2B5EF4-FFF2-40B4-BE49-F238E27FC236}">
                      <a16:creationId xmlns:a16="http://schemas.microsoft.com/office/drawing/2014/main" id="{3FFB41DF-CB13-B629-E5BC-4EB28A07C4A2}"/>
                    </a:ext>
                  </a:extLst>
                </p14:cNvPr>
                <p14:cNvContentPartPr/>
                <p14:nvPr/>
              </p14:nvContentPartPr>
              <p14:xfrm>
                <a:off x="5832492" y="22753"/>
                <a:ext cx="68040" cy="276120"/>
              </p14:xfrm>
            </p:contentPart>
          </mc:Choice>
          <mc:Fallback xmlns="">
            <p:pic>
              <p:nvPicPr>
                <p:cNvPr id="367" name="Entrada de lápiz 366">
                  <a:extLst>
                    <a:ext uri="{FF2B5EF4-FFF2-40B4-BE49-F238E27FC236}">
                      <a16:creationId xmlns:a16="http://schemas.microsoft.com/office/drawing/2014/main" id="{3FFB41DF-CB13-B629-E5BC-4EB28A07C4A2}"/>
                    </a:ext>
                  </a:extLst>
                </p:cNvPr>
                <p:cNvPicPr/>
                <p:nvPr/>
              </p:nvPicPr>
              <p:blipFill>
                <a:blip r:embed="rId415"/>
                <a:stretch>
                  <a:fillRect/>
                </a:stretch>
              </p:blipFill>
              <p:spPr>
                <a:xfrm>
                  <a:off x="5824932" y="15193"/>
                  <a:ext cx="83160" cy="291240"/>
                </a:xfrm>
                <a:prstGeom prst="rect">
                  <a:avLst/>
                </a:prstGeom>
              </p:spPr>
            </p:pic>
          </mc:Fallback>
        </mc:AlternateContent>
        <mc:AlternateContent xmlns:mc="http://schemas.openxmlformats.org/markup-compatibility/2006" xmlns:p14="http://schemas.microsoft.com/office/powerpoint/2010/main">
          <mc:Choice Requires="p14">
            <p:contentPart p14:bwMode="auto" r:id="rId416">
              <p14:nvContentPartPr>
                <p14:cNvPr id="372" name="Entrada de lápiz 371">
                  <a:extLst>
                    <a:ext uri="{FF2B5EF4-FFF2-40B4-BE49-F238E27FC236}">
                      <a16:creationId xmlns:a16="http://schemas.microsoft.com/office/drawing/2014/main" id="{0AC2DE58-5C3C-A694-ABD1-EDFD03F519A5}"/>
                    </a:ext>
                  </a:extLst>
                </p14:cNvPr>
                <p14:cNvContentPartPr/>
                <p14:nvPr/>
              </p14:nvContentPartPr>
              <p14:xfrm>
                <a:off x="6081612" y="235153"/>
                <a:ext cx="102600" cy="14400"/>
              </p14:xfrm>
            </p:contentPart>
          </mc:Choice>
          <mc:Fallback xmlns="">
            <p:pic>
              <p:nvPicPr>
                <p:cNvPr id="372" name="Entrada de lápiz 371">
                  <a:extLst>
                    <a:ext uri="{FF2B5EF4-FFF2-40B4-BE49-F238E27FC236}">
                      <a16:creationId xmlns:a16="http://schemas.microsoft.com/office/drawing/2014/main" id="{0AC2DE58-5C3C-A694-ABD1-EDFD03F519A5}"/>
                    </a:ext>
                  </a:extLst>
                </p:cNvPr>
                <p:cNvPicPr/>
                <p:nvPr/>
              </p:nvPicPr>
              <p:blipFill>
                <a:blip r:embed="rId417"/>
                <a:stretch>
                  <a:fillRect/>
                </a:stretch>
              </p:blipFill>
              <p:spPr>
                <a:xfrm>
                  <a:off x="6074052" y="227593"/>
                  <a:ext cx="11772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418">
              <p14:nvContentPartPr>
                <p14:cNvPr id="373" name="Entrada de lápiz 372">
                  <a:extLst>
                    <a:ext uri="{FF2B5EF4-FFF2-40B4-BE49-F238E27FC236}">
                      <a16:creationId xmlns:a16="http://schemas.microsoft.com/office/drawing/2014/main" id="{B0184607-3C54-5B23-83E8-47A35AAF6D20}"/>
                    </a:ext>
                  </a:extLst>
                </p14:cNvPr>
                <p14:cNvContentPartPr/>
                <p14:nvPr/>
              </p14:nvContentPartPr>
              <p14:xfrm>
                <a:off x="6535932" y="341713"/>
                <a:ext cx="43560" cy="23760"/>
              </p14:xfrm>
            </p:contentPart>
          </mc:Choice>
          <mc:Fallback xmlns="">
            <p:pic>
              <p:nvPicPr>
                <p:cNvPr id="373" name="Entrada de lápiz 372">
                  <a:extLst>
                    <a:ext uri="{FF2B5EF4-FFF2-40B4-BE49-F238E27FC236}">
                      <a16:creationId xmlns:a16="http://schemas.microsoft.com/office/drawing/2014/main" id="{B0184607-3C54-5B23-83E8-47A35AAF6D20}"/>
                    </a:ext>
                  </a:extLst>
                </p:cNvPr>
                <p:cNvPicPr/>
                <p:nvPr/>
              </p:nvPicPr>
              <p:blipFill>
                <a:blip r:embed="rId419"/>
                <a:stretch>
                  <a:fillRect/>
                </a:stretch>
              </p:blipFill>
              <p:spPr>
                <a:xfrm>
                  <a:off x="6528732" y="334153"/>
                  <a:ext cx="58320" cy="38880"/>
                </a:xfrm>
                <a:prstGeom prst="rect">
                  <a:avLst/>
                </a:prstGeom>
              </p:spPr>
            </p:pic>
          </mc:Fallback>
        </mc:AlternateContent>
        <mc:AlternateContent xmlns:mc="http://schemas.openxmlformats.org/markup-compatibility/2006" xmlns:p14="http://schemas.microsoft.com/office/powerpoint/2010/main">
          <mc:Choice Requires="p14">
            <p:contentPart p14:bwMode="auto" r:id="rId420">
              <p14:nvContentPartPr>
                <p14:cNvPr id="374" name="Entrada de lápiz 373">
                  <a:extLst>
                    <a:ext uri="{FF2B5EF4-FFF2-40B4-BE49-F238E27FC236}">
                      <a16:creationId xmlns:a16="http://schemas.microsoft.com/office/drawing/2014/main" id="{5618A075-E389-ACF2-DB63-93735DA41ECF}"/>
                    </a:ext>
                  </a:extLst>
                </p14:cNvPr>
                <p14:cNvContentPartPr/>
                <p14:nvPr/>
              </p14:nvContentPartPr>
              <p14:xfrm>
                <a:off x="6646452" y="191233"/>
                <a:ext cx="109080" cy="98640"/>
              </p14:xfrm>
            </p:contentPart>
          </mc:Choice>
          <mc:Fallback xmlns="">
            <p:pic>
              <p:nvPicPr>
                <p:cNvPr id="374" name="Entrada de lápiz 373">
                  <a:extLst>
                    <a:ext uri="{FF2B5EF4-FFF2-40B4-BE49-F238E27FC236}">
                      <a16:creationId xmlns:a16="http://schemas.microsoft.com/office/drawing/2014/main" id="{5618A075-E389-ACF2-DB63-93735DA41ECF}"/>
                    </a:ext>
                  </a:extLst>
                </p:cNvPr>
                <p:cNvPicPr/>
                <p:nvPr/>
              </p:nvPicPr>
              <p:blipFill>
                <a:blip r:embed="rId421"/>
                <a:stretch>
                  <a:fillRect/>
                </a:stretch>
              </p:blipFill>
              <p:spPr>
                <a:xfrm>
                  <a:off x="6638892" y="183673"/>
                  <a:ext cx="124200" cy="113760"/>
                </a:xfrm>
                <a:prstGeom prst="rect">
                  <a:avLst/>
                </a:prstGeom>
              </p:spPr>
            </p:pic>
          </mc:Fallback>
        </mc:AlternateContent>
        <mc:AlternateContent xmlns:mc="http://schemas.openxmlformats.org/markup-compatibility/2006" xmlns:p14="http://schemas.microsoft.com/office/powerpoint/2010/main">
          <mc:Choice Requires="p14">
            <p:contentPart p14:bwMode="auto" r:id="rId422">
              <p14:nvContentPartPr>
                <p14:cNvPr id="375" name="Entrada de lápiz 374">
                  <a:extLst>
                    <a:ext uri="{FF2B5EF4-FFF2-40B4-BE49-F238E27FC236}">
                      <a16:creationId xmlns:a16="http://schemas.microsoft.com/office/drawing/2014/main" id="{31E2C306-2528-A289-55CC-999780F25C3D}"/>
                    </a:ext>
                  </a:extLst>
                </p14:cNvPr>
                <p14:cNvContentPartPr/>
                <p14:nvPr/>
              </p14:nvContentPartPr>
              <p14:xfrm>
                <a:off x="6864252" y="177913"/>
                <a:ext cx="117360" cy="137880"/>
              </p14:xfrm>
            </p:contentPart>
          </mc:Choice>
          <mc:Fallback xmlns="">
            <p:pic>
              <p:nvPicPr>
                <p:cNvPr id="375" name="Entrada de lápiz 374">
                  <a:extLst>
                    <a:ext uri="{FF2B5EF4-FFF2-40B4-BE49-F238E27FC236}">
                      <a16:creationId xmlns:a16="http://schemas.microsoft.com/office/drawing/2014/main" id="{31E2C306-2528-A289-55CC-999780F25C3D}"/>
                    </a:ext>
                  </a:extLst>
                </p:cNvPr>
                <p:cNvPicPr/>
                <p:nvPr/>
              </p:nvPicPr>
              <p:blipFill>
                <a:blip r:embed="rId423"/>
                <a:stretch>
                  <a:fillRect/>
                </a:stretch>
              </p:blipFill>
              <p:spPr>
                <a:xfrm>
                  <a:off x="6856692" y="170353"/>
                  <a:ext cx="132480" cy="153000"/>
                </a:xfrm>
                <a:prstGeom prst="rect">
                  <a:avLst/>
                </a:prstGeom>
              </p:spPr>
            </p:pic>
          </mc:Fallback>
        </mc:AlternateContent>
        <mc:AlternateContent xmlns:mc="http://schemas.openxmlformats.org/markup-compatibility/2006" xmlns:p14="http://schemas.microsoft.com/office/powerpoint/2010/main">
          <mc:Choice Requires="p14">
            <p:contentPart p14:bwMode="auto" r:id="rId424">
              <p14:nvContentPartPr>
                <p14:cNvPr id="376" name="Entrada de lápiz 375">
                  <a:extLst>
                    <a:ext uri="{FF2B5EF4-FFF2-40B4-BE49-F238E27FC236}">
                      <a16:creationId xmlns:a16="http://schemas.microsoft.com/office/drawing/2014/main" id="{F8FCAFF6-41AC-380C-BAFE-05997BC91C9B}"/>
                    </a:ext>
                  </a:extLst>
                </p14:cNvPr>
                <p14:cNvContentPartPr/>
                <p14:nvPr/>
              </p14:nvContentPartPr>
              <p14:xfrm>
                <a:off x="7124172" y="137953"/>
                <a:ext cx="104400" cy="129960"/>
              </p14:xfrm>
            </p:contentPart>
          </mc:Choice>
          <mc:Fallback xmlns="">
            <p:pic>
              <p:nvPicPr>
                <p:cNvPr id="376" name="Entrada de lápiz 375">
                  <a:extLst>
                    <a:ext uri="{FF2B5EF4-FFF2-40B4-BE49-F238E27FC236}">
                      <a16:creationId xmlns:a16="http://schemas.microsoft.com/office/drawing/2014/main" id="{F8FCAFF6-41AC-380C-BAFE-05997BC91C9B}"/>
                    </a:ext>
                  </a:extLst>
                </p:cNvPr>
                <p:cNvPicPr/>
                <p:nvPr/>
              </p:nvPicPr>
              <p:blipFill>
                <a:blip r:embed="rId425"/>
                <a:stretch>
                  <a:fillRect/>
                </a:stretch>
              </p:blipFill>
              <p:spPr>
                <a:xfrm>
                  <a:off x="7116612" y="130393"/>
                  <a:ext cx="119520" cy="145080"/>
                </a:xfrm>
                <a:prstGeom prst="rect">
                  <a:avLst/>
                </a:prstGeom>
              </p:spPr>
            </p:pic>
          </mc:Fallback>
        </mc:AlternateContent>
        <mc:AlternateContent xmlns:mc="http://schemas.openxmlformats.org/markup-compatibility/2006" xmlns:p14="http://schemas.microsoft.com/office/powerpoint/2010/main">
          <mc:Choice Requires="p14">
            <p:contentPart p14:bwMode="auto" r:id="rId426">
              <p14:nvContentPartPr>
                <p14:cNvPr id="377" name="Entrada de lápiz 376">
                  <a:extLst>
                    <a:ext uri="{FF2B5EF4-FFF2-40B4-BE49-F238E27FC236}">
                      <a16:creationId xmlns:a16="http://schemas.microsoft.com/office/drawing/2014/main" id="{610F8E68-961D-9C44-360A-314859CF0531}"/>
                    </a:ext>
                  </a:extLst>
                </p14:cNvPr>
                <p14:cNvContentPartPr/>
                <p14:nvPr/>
              </p14:nvContentPartPr>
              <p14:xfrm>
                <a:off x="7351692" y="132553"/>
                <a:ext cx="83880" cy="60480"/>
              </p14:xfrm>
            </p:contentPart>
          </mc:Choice>
          <mc:Fallback xmlns="">
            <p:pic>
              <p:nvPicPr>
                <p:cNvPr id="377" name="Entrada de lápiz 376">
                  <a:extLst>
                    <a:ext uri="{FF2B5EF4-FFF2-40B4-BE49-F238E27FC236}">
                      <a16:creationId xmlns:a16="http://schemas.microsoft.com/office/drawing/2014/main" id="{610F8E68-961D-9C44-360A-314859CF0531}"/>
                    </a:ext>
                  </a:extLst>
                </p:cNvPr>
                <p:cNvPicPr/>
                <p:nvPr/>
              </p:nvPicPr>
              <p:blipFill>
                <a:blip r:embed="rId427"/>
                <a:stretch>
                  <a:fillRect/>
                </a:stretch>
              </p:blipFill>
              <p:spPr>
                <a:xfrm>
                  <a:off x="7344132" y="124993"/>
                  <a:ext cx="99000" cy="75600"/>
                </a:xfrm>
                <a:prstGeom prst="rect">
                  <a:avLst/>
                </a:prstGeom>
              </p:spPr>
            </p:pic>
          </mc:Fallback>
        </mc:AlternateContent>
        <mc:AlternateContent xmlns:mc="http://schemas.openxmlformats.org/markup-compatibility/2006" xmlns:p14="http://schemas.microsoft.com/office/powerpoint/2010/main">
          <mc:Choice Requires="p14">
            <p:contentPart p14:bwMode="auto" r:id="rId428">
              <p14:nvContentPartPr>
                <p14:cNvPr id="378" name="Entrada de lápiz 377">
                  <a:extLst>
                    <a:ext uri="{FF2B5EF4-FFF2-40B4-BE49-F238E27FC236}">
                      <a16:creationId xmlns:a16="http://schemas.microsoft.com/office/drawing/2014/main" id="{9B149B9A-61FA-C1A4-8FA0-1FD812E81E46}"/>
                    </a:ext>
                  </a:extLst>
                </p14:cNvPr>
                <p14:cNvContentPartPr/>
                <p14:nvPr/>
              </p14:nvContentPartPr>
              <p14:xfrm>
                <a:off x="7438812" y="61273"/>
                <a:ext cx="39600" cy="249120"/>
              </p14:xfrm>
            </p:contentPart>
          </mc:Choice>
          <mc:Fallback xmlns="">
            <p:pic>
              <p:nvPicPr>
                <p:cNvPr id="378" name="Entrada de lápiz 377">
                  <a:extLst>
                    <a:ext uri="{FF2B5EF4-FFF2-40B4-BE49-F238E27FC236}">
                      <a16:creationId xmlns:a16="http://schemas.microsoft.com/office/drawing/2014/main" id="{9B149B9A-61FA-C1A4-8FA0-1FD812E81E46}"/>
                    </a:ext>
                  </a:extLst>
                </p:cNvPr>
                <p:cNvPicPr/>
                <p:nvPr/>
              </p:nvPicPr>
              <p:blipFill>
                <a:blip r:embed="rId429"/>
                <a:stretch>
                  <a:fillRect/>
                </a:stretch>
              </p:blipFill>
              <p:spPr>
                <a:xfrm>
                  <a:off x="7431252" y="53713"/>
                  <a:ext cx="54720" cy="264240"/>
                </a:xfrm>
                <a:prstGeom prst="rect">
                  <a:avLst/>
                </a:prstGeom>
              </p:spPr>
            </p:pic>
          </mc:Fallback>
        </mc:AlternateContent>
        <mc:AlternateContent xmlns:mc="http://schemas.openxmlformats.org/markup-compatibility/2006" xmlns:p14="http://schemas.microsoft.com/office/powerpoint/2010/main">
          <mc:Choice Requires="p14">
            <p:contentPart p14:bwMode="auto" r:id="rId430">
              <p14:nvContentPartPr>
                <p14:cNvPr id="380" name="Entrada de lápiz 379">
                  <a:extLst>
                    <a:ext uri="{FF2B5EF4-FFF2-40B4-BE49-F238E27FC236}">
                      <a16:creationId xmlns:a16="http://schemas.microsoft.com/office/drawing/2014/main" id="{8B3672CB-71E1-83AD-328F-4BE10D0A57EE}"/>
                    </a:ext>
                  </a:extLst>
                </p14:cNvPr>
                <p14:cNvContentPartPr/>
                <p14:nvPr/>
              </p14:nvContentPartPr>
              <p14:xfrm>
                <a:off x="6876132" y="184753"/>
                <a:ext cx="176400" cy="149040"/>
              </p14:xfrm>
            </p:contentPart>
          </mc:Choice>
          <mc:Fallback xmlns="">
            <p:pic>
              <p:nvPicPr>
                <p:cNvPr id="380" name="Entrada de lápiz 379">
                  <a:extLst>
                    <a:ext uri="{FF2B5EF4-FFF2-40B4-BE49-F238E27FC236}">
                      <a16:creationId xmlns:a16="http://schemas.microsoft.com/office/drawing/2014/main" id="{8B3672CB-71E1-83AD-328F-4BE10D0A57EE}"/>
                    </a:ext>
                  </a:extLst>
                </p:cNvPr>
                <p:cNvPicPr/>
                <p:nvPr/>
              </p:nvPicPr>
              <p:blipFill>
                <a:blip r:embed="rId431"/>
                <a:stretch>
                  <a:fillRect/>
                </a:stretch>
              </p:blipFill>
              <p:spPr>
                <a:xfrm>
                  <a:off x="6868572" y="177553"/>
                  <a:ext cx="191520" cy="164160"/>
                </a:xfrm>
                <a:prstGeom prst="rect">
                  <a:avLst/>
                </a:prstGeom>
              </p:spPr>
            </p:pic>
          </mc:Fallback>
        </mc:AlternateContent>
        <mc:AlternateContent xmlns:mc="http://schemas.openxmlformats.org/markup-compatibility/2006" xmlns:p14="http://schemas.microsoft.com/office/powerpoint/2010/main">
          <mc:Choice Requires="p14">
            <p:contentPart p14:bwMode="auto" r:id="rId432">
              <p14:nvContentPartPr>
                <p14:cNvPr id="382" name="Entrada de lápiz 381">
                  <a:extLst>
                    <a:ext uri="{FF2B5EF4-FFF2-40B4-BE49-F238E27FC236}">
                      <a16:creationId xmlns:a16="http://schemas.microsoft.com/office/drawing/2014/main" id="{CA06A3F4-5C52-04DC-CED0-CC5754B25817}"/>
                    </a:ext>
                  </a:extLst>
                </p14:cNvPr>
                <p14:cNvContentPartPr/>
                <p14:nvPr/>
              </p14:nvContentPartPr>
              <p14:xfrm>
                <a:off x="4960932" y="311473"/>
                <a:ext cx="2684880" cy="160920"/>
              </p14:xfrm>
            </p:contentPart>
          </mc:Choice>
          <mc:Fallback xmlns="">
            <p:pic>
              <p:nvPicPr>
                <p:cNvPr id="382" name="Entrada de lápiz 381">
                  <a:extLst>
                    <a:ext uri="{FF2B5EF4-FFF2-40B4-BE49-F238E27FC236}">
                      <a16:creationId xmlns:a16="http://schemas.microsoft.com/office/drawing/2014/main" id="{CA06A3F4-5C52-04DC-CED0-CC5754B25817}"/>
                    </a:ext>
                  </a:extLst>
                </p:cNvPr>
                <p:cNvPicPr/>
                <p:nvPr/>
              </p:nvPicPr>
              <p:blipFill>
                <a:blip r:embed="rId433"/>
                <a:stretch>
                  <a:fillRect/>
                </a:stretch>
              </p:blipFill>
              <p:spPr>
                <a:xfrm>
                  <a:off x="4953372" y="303913"/>
                  <a:ext cx="2700000" cy="176040"/>
                </a:xfrm>
                <a:prstGeom prst="rect">
                  <a:avLst/>
                </a:prstGeom>
              </p:spPr>
            </p:pic>
          </mc:Fallback>
        </mc:AlternateContent>
      </p:grpSp>
      <p:grpSp>
        <p:nvGrpSpPr>
          <p:cNvPr id="392" name="Grupo 391">
            <a:extLst>
              <a:ext uri="{FF2B5EF4-FFF2-40B4-BE49-F238E27FC236}">
                <a16:creationId xmlns:a16="http://schemas.microsoft.com/office/drawing/2014/main" id="{D9B98C29-C180-2353-E7CD-15B66DF08CE0}"/>
              </a:ext>
            </a:extLst>
          </p:cNvPr>
          <p:cNvGrpSpPr/>
          <p:nvPr/>
        </p:nvGrpSpPr>
        <p:grpSpPr>
          <a:xfrm>
            <a:off x="7919052" y="4056913"/>
            <a:ext cx="2245320" cy="687600"/>
            <a:chOff x="7919052" y="4056913"/>
            <a:chExt cx="2245320" cy="687600"/>
          </a:xfrm>
        </p:grpSpPr>
        <mc:AlternateContent xmlns:mc="http://schemas.openxmlformats.org/markup-compatibility/2006" xmlns:p14="http://schemas.microsoft.com/office/powerpoint/2010/main">
          <mc:Choice Requires="p14">
            <p:contentPart p14:bwMode="auto" r:id="rId434">
              <p14:nvContentPartPr>
                <p14:cNvPr id="139" name="Entrada de lápiz 138">
                  <a:extLst>
                    <a:ext uri="{FF2B5EF4-FFF2-40B4-BE49-F238E27FC236}">
                      <a16:creationId xmlns:a16="http://schemas.microsoft.com/office/drawing/2014/main" id="{3FDEA278-4616-2042-FFC4-EE381D8840A6}"/>
                    </a:ext>
                  </a:extLst>
                </p14:cNvPr>
                <p14:cNvContentPartPr/>
                <p14:nvPr/>
              </p14:nvContentPartPr>
              <p14:xfrm>
                <a:off x="9046572" y="4744153"/>
                <a:ext cx="282960" cy="360"/>
              </p14:xfrm>
            </p:contentPart>
          </mc:Choice>
          <mc:Fallback xmlns="">
            <p:pic>
              <p:nvPicPr>
                <p:cNvPr id="139" name="Entrada de lápiz 138">
                  <a:extLst>
                    <a:ext uri="{FF2B5EF4-FFF2-40B4-BE49-F238E27FC236}">
                      <a16:creationId xmlns:a16="http://schemas.microsoft.com/office/drawing/2014/main" id="{3FDEA278-4616-2042-FFC4-EE381D8840A6}"/>
                    </a:ext>
                  </a:extLst>
                </p:cNvPr>
                <p:cNvPicPr/>
                <p:nvPr/>
              </p:nvPicPr>
              <p:blipFill>
                <a:blip r:embed="rId435"/>
                <a:stretch>
                  <a:fillRect/>
                </a:stretch>
              </p:blipFill>
              <p:spPr>
                <a:xfrm>
                  <a:off x="9039012" y="4736593"/>
                  <a:ext cx="298080" cy="15480"/>
                </a:xfrm>
                <a:prstGeom prst="rect">
                  <a:avLst/>
                </a:prstGeom>
              </p:spPr>
            </p:pic>
          </mc:Fallback>
        </mc:AlternateContent>
        <mc:AlternateContent xmlns:mc="http://schemas.openxmlformats.org/markup-compatibility/2006" xmlns:p14="http://schemas.microsoft.com/office/powerpoint/2010/main">
          <mc:Choice Requires="p14">
            <p:contentPart p14:bwMode="auto" r:id="rId436">
              <p14:nvContentPartPr>
                <p14:cNvPr id="140" name="Entrada de lápiz 139">
                  <a:extLst>
                    <a:ext uri="{FF2B5EF4-FFF2-40B4-BE49-F238E27FC236}">
                      <a16:creationId xmlns:a16="http://schemas.microsoft.com/office/drawing/2014/main" id="{E0C47589-24DC-65C6-2544-68491445A0B2}"/>
                    </a:ext>
                  </a:extLst>
                </p14:cNvPr>
                <p14:cNvContentPartPr/>
                <p14:nvPr/>
              </p14:nvContentPartPr>
              <p14:xfrm>
                <a:off x="9516732" y="4727233"/>
                <a:ext cx="277920" cy="17280"/>
              </p14:xfrm>
            </p:contentPart>
          </mc:Choice>
          <mc:Fallback xmlns="">
            <p:pic>
              <p:nvPicPr>
                <p:cNvPr id="140" name="Entrada de lápiz 139">
                  <a:extLst>
                    <a:ext uri="{FF2B5EF4-FFF2-40B4-BE49-F238E27FC236}">
                      <a16:creationId xmlns:a16="http://schemas.microsoft.com/office/drawing/2014/main" id="{E0C47589-24DC-65C6-2544-68491445A0B2}"/>
                    </a:ext>
                  </a:extLst>
                </p:cNvPr>
                <p:cNvPicPr/>
                <p:nvPr/>
              </p:nvPicPr>
              <p:blipFill>
                <a:blip r:embed="rId437"/>
                <a:stretch>
                  <a:fillRect/>
                </a:stretch>
              </p:blipFill>
              <p:spPr>
                <a:xfrm>
                  <a:off x="9509532" y="4719673"/>
                  <a:ext cx="293040" cy="32400"/>
                </a:xfrm>
                <a:prstGeom prst="rect">
                  <a:avLst/>
                </a:prstGeom>
              </p:spPr>
            </p:pic>
          </mc:Fallback>
        </mc:AlternateContent>
        <mc:AlternateContent xmlns:mc="http://schemas.openxmlformats.org/markup-compatibility/2006" xmlns:p14="http://schemas.microsoft.com/office/powerpoint/2010/main">
          <mc:Choice Requires="p14">
            <p:contentPart p14:bwMode="auto" r:id="rId438">
              <p14:nvContentPartPr>
                <p14:cNvPr id="141" name="Entrada de lápiz 140">
                  <a:extLst>
                    <a:ext uri="{FF2B5EF4-FFF2-40B4-BE49-F238E27FC236}">
                      <a16:creationId xmlns:a16="http://schemas.microsoft.com/office/drawing/2014/main" id="{88B6F0FF-311F-3B93-7C38-DFD049AFA5C4}"/>
                    </a:ext>
                  </a:extLst>
                </p14:cNvPr>
                <p14:cNvContentPartPr/>
                <p14:nvPr/>
              </p14:nvContentPartPr>
              <p14:xfrm>
                <a:off x="9932532" y="4726513"/>
                <a:ext cx="231840" cy="6480"/>
              </p14:xfrm>
            </p:contentPart>
          </mc:Choice>
          <mc:Fallback xmlns="">
            <p:pic>
              <p:nvPicPr>
                <p:cNvPr id="141" name="Entrada de lápiz 140">
                  <a:extLst>
                    <a:ext uri="{FF2B5EF4-FFF2-40B4-BE49-F238E27FC236}">
                      <a16:creationId xmlns:a16="http://schemas.microsoft.com/office/drawing/2014/main" id="{88B6F0FF-311F-3B93-7C38-DFD049AFA5C4}"/>
                    </a:ext>
                  </a:extLst>
                </p:cNvPr>
                <p:cNvPicPr/>
                <p:nvPr/>
              </p:nvPicPr>
              <p:blipFill>
                <a:blip r:embed="rId439"/>
                <a:stretch>
                  <a:fillRect/>
                </a:stretch>
              </p:blipFill>
              <p:spPr>
                <a:xfrm>
                  <a:off x="9924972" y="4718953"/>
                  <a:ext cx="246600" cy="21600"/>
                </a:xfrm>
                <a:prstGeom prst="rect">
                  <a:avLst/>
                </a:prstGeom>
              </p:spPr>
            </p:pic>
          </mc:Fallback>
        </mc:AlternateContent>
        <mc:AlternateContent xmlns:mc="http://schemas.openxmlformats.org/markup-compatibility/2006" xmlns:p14="http://schemas.microsoft.com/office/powerpoint/2010/main">
          <mc:Choice Requires="p14">
            <p:contentPart p14:bwMode="auto" r:id="rId440">
              <p14:nvContentPartPr>
                <p14:cNvPr id="168" name="Entrada de lápiz 167">
                  <a:extLst>
                    <a:ext uri="{FF2B5EF4-FFF2-40B4-BE49-F238E27FC236}">
                      <a16:creationId xmlns:a16="http://schemas.microsoft.com/office/drawing/2014/main" id="{FC6D9464-2610-B0EB-434C-B80FFE880081}"/>
                    </a:ext>
                  </a:extLst>
                </p14:cNvPr>
                <p14:cNvContentPartPr/>
                <p14:nvPr/>
              </p14:nvContentPartPr>
              <p14:xfrm>
                <a:off x="8884932" y="4498273"/>
                <a:ext cx="27720" cy="157680"/>
              </p14:xfrm>
            </p:contentPart>
          </mc:Choice>
          <mc:Fallback xmlns="">
            <p:pic>
              <p:nvPicPr>
                <p:cNvPr id="168" name="Entrada de lápiz 167">
                  <a:extLst>
                    <a:ext uri="{FF2B5EF4-FFF2-40B4-BE49-F238E27FC236}">
                      <a16:creationId xmlns:a16="http://schemas.microsoft.com/office/drawing/2014/main" id="{FC6D9464-2610-B0EB-434C-B80FFE880081}"/>
                    </a:ext>
                  </a:extLst>
                </p:cNvPr>
                <p:cNvPicPr/>
                <p:nvPr/>
              </p:nvPicPr>
              <p:blipFill>
                <a:blip r:embed="rId441"/>
                <a:stretch>
                  <a:fillRect/>
                </a:stretch>
              </p:blipFill>
              <p:spPr>
                <a:xfrm>
                  <a:off x="8877372" y="4490713"/>
                  <a:ext cx="42840" cy="172800"/>
                </a:xfrm>
                <a:prstGeom prst="rect">
                  <a:avLst/>
                </a:prstGeom>
              </p:spPr>
            </p:pic>
          </mc:Fallback>
        </mc:AlternateContent>
        <mc:AlternateContent xmlns:mc="http://schemas.openxmlformats.org/markup-compatibility/2006" xmlns:p14="http://schemas.microsoft.com/office/powerpoint/2010/main">
          <mc:Choice Requires="p14">
            <p:contentPart p14:bwMode="auto" r:id="rId442">
              <p14:nvContentPartPr>
                <p14:cNvPr id="169" name="Entrada de lápiz 168">
                  <a:extLst>
                    <a:ext uri="{FF2B5EF4-FFF2-40B4-BE49-F238E27FC236}">
                      <a16:creationId xmlns:a16="http://schemas.microsoft.com/office/drawing/2014/main" id="{2ED70422-FD45-3F78-BE6F-550E7244CC5C}"/>
                    </a:ext>
                  </a:extLst>
                </p14:cNvPr>
                <p14:cNvContentPartPr/>
                <p14:nvPr/>
              </p14:nvContentPartPr>
              <p14:xfrm>
                <a:off x="8903292" y="4453993"/>
                <a:ext cx="60120" cy="94320"/>
              </p14:xfrm>
            </p:contentPart>
          </mc:Choice>
          <mc:Fallback xmlns="">
            <p:pic>
              <p:nvPicPr>
                <p:cNvPr id="169" name="Entrada de lápiz 168">
                  <a:extLst>
                    <a:ext uri="{FF2B5EF4-FFF2-40B4-BE49-F238E27FC236}">
                      <a16:creationId xmlns:a16="http://schemas.microsoft.com/office/drawing/2014/main" id="{2ED70422-FD45-3F78-BE6F-550E7244CC5C}"/>
                    </a:ext>
                  </a:extLst>
                </p:cNvPr>
                <p:cNvPicPr/>
                <p:nvPr/>
              </p:nvPicPr>
              <p:blipFill>
                <a:blip r:embed="rId443"/>
                <a:stretch>
                  <a:fillRect/>
                </a:stretch>
              </p:blipFill>
              <p:spPr>
                <a:xfrm>
                  <a:off x="8895732" y="4446433"/>
                  <a:ext cx="75240" cy="109440"/>
                </a:xfrm>
                <a:prstGeom prst="rect">
                  <a:avLst/>
                </a:prstGeom>
              </p:spPr>
            </p:pic>
          </mc:Fallback>
        </mc:AlternateContent>
        <mc:AlternateContent xmlns:mc="http://schemas.openxmlformats.org/markup-compatibility/2006" xmlns:p14="http://schemas.microsoft.com/office/powerpoint/2010/main">
          <mc:Choice Requires="p14">
            <p:contentPart p14:bwMode="auto" r:id="rId444">
              <p14:nvContentPartPr>
                <p14:cNvPr id="170" name="Entrada de lápiz 169">
                  <a:extLst>
                    <a:ext uri="{FF2B5EF4-FFF2-40B4-BE49-F238E27FC236}">
                      <a16:creationId xmlns:a16="http://schemas.microsoft.com/office/drawing/2014/main" id="{B5AA8B40-26E7-AA69-A819-3CD45E9B2460}"/>
                    </a:ext>
                  </a:extLst>
                </p14:cNvPr>
                <p14:cNvContentPartPr/>
                <p14:nvPr/>
              </p14:nvContentPartPr>
              <p14:xfrm>
                <a:off x="9081492" y="4410793"/>
                <a:ext cx="65160" cy="184320"/>
              </p14:xfrm>
            </p:contentPart>
          </mc:Choice>
          <mc:Fallback xmlns="">
            <p:pic>
              <p:nvPicPr>
                <p:cNvPr id="170" name="Entrada de lápiz 169">
                  <a:extLst>
                    <a:ext uri="{FF2B5EF4-FFF2-40B4-BE49-F238E27FC236}">
                      <a16:creationId xmlns:a16="http://schemas.microsoft.com/office/drawing/2014/main" id="{B5AA8B40-26E7-AA69-A819-3CD45E9B2460}"/>
                    </a:ext>
                  </a:extLst>
                </p:cNvPr>
                <p:cNvPicPr/>
                <p:nvPr/>
              </p:nvPicPr>
              <p:blipFill>
                <a:blip r:embed="rId445"/>
                <a:stretch>
                  <a:fillRect/>
                </a:stretch>
              </p:blipFill>
              <p:spPr>
                <a:xfrm>
                  <a:off x="9073932" y="4403233"/>
                  <a:ext cx="80280" cy="199440"/>
                </a:xfrm>
                <a:prstGeom prst="rect">
                  <a:avLst/>
                </a:prstGeom>
              </p:spPr>
            </p:pic>
          </mc:Fallback>
        </mc:AlternateContent>
        <mc:AlternateContent xmlns:mc="http://schemas.openxmlformats.org/markup-compatibility/2006" xmlns:p14="http://schemas.microsoft.com/office/powerpoint/2010/main">
          <mc:Choice Requires="p14">
            <p:contentPart p14:bwMode="auto" r:id="rId446">
              <p14:nvContentPartPr>
                <p14:cNvPr id="171" name="Entrada de lápiz 170">
                  <a:extLst>
                    <a:ext uri="{FF2B5EF4-FFF2-40B4-BE49-F238E27FC236}">
                      <a16:creationId xmlns:a16="http://schemas.microsoft.com/office/drawing/2014/main" id="{7CD5ABCE-92B8-D508-0F32-EDFFC28FF185}"/>
                    </a:ext>
                  </a:extLst>
                </p14:cNvPr>
                <p14:cNvContentPartPr/>
                <p14:nvPr/>
              </p14:nvContentPartPr>
              <p14:xfrm>
                <a:off x="9189492" y="4429873"/>
                <a:ext cx="101520" cy="169560"/>
              </p14:xfrm>
            </p:contentPart>
          </mc:Choice>
          <mc:Fallback xmlns="">
            <p:pic>
              <p:nvPicPr>
                <p:cNvPr id="171" name="Entrada de lápiz 170">
                  <a:extLst>
                    <a:ext uri="{FF2B5EF4-FFF2-40B4-BE49-F238E27FC236}">
                      <a16:creationId xmlns:a16="http://schemas.microsoft.com/office/drawing/2014/main" id="{7CD5ABCE-92B8-D508-0F32-EDFFC28FF185}"/>
                    </a:ext>
                  </a:extLst>
                </p:cNvPr>
                <p:cNvPicPr/>
                <p:nvPr/>
              </p:nvPicPr>
              <p:blipFill>
                <a:blip r:embed="rId447"/>
                <a:stretch>
                  <a:fillRect/>
                </a:stretch>
              </p:blipFill>
              <p:spPr>
                <a:xfrm>
                  <a:off x="9181932" y="4422673"/>
                  <a:ext cx="116280" cy="184680"/>
                </a:xfrm>
                <a:prstGeom prst="rect">
                  <a:avLst/>
                </a:prstGeom>
              </p:spPr>
            </p:pic>
          </mc:Fallback>
        </mc:AlternateContent>
        <mc:AlternateContent xmlns:mc="http://schemas.openxmlformats.org/markup-compatibility/2006" xmlns:p14="http://schemas.microsoft.com/office/powerpoint/2010/main">
          <mc:Choice Requires="p14">
            <p:contentPart p14:bwMode="auto" r:id="rId448">
              <p14:nvContentPartPr>
                <p14:cNvPr id="172" name="Entrada de lápiz 171">
                  <a:extLst>
                    <a:ext uri="{FF2B5EF4-FFF2-40B4-BE49-F238E27FC236}">
                      <a16:creationId xmlns:a16="http://schemas.microsoft.com/office/drawing/2014/main" id="{33747D27-A796-5E22-9C59-9F64CE3F55FB}"/>
                    </a:ext>
                  </a:extLst>
                </p14:cNvPr>
                <p14:cNvContentPartPr/>
                <p14:nvPr/>
              </p14:nvContentPartPr>
              <p14:xfrm>
                <a:off x="9202452" y="4470553"/>
                <a:ext cx="129960" cy="89280"/>
              </p14:xfrm>
            </p:contentPart>
          </mc:Choice>
          <mc:Fallback xmlns="">
            <p:pic>
              <p:nvPicPr>
                <p:cNvPr id="172" name="Entrada de lápiz 171">
                  <a:extLst>
                    <a:ext uri="{FF2B5EF4-FFF2-40B4-BE49-F238E27FC236}">
                      <a16:creationId xmlns:a16="http://schemas.microsoft.com/office/drawing/2014/main" id="{33747D27-A796-5E22-9C59-9F64CE3F55FB}"/>
                    </a:ext>
                  </a:extLst>
                </p:cNvPr>
                <p:cNvPicPr/>
                <p:nvPr/>
              </p:nvPicPr>
              <p:blipFill>
                <a:blip r:embed="rId449"/>
                <a:stretch>
                  <a:fillRect/>
                </a:stretch>
              </p:blipFill>
              <p:spPr>
                <a:xfrm>
                  <a:off x="9194892" y="4462993"/>
                  <a:ext cx="145080" cy="104400"/>
                </a:xfrm>
                <a:prstGeom prst="rect">
                  <a:avLst/>
                </a:prstGeom>
              </p:spPr>
            </p:pic>
          </mc:Fallback>
        </mc:AlternateContent>
        <mc:AlternateContent xmlns:mc="http://schemas.openxmlformats.org/markup-compatibility/2006" xmlns:p14="http://schemas.microsoft.com/office/powerpoint/2010/main">
          <mc:Choice Requires="p14">
            <p:contentPart p14:bwMode="auto" r:id="rId450">
              <p14:nvContentPartPr>
                <p14:cNvPr id="173" name="Entrada de lápiz 172">
                  <a:extLst>
                    <a:ext uri="{FF2B5EF4-FFF2-40B4-BE49-F238E27FC236}">
                      <a16:creationId xmlns:a16="http://schemas.microsoft.com/office/drawing/2014/main" id="{672F5CFA-DD78-1A0D-40BC-12868C0E1037}"/>
                    </a:ext>
                  </a:extLst>
                </p14:cNvPr>
                <p14:cNvContentPartPr/>
                <p14:nvPr/>
              </p14:nvContentPartPr>
              <p14:xfrm>
                <a:off x="9460572" y="4404673"/>
                <a:ext cx="79920" cy="97200"/>
              </p14:xfrm>
            </p:contentPart>
          </mc:Choice>
          <mc:Fallback xmlns="">
            <p:pic>
              <p:nvPicPr>
                <p:cNvPr id="173" name="Entrada de lápiz 172">
                  <a:extLst>
                    <a:ext uri="{FF2B5EF4-FFF2-40B4-BE49-F238E27FC236}">
                      <a16:creationId xmlns:a16="http://schemas.microsoft.com/office/drawing/2014/main" id="{672F5CFA-DD78-1A0D-40BC-12868C0E1037}"/>
                    </a:ext>
                  </a:extLst>
                </p:cNvPr>
                <p:cNvPicPr/>
                <p:nvPr/>
              </p:nvPicPr>
              <p:blipFill>
                <a:blip r:embed="rId451"/>
                <a:stretch>
                  <a:fillRect/>
                </a:stretch>
              </p:blipFill>
              <p:spPr>
                <a:xfrm>
                  <a:off x="9453012" y="4397113"/>
                  <a:ext cx="95040" cy="112320"/>
                </a:xfrm>
                <a:prstGeom prst="rect">
                  <a:avLst/>
                </a:prstGeom>
              </p:spPr>
            </p:pic>
          </mc:Fallback>
        </mc:AlternateContent>
        <mc:AlternateContent xmlns:mc="http://schemas.openxmlformats.org/markup-compatibility/2006" xmlns:p14="http://schemas.microsoft.com/office/powerpoint/2010/main">
          <mc:Choice Requires="p14">
            <p:contentPart p14:bwMode="auto" r:id="rId452">
              <p14:nvContentPartPr>
                <p14:cNvPr id="174" name="Entrada de lápiz 173">
                  <a:extLst>
                    <a:ext uri="{FF2B5EF4-FFF2-40B4-BE49-F238E27FC236}">
                      <a16:creationId xmlns:a16="http://schemas.microsoft.com/office/drawing/2014/main" id="{AF6BDE0A-5752-0D3F-9402-3C1BDC806E89}"/>
                    </a:ext>
                  </a:extLst>
                </p14:cNvPr>
                <p14:cNvContentPartPr/>
                <p14:nvPr/>
              </p14:nvContentPartPr>
              <p14:xfrm>
                <a:off x="9478212" y="4529593"/>
                <a:ext cx="100440" cy="34560"/>
              </p14:xfrm>
            </p:contentPart>
          </mc:Choice>
          <mc:Fallback xmlns="">
            <p:pic>
              <p:nvPicPr>
                <p:cNvPr id="174" name="Entrada de lápiz 173">
                  <a:extLst>
                    <a:ext uri="{FF2B5EF4-FFF2-40B4-BE49-F238E27FC236}">
                      <a16:creationId xmlns:a16="http://schemas.microsoft.com/office/drawing/2014/main" id="{AF6BDE0A-5752-0D3F-9402-3C1BDC806E89}"/>
                    </a:ext>
                  </a:extLst>
                </p:cNvPr>
                <p:cNvPicPr/>
                <p:nvPr/>
              </p:nvPicPr>
              <p:blipFill>
                <a:blip r:embed="rId453"/>
                <a:stretch>
                  <a:fillRect/>
                </a:stretch>
              </p:blipFill>
              <p:spPr>
                <a:xfrm>
                  <a:off x="9470652" y="4522033"/>
                  <a:ext cx="115560" cy="49680"/>
                </a:xfrm>
                <a:prstGeom prst="rect">
                  <a:avLst/>
                </a:prstGeom>
              </p:spPr>
            </p:pic>
          </mc:Fallback>
        </mc:AlternateContent>
        <mc:AlternateContent xmlns:mc="http://schemas.openxmlformats.org/markup-compatibility/2006" xmlns:p14="http://schemas.microsoft.com/office/powerpoint/2010/main">
          <mc:Choice Requires="p14">
            <p:contentPart p14:bwMode="auto" r:id="rId454">
              <p14:nvContentPartPr>
                <p14:cNvPr id="175" name="Entrada de lápiz 174">
                  <a:extLst>
                    <a:ext uri="{FF2B5EF4-FFF2-40B4-BE49-F238E27FC236}">
                      <a16:creationId xmlns:a16="http://schemas.microsoft.com/office/drawing/2014/main" id="{59EF4E68-F89D-A235-9DCE-F360E7BA136C}"/>
                    </a:ext>
                  </a:extLst>
                </p14:cNvPr>
                <p14:cNvContentPartPr/>
                <p14:nvPr/>
              </p14:nvContentPartPr>
              <p14:xfrm>
                <a:off x="9686652" y="4367953"/>
                <a:ext cx="148320" cy="206640"/>
              </p14:xfrm>
            </p:contentPart>
          </mc:Choice>
          <mc:Fallback xmlns="">
            <p:pic>
              <p:nvPicPr>
                <p:cNvPr id="175" name="Entrada de lápiz 174">
                  <a:extLst>
                    <a:ext uri="{FF2B5EF4-FFF2-40B4-BE49-F238E27FC236}">
                      <a16:creationId xmlns:a16="http://schemas.microsoft.com/office/drawing/2014/main" id="{59EF4E68-F89D-A235-9DCE-F360E7BA136C}"/>
                    </a:ext>
                  </a:extLst>
                </p:cNvPr>
                <p:cNvPicPr/>
                <p:nvPr/>
              </p:nvPicPr>
              <p:blipFill>
                <a:blip r:embed="rId455"/>
                <a:stretch>
                  <a:fillRect/>
                </a:stretch>
              </p:blipFill>
              <p:spPr>
                <a:xfrm>
                  <a:off x="9679092" y="4360393"/>
                  <a:ext cx="163440" cy="221760"/>
                </a:xfrm>
                <a:prstGeom prst="rect">
                  <a:avLst/>
                </a:prstGeom>
              </p:spPr>
            </p:pic>
          </mc:Fallback>
        </mc:AlternateContent>
        <mc:AlternateContent xmlns:mc="http://schemas.openxmlformats.org/markup-compatibility/2006" xmlns:p14="http://schemas.microsoft.com/office/powerpoint/2010/main">
          <mc:Choice Requires="p14">
            <p:contentPart p14:bwMode="auto" r:id="rId456">
              <p14:nvContentPartPr>
                <p14:cNvPr id="176" name="Entrada de lápiz 175">
                  <a:extLst>
                    <a:ext uri="{FF2B5EF4-FFF2-40B4-BE49-F238E27FC236}">
                      <a16:creationId xmlns:a16="http://schemas.microsoft.com/office/drawing/2014/main" id="{66CA5E42-F192-2FE1-BDB8-1159602475DA}"/>
                    </a:ext>
                  </a:extLst>
                </p14:cNvPr>
                <p14:cNvContentPartPr/>
                <p14:nvPr/>
              </p14:nvContentPartPr>
              <p14:xfrm>
                <a:off x="9869172" y="4329433"/>
                <a:ext cx="93960" cy="269640"/>
              </p14:xfrm>
            </p:contentPart>
          </mc:Choice>
          <mc:Fallback xmlns="">
            <p:pic>
              <p:nvPicPr>
                <p:cNvPr id="176" name="Entrada de lápiz 175">
                  <a:extLst>
                    <a:ext uri="{FF2B5EF4-FFF2-40B4-BE49-F238E27FC236}">
                      <a16:creationId xmlns:a16="http://schemas.microsoft.com/office/drawing/2014/main" id="{66CA5E42-F192-2FE1-BDB8-1159602475DA}"/>
                    </a:ext>
                  </a:extLst>
                </p:cNvPr>
                <p:cNvPicPr/>
                <p:nvPr/>
              </p:nvPicPr>
              <p:blipFill>
                <a:blip r:embed="rId457"/>
                <a:stretch>
                  <a:fillRect/>
                </a:stretch>
              </p:blipFill>
              <p:spPr>
                <a:xfrm>
                  <a:off x="9861612" y="4321873"/>
                  <a:ext cx="109080" cy="284760"/>
                </a:xfrm>
                <a:prstGeom prst="rect">
                  <a:avLst/>
                </a:prstGeom>
              </p:spPr>
            </p:pic>
          </mc:Fallback>
        </mc:AlternateContent>
        <mc:AlternateContent xmlns:mc="http://schemas.openxmlformats.org/markup-compatibility/2006" xmlns:p14="http://schemas.microsoft.com/office/powerpoint/2010/main">
          <mc:Choice Requires="p14">
            <p:contentPart p14:bwMode="auto" r:id="rId458">
              <p14:nvContentPartPr>
                <p14:cNvPr id="384" name="Entrada de lápiz 383">
                  <a:extLst>
                    <a:ext uri="{FF2B5EF4-FFF2-40B4-BE49-F238E27FC236}">
                      <a16:creationId xmlns:a16="http://schemas.microsoft.com/office/drawing/2014/main" id="{503851B1-C7E9-E83D-D565-E478A4231121}"/>
                    </a:ext>
                  </a:extLst>
                </p14:cNvPr>
                <p14:cNvContentPartPr/>
                <p14:nvPr/>
              </p14:nvContentPartPr>
              <p14:xfrm>
                <a:off x="7919052" y="4150873"/>
                <a:ext cx="80280" cy="280080"/>
              </p14:xfrm>
            </p:contentPart>
          </mc:Choice>
          <mc:Fallback xmlns="">
            <p:pic>
              <p:nvPicPr>
                <p:cNvPr id="384" name="Entrada de lápiz 383">
                  <a:extLst>
                    <a:ext uri="{FF2B5EF4-FFF2-40B4-BE49-F238E27FC236}">
                      <a16:creationId xmlns:a16="http://schemas.microsoft.com/office/drawing/2014/main" id="{503851B1-C7E9-E83D-D565-E478A4231121}"/>
                    </a:ext>
                  </a:extLst>
                </p:cNvPr>
                <p:cNvPicPr/>
                <p:nvPr/>
              </p:nvPicPr>
              <p:blipFill>
                <a:blip r:embed="rId459"/>
                <a:stretch>
                  <a:fillRect/>
                </a:stretch>
              </p:blipFill>
              <p:spPr>
                <a:xfrm>
                  <a:off x="7911492" y="4143313"/>
                  <a:ext cx="95400" cy="295200"/>
                </a:xfrm>
                <a:prstGeom prst="rect">
                  <a:avLst/>
                </a:prstGeom>
              </p:spPr>
            </p:pic>
          </mc:Fallback>
        </mc:AlternateContent>
        <mc:AlternateContent xmlns:mc="http://schemas.openxmlformats.org/markup-compatibility/2006" xmlns:p14="http://schemas.microsoft.com/office/powerpoint/2010/main">
          <mc:Choice Requires="p14">
            <p:contentPart p14:bwMode="auto" r:id="rId460">
              <p14:nvContentPartPr>
                <p14:cNvPr id="385" name="Entrada de lápiz 384">
                  <a:extLst>
                    <a:ext uri="{FF2B5EF4-FFF2-40B4-BE49-F238E27FC236}">
                      <a16:creationId xmlns:a16="http://schemas.microsoft.com/office/drawing/2014/main" id="{74FF573E-146A-365C-640D-6BE2BA25BC1D}"/>
                    </a:ext>
                  </a:extLst>
                </p14:cNvPr>
                <p14:cNvContentPartPr/>
                <p14:nvPr/>
              </p14:nvContentPartPr>
              <p14:xfrm>
                <a:off x="8063052" y="4173913"/>
                <a:ext cx="66960" cy="268560"/>
              </p14:xfrm>
            </p:contentPart>
          </mc:Choice>
          <mc:Fallback xmlns="">
            <p:pic>
              <p:nvPicPr>
                <p:cNvPr id="385" name="Entrada de lápiz 384">
                  <a:extLst>
                    <a:ext uri="{FF2B5EF4-FFF2-40B4-BE49-F238E27FC236}">
                      <a16:creationId xmlns:a16="http://schemas.microsoft.com/office/drawing/2014/main" id="{74FF573E-146A-365C-640D-6BE2BA25BC1D}"/>
                    </a:ext>
                  </a:extLst>
                </p:cNvPr>
                <p:cNvPicPr/>
                <p:nvPr/>
              </p:nvPicPr>
              <p:blipFill>
                <a:blip r:embed="rId461"/>
                <a:stretch>
                  <a:fillRect/>
                </a:stretch>
              </p:blipFill>
              <p:spPr>
                <a:xfrm>
                  <a:off x="8055492" y="4166353"/>
                  <a:ext cx="81720" cy="283320"/>
                </a:xfrm>
                <a:prstGeom prst="rect">
                  <a:avLst/>
                </a:prstGeom>
              </p:spPr>
            </p:pic>
          </mc:Fallback>
        </mc:AlternateContent>
        <mc:AlternateContent xmlns:mc="http://schemas.openxmlformats.org/markup-compatibility/2006" xmlns:p14="http://schemas.microsoft.com/office/powerpoint/2010/main">
          <mc:Choice Requires="p14">
            <p:contentPart p14:bwMode="auto" r:id="rId462">
              <p14:nvContentPartPr>
                <p14:cNvPr id="386" name="Entrada de lápiz 385">
                  <a:extLst>
                    <a:ext uri="{FF2B5EF4-FFF2-40B4-BE49-F238E27FC236}">
                      <a16:creationId xmlns:a16="http://schemas.microsoft.com/office/drawing/2014/main" id="{ED813363-590C-E9C2-9644-D87062EC1D2D}"/>
                    </a:ext>
                  </a:extLst>
                </p14:cNvPr>
                <p14:cNvContentPartPr/>
                <p14:nvPr/>
              </p14:nvContentPartPr>
              <p14:xfrm>
                <a:off x="8145492" y="4221433"/>
                <a:ext cx="102960" cy="243360"/>
              </p14:xfrm>
            </p:contentPart>
          </mc:Choice>
          <mc:Fallback xmlns="">
            <p:pic>
              <p:nvPicPr>
                <p:cNvPr id="386" name="Entrada de lápiz 385">
                  <a:extLst>
                    <a:ext uri="{FF2B5EF4-FFF2-40B4-BE49-F238E27FC236}">
                      <a16:creationId xmlns:a16="http://schemas.microsoft.com/office/drawing/2014/main" id="{ED813363-590C-E9C2-9644-D87062EC1D2D}"/>
                    </a:ext>
                  </a:extLst>
                </p:cNvPr>
                <p:cNvPicPr/>
                <p:nvPr/>
              </p:nvPicPr>
              <p:blipFill>
                <a:blip r:embed="rId463"/>
                <a:stretch>
                  <a:fillRect/>
                </a:stretch>
              </p:blipFill>
              <p:spPr>
                <a:xfrm>
                  <a:off x="8137932" y="4213873"/>
                  <a:ext cx="118080" cy="258480"/>
                </a:xfrm>
                <a:prstGeom prst="rect">
                  <a:avLst/>
                </a:prstGeom>
              </p:spPr>
            </p:pic>
          </mc:Fallback>
        </mc:AlternateContent>
        <mc:AlternateContent xmlns:mc="http://schemas.openxmlformats.org/markup-compatibility/2006" xmlns:p14="http://schemas.microsoft.com/office/powerpoint/2010/main">
          <mc:Choice Requires="p14">
            <p:contentPart p14:bwMode="auto" r:id="rId464">
              <p14:nvContentPartPr>
                <p14:cNvPr id="387" name="Entrada de lápiz 386">
                  <a:extLst>
                    <a:ext uri="{FF2B5EF4-FFF2-40B4-BE49-F238E27FC236}">
                      <a16:creationId xmlns:a16="http://schemas.microsoft.com/office/drawing/2014/main" id="{C5CD9F2D-E981-130C-E1CE-0FCA6CE5A45E}"/>
                    </a:ext>
                  </a:extLst>
                </p14:cNvPr>
                <p14:cNvContentPartPr/>
                <p14:nvPr/>
              </p14:nvContentPartPr>
              <p14:xfrm>
                <a:off x="8175732" y="4254553"/>
                <a:ext cx="108720" cy="163080"/>
              </p14:xfrm>
            </p:contentPart>
          </mc:Choice>
          <mc:Fallback xmlns="">
            <p:pic>
              <p:nvPicPr>
                <p:cNvPr id="387" name="Entrada de lápiz 386">
                  <a:extLst>
                    <a:ext uri="{FF2B5EF4-FFF2-40B4-BE49-F238E27FC236}">
                      <a16:creationId xmlns:a16="http://schemas.microsoft.com/office/drawing/2014/main" id="{C5CD9F2D-E981-130C-E1CE-0FCA6CE5A45E}"/>
                    </a:ext>
                  </a:extLst>
                </p:cNvPr>
                <p:cNvPicPr/>
                <p:nvPr/>
              </p:nvPicPr>
              <p:blipFill>
                <a:blip r:embed="rId465"/>
                <a:stretch>
                  <a:fillRect/>
                </a:stretch>
              </p:blipFill>
              <p:spPr>
                <a:xfrm>
                  <a:off x="8168172" y="4246993"/>
                  <a:ext cx="123840" cy="178200"/>
                </a:xfrm>
                <a:prstGeom prst="rect">
                  <a:avLst/>
                </a:prstGeom>
              </p:spPr>
            </p:pic>
          </mc:Fallback>
        </mc:AlternateContent>
        <mc:AlternateContent xmlns:mc="http://schemas.openxmlformats.org/markup-compatibility/2006" xmlns:p14="http://schemas.microsoft.com/office/powerpoint/2010/main">
          <mc:Choice Requires="p14">
            <p:contentPart p14:bwMode="auto" r:id="rId466">
              <p14:nvContentPartPr>
                <p14:cNvPr id="388" name="Entrada de lápiz 387">
                  <a:extLst>
                    <a:ext uri="{FF2B5EF4-FFF2-40B4-BE49-F238E27FC236}">
                      <a16:creationId xmlns:a16="http://schemas.microsoft.com/office/drawing/2014/main" id="{DFFB14CE-E97D-D025-A737-D65B6ED02575}"/>
                    </a:ext>
                  </a:extLst>
                </p14:cNvPr>
                <p14:cNvContentPartPr/>
                <p14:nvPr/>
              </p14:nvContentPartPr>
              <p14:xfrm>
                <a:off x="8347452" y="4161313"/>
                <a:ext cx="93600" cy="113040"/>
              </p14:xfrm>
            </p:contentPart>
          </mc:Choice>
          <mc:Fallback xmlns="">
            <p:pic>
              <p:nvPicPr>
                <p:cNvPr id="388" name="Entrada de lápiz 387">
                  <a:extLst>
                    <a:ext uri="{FF2B5EF4-FFF2-40B4-BE49-F238E27FC236}">
                      <a16:creationId xmlns:a16="http://schemas.microsoft.com/office/drawing/2014/main" id="{DFFB14CE-E97D-D025-A737-D65B6ED02575}"/>
                    </a:ext>
                  </a:extLst>
                </p:cNvPr>
                <p:cNvPicPr/>
                <p:nvPr/>
              </p:nvPicPr>
              <p:blipFill>
                <a:blip r:embed="rId467"/>
                <a:stretch>
                  <a:fillRect/>
                </a:stretch>
              </p:blipFill>
              <p:spPr>
                <a:xfrm>
                  <a:off x="8340252" y="4153753"/>
                  <a:ext cx="108360" cy="128160"/>
                </a:xfrm>
                <a:prstGeom prst="rect">
                  <a:avLst/>
                </a:prstGeom>
              </p:spPr>
            </p:pic>
          </mc:Fallback>
        </mc:AlternateContent>
        <mc:AlternateContent xmlns:mc="http://schemas.openxmlformats.org/markup-compatibility/2006" xmlns:p14="http://schemas.microsoft.com/office/powerpoint/2010/main">
          <mc:Choice Requires="p14">
            <p:contentPart p14:bwMode="auto" r:id="rId468">
              <p14:nvContentPartPr>
                <p14:cNvPr id="389" name="Entrada de lápiz 388">
                  <a:extLst>
                    <a:ext uri="{FF2B5EF4-FFF2-40B4-BE49-F238E27FC236}">
                      <a16:creationId xmlns:a16="http://schemas.microsoft.com/office/drawing/2014/main" id="{ED5E2090-4666-6509-9F3C-434F05268504}"/>
                    </a:ext>
                  </a:extLst>
                </p14:cNvPr>
                <p14:cNvContentPartPr/>
                <p14:nvPr/>
              </p14:nvContentPartPr>
              <p14:xfrm>
                <a:off x="8361132" y="4321873"/>
                <a:ext cx="105120" cy="39240"/>
              </p14:xfrm>
            </p:contentPart>
          </mc:Choice>
          <mc:Fallback xmlns="">
            <p:pic>
              <p:nvPicPr>
                <p:cNvPr id="389" name="Entrada de lápiz 388">
                  <a:extLst>
                    <a:ext uri="{FF2B5EF4-FFF2-40B4-BE49-F238E27FC236}">
                      <a16:creationId xmlns:a16="http://schemas.microsoft.com/office/drawing/2014/main" id="{ED5E2090-4666-6509-9F3C-434F05268504}"/>
                    </a:ext>
                  </a:extLst>
                </p:cNvPr>
                <p:cNvPicPr/>
                <p:nvPr/>
              </p:nvPicPr>
              <p:blipFill>
                <a:blip r:embed="rId469"/>
                <a:stretch>
                  <a:fillRect/>
                </a:stretch>
              </p:blipFill>
              <p:spPr>
                <a:xfrm>
                  <a:off x="8353572" y="4314313"/>
                  <a:ext cx="119880" cy="54000"/>
                </a:xfrm>
                <a:prstGeom prst="rect">
                  <a:avLst/>
                </a:prstGeom>
              </p:spPr>
            </p:pic>
          </mc:Fallback>
        </mc:AlternateContent>
        <mc:AlternateContent xmlns:mc="http://schemas.openxmlformats.org/markup-compatibility/2006" xmlns:p14="http://schemas.microsoft.com/office/powerpoint/2010/main">
          <mc:Choice Requires="p14">
            <p:contentPart p14:bwMode="auto" r:id="rId470">
              <p14:nvContentPartPr>
                <p14:cNvPr id="390" name="Entrada de lápiz 389">
                  <a:extLst>
                    <a:ext uri="{FF2B5EF4-FFF2-40B4-BE49-F238E27FC236}">
                      <a16:creationId xmlns:a16="http://schemas.microsoft.com/office/drawing/2014/main" id="{C34E218B-9B3B-EC77-D74E-024411B33305}"/>
                    </a:ext>
                  </a:extLst>
                </p14:cNvPr>
                <p14:cNvContentPartPr/>
                <p14:nvPr/>
              </p14:nvContentPartPr>
              <p14:xfrm>
                <a:off x="8526012" y="4177153"/>
                <a:ext cx="136080" cy="160200"/>
              </p14:xfrm>
            </p:contentPart>
          </mc:Choice>
          <mc:Fallback xmlns="">
            <p:pic>
              <p:nvPicPr>
                <p:cNvPr id="390" name="Entrada de lápiz 389">
                  <a:extLst>
                    <a:ext uri="{FF2B5EF4-FFF2-40B4-BE49-F238E27FC236}">
                      <a16:creationId xmlns:a16="http://schemas.microsoft.com/office/drawing/2014/main" id="{C34E218B-9B3B-EC77-D74E-024411B33305}"/>
                    </a:ext>
                  </a:extLst>
                </p:cNvPr>
                <p:cNvPicPr/>
                <p:nvPr/>
              </p:nvPicPr>
              <p:blipFill>
                <a:blip r:embed="rId471"/>
                <a:stretch>
                  <a:fillRect/>
                </a:stretch>
              </p:blipFill>
              <p:spPr>
                <a:xfrm>
                  <a:off x="8518452" y="4169593"/>
                  <a:ext cx="151200" cy="175320"/>
                </a:xfrm>
                <a:prstGeom prst="rect">
                  <a:avLst/>
                </a:prstGeom>
              </p:spPr>
            </p:pic>
          </mc:Fallback>
        </mc:AlternateContent>
        <mc:AlternateContent xmlns:mc="http://schemas.openxmlformats.org/markup-compatibility/2006" xmlns:p14="http://schemas.microsoft.com/office/powerpoint/2010/main">
          <mc:Choice Requires="p14">
            <p:contentPart p14:bwMode="auto" r:id="rId472">
              <p14:nvContentPartPr>
                <p14:cNvPr id="391" name="Entrada de lápiz 390">
                  <a:extLst>
                    <a:ext uri="{FF2B5EF4-FFF2-40B4-BE49-F238E27FC236}">
                      <a16:creationId xmlns:a16="http://schemas.microsoft.com/office/drawing/2014/main" id="{E895FB34-0161-91DD-45E5-689518F6CD58}"/>
                    </a:ext>
                  </a:extLst>
                </p14:cNvPr>
                <p14:cNvContentPartPr/>
                <p14:nvPr/>
              </p14:nvContentPartPr>
              <p14:xfrm>
                <a:off x="8664252" y="4056913"/>
                <a:ext cx="81720" cy="338400"/>
              </p14:xfrm>
            </p:contentPart>
          </mc:Choice>
          <mc:Fallback xmlns="">
            <p:pic>
              <p:nvPicPr>
                <p:cNvPr id="391" name="Entrada de lápiz 390">
                  <a:extLst>
                    <a:ext uri="{FF2B5EF4-FFF2-40B4-BE49-F238E27FC236}">
                      <a16:creationId xmlns:a16="http://schemas.microsoft.com/office/drawing/2014/main" id="{E895FB34-0161-91DD-45E5-689518F6CD58}"/>
                    </a:ext>
                  </a:extLst>
                </p:cNvPr>
                <p:cNvPicPr/>
                <p:nvPr/>
              </p:nvPicPr>
              <p:blipFill>
                <a:blip r:embed="rId473"/>
                <a:stretch>
                  <a:fillRect/>
                </a:stretch>
              </p:blipFill>
              <p:spPr>
                <a:xfrm>
                  <a:off x="8656692" y="4049353"/>
                  <a:ext cx="96480" cy="353520"/>
                </a:xfrm>
                <a:prstGeom prst="rect">
                  <a:avLst/>
                </a:prstGeom>
              </p:spPr>
            </p:pic>
          </mc:Fallback>
        </mc:AlternateContent>
      </p:grpSp>
      <p:grpSp>
        <p:nvGrpSpPr>
          <p:cNvPr id="394" name="Grupo 393">
            <a:extLst>
              <a:ext uri="{FF2B5EF4-FFF2-40B4-BE49-F238E27FC236}">
                <a16:creationId xmlns:a16="http://schemas.microsoft.com/office/drawing/2014/main" id="{2F2F277F-755B-44BE-D8EE-CC5B5C863ECB}"/>
              </a:ext>
            </a:extLst>
          </p:cNvPr>
          <p:cNvGrpSpPr/>
          <p:nvPr/>
        </p:nvGrpSpPr>
        <p:grpSpPr>
          <a:xfrm>
            <a:off x="5188092" y="3984553"/>
            <a:ext cx="2091960" cy="882000"/>
            <a:chOff x="5188092" y="3984553"/>
            <a:chExt cx="2091960" cy="882000"/>
          </a:xfrm>
        </p:grpSpPr>
        <mc:AlternateContent xmlns:mc="http://schemas.openxmlformats.org/markup-compatibility/2006" xmlns:p14="http://schemas.microsoft.com/office/powerpoint/2010/main">
          <mc:Choice Requires="p14">
            <p:contentPart p14:bwMode="auto" r:id="rId474">
              <p14:nvContentPartPr>
                <p14:cNvPr id="287" name="Entrada de lápiz 286">
                  <a:extLst>
                    <a:ext uri="{FF2B5EF4-FFF2-40B4-BE49-F238E27FC236}">
                      <a16:creationId xmlns:a16="http://schemas.microsoft.com/office/drawing/2014/main" id="{2D265C85-2131-47F6-F98F-12C4753E92C2}"/>
                    </a:ext>
                  </a:extLst>
                </p14:cNvPr>
                <p14:cNvContentPartPr/>
                <p14:nvPr/>
              </p14:nvContentPartPr>
              <p14:xfrm>
                <a:off x="5342172" y="4364713"/>
                <a:ext cx="147240" cy="315360"/>
              </p14:xfrm>
            </p:contentPart>
          </mc:Choice>
          <mc:Fallback xmlns="">
            <p:pic>
              <p:nvPicPr>
                <p:cNvPr id="287" name="Entrada de lápiz 286">
                  <a:extLst>
                    <a:ext uri="{FF2B5EF4-FFF2-40B4-BE49-F238E27FC236}">
                      <a16:creationId xmlns:a16="http://schemas.microsoft.com/office/drawing/2014/main" id="{2D265C85-2131-47F6-F98F-12C4753E92C2}"/>
                    </a:ext>
                  </a:extLst>
                </p:cNvPr>
                <p:cNvPicPr/>
                <p:nvPr/>
              </p:nvPicPr>
              <p:blipFill>
                <a:blip r:embed="rId475"/>
                <a:stretch>
                  <a:fillRect/>
                </a:stretch>
              </p:blipFill>
              <p:spPr>
                <a:xfrm>
                  <a:off x="5334612" y="4357153"/>
                  <a:ext cx="162360" cy="330480"/>
                </a:xfrm>
                <a:prstGeom prst="rect">
                  <a:avLst/>
                </a:prstGeom>
              </p:spPr>
            </p:pic>
          </mc:Fallback>
        </mc:AlternateContent>
        <mc:AlternateContent xmlns:mc="http://schemas.openxmlformats.org/markup-compatibility/2006" xmlns:p14="http://schemas.microsoft.com/office/powerpoint/2010/main">
          <mc:Choice Requires="p14">
            <p:contentPart p14:bwMode="auto" r:id="rId476">
              <p14:nvContentPartPr>
                <p14:cNvPr id="288" name="Entrada de lápiz 287">
                  <a:extLst>
                    <a:ext uri="{FF2B5EF4-FFF2-40B4-BE49-F238E27FC236}">
                      <a16:creationId xmlns:a16="http://schemas.microsoft.com/office/drawing/2014/main" id="{CDEAB0AA-9015-8EF9-251C-92DA9D559275}"/>
                    </a:ext>
                  </a:extLst>
                </p14:cNvPr>
                <p14:cNvContentPartPr/>
                <p14:nvPr/>
              </p14:nvContentPartPr>
              <p14:xfrm>
                <a:off x="5585892" y="4353553"/>
                <a:ext cx="88200" cy="294840"/>
              </p14:xfrm>
            </p:contentPart>
          </mc:Choice>
          <mc:Fallback xmlns="">
            <p:pic>
              <p:nvPicPr>
                <p:cNvPr id="288" name="Entrada de lápiz 287">
                  <a:extLst>
                    <a:ext uri="{FF2B5EF4-FFF2-40B4-BE49-F238E27FC236}">
                      <a16:creationId xmlns:a16="http://schemas.microsoft.com/office/drawing/2014/main" id="{CDEAB0AA-9015-8EF9-251C-92DA9D559275}"/>
                    </a:ext>
                  </a:extLst>
                </p:cNvPr>
                <p:cNvPicPr/>
                <p:nvPr/>
              </p:nvPicPr>
              <p:blipFill>
                <a:blip r:embed="rId477"/>
                <a:stretch>
                  <a:fillRect/>
                </a:stretch>
              </p:blipFill>
              <p:spPr>
                <a:xfrm>
                  <a:off x="5578332" y="4345993"/>
                  <a:ext cx="103320" cy="309960"/>
                </a:xfrm>
                <a:prstGeom prst="rect">
                  <a:avLst/>
                </a:prstGeom>
              </p:spPr>
            </p:pic>
          </mc:Fallback>
        </mc:AlternateContent>
        <mc:AlternateContent xmlns:mc="http://schemas.openxmlformats.org/markup-compatibility/2006" xmlns:p14="http://schemas.microsoft.com/office/powerpoint/2010/main">
          <mc:Choice Requires="p14">
            <p:contentPart p14:bwMode="auto" r:id="rId478">
              <p14:nvContentPartPr>
                <p14:cNvPr id="289" name="Entrada de lápiz 288">
                  <a:extLst>
                    <a:ext uri="{FF2B5EF4-FFF2-40B4-BE49-F238E27FC236}">
                      <a16:creationId xmlns:a16="http://schemas.microsoft.com/office/drawing/2014/main" id="{F9E78FAB-6217-4984-6A18-A3ED3947AE4A}"/>
                    </a:ext>
                  </a:extLst>
                </p14:cNvPr>
                <p14:cNvContentPartPr/>
                <p14:nvPr/>
              </p14:nvContentPartPr>
              <p14:xfrm>
                <a:off x="5828172" y="4344913"/>
                <a:ext cx="132480" cy="297360"/>
              </p14:xfrm>
            </p:contentPart>
          </mc:Choice>
          <mc:Fallback xmlns="">
            <p:pic>
              <p:nvPicPr>
                <p:cNvPr id="289" name="Entrada de lápiz 288">
                  <a:extLst>
                    <a:ext uri="{FF2B5EF4-FFF2-40B4-BE49-F238E27FC236}">
                      <a16:creationId xmlns:a16="http://schemas.microsoft.com/office/drawing/2014/main" id="{F9E78FAB-6217-4984-6A18-A3ED3947AE4A}"/>
                    </a:ext>
                  </a:extLst>
                </p:cNvPr>
                <p:cNvPicPr/>
                <p:nvPr/>
              </p:nvPicPr>
              <p:blipFill>
                <a:blip r:embed="rId479"/>
                <a:stretch>
                  <a:fillRect/>
                </a:stretch>
              </p:blipFill>
              <p:spPr>
                <a:xfrm>
                  <a:off x="5820612" y="4337353"/>
                  <a:ext cx="147600" cy="312120"/>
                </a:xfrm>
                <a:prstGeom prst="rect">
                  <a:avLst/>
                </a:prstGeom>
              </p:spPr>
            </p:pic>
          </mc:Fallback>
        </mc:AlternateContent>
        <mc:AlternateContent xmlns:mc="http://schemas.openxmlformats.org/markup-compatibility/2006" xmlns:p14="http://schemas.microsoft.com/office/powerpoint/2010/main">
          <mc:Choice Requires="p14">
            <p:contentPart p14:bwMode="auto" r:id="rId480">
              <p14:nvContentPartPr>
                <p14:cNvPr id="290" name="Entrada de lápiz 289">
                  <a:extLst>
                    <a:ext uri="{FF2B5EF4-FFF2-40B4-BE49-F238E27FC236}">
                      <a16:creationId xmlns:a16="http://schemas.microsoft.com/office/drawing/2014/main" id="{2A9C6134-888D-5994-2770-DEB090798495}"/>
                    </a:ext>
                  </a:extLst>
                </p14:cNvPr>
                <p14:cNvContentPartPr/>
                <p14:nvPr/>
              </p14:nvContentPartPr>
              <p14:xfrm>
                <a:off x="5806932" y="4405033"/>
                <a:ext cx="191880" cy="163440"/>
              </p14:xfrm>
            </p:contentPart>
          </mc:Choice>
          <mc:Fallback xmlns="">
            <p:pic>
              <p:nvPicPr>
                <p:cNvPr id="290" name="Entrada de lápiz 289">
                  <a:extLst>
                    <a:ext uri="{FF2B5EF4-FFF2-40B4-BE49-F238E27FC236}">
                      <a16:creationId xmlns:a16="http://schemas.microsoft.com/office/drawing/2014/main" id="{2A9C6134-888D-5994-2770-DEB090798495}"/>
                    </a:ext>
                  </a:extLst>
                </p:cNvPr>
                <p:cNvPicPr/>
                <p:nvPr/>
              </p:nvPicPr>
              <p:blipFill>
                <a:blip r:embed="rId481"/>
                <a:stretch>
                  <a:fillRect/>
                </a:stretch>
              </p:blipFill>
              <p:spPr>
                <a:xfrm>
                  <a:off x="5799372" y="4397473"/>
                  <a:ext cx="206640" cy="178560"/>
                </a:xfrm>
                <a:prstGeom prst="rect">
                  <a:avLst/>
                </a:prstGeom>
              </p:spPr>
            </p:pic>
          </mc:Fallback>
        </mc:AlternateContent>
        <mc:AlternateContent xmlns:mc="http://schemas.openxmlformats.org/markup-compatibility/2006" xmlns:p14="http://schemas.microsoft.com/office/powerpoint/2010/main">
          <mc:Choice Requires="p14">
            <p:contentPart p14:bwMode="auto" r:id="rId482">
              <p14:nvContentPartPr>
                <p14:cNvPr id="291" name="Entrada de lápiz 290">
                  <a:extLst>
                    <a:ext uri="{FF2B5EF4-FFF2-40B4-BE49-F238E27FC236}">
                      <a16:creationId xmlns:a16="http://schemas.microsoft.com/office/drawing/2014/main" id="{510078B4-5014-BA9C-07B1-B43C274BF699}"/>
                    </a:ext>
                  </a:extLst>
                </p14:cNvPr>
                <p14:cNvContentPartPr/>
                <p14:nvPr/>
              </p14:nvContentPartPr>
              <p14:xfrm>
                <a:off x="6155772" y="4372273"/>
                <a:ext cx="126360" cy="171360"/>
              </p14:xfrm>
            </p:contentPart>
          </mc:Choice>
          <mc:Fallback xmlns="">
            <p:pic>
              <p:nvPicPr>
                <p:cNvPr id="291" name="Entrada de lápiz 290">
                  <a:extLst>
                    <a:ext uri="{FF2B5EF4-FFF2-40B4-BE49-F238E27FC236}">
                      <a16:creationId xmlns:a16="http://schemas.microsoft.com/office/drawing/2014/main" id="{510078B4-5014-BA9C-07B1-B43C274BF699}"/>
                    </a:ext>
                  </a:extLst>
                </p:cNvPr>
                <p:cNvPicPr/>
                <p:nvPr/>
              </p:nvPicPr>
              <p:blipFill>
                <a:blip r:embed="rId483"/>
                <a:stretch>
                  <a:fillRect/>
                </a:stretch>
              </p:blipFill>
              <p:spPr>
                <a:xfrm>
                  <a:off x="6148212" y="4364713"/>
                  <a:ext cx="141480" cy="186480"/>
                </a:xfrm>
                <a:prstGeom prst="rect">
                  <a:avLst/>
                </a:prstGeom>
              </p:spPr>
            </p:pic>
          </mc:Fallback>
        </mc:AlternateContent>
        <mc:AlternateContent xmlns:mc="http://schemas.openxmlformats.org/markup-compatibility/2006" xmlns:p14="http://schemas.microsoft.com/office/powerpoint/2010/main">
          <mc:Choice Requires="p14">
            <p:contentPart p14:bwMode="auto" r:id="rId484">
              <p14:nvContentPartPr>
                <p14:cNvPr id="292" name="Entrada de lápiz 291">
                  <a:extLst>
                    <a:ext uri="{FF2B5EF4-FFF2-40B4-BE49-F238E27FC236}">
                      <a16:creationId xmlns:a16="http://schemas.microsoft.com/office/drawing/2014/main" id="{8AC6BB94-ACEB-35B0-5535-CDEACBAF5803}"/>
                    </a:ext>
                  </a:extLst>
                </p14:cNvPr>
                <p14:cNvContentPartPr/>
                <p14:nvPr/>
              </p14:nvContentPartPr>
              <p14:xfrm>
                <a:off x="6298692" y="4436713"/>
                <a:ext cx="126360" cy="141480"/>
              </p14:xfrm>
            </p:contentPart>
          </mc:Choice>
          <mc:Fallback xmlns="">
            <p:pic>
              <p:nvPicPr>
                <p:cNvPr id="292" name="Entrada de lápiz 291">
                  <a:extLst>
                    <a:ext uri="{FF2B5EF4-FFF2-40B4-BE49-F238E27FC236}">
                      <a16:creationId xmlns:a16="http://schemas.microsoft.com/office/drawing/2014/main" id="{8AC6BB94-ACEB-35B0-5535-CDEACBAF5803}"/>
                    </a:ext>
                  </a:extLst>
                </p:cNvPr>
                <p:cNvPicPr/>
                <p:nvPr/>
              </p:nvPicPr>
              <p:blipFill>
                <a:blip r:embed="rId485"/>
                <a:stretch>
                  <a:fillRect/>
                </a:stretch>
              </p:blipFill>
              <p:spPr>
                <a:xfrm>
                  <a:off x="6291132" y="4429153"/>
                  <a:ext cx="14148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486">
              <p14:nvContentPartPr>
                <p14:cNvPr id="293" name="Entrada de lápiz 292">
                  <a:extLst>
                    <a:ext uri="{FF2B5EF4-FFF2-40B4-BE49-F238E27FC236}">
                      <a16:creationId xmlns:a16="http://schemas.microsoft.com/office/drawing/2014/main" id="{F039119F-775C-2553-44BA-226530AA9F6D}"/>
                    </a:ext>
                  </a:extLst>
                </p14:cNvPr>
                <p14:cNvContentPartPr/>
                <p14:nvPr/>
              </p14:nvContentPartPr>
              <p14:xfrm>
                <a:off x="6566172" y="4242673"/>
                <a:ext cx="208800" cy="304200"/>
              </p14:xfrm>
            </p:contentPart>
          </mc:Choice>
          <mc:Fallback xmlns="">
            <p:pic>
              <p:nvPicPr>
                <p:cNvPr id="293" name="Entrada de lápiz 292">
                  <a:extLst>
                    <a:ext uri="{FF2B5EF4-FFF2-40B4-BE49-F238E27FC236}">
                      <a16:creationId xmlns:a16="http://schemas.microsoft.com/office/drawing/2014/main" id="{F039119F-775C-2553-44BA-226530AA9F6D}"/>
                    </a:ext>
                  </a:extLst>
                </p:cNvPr>
                <p:cNvPicPr/>
                <p:nvPr/>
              </p:nvPicPr>
              <p:blipFill>
                <a:blip r:embed="rId487"/>
                <a:stretch>
                  <a:fillRect/>
                </a:stretch>
              </p:blipFill>
              <p:spPr>
                <a:xfrm>
                  <a:off x="6558612" y="4235113"/>
                  <a:ext cx="223920" cy="319320"/>
                </a:xfrm>
                <a:prstGeom prst="rect">
                  <a:avLst/>
                </a:prstGeom>
              </p:spPr>
            </p:pic>
          </mc:Fallback>
        </mc:AlternateContent>
        <mc:AlternateContent xmlns:mc="http://schemas.openxmlformats.org/markup-compatibility/2006" xmlns:p14="http://schemas.microsoft.com/office/powerpoint/2010/main">
          <mc:Choice Requires="p14">
            <p:contentPart p14:bwMode="auto" r:id="rId488">
              <p14:nvContentPartPr>
                <p14:cNvPr id="294" name="Entrada de lápiz 293">
                  <a:extLst>
                    <a:ext uri="{FF2B5EF4-FFF2-40B4-BE49-F238E27FC236}">
                      <a16:creationId xmlns:a16="http://schemas.microsoft.com/office/drawing/2014/main" id="{A80B2EA7-139F-B74F-8452-B69522A55E82}"/>
                    </a:ext>
                  </a:extLst>
                </p14:cNvPr>
                <p14:cNvContentPartPr/>
                <p14:nvPr/>
              </p14:nvContentPartPr>
              <p14:xfrm>
                <a:off x="6891972" y="4122793"/>
                <a:ext cx="121320" cy="431640"/>
              </p14:xfrm>
            </p:contentPart>
          </mc:Choice>
          <mc:Fallback xmlns="">
            <p:pic>
              <p:nvPicPr>
                <p:cNvPr id="294" name="Entrada de lápiz 293">
                  <a:extLst>
                    <a:ext uri="{FF2B5EF4-FFF2-40B4-BE49-F238E27FC236}">
                      <a16:creationId xmlns:a16="http://schemas.microsoft.com/office/drawing/2014/main" id="{A80B2EA7-139F-B74F-8452-B69522A55E82}"/>
                    </a:ext>
                  </a:extLst>
                </p:cNvPr>
                <p:cNvPicPr/>
                <p:nvPr/>
              </p:nvPicPr>
              <p:blipFill>
                <a:blip r:embed="rId489"/>
                <a:stretch>
                  <a:fillRect/>
                </a:stretch>
              </p:blipFill>
              <p:spPr>
                <a:xfrm>
                  <a:off x="6884412" y="4115233"/>
                  <a:ext cx="136440" cy="446760"/>
                </a:xfrm>
                <a:prstGeom prst="rect">
                  <a:avLst/>
                </a:prstGeom>
              </p:spPr>
            </p:pic>
          </mc:Fallback>
        </mc:AlternateContent>
        <mc:AlternateContent xmlns:mc="http://schemas.openxmlformats.org/markup-compatibility/2006" xmlns:p14="http://schemas.microsoft.com/office/powerpoint/2010/main">
          <mc:Choice Requires="p14">
            <p:contentPart p14:bwMode="auto" r:id="rId490">
              <p14:nvContentPartPr>
                <p14:cNvPr id="344" name="Entrada de lápiz 343">
                  <a:extLst>
                    <a:ext uri="{FF2B5EF4-FFF2-40B4-BE49-F238E27FC236}">
                      <a16:creationId xmlns:a16="http://schemas.microsoft.com/office/drawing/2014/main" id="{C9B81E15-5BA3-8715-BD65-77E7C20D57A0}"/>
                    </a:ext>
                  </a:extLst>
                </p14:cNvPr>
                <p14:cNvContentPartPr/>
                <p14:nvPr/>
              </p14:nvContentPartPr>
              <p14:xfrm>
                <a:off x="7167012" y="4326193"/>
                <a:ext cx="113040" cy="25560"/>
              </p14:xfrm>
            </p:contentPart>
          </mc:Choice>
          <mc:Fallback xmlns="">
            <p:pic>
              <p:nvPicPr>
                <p:cNvPr id="344" name="Entrada de lápiz 343">
                  <a:extLst>
                    <a:ext uri="{FF2B5EF4-FFF2-40B4-BE49-F238E27FC236}">
                      <a16:creationId xmlns:a16="http://schemas.microsoft.com/office/drawing/2014/main" id="{C9B81E15-5BA3-8715-BD65-77E7C20D57A0}"/>
                    </a:ext>
                  </a:extLst>
                </p:cNvPr>
                <p:cNvPicPr/>
                <p:nvPr/>
              </p:nvPicPr>
              <p:blipFill>
                <a:blip r:embed="rId491"/>
                <a:stretch>
                  <a:fillRect/>
                </a:stretch>
              </p:blipFill>
              <p:spPr>
                <a:xfrm>
                  <a:off x="7159452" y="4318633"/>
                  <a:ext cx="12816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492">
              <p14:nvContentPartPr>
                <p14:cNvPr id="345" name="Entrada de lápiz 344">
                  <a:extLst>
                    <a:ext uri="{FF2B5EF4-FFF2-40B4-BE49-F238E27FC236}">
                      <a16:creationId xmlns:a16="http://schemas.microsoft.com/office/drawing/2014/main" id="{751FFC68-7F76-B439-BBC4-B5A21971E21C}"/>
                    </a:ext>
                  </a:extLst>
                </p14:cNvPr>
                <p14:cNvContentPartPr/>
                <p14:nvPr/>
              </p14:nvContentPartPr>
              <p14:xfrm>
                <a:off x="7170252" y="4428073"/>
                <a:ext cx="100080" cy="25920"/>
              </p14:xfrm>
            </p:contentPart>
          </mc:Choice>
          <mc:Fallback xmlns="">
            <p:pic>
              <p:nvPicPr>
                <p:cNvPr id="345" name="Entrada de lápiz 344">
                  <a:extLst>
                    <a:ext uri="{FF2B5EF4-FFF2-40B4-BE49-F238E27FC236}">
                      <a16:creationId xmlns:a16="http://schemas.microsoft.com/office/drawing/2014/main" id="{751FFC68-7F76-B439-BBC4-B5A21971E21C}"/>
                    </a:ext>
                  </a:extLst>
                </p:cNvPr>
                <p:cNvPicPr/>
                <p:nvPr/>
              </p:nvPicPr>
              <p:blipFill>
                <a:blip r:embed="rId493"/>
                <a:stretch>
                  <a:fillRect/>
                </a:stretch>
              </p:blipFill>
              <p:spPr>
                <a:xfrm>
                  <a:off x="7163052" y="4420513"/>
                  <a:ext cx="115200" cy="41040"/>
                </a:xfrm>
                <a:prstGeom prst="rect">
                  <a:avLst/>
                </a:prstGeom>
              </p:spPr>
            </p:pic>
          </mc:Fallback>
        </mc:AlternateContent>
        <mc:AlternateContent xmlns:mc="http://schemas.openxmlformats.org/markup-compatibility/2006" xmlns:p14="http://schemas.microsoft.com/office/powerpoint/2010/main">
          <mc:Choice Requires="p14">
            <p:contentPart p14:bwMode="auto" r:id="rId494">
              <p14:nvContentPartPr>
                <p14:cNvPr id="393" name="Entrada de lápiz 392">
                  <a:extLst>
                    <a:ext uri="{FF2B5EF4-FFF2-40B4-BE49-F238E27FC236}">
                      <a16:creationId xmlns:a16="http://schemas.microsoft.com/office/drawing/2014/main" id="{5F831890-244F-EDD0-AA9E-33AF720B057E}"/>
                    </a:ext>
                  </a:extLst>
                </p14:cNvPr>
                <p14:cNvContentPartPr/>
                <p14:nvPr/>
              </p14:nvContentPartPr>
              <p14:xfrm>
                <a:off x="5188092" y="3984553"/>
                <a:ext cx="1995480" cy="882000"/>
              </p14:xfrm>
            </p:contentPart>
          </mc:Choice>
          <mc:Fallback xmlns="">
            <p:pic>
              <p:nvPicPr>
                <p:cNvPr id="393" name="Entrada de lápiz 392">
                  <a:extLst>
                    <a:ext uri="{FF2B5EF4-FFF2-40B4-BE49-F238E27FC236}">
                      <a16:creationId xmlns:a16="http://schemas.microsoft.com/office/drawing/2014/main" id="{5F831890-244F-EDD0-AA9E-33AF720B057E}"/>
                    </a:ext>
                  </a:extLst>
                </p:cNvPr>
                <p:cNvPicPr/>
                <p:nvPr/>
              </p:nvPicPr>
              <p:blipFill>
                <a:blip r:embed="rId495"/>
                <a:stretch>
                  <a:fillRect/>
                </a:stretch>
              </p:blipFill>
              <p:spPr>
                <a:xfrm>
                  <a:off x="5180532" y="3976993"/>
                  <a:ext cx="2010600" cy="897120"/>
                </a:xfrm>
                <a:prstGeom prst="rect">
                  <a:avLst/>
                </a:prstGeom>
              </p:spPr>
            </p:pic>
          </mc:Fallback>
        </mc:AlternateContent>
      </p:grpSp>
      <p:grpSp>
        <p:nvGrpSpPr>
          <p:cNvPr id="408" name="Grupo 407">
            <a:extLst>
              <a:ext uri="{FF2B5EF4-FFF2-40B4-BE49-F238E27FC236}">
                <a16:creationId xmlns:a16="http://schemas.microsoft.com/office/drawing/2014/main" id="{E38066F5-6585-AB3F-1CF7-BBA8CB82CE78}"/>
              </a:ext>
            </a:extLst>
          </p:cNvPr>
          <p:cNvGrpSpPr/>
          <p:nvPr/>
        </p:nvGrpSpPr>
        <p:grpSpPr>
          <a:xfrm>
            <a:off x="11295852" y="3359953"/>
            <a:ext cx="633240" cy="642960"/>
            <a:chOff x="11295852" y="3359953"/>
            <a:chExt cx="633240" cy="642960"/>
          </a:xfrm>
        </p:grpSpPr>
        <mc:AlternateContent xmlns:mc="http://schemas.openxmlformats.org/markup-compatibility/2006" xmlns:p14="http://schemas.microsoft.com/office/powerpoint/2010/main" xmlns:aink="http://schemas.microsoft.com/office/drawing/2016/ink">
          <mc:Choice Requires="p14 aink">
            <p:contentPart p14:bwMode="auto" r:id="rId496">
              <p14:nvContentPartPr>
                <p14:cNvPr id="399" name="Entrada de lápiz 398">
                  <a:extLst>
                    <a:ext uri="{FF2B5EF4-FFF2-40B4-BE49-F238E27FC236}">
                      <a16:creationId xmlns:a16="http://schemas.microsoft.com/office/drawing/2014/main" id="{484D7054-BE6A-09C9-5A12-53C2FA213634}"/>
                    </a:ext>
                  </a:extLst>
                </p14:cNvPr>
                <p14:cNvContentPartPr/>
                <p14:nvPr/>
              </p14:nvContentPartPr>
              <p14:xfrm>
                <a:off x="11295852" y="3733633"/>
                <a:ext cx="213480" cy="269280"/>
              </p14:xfrm>
            </p:contentPart>
          </mc:Choice>
          <mc:Fallback xmlns="">
            <p:pic>
              <p:nvPicPr>
                <p:cNvPr id="399" name="Entrada de lápiz 398">
                  <a:extLst>
                    <a:ext uri="{FF2B5EF4-FFF2-40B4-BE49-F238E27FC236}">
                      <a16:creationId xmlns:a16="http://schemas.microsoft.com/office/drawing/2014/main" id="{484D7054-BE6A-09C9-5A12-53C2FA213634}"/>
                    </a:ext>
                  </a:extLst>
                </p:cNvPr>
                <p:cNvPicPr/>
                <p:nvPr/>
              </p:nvPicPr>
              <p:blipFill>
                <a:blip r:embed="rId497"/>
                <a:stretch>
                  <a:fillRect/>
                </a:stretch>
              </p:blipFill>
              <p:spPr>
                <a:xfrm>
                  <a:off x="11287212" y="3724993"/>
                  <a:ext cx="231120" cy="2869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98">
              <p14:nvContentPartPr>
                <p14:cNvPr id="400" name="Entrada de lápiz 399">
                  <a:extLst>
                    <a:ext uri="{FF2B5EF4-FFF2-40B4-BE49-F238E27FC236}">
                      <a16:creationId xmlns:a16="http://schemas.microsoft.com/office/drawing/2014/main" id="{A9EF787E-5E96-B296-C162-DA1A9FF5D94F}"/>
                    </a:ext>
                  </a:extLst>
                </p14:cNvPr>
                <p14:cNvContentPartPr/>
                <p14:nvPr/>
              </p14:nvContentPartPr>
              <p14:xfrm>
                <a:off x="11657652" y="3744433"/>
                <a:ext cx="215640" cy="244080"/>
              </p14:xfrm>
            </p:contentPart>
          </mc:Choice>
          <mc:Fallback xmlns="">
            <p:pic>
              <p:nvPicPr>
                <p:cNvPr id="400" name="Entrada de lápiz 399">
                  <a:extLst>
                    <a:ext uri="{FF2B5EF4-FFF2-40B4-BE49-F238E27FC236}">
                      <a16:creationId xmlns:a16="http://schemas.microsoft.com/office/drawing/2014/main" id="{A9EF787E-5E96-B296-C162-DA1A9FF5D94F}"/>
                    </a:ext>
                  </a:extLst>
                </p:cNvPr>
                <p:cNvPicPr/>
                <p:nvPr/>
              </p:nvPicPr>
              <p:blipFill>
                <a:blip r:embed="rId499"/>
                <a:stretch>
                  <a:fillRect/>
                </a:stretch>
              </p:blipFill>
              <p:spPr>
                <a:xfrm>
                  <a:off x="11649012" y="3735793"/>
                  <a:ext cx="233280" cy="2617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00">
              <p14:nvContentPartPr>
                <p14:cNvPr id="402" name="Entrada de lápiz 401">
                  <a:extLst>
                    <a:ext uri="{FF2B5EF4-FFF2-40B4-BE49-F238E27FC236}">
                      <a16:creationId xmlns:a16="http://schemas.microsoft.com/office/drawing/2014/main" id="{4727CE20-B7BA-6B77-AF8C-638D4459D5D3}"/>
                    </a:ext>
                  </a:extLst>
                </p14:cNvPr>
                <p14:cNvContentPartPr/>
                <p14:nvPr/>
              </p14:nvContentPartPr>
              <p14:xfrm>
                <a:off x="11824692" y="3363553"/>
                <a:ext cx="104400" cy="200880"/>
              </p14:xfrm>
            </p:contentPart>
          </mc:Choice>
          <mc:Fallback xmlns="">
            <p:pic>
              <p:nvPicPr>
                <p:cNvPr id="402" name="Entrada de lápiz 401">
                  <a:extLst>
                    <a:ext uri="{FF2B5EF4-FFF2-40B4-BE49-F238E27FC236}">
                      <a16:creationId xmlns:a16="http://schemas.microsoft.com/office/drawing/2014/main" id="{4727CE20-B7BA-6B77-AF8C-638D4459D5D3}"/>
                    </a:ext>
                  </a:extLst>
                </p:cNvPr>
                <p:cNvPicPr/>
                <p:nvPr/>
              </p:nvPicPr>
              <p:blipFill>
                <a:blip r:embed="rId501"/>
                <a:stretch>
                  <a:fillRect/>
                </a:stretch>
              </p:blipFill>
              <p:spPr>
                <a:xfrm>
                  <a:off x="11815692" y="3354913"/>
                  <a:ext cx="122040" cy="2185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02">
              <p14:nvContentPartPr>
                <p14:cNvPr id="403" name="Entrada de lápiz 402">
                  <a:extLst>
                    <a:ext uri="{FF2B5EF4-FFF2-40B4-BE49-F238E27FC236}">
                      <a16:creationId xmlns:a16="http://schemas.microsoft.com/office/drawing/2014/main" id="{9D7ED37A-472C-3EDE-2566-F0706D229EE8}"/>
                    </a:ext>
                  </a:extLst>
                </p14:cNvPr>
                <p14:cNvContentPartPr/>
                <p14:nvPr/>
              </p14:nvContentPartPr>
              <p14:xfrm>
                <a:off x="11898132" y="3674593"/>
                <a:ext cx="24120" cy="20520"/>
              </p14:xfrm>
            </p:contentPart>
          </mc:Choice>
          <mc:Fallback xmlns="">
            <p:pic>
              <p:nvPicPr>
                <p:cNvPr id="403" name="Entrada de lápiz 402">
                  <a:extLst>
                    <a:ext uri="{FF2B5EF4-FFF2-40B4-BE49-F238E27FC236}">
                      <a16:creationId xmlns:a16="http://schemas.microsoft.com/office/drawing/2014/main" id="{9D7ED37A-472C-3EDE-2566-F0706D229EE8}"/>
                    </a:ext>
                  </a:extLst>
                </p:cNvPr>
                <p:cNvPicPr/>
                <p:nvPr/>
              </p:nvPicPr>
              <p:blipFill>
                <a:blip r:embed="rId503"/>
                <a:stretch>
                  <a:fillRect/>
                </a:stretch>
              </p:blipFill>
              <p:spPr>
                <a:xfrm>
                  <a:off x="11889132" y="3665593"/>
                  <a:ext cx="41760" cy="381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04">
              <p14:nvContentPartPr>
                <p14:cNvPr id="404" name="Entrada de lápiz 403">
                  <a:extLst>
                    <a:ext uri="{FF2B5EF4-FFF2-40B4-BE49-F238E27FC236}">
                      <a16:creationId xmlns:a16="http://schemas.microsoft.com/office/drawing/2014/main" id="{C9574A2D-30AA-5D6C-222E-44DAC1BC447F}"/>
                    </a:ext>
                  </a:extLst>
                </p14:cNvPr>
                <p14:cNvContentPartPr/>
                <p14:nvPr/>
              </p14:nvContentPartPr>
              <p14:xfrm>
                <a:off x="11539212" y="3434473"/>
                <a:ext cx="36360" cy="168840"/>
              </p14:xfrm>
            </p:contentPart>
          </mc:Choice>
          <mc:Fallback xmlns="">
            <p:pic>
              <p:nvPicPr>
                <p:cNvPr id="404" name="Entrada de lápiz 403">
                  <a:extLst>
                    <a:ext uri="{FF2B5EF4-FFF2-40B4-BE49-F238E27FC236}">
                      <a16:creationId xmlns:a16="http://schemas.microsoft.com/office/drawing/2014/main" id="{C9574A2D-30AA-5D6C-222E-44DAC1BC447F}"/>
                    </a:ext>
                  </a:extLst>
                </p:cNvPr>
                <p:cNvPicPr/>
                <p:nvPr/>
              </p:nvPicPr>
              <p:blipFill>
                <a:blip r:embed="rId505"/>
                <a:stretch>
                  <a:fillRect/>
                </a:stretch>
              </p:blipFill>
              <p:spPr>
                <a:xfrm>
                  <a:off x="11530572" y="3425473"/>
                  <a:ext cx="54000" cy="1864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06">
              <p14:nvContentPartPr>
                <p14:cNvPr id="405" name="Entrada de lápiz 404">
                  <a:extLst>
                    <a:ext uri="{FF2B5EF4-FFF2-40B4-BE49-F238E27FC236}">
                      <a16:creationId xmlns:a16="http://schemas.microsoft.com/office/drawing/2014/main" id="{1CCD2F2C-9B31-8504-A6E0-795E70E33AD8}"/>
                    </a:ext>
                  </a:extLst>
                </p14:cNvPr>
                <p14:cNvContentPartPr/>
                <p14:nvPr/>
              </p14:nvContentPartPr>
              <p14:xfrm>
                <a:off x="11637132" y="3359953"/>
                <a:ext cx="11880" cy="255240"/>
              </p14:xfrm>
            </p:contentPart>
          </mc:Choice>
          <mc:Fallback xmlns="">
            <p:pic>
              <p:nvPicPr>
                <p:cNvPr id="405" name="Entrada de lápiz 404">
                  <a:extLst>
                    <a:ext uri="{FF2B5EF4-FFF2-40B4-BE49-F238E27FC236}">
                      <a16:creationId xmlns:a16="http://schemas.microsoft.com/office/drawing/2014/main" id="{1CCD2F2C-9B31-8504-A6E0-795E70E33AD8}"/>
                    </a:ext>
                  </a:extLst>
                </p:cNvPr>
                <p:cNvPicPr/>
                <p:nvPr/>
              </p:nvPicPr>
              <p:blipFill>
                <a:blip r:embed="rId507"/>
                <a:stretch>
                  <a:fillRect/>
                </a:stretch>
              </p:blipFill>
              <p:spPr>
                <a:xfrm>
                  <a:off x="11628492" y="3350953"/>
                  <a:ext cx="29520" cy="2728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08">
              <p14:nvContentPartPr>
                <p14:cNvPr id="406" name="Entrada de lápiz 405">
                  <a:extLst>
                    <a:ext uri="{FF2B5EF4-FFF2-40B4-BE49-F238E27FC236}">
                      <a16:creationId xmlns:a16="http://schemas.microsoft.com/office/drawing/2014/main" id="{DD73F41B-48A9-194D-9E12-B75DFA214EB4}"/>
                    </a:ext>
                  </a:extLst>
                </p14:cNvPr>
                <p14:cNvContentPartPr/>
                <p14:nvPr/>
              </p14:nvContentPartPr>
              <p14:xfrm>
                <a:off x="11485932" y="3460393"/>
                <a:ext cx="197280" cy="46080"/>
              </p14:xfrm>
            </p:contentPart>
          </mc:Choice>
          <mc:Fallback xmlns="">
            <p:pic>
              <p:nvPicPr>
                <p:cNvPr id="406" name="Entrada de lápiz 405">
                  <a:extLst>
                    <a:ext uri="{FF2B5EF4-FFF2-40B4-BE49-F238E27FC236}">
                      <a16:creationId xmlns:a16="http://schemas.microsoft.com/office/drawing/2014/main" id="{DD73F41B-48A9-194D-9E12-B75DFA214EB4}"/>
                    </a:ext>
                  </a:extLst>
                </p:cNvPr>
                <p:cNvPicPr/>
                <p:nvPr/>
              </p:nvPicPr>
              <p:blipFill>
                <a:blip r:embed="rId509"/>
                <a:stretch>
                  <a:fillRect/>
                </a:stretch>
              </p:blipFill>
              <p:spPr>
                <a:xfrm>
                  <a:off x="11476932" y="3451393"/>
                  <a:ext cx="214920" cy="637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10">
              <p14:nvContentPartPr>
                <p14:cNvPr id="407" name="Entrada de lápiz 406">
                  <a:extLst>
                    <a:ext uri="{FF2B5EF4-FFF2-40B4-BE49-F238E27FC236}">
                      <a16:creationId xmlns:a16="http://schemas.microsoft.com/office/drawing/2014/main" id="{9F5EB792-E3E0-24FB-5465-A0A15507091E}"/>
                    </a:ext>
                  </a:extLst>
                </p14:cNvPr>
                <p14:cNvContentPartPr/>
                <p14:nvPr/>
              </p14:nvContentPartPr>
              <p14:xfrm>
                <a:off x="11492412" y="3533833"/>
                <a:ext cx="268920" cy="22320"/>
              </p14:xfrm>
            </p:contentPart>
          </mc:Choice>
          <mc:Fallback xmlns="">
            <p:pic>
              <p:nvPicPr>
                <p:cNvPr id="407" name="Entrada de lápiz 406">
                  <a:extLst>
                    <a:ext uri="{FF2B5EF4-FFF2-40B4-BE49-F238E27FC236}">
                      <a16:creationId xmlns:a16="http://schemas.microsoft.com/office/drawing/2014/main" id="{9F5EB792-E3E0-24FB-5465-A0A15507091E}"/>
                    </a:ext>
                  </a:extLst>
                </p:cNvPr>
                <p:cNvPicPr/>
                <p:nvPr/>
              </p:nvPicPr>
              <p:blipFill>
                <a:blip r:embed="rId511"/>
                <a:stretch>
                  <a:fillRect/>
                </a:stretch>
              </p:blipFill>
              <p:spPr>
                <a:xfrm>
                  <a:off x="11483772" y="3524833"/>
                  <a:ext cx="286560" cy="39960"/>
                </a:xfrm>
                <a:prstGeom prst="rect">
                  <a:avLst/>
                </a:prstGeom>
              </p:spPr>
            </p:pic>
          </mc:Fallback>
        </mc:AlternateContent>
      </p:grpSp>
      <p:grpSp>
        <p:nvGrpSpPr>
          <p:cNvPr id="410" name="Grupo 409">
            <a:extLst>
              <a:ext uri="{FF2B5EF4-FFF2-40B4-BE49-F238E27FC236}">
                <a16:creationId xmlns:a16="http://schemas.microsoft.com/office/drawing/2014/main" id="{1F05664F-1E8F-96A9-AA29-BF51D773A0B5}"/>
              </a:ext>
            </a:extLst>
          </p:cNvPr>
          <p:cNvGrpSpPr/>
          <p:nvPr/>
        </p:nvGrpSpPr>
        <p:grpSpPr>
          <a:xfrm>
            <a:off x="9626892" y="3645793"/>
            <a:ext cx="1432080" cy="316800"/>
            <a:chOff x="9626892" y="3645793"/>
            <a:chExt cx="1432080" cy="316800"/>
          </a:xfrm>
        </p:grpSpPr>
        <mc:AlternateContent xmlns:mc="http://schemas.openxmlformats.org/markup-compatibility/2006" xmlns:p14="http://schemas.microsoft.com/office/powerpoint/2010/main" xmlns:aink="http://schemas.microsoft.com/office/drawing/2016/ink">
          <mc:Choice Requires="p14 aink">
            <p:contentPart p14:bwMode="auto" r:id="rId512">
              <p14:nvContentPartPr>
                <p14:cNvPr id="395" name="Entrada de lápiz 394">
                  <a:extLst>
                    <a:ext uri="{FF2B5EF4-FFF2-40B4-BE49-F238E27FC236}">
                      <a16:creationId xmlns:a16="http://schemas.microsoft.com/office/drawing/2014/main" id="{B05568E7-2F61-2057-5D50-1B13200DC389}"/>
                    </a:ext>
                  </a:extLst>
                </p14:cNvPr>
                <p14:cNvContentPartPr/>
                <p14:nvPr/>
              </p14:nvContentPartPr>
              <p14:xfrm>
                <a:off x="9669012" y="3652993"/>
                <a:ext cx="250200" cy="258120"/>
              </p14:xfrm>
            </p:contentPart>
          </mc:Choice>
          <mc:Fallback xmlns="">
            <p:pic>
              <p:nvPicPr>
                <p:cNvPr id="395" name="Entrada de lápiz 394">
                  <a:extLst>
                    <a:ext uri="{FF2B5EF4-FFF2-40B4-BE49-F238E27FC236}">
                      <a16:creationId xmlns:a16="http://schemas.microsoft.com/office/drawing/2014/main" id="{B05568E7-2F61-2057-5D50-1B13200DC389}"/>
                    </a:ext>
                  </a:extLst>
                </p:cNvPr>
                <p:cNvPicPr/>
                <p:nvPr/>
              </p:nvPicPr>
              <p:blipFill>
                <a:blip r:embed="rId513"/>
                <a:stretch>
                  <a:fillRect/>
                </a:stretch>
              </p:blipFill>
              <p:spPr>
                <a:xfrm>
                  <a:off x="9660372" y="3644353"/>
                  <a:ext cx="267840" cy="2757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14">
              <p14:nvContentPartPr>
                <p14:cNvPr id="396" name="Entrada de lápiz 395">
                  <a:extLst>
                    <a:ext uri="{FF2B5EF4-FFF2-40B4-BE49-F238E27FC236}">
                      <a16:creationId xmlns:a16="http://schemas.microsoft.com/office/drawing/2014/main" id="{90346DCD-8F6B-B20B-0674-A4E8870E61A0}"/>
                    </a:ext>
                  </a:extLst>
                </p14:cNvPr>
                <p14:cNvContentPartPr/>
                <p14:nvPr/>
              </p14:nvContentPartPr>
              <p14:xfrm>
                <a:off x="10052772" y="3648673"/>
                <a:ext cx="292320" cy="306360"/>
              </p14:xfrm>
            </p:contentPart>
          </mc:Choice>
          <mc:Fallback xmlns="">
            <p:pic>
              <p:nvPicPr>
                <p:cNvPr id="396" name="Entrada de lápiz 395">
                  <a:extLst>
                    <a:ext uri="{FF2B5EF4-FFF2-40B4-BE49-F238E27FC236}">
                      <a16:creationId xmlns:a16="http://schemas.microsoft.com/office/drawing/2014/main" id="{90346DCD-8F6B-B20B-0674-A4E8870E61A0}"/>
                    </a:ext>
                  </a:extLst>
                </p:cNvPr>
                <p:cNvPicPr/>
                <p:nvPr/>
              </p:nvPicPr>
              <p:blipFill>
                <a:blip r:embed="rId515"/>
                <a:stretch>
                  <a:fillRect/>
                </a:stretch>
              </p:blipFill>
              <p:spPr>
                <a:xfrm>
                  <a:off x="10044132" y="3639673"/>
                  <a:ext cx="309960" cy="324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16">
              <p14:nvContentPartPr>
                <p14:cNvPr id="397" name="Entrada de lápiz 396">
                  <a:extLst>
                    <a:ext uri="{FF2B5EF4-FFF2-40B4-BE49-F238E27FC236}">
                      <a16:creationId xmlns:a16="http://schemas.microsoft.com/office/drawing/2014/main" id="{5FF77F83-57EE-DD21-3CB8-4CB2AF86277C}"/>
                    </a:ext>
                  </a:extLst>
                </p14:cNvPr>
                <p14:cNvContentPartPr/>
                <p14:nvPr/>
              </p14:nvContentPartPr>
              <p14:xfrm>
                <a:off x="10427532" y="3676393"/>
                <a:ext cx="262800" cy="284040"/>
              </p14:xfrm>
            </p:contentPart>
          </mc:Choice>
          <mc:Fallback xmlns="">
            <p:pic>
              <p:nvPicPr>
                <p:cNvPr id="397" name="Entrada de lápiz 396">
                  <a:extLst>
                    <a:ext uri="{FF2B5EF4-FFF2-40B4-BE49-F238E27FC236}">
                      <a16:creationId xmlns:a16="http://schemas.microsoft.com/office/drawing/2014/main" id="{5FF77F83-57EE-DD21-3CB8-4CB2AF86277C}"/>
                    </a:ext>
                  </a:extLst>
                </p:cNvPr>
                <p:cNvPicPr/>
                <p:nvPr/>
              </p:nvPicPr>
              <p:blipFill>
                <a:blip r:embed="rId517"/>
                <a:stretch>
                  <a:fillRect/>
                </a:stretch>
              </p:blipFill>
              <p:spPr>
                <a:xfrm>
                  <a:off x="10418532" y="3667753"/>
                  <a:ext cx="280440" cy="3016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18">
              <p14:nvContentPartPr>
                <p14:cNvPr id="398" name="Entrada de lápiz 397">
                  <a:extLst>
                    <a:ext uri="{FF2B5EF4-FFF2-40B4-BE49-F238E27FC236}">
                      <a16:creationId xmlns:a16="http://schemas.microsoft.com/office/drawing/2014/main" id="{80A5DB08-C5B8-17B9-4EFD-25D95E9EFC95}"/>
                    </a:ext>
                  </a:extLst>
                </p14:cNvPr>
                <p14:cNvContentPartPr/>
                <p14:nvPr/>
              </p14:nvContentPartPr>
              <p14:xfrm>
                <a:off x="10840092" y="3684673"/>
                <a:ext cx="218880" cy="277920"/>
              </p14:xfrm>
            </p:contentPart>
          </mc:Choice>
          <mc:Fallback xmlns="">
            <p:pic>
              <p:nvPicPr>
                <p:cNvPr id="398" name="Entrada de lápiz 397">
                  <a:extLst>
                    <a:ext uri="{FF2B5EF4-FFF2-40B4-BE49-F238E27FC236}">
                      <a16:creationId xmlns:a16="http://schemas.microsoft.com/office/drawing/2014/main" id="{80A5DB08-C5B8-17B9-4EFD-25D95E9EFC95}"/>
                    </a:ext>
                  </a:extLst>
                </p:cNvPr>
                <p:cNvPicPr/>
                <p:nvPr/>
              </p:nvPicPr>
              <p:blipFill>
                <a:blip r:embed="rId519"/>
                <a:stretch>
                  <a:fillRect/>
                </a:stretch>
              </p:blipFill>
              <p:spPr>
                <a:xfrm>
                  <a:off x="10831092" y="3676033"/>
                  <a:ext cx="236520" cy="2955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20">
              <p14:nvContentPartPr>
                <p14:cNvPr id="409" name="Entrada de lápiz 408">
                  <a:extLst>
                    <a:ext uri="{FF2B5EF4-FFF2-40B4-BE49-F238E27FC236}">
                      <a16:creationId xmlns:a16="http://schemas.microsoft.com/office/drawing/2014/main" id="{E3686398-178D-E50A-A488-A083F6F92F75}"/>
                    </a:ext>
                  </a:extLst>
                </p14:cNvPr>
                <p14:cNvContentPartPr/>
                <p14:nvPr/>
              </p14:nvContentPartPr>
              <p14:xfrm>
                <a:off x="9626892" y="3645793"/>
                <a:ext cx="260280" cy="291960"/>
              </p14:xfrm>
            </p:contentPart>
          </mc:Choice>
          <mc:Fallback xmlns="">
            <p:pic>
              <p:nvPicPr>
                <p:cNvPr id="409" name="Entrada de lápiz 408">
                  <a:extLst>
                    <a:ext uri="{FF2B5EF4-FFF2-40B4-BE49-F238E27FC236}">
                      <a16:creationId xmlns:a16="http://schemas.microsoft.com/office/drawing/2014/main" id="{E3686398-178D-E50A-A488-A083F6F92F75}"/>
                    </a:ext>
                  </a:extLst>
                </p:cNvPr>
                <p:cNvPicPr/>
                <p:nvPr/>
              </p:nvPicPr>
              <p:blipFill>
                <a:blip r:embed="rId521"/>
                <a:stretch>
                  <a:fillRect/>
                </a:stretch>
              </p:blipFill>
              <p:spPr>
                <a:xfrm>
                  <a:off x="9617892" y="3636793"/>
                  <a:ext cx="277920" cy="309600"/>
                </a:xfrm>
                <a:prstGeom prst="rect">
                  <a:avLst/>
                </a:prstGeom>
              </p:spPr>
            </p:pic>
          </mc:Fallback>
        </mc:AlternateContent>
      </p:grpSp>
      <mc:AlternateContent xmlns:mc="http://schemas.openxmlformats.org/markup-compatibility/2006" xmlns:p14="http://schemas.microsoft.com/office/powerpoint/2010/main" xmlns:aink="http://schemas.microsoft.com/office/drawing/2016/ink">
        <mc:Choice Requires="p14 aink">
          <p:contentPart p14:bwMode="auto" r:id="rId522">
            <p14:nvContentPartPr>
              <p14:cNvPr id="411" name="Entrada de lápiz 410">
                <a:extLst>
                  <a:ext uri="{FF2B5EF4-FFF2-40B4-BE49-F238E27FC236}">
                    <a16:creationId xmlns:a16="http://schemas.microsoft.com/office/drawing/2014/main" id="{7B3405CD-00C1-C540-80EA-8E20B7BBF296}"/>
                  </a:ext>
                </a:extLst>
              </p14:cNvPr>
              <p14:cNvContentPartPr/>
              <p14:nvPr/>
            </p14:nvContentPartPr>
            <p14:xfrm>
              <a:off x="10130532" y="3749113"/>
              <a:ext cx="10080" cy="34560"/>
            </p14:xfrm>
          </p:contentPart>
        </mc:Choice>
        <mc:Fallback xmlns="">
          <p:pic>
            <p:nvPicPr>
              <p:cNvPr id="411" name="Entrada de lápiz 410">
                <a:extLst>
                  <a:ext uri="{FF2B5EF4-FFF2-40B4-BE49-F238E27FC236}">
                    <a16:creationId xmlns:a16="http://schemas.microsoft.com/office/drawing/2014/main" id="{7B3405CD-00C1-C540-80EA-8E20B7BBF296}"/>
                  </a:ext>
                </a:extLst>
              </p:cNvPr>
              <p:cNvPicPr/>
              <p:nvPr/>
            </p:nvPicPr>
            <p:blipFill>
              <a:blip r:embed="rId523"/>
              <a:stretch>
                <a:fillRect/>
              </a:stretch>
            </p:blipFill>
            <p:spPr>
              <a:xfrm>
                <a:off x="10121532" y="3740113"/>
                <a:ext cx="27720" cy="52200"/>
              </a:xfrm>
              <a:prstGeom prst="rect">
                <a:avLst/>
              </a:prstGeom>
            </p:spPr>
          </p:pic>
        </mc:Fallback>
      </mc:AlternateContent>
      <p:grpSp>
        <p:nvGrpSpPr>
          <p:cNvPr id="413" name="Grupo 412">
            <a:extLst>
              <a:ext uri="{FF2B5EF4-FFF2-40B4-BE49-F238E27FC236}">
                <a16:creationId xmlns:a16="http://schemas.microsoft.com/office/drawing/2014/main" id="{207ED0E9-BEB7-627B-092E-BF9C3BA273F3}"/>
              </a:ext>
            </a:extLst>
          </p:cNvPr>
          <p:cNvGrpSpPr/>
          <p:nvPr/>
        </p:nvGrpSpPr>
        <p:grpSpPr>
          <a:xfrm>
            <a:off x="3575292" y="3295153"/>
            <a:ext cx="8490600" cy="1557720"/>
            <a:chOff x="3575292" y="3295153"/>
            <a:chExt cx="8490600" cy="1557720"/>
          </a:xfrm>
        </p:grpSpPr>
        <mc:AlternateContent xmlns:mc="http://schemas.openxmlformats.org/markup-compatibility/2006" xmlns:p14="http://schemas.microsoft.com/office/powerpoint/2010/main">
          <mc:Choice Requires="p14">
            <p:contentPart p14:bwMode="auto" r:id="rId524">
              <p14:nvContentPartPr>
                <p14:cNvPr id="28" name="Entrada de lápiz 27">
                  <a:extLst>
                    <a:ext uri="{FF2B5EF4-FFF2-40B4-BE49-F238E27FC236}">
                      <a16:creationId xmlns:a16="http://schemas.microsoft.com/office/drawing/2014/main" id="{A969C0C0-15EA-D496-A7EE-CC282CE9D524}"/>
                    </a:ext>
                  </a:extLst>
                </p14:cNvPr>
                <p14:cNvContentPartPr/>
                <p14:nvPr/>
              </p14:nvContentPartPr>
              <p14:xfrm>
                <a:off x="3575292" y="3677113"/>
                <a:ext cx="126360" cy="100800"/>
              </p14:xfrm>
            </p:contentPart>
          </mc:Choice>
          <mc:Fallback xmlns="">
            <p:pic>
              <p:nvPicPr>
                <p:cNvPr id="28" name="Entrada de lápiz 27">
                  <a:extLst>
                    <a:ext uri="{FF2B5EF4-FFF2-40B4-BE49-F238E27FC236}">
                      <a16:creationId xmlns:a16="http://schemas.microsoft.com/office/drawing/2014/main" id="{A969C0C0-15EA-D496-A7EE-CC282CE9D524}"/>
                    </a:ext>
                  </a:extLst>
                </p:cNvPr>
                <p:cNvPicPr/>
                <p:nvPr/>
              </p:nvPicPr>
              <p:blipFill>
                <a:blip r:embed="rId525"/>
                <a:stretch>
                  <a:fillRect/>
                </a:stretch>
              </p:blipFill>
              <p:spPr>
                <a:xfrm>
                  <a:off x="3567732" y="3669553"/>
                  <a:ext cx="141480" cy="115560"/>
                </a:xfrm>
                <a:prstGeom prst="rect">
                  <a:avLst/>
                </a:prstGeom>
              </p:spPr>
            </p:pic>
          </mc:Fallback>
        </mc:AlternateContent>
        <mc:AlternateContent xmlns:mc="http://schemas.openxmlformats.org/markup-compatibility/2006" xmlns:p14="http://schemas.microsoft.com/office/powerpoint/2010/main">
          <mc:Choice Requires="p14">
            <p:contentPart p14:bwMode="auto" r:id="rId526">
              <p14:nvContentPartPr>
                <p14:cNvPr id="29" name="Entrada de lápiz 28">
                  <a:extLst>
                    <a:ext uri="{FF2B5EF4-FFF2-40B4-BE49-F238E27FC236}">
                      <a16:creationId xmlns:a16="http://schemas.microsoft.com/office/drawing/2014/main" id="{821E087B-9C57-CA28-8CD1-AAB9EC1493CC}"/>
                    </a:ext>
                  </a:extLst>
                </p14:cNvPr>
                <p14:cNvContentPartPr/>
                <p14:nvPr/>
              </p14:nvContentPartPr>
              <p14:xfrm>
                <a:off x="3855372" y="3884833"/>
                <a:ext cx="270360" cy="149040"/>
              </p14:xfrm>
            </p:contentPart>
          </mc:Choice>
          <mc:Fallback xmlns="">
            <p:pic>
              <p:nvPicPr>
                <p:cNvPr id="29" name="Entrada de lápiz 28">
                  <a:extLst>
                    <a:ext uri="{FF2B5EF4-FFF2-40B4-BE49-F238E27FC236}">
                      <a16:creationId xmlns:a16="http://schemas.microsoft.com/office/drawing/2014/main" id="{821E087B-9C57-CA28-8CD1-AAB9EC1493CC}"/>
                    </a:ext>
                  </a:extLst>
                </p:cNvPr>
                <p:cNvPicPr/>
                <p:nvPr/>
              </p:nvPicPr>
              <p:blipFill>
                <a:blip r:embed="rId527"/>
                <a:stretch>
                  <a:fillRect/>
                </a:stretch>
              </p:blipFill>
              <p:spPr>
                <a:xfrm>
                  <a:off x="3847812" y="3877273"/>
                  <a:ext cx="285120" cy="163800"/>
                </a:xfrm>
                <a:prstGeom prst="rect">
                  <a:avLst/>
                </a:prstGeom>
              </p:spPr>
            </p:pic>
          </mc:Fallback>
        </mc:AlternateContent>
        <mc:AlternateContent xmlns:mc="http://schemas.openxmlformats.org/markup-compatibility/2006" xmlns:p14="http://schemas.microsoft.com/office/powerpoint/2010/main">
          <mc:Choice Requires="p14">
            <p:contentPart p14:bwMode="auto" r:id="rId528">
              <p14:nvContentPartPr>
                <p14:cNvPr id="30" name="Entrada de lápiz 29">
                  <a:extLst>
                    <a:ext uri="{FF2B5EF4-FFF2-40B4-BE49-F238E27FC236}">
                      <a16:creationId xmlns:a16="http://schemas.microsoft.com/office/drawing/2014/main" id="{268C6AD9-4380-5CF4-3BFE-179DF669A960}"/>
                    </a:ext>
                  </a:extLst>
                </p14:cNvPr>
                <p14:cNvContentPartPr/>
                <p14:nvPr/>
              </p14:nvContentPartPr>
              <p14:xfrm>
                <a:off x="4209972" y="3895273"/>
                <a:ext cx="27360" cy="104400"/>
              </p14:xfrm>
            </p:contentPart>
          </mc:Choice>
          <mc:Fallback xmlns="">
            <p:pic>
              <p:nvPicPr>
                <p:cNvPr id="30" name="Entrada de lápiz 29">
                  <a:extLst>
                    <a:ext uri="{FF2B5EF4-FFF2-40B4-BE49-F238E27FC236}">
                      <a16:creationId xmlns:a16="http://schemas.microsoft.com/office/drawing/2014/main" id="{268C6AD9-4380-5CF4-3BFE-179DF669A960}"/>
                    </a:ext>
                  </a:extLst>
                </p:cNvPr>
                <p:cNvPicPr/>
                <p:nvPr/>
              </p:nvPicPr>
              <p:blipFill>
                <a:blip r:embed="rId529"/>
                <a:stretch>
                  <a:fillRect/>
                </a:stretch>
              </p:blipFill>
              <p:spPr>
                <a:xfrm>
                  <a:off x="4202412" y="3887713"/>
                  <a:ext cx="42480" cy="119520"/>
                </a:xfrm>
                <a:prstGeom prst="rect">
                  <a:avLst/>
                </a:prstGeom>
              </p:spPr>
            </p:pic>
          </mc:Fallback>
        </mc:AlternateContent>
        <mc:AlternateContent xmlns:mc="http://schemas.openxmlformats.org/markup-compatibility/2006" xmlns:p14="http://schemas.microsoft.com/office/powerpoint/2010/main">
          <mc:Choice Requires="p14">
            <p:contentPart p14:bwMode="auto" r:id="rId530">
              <p14:nvContentPartPr>
                <p14:cNvPr id="31" name="Entrada de lápiz 30">
                  <a:extLst>
                    <a:ext uri="{FF2B5EF4-FFF2-40B4-BE49-F238E27FC236}">
                      <a16:creationId xmlns:a16="http://schemas.microsoft.com/office/drawing/2014/main" id="{35C06656-92A4-A9A6-AE37-3617A808D98B}"/>
                    </a:ext>
                  </a:extLst>
                </p14:cNvPr>
                <p14:cNvContentPartPr/>
                <p14:nvPr/>
              </p14:nvContentPartPr>
              <p14:xfrm>
                <a:off x="4206012" y="3758473"/>
                <a:ext cx="88560" cy="57600"/>
              </p14:xfrm>
            </p:contentPart>
          </mc:Choice>
          <mc:Fallback xmlns="">
            <p:pic>
              <p:nvPicPr>
                <p:cNvPr id="31" name="Entrada de lápiz 30">
                  <a:extLst>
                    <a:ext uri="{FF2B5EF4-FFF2-40B4-BE49-F238E27FC236}">
                      <a16:creationId xmlns:a16="http://schemas.microsoft.com/office/drawing/2014/main" id="{35C06656-92A4-A9A6-AE37-3617A808D98B}"/>
                    </a:ext>
                  </a:extLst>
                </p:cNvPr>
                <p:cNvPicPr/>
                <p:nvPr/>
              </p:nvPicPr>
              <p:blipFill>
                <a:blip r:embed="rId531"/>
                <a:stretch>
                  <a:fillRect/>
                </a:stretch>
              </p:blipFill>
              <p:spPr>
                <a:xfrm>
                  <a:off x="4198812" y="3750913"/>
                  <a:ext cx="103680" cy="72720"/>
                </a:xfrm>
                <a:prstGeom prst="rect">
                  <a:avLst/>
                </a:prstGeom>
              </p:spPr>
            </p:pic>
          </mc:Fallback>
        </mc:AlternateContent>
        <mc:AlternateContent xmlns:mc="http://schemas.openxmlformats.org/markup-compatibility/2006" xmlns:p14="http://schemas.microsoft.com/office/powerpoint/2010/main">
          <mc:Choice Requires="p14">
            <p:contentPart p14:bwMode="auto" r:id="rId532">
              <p14:nvContentPartPr>
                <p14:cNvPr id="32" name="Entrada de lápiz 31">
                  <a:extLst>
                    <a:ext uri="{FF2B5EF4-FFF2-40B4-BE49-F238E27FC236}">
                      <a16:creationId xmlns:a16="http://schemas.microsoft.com/office/drawing/2014/main" id="{E18C3DF0-C323-1C9F-8987-6B39EB68DCA8}"/>
                    </a:ext>
                  </a:extLst>
                </p14:cNvPr>
                <p14:cNvContentPartPr/>
                <p14:nvPr/>
              </p14:nvContentPartPr>
              <p14:xfrm>
                <a:off x="4335252" y="3866833"/>
                <a:ext cx="153360" cy="182880"/>
              </p14:xfrm>
            </p:contentPart>
          </mc:Choice>
          <mc:Fallback xmlns="">
            <p:pic>
              <p:nvPicPr>
                <p:cNvPr id="32" name="Entrada de lápiz 31">
                  <a:extLst>
                    <a:ext uri="{FF2B5EF4-FFF2-40B4-BE49-F238E27FC236}">
                      <a16:creationId xmlns:a16="http://schemas.microsoft.com/office/drawing/2014/main" id="{E18C3DF0-C323-1C9F-8987-6B39EB68DCA8}"/>
                    </a:ext>
                  </a:extLst>
                </p:cNvPr>
                <p:cNvPicPr/>
                <p:nvPr/>
              </p:nvPicPr>
              <p:blipFill>
                <a:blip r:embed="rId533"/>
                <a:stretch>
                  <a:fillRect/>
                </a:stretch>
              </p:blipFill>
              <p:spPr>
                <a:xfrm>
                  <a:off x="4327692" y="3859273"/>
                  <a:ext cx="168480" cy="198000"/>
                </a:xfrm>
                <a:prstGeom prst="rect">
                  <a:avLst/>
                </a:prstGeom>
              </p:spPr>
            </p:pic>
          </mc:Fallback>
        </mc:AlternateContent>
        <mc:AlternateContent xmlns:mc="http://schemas.openxmlformats.org/markup-compatibility/2006" xmlns:p14="http://schemas.microsoft.com/office/powerpoint/2010/main">
          <mc:Choice Requires="p14">
            <p:contentPart p14:bwMode="auto" r:id="rId534">
              <p14:nvContentPartPr>
                <p14:cNvPr id="33" name="Entrada de lápiz 32">
                  <a:extLst>
                    <a:ext uri="{FF2B5EF4-FFF2-40B4-BE49-F238E27FC236}">
                      <a16:creationId xmlns:a16="http://schemas.microsoft.com/office/drawing/2014/main" id="{88E0C400-9D89-FD89-BFFF-4797F37DCA05}"/>
                    </a:ext>
                  </a:extLst>
                </p14:cNvPr>
                <p14:cNvContentPartPr/>
                <p14:nvPr/>
              </p14:nvContentPartPr>
              <p14:xfrm>
                <a:off x="4542972" y="3860353"/>
                <a:ext cx="55440" cy="138600"/>
              </p14:xfrm>
            </p:contentPart>
          </mc:Choice>
          <mc:Fallback xmlns="">
            <p:pic>
              <p:nvPicPr>
                <p:cNvPr id="33" name="Entrada de lápiz 32">
                  <a:extLst>
                    <a:ext uri="{FF2B5EF4-FFF2-40B4-BE49-F238E27FC236}">
                      <a16:creationId xmlns:a16="http://schemas.microsoft.com/office/drawing/2014/main" id="{88E0C400-9D89-FD89-BFFF-4797F37DCA05}"/>
                    </a:ext>
                  </a:extLst>
                </p:cNvPr>
                <p:cNvPicPr/>
                <p:nvPr/>
              </p:nvPicPr>
              <p:blipFill>
                <a:blip r:embed="rId535"/>
                <a:stretch>
                  <a:fillRect/>
                </a:stretch>
              </p:blipFill>
              <p:spPr>
                <a:xfrm>
                  <a:off x="4535412" y="3852793"/>
                  <a:ext cx="70560" cy="153720"/>
                </a:xfrm>
                <a:prstGeom prst="rect">
                  <a:avLst/>
                </a:prstGeom>
              </p:spPr>
            </p:pic>
          </mc:Fallback>
        </mc:AlternateContent>
        <mc:AlternateContent xmlns:mc="http://schemas.openxmlformats.org/markup-compatibility/2006" xmlns:p14="http://schemas.microsoft.com/office/powerpoint/2010/main">
          <mc:Choice Requires="p14">
            <p:contentPart p14:bwMode="auto" r:id="rId536">
              <p14:nvContentPartPr>
                <p14:cNvPr id="34" name="Entrada de lápiz 33">
                  <a:extLst>
                    <a:ext uri="{FF2B5EF4-FFF2-40B4-BE49-F238E27FC236}">
                      <a16:creationId xmlns:a16="http://schemas.microsoft.com/office/drawing/2014/main" id="{C1794D97-6118-E1F7-B3EA-78AA67F952A5}"/>
                    </a:ext>
                  </a:extLst>
                </p14:cNvPr>
                <p14:cNvContentPartPr/>
                <p14:nvPr/>
              </p14:nvContentPartPr>
              <p14:xfrm>
                <a:off x="4641252" y="3849913"/>
                <a:ext cx="378360" cy="151560"/>
              </p14:xfrm>
            </p:contentPart>
          </mc:Choice>
          <mc:Fallback xmlns="">
            <p:pic>
              <p:nvPicPr>
                <p:cNvPr id="34" name="Entrada de lápiz 33">
                  <a:extLst>
                    <a:ext uri="{FF2B5EF4-FFF2-40B4-BE49-F238E27FC236}">
                      <a16:creationId xmlns:a16="http://schemas.microsoft.com/office/drawing/2014/main" id="{C1794D97-6118-E1F7-B3EA-78AA67F952A5}"/>
                    </a:ext>
                  </a:extLst>
                </p:cNvPr>
                <p:cNvPicPr/>
                <p:nvPr/>
              </p:nvPicPr>
              <p:blipFill>
                <a:blip r:embed="rId537"/>
                <a:stretch>
                  <a:fillRect/>
                </a:stretch>
              </p:blipFill>
              <p:spPr>
                <a:xfrm>
                  <a:off x="4633692" y="3842353"/>
                  <a:ext cx="393480" cy="166320"/>
                </a:xfrm>
                <a:prstGeom prst="rect">
                  <a:avLst/>
                </a:prstGeom>
              </p:spPr>
            </p:pic>
          </mc:Fallback>
        </mc:AlternateContent>
        <mc:AlternateContent xmlns:mc="http://schemas.openxmlformats.org/markup-compatibility/2006" xmlns:p14="http://schemas.microsoft.com/office/powerpoint/2010/main">
          <mc:Choice Requires="p14">
            <p:contentPart p14:bwMode="auto" r:id="rId538">
              <p14:nvContentPartPr>
                <p14:cNvPr id="35" name="Entrada de lápiz 34">
                  <a:extLst>
                    <a:ext uri="{FF2B5EF4-FFF2-40B4-BE49-F238E27FC236}">
                      <a16:creationId xmlns:a16="http://schemas.microsoft.com/office/drawing/2014/main" id="{FE8B5778-6973-5553-F01A-32410620BC55}"/>
                    </a:ext>
                  </a:extLst>
                </p14:cNvPr>
                <p14:cNvContentPartPr/>
                <p14:nvPr/>
              </p14:nvContentPartPr>
              <p14:xfrm>
                <a:off x="5030052" y="3843433"/>
                <a:ext cx="106200" cy="120600"/>
              </p14:xfrm>
            </p:contentPart>
          </mc:Choice>
          <mc:Fallback xmlns="">
            <p:pic>
              <p:nvPicPr>
                <p:cNvPr id="35" name="Entrada de lápiz 34">
                  <a:extLst>
                    <a:ext uri="{FF2B5EF4-FFF2-40B4-BE49-F238E27FC236}">
                      <a16:creationId xmlns:a16="http://schemas.microsoft.com/office/drawing/2014/main" id="{FE8B5778-6973-5553-F01A-32410620BC55}"/>
                    </a:ext>
                  </a:extLst>
                </p:cNvPr>
                <p:cNvPicPr/>
                <p:nvPr/>
              </p:nvPicPr>
              <p:blipFill>
                <a:blip r:embed="rId539"/>
                <a:stretch>
                  <a:fillRect/>
                </a:stretch>
              </p:blipFill>
              <p:spPr>
                <a:xfrm>
                  <a:off x="5022492" y="3835873"/>
                  <a:ext cx="121320" cy="135720"/>
                </a:xfrm>
                <a:prstGeom prst="rect">
                  <a:avLst/>
                </a:prstGeom>
              </p:spPr>
            </p:pic>
          </mc:Fallback>
        </mc:AlternateContent>
        <mc:AlternateContent xmlns:mc="http://schemas.openxmlformats.org/markup-compatibility/2006" xmlns:p14="http://schemas.microsoft.com/office/powerpoint/2010/main">
          <mc:Choice Requires="p14">
            <p:contentPart p14:bwMode="auto" r:id="rId540">
              <p14:nvContentPartPr>
                <p14:cNvPr id="36" name="Entrada de lápiz 35">
                  <a:extLst>
                    <a:ext uri="{FF2B5EF4-FFF2-40B4-BE49-F238E27FC236}">
                      <a16:creationId xmlns:a16="http://schemas.microsoft.com/office/drawing/2014/main" id="{092FC05C-A8B1-0D25-AFE8-99E71BCBCC3E}"/>
                    </a:ext>
                  </a:extLst>
                </p14:cNvPr>
                <p14:cNvContentPartPr/>
                <p14:nvPr/>
              </p14:nvContentPartPr>
              <p14:xfrm>
                <a:off x="5171172" y="3652273"/>
                <a:ext cx="9360" cy="102600"/>
              </p14:xfrm>
            </p:contentPart>
          </mc:Choice>
          <mc:Fallback xmlns="">
            <p:pic>
              <p:nvPicPr>
                <p:cNvPr id="36" name="Entrada de lápiz 35">
                  <a:extLst>
                    <a:ext uri="{FF2B5EF4-FFF2-40B4-BE49-F238E27FC236}">
                      <a16:creationId xmlns:a16="http://schemas.microsoft.com/office/drawing/2014/main" id="{092FC05C-A8B1-0D25-AFE8-99E71BCBCC3E}"/>
                    </a:ext>
                  </a:extLst>
                </p:cNvPr>
                <p:cNvPicPr/>
                <p:nvPr/>
              </p:nvPicPr>
              <p:blipFill>
                <a:blip r:embed="rId541"/>
                <a:stretch>
                  <a:fillRect/>
                </a:stretch>
              </p:blipFill>
              <p:spPr>
                <a:xfrm>
                  <a:off x="5163612" y="3644713"/>
                  <a:ext cx="24480" cy="117720"/>
                </a:xfrm>
                <a:prstGeom prst="rect">
                  <a:avLst/>
                </a:prstGeom>
              </p:spPr>
            </p:pic>
          </mc:Fallback>
        </mc:AlternateContent>
        <mc:AlternateContent xmlns:mc="http://schemas.openxmlformats.org/markup-compatibility/2006" xmlns:p14="http://schemas.microsoft.com/office/powerpoint/2010/main">
          <mc:Choice Requires="p14">
            <p:contentPart p14:bwMode="auto" r:id="rId542">
              <p14:nvContentPartPr>
                <p14:cNvPr id="37" name="Entrada de lápiz 36">
                  <a:extLst>
                    <a:ext uri="{FF2B5EF4-FFF2-40B4-BE49-F238E27FC236}">
                      <a16:creationId xmlns:a16="http://schemas.microsoft.com/office/drawing/2014/main" id="{F83A79A1-7BF1-7DD1-DACB-8493B6C4773E}"/>
                    </a:ext>
                  </a:extLst>
                </p14:cNvPr>
                <p14:cNvContentPartPr/>
                <p14:nvPr/>
              </p14:nvContentPartPr>
              <p14:xfrm>
                <a:off x="5224452" y="3654073"/>
                <a:ext cx="8280" cy="94680"/>
              </p14:xfrm>
            </p:contentPart>
          </mc:Choice>
          <mc:Fallback xmlns="">
            <p:pic>
              <p:nvPicPr>
                <p:cNvPr id="37" name="Entrada de lápiz 36">
                  <a:extLst>
                    <a:ext uri="{FF2B5EF4-FFF2-40B4-BE49-F238E27FC236}">
                      <a16:creationId xmlns:a16="http://schemas.microsoft.com/office/drawing/2014/main" id="{F83A79A1-7BF1-7DD1-DACB-8493B6C4773E}"/>
                    </a:ext>
                  </a:extLst>
                </p:cNvPr>
                <p:cNvPicPr/>
                <p:nvPr/>
              </p:nvPicPr>
              <p:blipFill>
                <a:blip r:embed="rId543"/>
                <a:stretch>
                  <a:fillRect/>
                </a:stretch>
              </p:blipFill>
              <p:spPr>
                <a:xfrm>
                  <a:off x="5216892" y="3646513"/>
                  <a:ext cx="23400" cy="109800"/>
                </a:xfrm>
                <a:prstGeom prst="rect">
                  <a:avLst/>
                </a:prstGeom>
              </p:spPr>
            </p:pic>
          </mc:Fallback>
        </mc:AlternateContent>
        <mc:AlternateContent xmlns:mc="http://schemas.openxmlformats.org/markup-compatibility/2006" xmlns:p14="http://schemas.microsoft.com/office/powerpoint/2010/main">
          <mc:Choice Requires="p14">
            <p:contentPart p14:bwMode="auto" r:id="rId544">
              <p14:nvContentPartPr>
                <p14:cNvPr id="40" name="Entrada de lápiz 39">
                  <a:extLst>
                    <a:ext uri="{FF2B5EF4-FFF2-40B4-BE49-F238E27FC236}">
                      <a16:creationId xmlns:a16="http://schemas.microsoft.com/office/drawing/2014/main" id="{0A182E11-C48F-9A41-31B1-73EEF430512D}"/>
                    </a:ext>
                  </a:extLst>
                </p14:cNvPr>
                <p14:cNvContentPartPr/>
                <p14:nvPr/>
              </p14:nvContentPartPr>
              <p14:xfrm>
                <a:off x="5965332" y="3708433"/>
                <a:ext cx="82800" cy="244080"/>
              </p14:xfrm>
            </p:contentPart>
          </mc:Choice>
          <mc:Fallback xmlns="">
            <p:pic>
              <p:nvPicPr>
                <p:cNvPr id="40" name="Entrada de lápiz 39">
                  <a:extLst>
                    <a:ext uri="{FF2B5EF4-FFF2-40B4-BE49-F238E27FC236}">
                      <a16:creationId xmlns:a16="http://schemas.microsoft.com/office/drawing/2014/main" id="{0A182E11-C48F-9A41-31B1-73EEF430512D}"/>
                    </a:ext>
                  </a:extLst>
                </p:cNvPr>
                <p:cNvPicPr/>
                <p:nvPr/>
              </p:nvPicPr>
              <p:blipFill>
                <a:blip r:embed="rId545"/>
                <a:stretch>
                  <a:fillRect/>
                </a:stretch>
              </p:blipFill>
              <p:spPr>
                <a:xfrm>
                  <a:off x="5957772" y="3700873"/>
                  <a:ext cx="97920" cy="259200"/>
                </a:xfrm>
                <a:prstGeom prst="rect">
                  <a:avLst/>
                </a:prstGeom>
              </p:spPr>
            </p:pic>
          </mc:Fallback>
        </mc:AlternateContent>
        <mc:AlternateContent xmlns:mc="http://schemas.openxmlformats.org/markup-compatibility/2006" xmlns:p14="http://schemas.microsoft.com/office/powerpoint/2010/main">
          <mc:Choice Requires="p14">
            <p:contentPart p14:bwMode="auto" r:id="rId546">
              <p14:nvContentPartPr>
                <p14:cNvPr id="41" name="Entrada de lápiz 40">
                  <a:extLst>
                    <a:ext uri="{FF2B5EF4-FFF2-40B4-BE49-F238E27FC236}">
                      <a16:creationId xmlns:a16="http://schemas.microsoft.com/office/drawing/2014/main" id="{13BF6168-3266-AADE-CB64-27EE7E9896A4}"/>
                    </a:ext>
                  </a:extLst>
                </p14:cNvPr>
                <p14:cNvContentPartPr/>
                <p14:nvPr/>
              </p14:nvContentPartPr>
              <p14:xfrm>
                <a:off x="6193212" y="3845593"/>
                <a:ext cx="146520" cy="27000"/>
              </p14:xfrm>
            </p:contentPart>
          </mc:Choice>
          <mc:Fallback xmlns="">
            <p:pic>
              <p:nvPicPr>
                <p:cNvPr id="41" name="Entrada de lápiz 40">
                  <a:extLst>
                    <a:ext uri="{FF2B5EF4-FFF2-40B4-BE49-F238E27FC236}">
                      <a16:creationId xmlns:a16="http://schemas.microsoft.com/office/drawing/2014/main" id="{13BF6168-3266-AADE-CB64-27EE7E9896A4}"/>
                    </a:ext>
                  </a:extLst>
                </p:cNvPr>
                <p:cNvPicPr/>
                <p:nvPr/>
              </p:nvPicPr>
              <p:blipFill>
                <a:blip r:embed="rId547"/>
                <a:stretch>
                  <a:fillRect/>
                </a:stretch>
              </p:blipFill>
              <p:spPr>
                <a:xfrm>
                  <a:off x="6185652" y="3838393"/>
                  <a:ext cx="16128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548">
              <p14:nvContentPartPr>
                <p14:cNvPr id="42" name="Entrada de lápiz 41">
                  <a:extLst>
                    <a:ext uri="{FF2B5EF4-FFF2-40B4-BE49-F238E27FC236}">
                      <a16:creationId xmlns:a16="http://schemas.microsoft.com/office/drawing/2014/main" id="{635891B3-78DB-0F60-CF5D-B36B4089F5A6}"/>
                    </a:ext>
                  </a:extLst>
                </p14:cNvPr>
                <p14:cNvContentPartPr/>
                <p14:nvPr/>
              </p14:nvContentPartPr>
              <p14:xfrm>
                <a:off x="6543492" y="3907513"/>
                <a:ext cx="360" cy="2520"/>
              </p14:xfrm>
            </p:contentPart>
          </mc:Choice>
          <mc:Fallback xmlns="">
            <p:pic>
              <p:nvPicPr>
                <p:cNvPr id="42" name="Entrada de lápiz 41">
                  <a:extLst>
                    <a:ext uri="{FF2B5EF4-FFF2-40B4-BE49-F238E27FC236}">
                      <a16:creationId xmlns:a16="http://schemas.microsoft.com/office/drawing/2014/main" id="{635891B3-78DB-0F60-CF5D-B36B4089F5A6}"/>
                    </a:ext>
                  </a:extLst>
                </p:cNvPr>
                <p:cNvPicPr/>
                <p:nvPr/>
              </p:nvPicPr>
              <p:blipFill>
                <a:blip r:embed="rId549"/>
                <a:stretch>
                  <a:fillRect/>
                </a:stretch>
              </p:blipFill>
              <p:spPr>
                <a:xfrm>
                  <a:off x="6535932" y="3899953"/>
                  <a:ext cx="15480" cy="17640"/>
                </a:xfrm>
                <a:prstGeom prst="rect">
                  <a:avLst/>
                </a:prstGeom>
              </p:spPr>
            </p:pic>
          </mc:Fallback>
        </mc:AlternateContent>
        <mc:AlternateContent xmlns:mc="http://schemas.openxmlformats.org/markup-compatibility/2006" xmlns:p14="http://schemas.microsoft.com/office/powerpoint/2010/main">
          <mc:Choice Requires="p14">
            <p:contentPart p14:bwMode="auto" r:id="rId550">
              <p14:nvContentPartPr>
                <p14:cNvPr id="43" name="Entrada de lápiz 42">
                  <a:extLst>
                    <a:ext uri="{FF2B5EF4-FFF2-40B4-BE49-F238E27FC236}">
                      <a16:creationId xmlns:a16="http://schemas.microsoft.com/office/drawing/2014/main" id="{3734ACA3-3372-4FE7-7BD0-98B176B07BA7}"/>
                    </a:ext>
                  </a:extLst>
                </p14:cNvPr>
                <p14:cNvContentPartPr/>
                <p14:nvPr/>
              </p14:nvContentPartPr>
              <p14:xfrm>
                <a:off x="6667332" y="3638593"/>
                <a:ext cx="181080" cy="329040"/>
              </p14:xfrm>
            </p:contentPart>
          </mc:Choice>
          <mc:Fallback xmlns="">
            <p:pic>
              <p:nvPicPr>
                <p:cNvPr id="43" name="Entrada de lápiz 42">
                  <a:extLst>
                    <a:ext uri="{FF2B5EF4-FFF2-40B4-BE49-F238E27FC236}">
                      <a16:creationId xmlns:a16="http://schemas.microsoft.com/office/drawing/2014/main" id="{3734ACA3-3372-4FE7-7BD0-98B176B07BA7}"/>
                    </a:ext>
                  </a:extLst>
                </p:cNvPr>
                <p:cNvPicPr/>
                <p:nvPr/>
              </p:nvPicPr>
              <p:blipFill>
                <a:blip r:embed="rId551"/>
                <a:stretch>
                  <a:fillRect/>
                </a:stretch>
              </p:blipFill>
              <p:spPr>
                <a:xfrm>
                  <a:off x="6659772" y="3631033"/>
                  <a:ext cx="196200" cy="344160"/>
                </a:xfrm>
                <a:prstGeom prst="rect">
                  <a:avLst/>
                </a:prstGeom>
              </p:spPr>
            </p:pic>
          </mc:Fallback>
        </mc:AlternateContent>
        <mc:AlternateContent xmlns:mc="http://schemas.openxmlformats.org/markup-compatibility/2006" xmlns:p14="http://schemas.microsoft.com/office/powerpoint/2010/main">
          <mc:Choice Requires="p14">
            <p:contentPart p14:bwMode="auto" r:id="rId552">
              <p14:nvContentPartPr>
                <p14:cNvPr id="46" name="Entrada de lápiz 45">
                  <a:extLst>
                    <a:ext uri="{FF2B5EF4-FFF2-40B4-BE49-F238E27FC236}">
                      <a16:creationId xmlns:a16="http://schemas.microsoft.com/office/drawing/2014/main" id="{CF1796BF-6B2A-43D3-D62A-7E99A1F266F3}"/>
                    </a:ext>
                  </a:extLst>
                </p14:cNvPr>
                <p14:cNvContentPartPr/>
                <p14:nvPr/>
              </p14:nvContentPartPr>
              <p14:xfrm>
                <a:off x="7049292" y="3489913"/>
                <a:ext cx="140040" cy="470160"/>
              </p14:xfrm>
            </p:contentPart>
          </mc:Choice>
          <mc:Fallback xmlns="">
            <p:pic>
              <p:nvPicPr>
                <p:cNvPr id="46" name="Entrada de lápiz 45">
                  <a:extLst>
                    <a:ext uri="{FF2B5EF4-FFF2-40B4-BE49-F238E27FC236}">
                      <a16:creationId xmlns:a16="http://schemas.microsoft.com/office/drawing/2014/main" id="{CF1796BF-6B2A-43D3-D62A-7E99A1F266F3}"/>
                    </a:ext>
                  </a:extLst>
                </p:cNvPr>
                <p:cNvPicPr/>
                <p:nvPr/>
              </p:nvPicPr>
              <p:blipFill>
                <a:blip r:embed="rId553"/>
                <a:stretch>
                  <a:fillRect/>
                </a:stretch>
              </p:blipFill>
              <p:spPr>
                <a:xfrm>
                  <a:off x="7041732" y="3482353"/>
                  <a:ext cx="155160" cy="484920"/>
                </a:xfrm>
                <a:prstGeom prst="rect">
                  <a:avLst/>
                </a:prstGeom>
              </p:spPr>
            </p:pic>
          </mc:Fallback>
        </mc:AlternateContent>
        <mc:AlternateContent xmlns:mc="http://schemas.openxmlformats.org/markup-compatibility/2006" xmlns:p14="http://schemas.microsoft.com/office/powerpoint/2010/main">
          <mc:Choice Requires="p14">
            <p:contentPart p14:bwMode="auto" r:id="rId554">
              <p14:nvContentPartPr>
                <p14:cNvPr id="47" name="Entrada de lápiz 46">
                  <a:extLst>
                    <a:ext uri="{FF2B5EF4-FFF2-40B4-BE49-F238E27FC236}">
                      <a16:creationId xmlns:a16="http://schemas.microsoft.com/office/drawing/2014/main" id="{83964EBE-C1D5-7EAD-F008-55BBC7F76858}"/>
                    </a:ext>
                  </a:extLst>
                </p14:cNvPr>
                <p14:cNvContentPartPr/>
                <p14:nvPr/>
              </p14:nvContentPartPr>
              <p14:xfrm>
                <a:off x="5738532" y="3555073"/>
                <a:ext cx="214560" cy="594360"/>
              </p14:xfrm>
            </p:contentPart>
          </mc:Choice>
          <mc:Fallback xmlns="">
            <p:pic>
              <p:nvPicPr>
                <p:cNvPr id="47" name="Entrada de lápiz 46">
                  <a:extLst>
                    <a:ext uri="{FF2B5EF4-FFF2-40B4-BE49-F238E27FC236}">
                      <a16:creationId xmlns:a16="http://schemas.microsoft.com/office/drawing/2014/main" id="{83964EBE-C1D5-7EAD-F008-55BBC7F76858}"/>
                    </a:ext>
                  </a:extLst>
                </p:cNvPr>
                <p:cNvPicPr/>
                <p:nvPr/>
              </p:nvPicPr>
              <p:blipFill>
                <a:blip r:embed="rId555"/>
                <a:stretch>
                  <a:fillRect/>
                </a:stretch>
              </p:blipFill>
              <p:spPr>
                <a:xfrm>
                  <a:off x="5730972" y="3547513"/>
                  <a:ext cx="229680" cy="609480"/>
                </a:xfrm>
                <a:prstGeom prst="rect">
                  <a:avLst/>
                </a:prstGeom>
              </p:spPr>
            </p:pic>
          </mc:Fallback>
        </mc:AlternateContent>
        <mc:AlternateContent xmlns:mc="http://schemas.openxmlformats.org/markup-compatibility/2006" xmlns:p14="http://schemas.microsoft.com/office/powerpoint/2010/main">
          <mc:Choice Requires="p14">
            <p:contentPart p14:bwMode="auto" r:id="rId556">
              <p14:nvContentPartPr>
                <p14:cNvPr id="48" name="Entrada de lápiz 47">
                  <a:extLst>
                    <a:ext uri="{FF2B5EF4-FFF2-40B4-BE49-F238E27FC236}">
                      <a16:creationId xmlns:a16="http://schemas.microsoft.com/office/drawing/2014/main" id="{498793C2-61C9-34D1-A970-5CDE4D6BBD89}"/>
                    </a:ext>
                  </a:extLst>
                </p14:cNvPr>
                <p14:cNvContentPartPr/>
                <p14:nvPr/>
              </p14:nvContentPartPr>
              <p14:xfrm>
                <a:off x="7211652" y="3295153"/>
                <a:ext cx="104400" cy="117000"/>
              </p14:xfrm>
            </p:contentPart>
          </mc:Choice>
          <mc:Fallback xmlns="">
            <p:pic>
              <p:nvPicPr>
                <p:cNvPr id="48" name="Entrada de lápiz 47">
                  <a:extLst>
                    <a:ext uri="{FF2B5EF4-FFF2-40B4-BE49-F238E27FC236}">
                      <a16:creationId xmlns:a16="http://schemas.microsoft.com/office/drawing/2014/main" id="{498793C2-61C9-34D1-A970-5CDE4D6BBD89}"/>
                    </a:ext>
                  </a:extLst>
                </p:cNvPr>
                <p:cNvPicPr/>
                <p:nvPr/>
              </p:nvPicPr>
              <p:blipFill>
                <a:blip r:embed="rId557"/>
                <a:stretch>
                  <a:fillRect/>
                </a:stretch>
              </p:blipFill>
              <p:spPr>
                <a:xfrm>
                  <a:off x="7204092" y="3287593"/>
                  <a:ext cx="119520" cy="132120"/>
                </a:xfrm>
                <a:prstGeom prst="rect">
                  <a:avLst/>
                </a:prstGeom>
              </p:spPr>
            </p:pic>
          </mc:Fallback>
        </mc:AlternateContent>
        <mc:AlternateContent xmlns:mc="http://schemas.openxmlformats.org/markup-compatibility/2006" xmlns:p14="http://schemas.microsoft.com/office/powerpoint/2010/main">
          <mc:Choice Requires="p14">
            <p:contentPart p14:bwMode="auto" r:id="rId558">
              <p14:nvContentPartPr>
                <p14:cNvPr id="49" name="Entrada de lápiz 48">
                  <a:extLst>
                    <a:ext uri="{FF2B5EF4-FFF2-40B4-BE49-F238E27FC236}">
                      <a16:creationId xmlns:a16="http://schemas.microsoft.com/office/drawing/2014/main" id="{87DF8221-F929-96DB-F887-9E2B82A65DAE}"/>
                    </a:ext>
                  </a:extLst>
                </p14:cNvPr>
                <p14:cNvContentPartPr/>
                <p14:nvPr/>
              </p14:nvContentPartPr>
              <p14:xfrm>
                <a:off x="7284732" y="3336193"/>
                <a:ext cx="10440" cy="182520"/>
              </p14:xfrm>
            </p:contentPart>
          </mc:Choice>
          <mc:Fallback xmlns="">
            <p:pic>
              <p:nvPicPr>
                <p:cNvPr id="49" name="Entrada de lápiz 48">
                  <a:extLst>
                    <a:ext uri="{FF2B5EF4-FFF2-40B4-BE49-F238E27FC236}">
                      <a16:creationId xmlns:a16="http://schemas.microsoft.com/office/drawing/2014/main" id="{87DF8221-F929-96DB-F887-9E2B82A65DAE}"/>
                    </a:ext>
                  </a:extLst>
                </p:cNvPr>
                <p:cNvPicPr/>
                <p:nvPr/>
              </p:nvPicPr>
              <p:blipFill>
                <a:blip r:embed="rId559"/>
                <a:stretch>
                  <a:fillRect/>
                </a:stretch>
              </p:blipFill>
              <p:spPr>
                <a:xfrm>
                  <a:off x="7277172" y="3328633"/>
                  <a:ext cx="25560" cy="197280"/>
                </a:xfrm>
                <a:prstGeom prst="rect">
                  <a:avLst/>
                </a:prstGeom>
              </p:spPr>
            </p:pic>
          </mc:Fallback>
        </mc:AlternateContent>
        <mc:AlternateContent xmlns:mc="http://schemas.openxmlformats.org/markup-compatibility/2006" xmlns:p14="http://schemas.microsoft.com/office/powerpoint/2010/main">
          <mc:Choice Requires="p14">
            <p:contentPart p14:bwMode="auto" r:id="rId560">
              <p14:nvContentPartPr>
                <p14:cNvPr id="54" name="Entrada de lápiz 53">
                  <a:extLst>
                    <a:ext uri="{FF2B5EF4-FFF2-40B4-BE49-F238E27FC236}">
                      <a16:creationId xmlns:a16="http://schemas.microsoft.com/office/drawing/2014/main" id="{60D1FC61-037A-C816-67D9-28FD67962537}"/>
                    </a:ext>
                  </a:extLst>
                </p14:cNvPr>
                <p14:cNvContentPartPr/>
                <p14:nvPr/>
              </p14:nvContentPartPr>
              <p14:xfrm>
                <a:off x="7455372" y="3515473"/>
                <a:ext cx="115560" cy="429120"/>
              </p14:xfrm>
            </p:contentPart>
          </mc:Choice>
          <mc:Fallback xmlns="">
            <p:pic>
              <p:nvPicPr>
                <p:cNvPr id="54" name="Entrada de lápiz 53">
                  <a:extLst>
                    <a:ext uri="{FF2B5EF4-FFF2-40B4-BE49-F238E27FC236}">
                      <a16:creationId xmlns:a16="http://schemas.microsoft.com/office/drawing/2014/main" id="{60D1FC61-037A-C816-67D9-28FD67962537}"/>
                    </a:ext>
                  </a:extLst>
                </p:cNvPr>
                <p:cNvPicPr/>
                <p:nvPr/>
              </p:nvPicPr>
              <p:blipFill>
                <a:blip r:embed="rId561"/>
                <a:stretch>
                  <a:fillRect/>
                </a:stretch>
              </p:blipFill>
              <p:spPr>
                <a:xfrm>
                  <a:off x="7447812" y="3507913"/>
                  <a:ext cx="130680" cy="444240"/>
                </a:xfrm>
                <a:prstGeom prst="rect">
                  <a:avLst/>
                </a:prstGeom>
              </p:spPr>
            </p:pic>
          </mc:Fallback>
        </mc:AlternateContent>
        <mc:AlternateContent xmlns:mc="http://schemas.openxmlformats.org/markup-compatibility/2006" xmlns:p14="http://schemas.microsoft.com/office/powerpoint/2010/main">
          <mc:Choice Requires="p14">
            <p:contentPart p14:bwMode="auto" r:id="rId562">
              <p14:nvContentPartPr>
                <p14:cNvPr id="55" name="Entrada de lápiz 54">
                  <a:extLst>
                    <a:ext uri="{FF2B5EF4-FFF2-40B4-BE49-F238E27FC236}">
                      <a16:creationId xmlns:a16="http://schemas.microsoft.com/office/drawing/2014/main" id="{9399E089-09C0-2AF8-9D67-686014CC39A7}"/>
                    </a:ext>
                  </a:extLst>
                </p14:cNvPr>
                <p14:cNvContentPartPr/>
                <p14:nvPr/>
              </p14:nvContentPartPr>
              <p14:xfrm>
                <a:off x="7653012" y="3844873"/>
                <a:ext cx="65160" cy="32400"/>
              </p14:xfrm>
            </p:contentPart>
          </mc:Choice>
          <mc:Fallback xmlns="">
            <p:pic>
              <p:nvPicPr>
                <p:cNvPr id="55" name="Entrada de lápiz 54">
                  <a:extLst>
                    <a:ext uri="{FF2B5EF4-FFF2-40B4-BE49-F238E27FC236}">
                      <a16:creationId xmlns:a16="http://schemas.microsoft.com/office/drawing/2014/main" id="{9399E089-09C0-2AF8-9D67-686014CC39A7}"/>
                    </a:ext>
                  </a:extLst>
                </p:cNvPr>
                <p:cNvPicPr/>
                <p:nvPr/>
              </p:nvPicPr>
              <p:blipFill>
                <a:blip r:embed="rId563"/>
                <a:stretch>
                  <a:fillRect/>
                </a:stretch>
              </p:blipFill>
              <p:spPr>
                <a:xfrm>
                  <a:off x="7645452" y="3837313"/>
                  <a:ext cx="80280" cy="47520"/>
                </a:xfrm>
                <a:prstGeom prst="rect">
                  <a:avLst/>
                </a:prstGeom>
              </p:spPr>
            </p:pic>
          </mc:Fallback>
        </mc:AlternateContent>
        <mc:AlternateContent xmlns:mc="http://schemas.openxmlformats.org/markup-compatibility/2006" xmlns:p14="http://schemas.microsoft.com/office/powerpoint/2010/main">
          <mc:Choice Requires="p14">
            <p:contentPart p14:bwMode="auto" r:id="rId564">
              <p14:nvContentPartPr>
                <p14:cNvPr id="56" name="Entrada de lápiz 55">
                  <a:extLst>
                    <a:ext uri="{FF2B5EF4-FFF2-40B4-BE49-F238E27FC236}">
                      <a16:creationId xmlns:a16="http://schemas.microsoft.com/office/drawing/2014/main" id="{AE58F2F1-DC2E-5B82-8150-FF33C1B5181A}"/>
                    </a:ext>
                  </a:extLst>
                </p14:cNvPr>
                <p14:cNvContentPartPr/>
                <p14:nvPr/>
              </p14:nvContentPartPr>
              <p14:xfrm>
                <a:off x="7819692" y="3637513"/>
                <a:ext cx="147240" cy="285120"/>
              </p14:xfrm>
            </p:contentPart>
          </mc:Choice>
          <mc:Fallback xmlns="">
            <p:pic>
              <p:nvPicPr>
                <p:cNvPr id="56" name="Entrada de lápiz 55">
                  <a:extLst>
                    <a:ext uri="{FF2B5EF4-FFF2-40B4-BE49-F238E27FC236}">
                      <a16:creationId xmlns:a16="http://schemas.microsoft.com/office/drawing/2014/main" id="{AE58F2F1-DC2E-5B82-8150-FF33C1B5181A}"/>
                    </a:ext>
                  </a:extLst>
                </p:cNvPr>
                <p:cNvPicPr/>
                <p:nvPr/>
              </p:nvPicPr>
              <p:blipFill>
                <a:blip r:embed="rId565"/>
                <a:stretch>
                  <a:fillRect/>
                </a:stretch>
              </p:blipFill>
              <p:spPr>
                <a:xfrm>
                  <a:off x="7812132" y="3629953"/>
                  <a:ext cx="162360" cy="300240"/>
                </a:xfrm>
                <a:prstGeom prst="rect">
                  <a:avLst/>
                </a:prstGeom>
              </p:spPr>
            </p:pic>
          </mc:Fallback>
        </mc:AlternateContent>
        <mc:AlternateContent xmlns:mc="http://schemas.openxmlformats.org/markup-compatibility/2006" xmlns:p14="http://schemas.microsoft.com/office/powerpoint/2010/main">
          <mc:Choice Requires="p14">
            <p:contentPart p14:bwMode="auto" r:id="rId566">
              <p14:nvContentPartPr>
                <p14:cNvPr id="57" name="Entrada de lápiz 56">
                  <a:extLst>
                    <a:ext uri="{FF2B5EF4-FFF2-40B4-BE49-F238E27FC236}">
                      <a16:creationId xmlns:a16="http://schemas.microsoft.com/office/drawing/2014/main" id="{FB411987-B7CC-92BE-DD4B-6C70B06A93D1}"/>
                    </a:ext>
                  </a:extLst>
                </p14:cNvPr>
                <p14:cNvContentPartPr/>
                <p14:nvPr/>
              </p14:nvContentPartPr>
              <p14:xfrm>
                <a:off x="8193732" y="3534193"/>
                <a:ext cx="100800" cy="520920"/>
              </p14:xfrm>
            </p:contentPart>
          </mc:Choice>
          <mc:Fallback xmlns="">
            <p:pic>
              <p:nvPicPr>
                <p:cNvPr id="57" name="Entrada de lápiz 56">
                  <a:extLst>
                    <a:ext uri="{FF2B5EF4-FFF2-40B4-BE49-F238E27FC236}">
                      <a16:creationId xmlns:a16="http://schemas.microsoft.com/office/drawing/2014/main" id="{FB411987-B7CC-92BE-DD4B-6C70B06A93D1}"/>
                    </a:ext>
                  </a:extLst>
                </p:cNvPr>
                <p:cNvPicPr/>
                <p:nvPr/>
              </p:nvPicPr>
              <p:blipFill>
                <a:blip r:embed="rId567"/>
                <a:stretch>
                  <a:fillRect/>
                </a:stretch>
              </p:blipFill>
              <p:spPr>
                <a:xfrm>
                  <a:off x="8186172" y="3526633"/>
                  <a:ext cx="115920" cy="536040"/>
                </a:xfrm>
                <a:prstGeom prst="rect">
                  <a:avLst/>
                </a:prstGeom>
              </p:spPr>
            </p:pic>
          </mc:Fallback>
        </mc:AlternateContent>
        <mc:AlternateContent xmlns:mc="http://schemas.openxmlformats.org/markup-compatibility/2006" xmlns:p14="http://schemas.microsoft.com/office/powerpoint/2010/main">
          <mc:Choice Requires="p14">
            <p:contentPart p14:bwMode="auto" r:id="rId568">
              <p14:nvContentPartPr>
                <p14:cNvPr id="61" name="Entrada de lápiz 60">
                  <a:extLst>
                    <a:ext uri="{FF2B5EF4-FFF2-40B4-BE49-F238E27FC236}">
                      <a16:creationId xmlns:a16="http://schemas.microsoft.com/office/drawing/2014/main" id="{8AD3C92C-7EE5-0405-A8A1-4B9DB028D891}"/>
                    </a:ext>
                  </a:extLst>
                </p14:cNvPr>
                <p14:cNvContentPartPr/>
                <p14:nvPr/>
              </p14:nvContentPartPr>
              <p14:xfrm>
                <a:off x="8638332" y="3822193"/>
                <a:ext cx="2219760" cy="10440"/>
              </p14:xfrm>
            </p:contentPart>
          </mc:Choice>
          <mc:Fallback xmlns="">
            <p:pic>
              <p:nvPicPr>
                <p:cNvPr id="61" name="Entrada de lápiz 60">
                  <a:extLst>
                    <a:ext uri="{FF2B5EF4-FFF2-40B4-BE49-F238E27FC236}">
                      <a16:creationId xmlns:a16="http://schemas.microsoft.com/office/drawing/2014/main" id="{8AD3C92C-7EE5-0405-A8A1-4B9DB028D891}"/>
                    </a:ext>
                  </a:extLst>
                </p:cNvPr>
                <p:cNvPicPr/>
                <p:nvPr/>
              </p:nvPicPr>
              <p:blipFill>
                <a:blip r:embed="rId569"/>
                <a:stretch>
                  <a:fillRect/>
                </a:stretch>
              </p:blipFill>
              <p:spPr>
                <a:xfrm>
                  <a:off x="8630772" y="3814633"/>
                  <a:ext cx="2234880" cy="25560"/>
                </a:xfrm>
                <a:prstGeom prst="rect">
                  <a:avLst/>
                </a:prstGeom>
              </p:spPr>
            </p:pic>
          </mc:Fallback>
        </mc:AlternateContent>
        <mc:AlternateContent xmlns:mc="http://schemas.openxmlformats.org/markup-compatibility/2006" xmlns:p14="http://schemas.microsoft.com/office/powerpoint/2010/main">
          <mc:Choice Requires="p14">
            <p:contentPart p14:bwMode="auto" r:id="rId570">
              <p14:nvContentPartPr>
                <p14:cNvPr id="62" name="Entrada de lápiz 61">
                  <a:extLst>
                    <a:ext uri="{FF2B5EF4-FFF2-40B4-BE49-F238E27FC236}">
                      <a16:creationId xmlns:a16="http://schemas.microsoft.com/office/drawing/2014/main" id="{2785CC33-963B-A2E0-7481-02197E371F8E}"/>
                    </a:ext>
                  </a:extLst>
                </p14:cNvPr>
                <p14:cNvContentPartPr/>
                <p14:nvPr/>
              </p14:nvContentPartPr>
              <p14:xfrm>
                <a:off x="8970252" y="3729673"/>
                <a:ext cx="11160" cy="166320"/>
              </p14:xfrm>
            </p:contentPart>
          </mc:Choice>
          <mc:Fallback xmlns="">
            <p:pic>
              <p:nvPicPr>
                <p:cNvPr id="62" name="Entrada de lápiz 61">
                  <a:extLst>
                    <a:ext uri="{FF2B5EF4-FFF2-40B4-BE49-F238E27FC236}">
                      <a16:creationId xmlns:a16="http://schemas.microsoft.com/office/drawing/2014/main" id="{2785CC33-963B-A2E0-7481-02197E371F8E}"/>
                    </a:ext>
                  </a:extLst>
                </p:cNvPr>
                <p:cNvPicPr/>
                <p:nvPr/>
              </p:nvPicPr>
              <p:blipFill>
                <a:blip r:embed="rId571"/>
                <a:stretch>
                  <a:fillRect/>
                </a:stretch>
              </p:blipFill>
              <p:spPr>
                <a:xfrm>
                  <a:off x="8962692" y="3722113"/>
                  <a:ext cx="25920" cy="181440"/>
                </a:xfrm>
                <a:prstGeom prst="rect">
                  <a:avLst/>
                </a:prstGeom>
              </p:spPr>
            </p:pic>
          </mc:Fallback>
        </mc:AlternateContent>
        <mc:AlternateContent xmlns:mc="http://schemas.openxmlformats.org/markup-compatibility/2006" xmlns:p14="http://schemas.microsoft.com/office/powerpoint/2010/main">
          <mc:Choice Requires="p14">
            <p:contentPart p14:bwMode="auto" r:id="rId572">
              <p14:nvContentPartPr>
                <p14:cNvPr id="63" name="Entrada de lápiz 62">
                  <a:extLst>
                    <a:ext uri="{FF2B5EF4-FFF2-40B4-BE49-F238E27FC236}">
                      <a16:creationId xmlns:a16="http://schemas.microsoft.com/office/drawing/2014/main" id="{C5B0CB47-E03A-B533-97AB-07470B0E8468}"/>
                    </a:ext>
                  </a:extLst>
                </p14:cNvPr>
                <p14:cNvContentPartPr/>
                <p14:nvPr/>
              </p14:nvContentPartPr>
              <p14:xfrm>
                <a:off x="9028932" y="4052593"/>
                <a:ext cx="19800" cy="78480"/>
              </p14:xfrm>
            </p:contentPart>
          </mc:Choice>
          <mc:Fallback xmlns="">
            <p:pic>
              <p:nvPicPr>
                <p:cNvPr id="63" name="Entrada de lápiz 62">
                  <a:extLst>
                    <a:ext uri="{FF2B5EF4-FFF2-40B4-BE49-F238E27FC236}">
                      <a16:creationId xmlns:a16="http://schemas.microsoft.com/office/drawing/2014/main" id="{C5B0CB47-E03A-B533-97AB-07470B0E8468}"/>
                    </a:ext>
                  </a:extLst>
                </p:cNvPr>
                <p:cNvPicPr/>
                <p:nvPr/>
              </p:nvPicPr>
              <p:blipFill>
                <a:blip r:embed="rId573"/>
                <a:stretch>
                  <a:fillRect/>
                </a:stretch>
              </p:blipFill>
              <p:spPr>
                <a:xfrm>
                  <a:off x="9021372" y="4045033"/>
                  <a:ext cx="34560" cy="93600"/>
                </a:xfrm>
                <a:prstGeom prst="rect">
                  <a:avLst/>
                </a:prstGeom>
              </p:spPr>
            </p:pic>
          </mc:Fallback>
        </mc:AlternateContent>
        <mc:AlternateContent xmlns:mc="http://schemas.openxmlformats.org/markup-compatibility/2006" xmlns:p14="http://schemas.microsoft.com/office/powerpoint/2010/main">
          <mc:Choice Requires="p14">
            <p:contentPart p14:bwMode="auto" r:id="rId574">
              <p14:nvContentPartPr>
                <p14:cNvPr id="64" name="Entrada de lápiz 63">
                  <a:extLst>
                    <a:ext uri="{FF2B5EF4-FFF2-40B4-BE49-F238E27FC236}">
                      <a16:creationId xmlns:a16="http://schemas.microsoft.com/office/drawing/2014/main" id="{565E1304-B22F-9750-4C15-A3AE0A116E91}"/>
                    </a:ext>
                  </a:extLst>
                </p14:cNvPr>
                <p14:cNvContentPartPr/>
                <p14:nvPr/>
              </p14:nvContentPartPr>
              <p14:xfrm>
                <a:off x="9337812" y="3715633"/>
                <a:ext cx="15480" cy="195480"/>
              </p14:xfrm>
            </p:contentPart>
          </mc:Choice>
          <mc:Fallback xmlns="">
            <p:pic>
              <p:nvPicPr>
                <p:cNvPr id="64" name="Entrada de lápiz 63">
                  <a:extLst>
                    <a:ext uri="{FF2B5EF4-FFF2-40B4-BE49-F238E27FC236}">
                      <a16:creationId xmlns:a16="http://schemas.microsoft.com/office/drawing/2014/main" id="{565E1304-B22F-9750-4C15-A3AE0A116E91}"/>
                    </a:ext>
                  </a:extLst>
                </p:cNvPr>
                <p:cNvPicPr/>
                <p:nvPr/>
              </p:nvPicPr>
              <p:blipFill>
                <a:blip r:embed="rId575"/>
                <a:stretch>
                  <a:fillRect/>
                </a:stretch>
              </p:blipFill>
              <p:spPr>
                <a:xfrm>
                  <a:off x="9330252" y="3708073"/>
                  <a:ext cx="30600" cy="210600"/>
                </a:xfrm>
                <a:prstGeom prst="rect">
                  <a:avLst/>
                </a:prstGeom>
              </p:spPr>
            </p:pic>
          </mc:Fallback>
        </mc:AlternateContent>
        <mc:AlternateContent xmlns:mc="http://schemas.openxmlformats.org/markup-compatibility/2006" xmlns:p14="http://schemas.microsoft.com/office/powerpoint/2010/main">
          <mc:Choice Requires="p14">
            <p:contentPart p14:bwMode="auto" r:id="rId576">
              <p14:nvContentPartPr>
                <p14:cNvPr id="65" name="Entrada de lápiz 64">
                  <a:extLst>
                    <a:ext uri="{FF2B5EF4-FFF2-40B4-BE49-F238E27FC236}">
                      <a16:creationId xmlns:a16="http://schemas.microsoft.com/office/drawing/2014/main" id="{74FA0841-D24D-A05C-393E-03A9346D18B5}"/>
                    </a:ext>
                  </a:extLst>
                </p14:cNvPr>
                <p14:cNvContentPartPr/>
                <p14:nvPr/>
              </p14:nvContentPartPr>
              <p14:xfrm>
                <a:off x="9324132" y="4024873"/>
                <a:ext cx="135000" cy="110880"/>
              </p14:xfrm>
            </p:contentPart>
          </mc:Choice>
          <mc:Fallback xmlns="">
            <p:pic>
              <p:nvPicPr>
                <p:cNvPr id="65" name="Entrada de lápiz 64">
                  <a:extLst>
                    <a:ext uri="{FF2B5EF4-FFF2-40B4-BE49-F238E27FC236}">
                      <a16:creationId xmlns:a16="http://schemas.microsoft.com/office/drawing/2014/main" id="{74FA0841-D24D-A05C-393E-03A9346D18B5}"/>
                    </a:ext>
                  </a:extLst>
                </p:cNvPr>
                <p:cNvPicPr/>
                <p:nvPr/>
              </p:nvPicPr>
              <p:blipFill>
                <a:blip r:embed="rId577"/>
                <a:stretch>
                  <a:fillRect/>
                </a:stretch>
              </p:blipFill>
              <p:spPr>
                <a:xfrm>
                  <a:off x="9316572" y="4017313"/>
                  <a:ext cx="150120" cy="125640"/>
                </a:xfrm>
                <a:prstGeom prst="rect">
                  <a:avLst/>
                </a:prstGeom>
              </p:spPr>
            </p:pic>
          </mc:Fallback>
        </mc:AlternateContent>
        <mc:AlternateContent xmlns:mc="http://schemas.openxmlformats.org/markup-compatibility/2006" xmlns:p14="http://schemas.microsoft.com/office/powerpoint/2010/main">
          <mc:Choice Requires="p14">
            <p:contentPart p14:bwMode="auto" r:id="rId578">
              <p14:nvContentPartPr>
                <p14:cNvPr id="66" name="Entrada de lápiz 65">
                  <a:extLst>
                    <a:ext uri="{FF2B5EF4-FFF2-40B4-BE49-F238E27FC236}">
                      <a16:creationId xmlns:a16="http://schemas.microsoft.com/office/drawing/2014/main" id="{287C97FE-4072-7799-0112-9839927708F3}"/>
                    </a:ext>
                  </a:extLst>
                </p14:cNvPr>
                <p14:cNvContentPartPr/>
                <p14:nvPr/>
              </p14:nvContentPartPr>
              <p14:xfrm>
                <a:off x="9740652" y="3723553"/>
                <a:ext cx="360" cy="203040"/>
              </p14:xfrm>
            </p:contentPart>
          </mc:Choice>
          <mc:Fallback xmlns="">
            <p:pic>
              <p:nvPicPr>
                <p:cNvPr id="66" name="Entrada de lápiz 65">
                  <a:extLst>
                    <a:ext uri="{FF2B5EF4-FFF2-40B4-BE49-F238E27FC236}">
                      <a16:creationId xmlns:a16="http://schemas.microsoft.com/office/drawing/2014/main" id="{287C97FE-4072-7799-0112-9839927708F3}"/>
                    </a:ext>
                  </a:extLst>
                </p:cNvPr>
                <p:cNvPicPr/>
                <p:nvPr/>
              </p:nvPicPr>
              <p:blipFill>
                <a:blip r:embed="rId579"/>
                <a:stretch>
                  <a:fillRect/>
                </a:stretch>
              </p:blipFill>
              <p:spPr>
                <a:xfrm>
                  <a:off x="9733452" y="3715993"/>
                  <a:ext cx="15480" cy="218160"/>
                </a:xfrm>
                <a:prstGeom prst="rect">
                  <a:avLst/>
                </a:prstGeom>
              </p:spPr>
            </p:pic>
          </mc:Fallback>
        </mc:AlternateContent>
        <mc:AlternateContent xmlns:mc="http://schemas.openxmlformats.org/markup-compatibility/2006" xmlns:p14="http://schemas.microsoft.com/office/powerpoint/2010/main">
          <mc:Choice Requires="p14">
            <p:contentPart p14:bwMode="auto" r:id="rId580">
              <p14:nvContentPartPr>
                <p14:cNvPr id="67" name="Entrada de lápiz 66">
                  <a:extLst>
                    <a:ext uri="{FF2B5EF4-FFF2-40B4-BE49-F238E27FC236}">
                      <a16:creationId xmlns:a16="http://schemas.microsoft.com/office/drawing/2014/main" id="{543B9D11-30C0-86F6-9D84-7153257BF749}"/>
                    </a:ext>
                  </a:extLst>
                </p14:cNvPr>
                <p14:cNvContentPartPr/>
                <p14:nvPr/>
              </p14:nvContentPartPr>
              <p14:xfrm>
                <a:off x="9715452" y="4000753"/>
                <a:ext cx="90720" cy="169200"/>
              </p14:xfrm>
            </p:contentPart>
          </mc:Choice>
          <mc:Fallback xmlns="">
            <p:pic>
              <p:nvPicPr>
                <p:cNvPr id="67" name="Entrada de lápiz 66">
                  <a:extLst>
                    <a:ext uri="{FF2B5EF4-FFF2-40B4-BE49-F238E27FC236}">
                      <a16:creationId xmlns:a16="http://schemas.microsoft.com/office/drawing/2014/main" id="{543B9D11-30C0-86F6-9D84-7153257BF749}"/>
                    </a:ext>
                  </a:extLst>
                </p:cNvPr>
                <p:cNvPicPr/>
                <p:nvPr/>
              </p:nvPicPr>
              <p:blipFill>
                <a:blip r:embed="rId581"/>
                <a:stretch>
                  <a:fillRect/>
                </a:stretch>
              </p:blipFill>
              <p:spPr>
                <a:xfrm>
                  <a:off x="9707892" y="3993193"/>
                  <a:ext cx="105480" cy="184320"/>
                </a:xfrm>
                <a:prstGeom prst="rect">
                  <a:avLst/>
                </a:prstGeom>
              </p:spPr>
            </p:pic>
          </mc:Fallback>
        </mc:AlternateContent>
        <mc:AlternateContent xmlns:mc="http://schemas.openxmlformats.org/markup-compatibility/2006" xmlns:p14="http://schemas.microsoft.com/office/powerpoint/2010/main">
          <mc:Choice Requires="p14">
            <p:contentPart p14:bwMode="auto" r:id="rId582">
              <p14:nvContentPartPr>
                <p14:cNvPr id="68" name="Entrada de lápiz 67">
                  <a:extLst>
                    <a:ext uri="{FF2B5EF4-FFF2-40B4-BE49-F238E27FC236}">
                      <a16:creationId xmlns:a16="http://schemas.microsoft.com/office/drawing/2014/main" id="{616E2B8D-CD91-2B44-2F04-5961E80833B4}"/>
                    </a:ext>
                  </a:extLst>
                </p14:cNvPr>
                <p14:cNvContentPartPr/>
                <p14:nvPr/>
              </p14:nvContentPartPr>
              <p14:xfrm>
                <a:off x="10109292" y="3684313"/>
                <a:ext cx="23040" cy="230760"/>
              </p14:xfrm>
            </p:contentPart>
          </mc:Choice>
          <mc:Fallback xmlns="">
            <p:pic>
              <p:nvPicPr>
                <p:cNvPr id="68" name="Entrada de lápiz 67">
                  <a:extLst>
                    <a:ext uri="{FF2B5EF4-FFF2-40B4-BE49-F238E27FC236}">
                      <a16:creationId xmlns:a16="http://schemas.microsoft.com/office/drawing/2014/main" id="{616E2B8D-CD91-2B44-2F04-5961E80833B4}"/>
                    </a:ext>
                  </a:extLst>
                </p:cNvPr>
                <p:cNvPicPr/>
                <p:nvPr/>
              </p:nvPicPr>
              <p:blipFill>
                <a:blip r:embed="rId583"/>
                <a:stretch>
                  <a:fillRect/>
                </a:stretch>
              </p:blipFill>
              <p:spPr>
                <a:xfrm>
                  <a:off x="10101732" y="3676753"/>
                  <a:ext cx="38160" cy="245880"/>
                </a:xfrm>
                <a:prstGeom prst="rect">
                  <a:avLst/>
                </a:prstGeom>
              </p:spPr>
            </p:pic>
          </mc:Fallback>
        </mc:AlternateContent>
        <mc:AlternateContent xmlns:mc="http://schemas.openxmlformats.org/markup-compatibility/2006" xmlns:p14="http://schemas.microsoft.com/office/powerpoint/2010/main">
          <mc:Choice Requires="p14">
            <p:contentPart p14:bwMode="auto" r:id="rId584">
              <p14:nvContentPartPr>
                <p14:cNvPr id="69" name="Entrada de lápiz 68">
                  <a:extLst>
                    <a:ext uri="{FF2B5EF4-FFF2-40B4-BE49-F238E27FC236}">
                      <a16:creationId xmlns:a16="http://schemas.microsoft.com/office/drawing/2014/main" id="{336E7B9B-E7DE-466B-8140-BAF8CE41236B}"/>
                    </a:ext>
                  </a:extLst>
                </p14:cNvPr>
                <p14:cNvContentPartPr/>
                <p14:nvPr/>
              </p14:nvContentPartPr>
              <p14:xfrm>
                <a:off x="10094532" y="4008313"/>
                <a:ext cx="89640" cy="92880"/>
              </p14:xfrm>
            </p:contentPart>
          </mc:Choice>
          <mc:Fallback xmlns="">
            <p:pic>
              <p:nvPicPr>
                <p:cNvPr id="69" name="Entrada de lápiz 68">
                  <a:extLst>
                    <a:ext uri="{FF2B5EF4-FFF2-40B4-BE49-F238E27FC236}">
                      <a16:creationId xmlns:a16="http://schemas.microsoft.com/office/drawing/2014/main" id="{336E7B9B-E7DE-466B-8140-BAF8CE41236B}"/>
                    </a:ext>
                  </a:extLst>
                </p:cNvPr>
                <p:cNvPicPr/>
                <p:nvPr/>
              </p:nvPicPr>
              <p:blipFill>
                <a:blip r:embed="rId585"/>
                <a:stretch>
                  <a:fillRect/>
                </a:stretch>
              </p:blipFill>
              <p:spPr>
                <a:xfrm>
                  <a:off x="10086972" y="4000753"/>
                  <a:ext cx="104760" cy="108000"/>
                </a:xfrm>
                <a:prstGeom prst="rect">
                  <a:avLst/>
                </a:prstGeom>
              </p:spPr>
            </p:pic>
          </mc:Fallback>
        </mc:AlternateContent>
        <mc:AlternateContent xmlns:mc="http://schemas.openxmlformats.org/markup-compatibility/2006" xmlns:p14="http://schemas.microsoft.com/office/powerpoint/2010/main">
          <mc:Choice Requires="p14">
            <p:contentPart p14:bwMode="auto" r:id="rId586">
              <p14:nvContentPartPr>
                <p14:cNvPr id="70" name="Entrada de lápiz 69">
                  <a:extLst>
                    <a:ext uri="{FF2B5EF4-FFF2-40B4-BE49-F238E27FC236}">
                      <a16:creationId xmlns:a16="http://schemas.microsoft.com/office/drawing/2014/main" id="{72E36F89-39DC-FC1B-463F-89FD00843214}"/>
                    </a:ext>
                  </a:extLst>
                </p14:cNvPr>
                <p14:cNvContentPartPr/>
                <p14:nvPr/>
              </p14:nvContentPartPr>
              <p14:xfrm>
                <a:off x="10170132" y="4021273"/>
                <a:ext cx="5040" cy="108720"/>
              </p14:xfrm>
            </p:contentPart>
          </mc:Choice>
          <mc:Fallback xmlns="">
            <p:pic>
              <p:nvPicPr>
                <p:cNvPr id="70" name="Entrada de lápiz 69">
                  <a:extLst>
                    <a:ext uri="{FF2B5EF4-FFF2-40B4-BE49-F238E27FC236}">
                      <a16:creationId xmlns:a16="http://schemas.microsoft.com/office/drawing/2014/main" id="{72E36F89-39DC-FC1B-463F-89FD00843214}"/>
                    </a:ext>
                  </a:extLst>
                </p:cNvPr>
                <p:cNvPicPr/>
                <p:nvPr/>
              </p:nvPicPr>
              <p:blipFill>
                <a:blip r:embed="rId587"/>
                <a:stretch>
                  <a:fillRect/>
                </a:stretch>
              </p:blipFill>
              <p:spPr>
                <a:xfrm>
                  <a:off x="10162572" y="4013713"/>
                  <a:ext cx="19800" cy="123840"/>
                </a:xfrm>
                <a:prstGeom prst="rect">
                  <a:avLst/>
                </a:prstGeom>
              </p:spPr>
            </p:pic>
          </mc:Fallback>
        </mc:AlternateContent>
        <mc:AlternateContent xmlns:mc="http://schemas.openxmlformats.org/markup-compatibility/2006" xmlns:p14="http://schemas.microsoft.com/office/powerpoint/2010/main">
          <mc:Choice Requires="p14">
            <p:contentPart p14:bwMode="auto" r:id="rId588">
              <p14:nvContentPartPr>
                <p14:cNvPr id="71" name="Entrada de lápiz 70">
                  <a:extLst>
                    <a:ext uri="{FF2B5EF4-FFF2-40B4-BE49-F238E27FC236}">
                      <a16:creationId xmlns:a16="http://schemas.microsoft.com/office/drawing/2014/main" id="{82A19826-08CB-72FB-160A-F90A08CC7DA4}"/>
                    </a:ext>
                  </a:extLst>
                </p14:cNvPr>
                <p14:cNvContentPartPr/>
                <p14:nvPr/>
              </p14:nvContentPartPr>
              <p14:xfrm>
                <a:off x="10540572" y="3767833"/>
                <a:ext cx="360" cy="193320"/>
              </p14:xfrm>
            </p:contentPart>
          </mc:Choice>
          <mc:Fallback xmlns="">
            <p:pic>
              <p:nvPicPr>
                <p:cNvPr id="71" name="Entrada de lápiz 70">
                  <a:extLst>
                    <a:ext uri="{FF2B5EF4-FFF2-40B4-BE49-F238E27FC236}">
                      <a16:creationId xmlns:a16="http://schemas.microsoft.com/office/drawing/2014/main" id="{82A19826-08CB-72FB-160A-F90A08CC7DA4}"/>
                    </a:ext>
                  </a:extLst>
                </p:cNvPr>
                <p:cNvPicPr/>
                <p:nvPr/>
              </p:nvPicPr>
              <p:blipFill>
                <a:blip r:embed="rId589"/>
                <a:stretch>
                  <a:fillRect/>
                </a:stretch>
              </p:blipFill>
              <p:spPr>
                <a:xfrm>
                  <a:off x="10533012" y="3760273"/>
                  <a:ext cx="15480" cy="208440"/>
                </a:xfrm>
                <a:prstGeom prst="rect">
                  <a:avLst/>
                </a:prstGeom>
              </p:spPr>
            </p:pic>
          </mc:Fallback>
        </mc:AlternateContent>
        <mc:AlternateContent xmlns:mc="http://schemas.openxmlformats.org/markup-compatibility/2006" xmlns:p14="http://schemas.microsoft.com/office/powerpoint/2010/main">
          <mc:Choice Requires="p14">
            <p:contentPart p14:bwMode="auto" r:id="rId590">
              <p14:nvContentPartPr>
                <p14:cNvPr id="72" name="Entrada de lápiz 71">
                  <a:extLst>
                    <a:ext uri="{FF2B5EF4-FFF2-40B4-BE49-F238E27FC236}">
                      <a16:creationId xmlns:a16="http://schemas.microsoft.com/office/drawing/2014/main" id="{E11E5A91-6BCF-ABEF-C983-576456ADA111}"/>
                    </a:ext>
                  </a:extLst>
                </p14:cNvPr>
                <p14:cNvContentPartPr/>
                <p14:nvPr/>
              </p14:nvContentPartPr>
              <p14:xfrm>
                <a:off x="10543812" y="4069873"/>
                <a:ext cx="89640" cy="14760"/>
              </p14:xfrm>
            </p:contentPart>
          </mc:Choice>
          <mc:Fallback xmlns="">
            <p:pic>
              <p:nvPicPr>
                <p:cNvPr id="72" name="Entrada de lápiz 71">
                  <a:extLst>
                    <a:ext uri="{FF2B5EF4-FFF2-40B4-BE49-F238E27FC236}">
                      <a16:creationId xmlns:a16="http://schemas.microsoft.com/office/drawing/2014/main" id="{E11E5A91-6BCF-ABEF-C983-576456ADA111}"/>
                    </a:ext>
                  </a:extLst>
                </p:cNvPr>
                <p:cNvPicPr/>
                <p:nvPr/>
              </p:nvPicPr>
              <p:blipFill>
                <a:blip r:embed="rId591"/>
                <a:stretch>
                  <a:fillRect/>
                </a:stretch>
              </p:blipFill>
              <p:spPr>
                <a:xfrm>
                  <a:off x="10536252" y="4062313"/>
                  <a:ext cx="104760" cy="29880"/>
                </a:xfrm>
                <a:prstGeom prst="rect">
                  <a:avLst/>
                </a:prstGeom>
              </p:spPr>
            </p:pic>
          </mc:Fallback>
        </mc:AlternateContent>
        <mc:AlternateContent xmlns:mc="http://schemas.openxmlformats.org/markup-compatibility/2006" xmlns:p14="http://schemas.microsoft.com/office/powerpoint/2010/main">
          <mc:Choice Requires="p14">
            <p:contentPart p14:bwMode="auto" r:id="rId592">
              <p14:nvContentPartPr>
                <p14:cNvPr id="73" name="Entrada de lápiz 72">
                  <a:extLst>
                    <a:ext uri="{FF2B5EF4-FFF2-40B4-BE49-F238E27FC236}">
                      <a16:creationId xmlns:a16="http://schemas.microsoft.com/office/drawing/2014/main" id="{F1E395F5-38DD-5BFD-5FC2-4D676040E212}"/>
                    </a:ext>
                  </a:extLst>
                </p14:cNvPr>
                <p14:cNvContentPartPr/>
                <p14:nvPr/>
              </p14:nvContentPartPr>
              <p14:xfrm>
                <a:off x="10518252" y="4091113"/>
                <a:ext cx="119160" cy="122400"/>
              </p14:xfrm>
            </p:contentPart>
          </mc:Choice>
          <mc:Fallback xmlns="">
            <p:pic>
              <p:nvPicPr>
                <p:cNvPr id="73" name="Entrada de lápiz 72">
                  <a:extLst>
                    <a:ext uri="{FF2B5EF4-FFF2-40B4-BE49-F238E27FC236}">
                      <a16:creationId xmlns:a16="http://schemas.microsoft.com/office/drawing/2014/main" id="{F1E395F5-38DD-5BFD-5FC2-4D676040E212}"/>
                    </a:ext>
                  </a:extLst>
                </p:cNvPr>
                <p:cNvPicPr/>
                <p:nvPr/>
              </p:nvPicPr>
              <p:blipFill>
                <a:blip r:embed="rId593"/>
                <a:stretch>
                  <a:fillRect/>
                </a:stretch>
              </p:blipFill>
              <p:spPr>
                <a:xfrm>
                  <a:off x="10511052" y="4083553"/>
                  <a:ext cx="134280" cy="137160"/>
                </a:xfrm>
                <a:prstGeom prst="rect">
                  <a:avLst/>
                </a:prstGeom>
              </p:spPr>
            </p:pic>
          </mc:Fallback>
        </mc:AlternateContent>
        <mc:AlternateContent xmlns:mc="http://schemas.openxmlformats.org/markup-compatibility/2006" xmlns:p14="http://schemas.microsoft.com/office/powerpoint/2010/main">
          <mc:Choice Requires="p14">
            <p:contentPart p14:bwMode="auto" r:id="rId594">
              <p14:nvContentPartPr>
                <p14:cNvPr id="76" name="Entrada de lápiz 75">
                  <a:extLst>
                    <a:ext uri="{FF2B5EF4-FFF2-40B4-BE49-F238E27FC236}">
                      <a16:creationId xmlns:a16="http://schemas.microsoft.com/office/drawing/2014/main" id="{C2711652-926B-87E8-92F4-7447998E4469}"/>
                    </a:ext>
                  </a:extLst>
                </p14:cNvPr>
                <p14:cNvContentPartPr/>
                <p14:nvPr/>
              </p14:nvContentPartPr>
              <p14:xfrm>
                <a:off x="10833972" y="3808153"/>
                <a:ext cx="727200" cy="27360"/>
              </p14:xfrm>
            </p:contentPart>
          </mc:Choice>
          <mc:Fallback xmlns="">
            <p:pic>
              <p:nvPicPr>
                <p:cNvPr id="76" name="Entrada de lápiz 75">
                  <a:extLst>
                    <a:ext uri="{FF2B5EF4-FFF2-40B4-BE49-F238E27FC236}">
                      <a16:creationId xmlns:a16="http://schemas.microsoft.com/office/drawing/2014/main" id="{C2711652-926B-87E8-92F4-7447998E4469}"/>
                    </a:ext>
                  </a:extLst>
                </p:cNvPr>
                <p:cNvPicPr/>
                <p:nvPr/>
              </p:nvPicPr>
              <p:blipFill>
                <a:blip r:embed="rId595"/>
                <a:stretch>
                  <a:fillRect/>
                </a:stretch>
              </p:blipFill>
              <p:spPr>
                <a:xfrm>
                  <a:off x="10826412" y="3800593"/>
                  <a:ext cx="742320" cy="42480"/>
                </a:xfrm>
                <a:prstGeom prst="rect">
                  <a:avLst/>
                </a:prstGeom>
              </p:spPr>
            </p:pic>
          </mc:Fallback>
        </mc:AlternateContent>
        <mc:AlternateContent xmlns:mc="http://schemas.openxmlformats.org/markup-compatibility/2006" xmlns:p14="http://schemas.microsoft.com/office/powerpoint/2010/main">
          <mc:Choice Requires="p14">
            <p:contentPart p14:bwMode="auto" r:id="rId596">
              <p14:nvContentPartPr>
                <p14:cNvPr id="78" name="Entrada de lápiz 77">
                  <a:extLst>
                    <a:ext uri="{FF2B5EF4-FFF2-40B4-BE49-F238E27FC236}">
                      <a16:creationId xmlns:a16="http://schemas.microsoft.com/office/drawing/2014/main" id="{A0BAD9E1-F591-9A27-94E7-CB7FA71FBE65}"/>
                    </a:ext>
                  </a:extLst>
                </p14:cNvPr>
                <p14:cNvContentPartPr/>
                <p14:nvPr/>
              </p14:nvContentPartPr>
              <p14:xfrm>
                <a:off x="10959972" y="3804913"/>
                <a:ext cx="23040" cy="146880"/>
              </p14:xfrm>
            </p:contentPart>
          </mc:Choice>
          <mc:Fallback xmlns="">
            <p:pic>
              <p:nvPicPr>
                <p:cNvPr id="78" name="Entrada de lápiz 77">
                  <a:extLst>
                    <a:ext uri="{FF2B5EF4-FFF2-40B4-BE49-F238E27FC236}">
                      <a16:creationId xmlns:a16="http://schemas.microsoft.com/office/drawing/2014/main" id="{A0BAD9E1-F591-9A27-94E7-CB7FA71FBE65}"/>
                    </a:ext>
                  </a:extLst>
                </p:cNvPr>
                <p:cNvPicPr/>
                <p:nvPr/>
              </p:nvPicPr>
              <p:blipFill>
                <a:blip r:embed="rId597"/>
                <a:stretch>
                  <a:fillRect/>
                </a:stretch>
              </p:blipFill>
              <p:spPr>
                <a:xfrm>
                  <a:off x="10952772" y="3797353"/>
                  <a:ext cx="38160" cy="162000"/>
                </a:xfrm>
                <a:prstGeom prst="rect">
                  <a:avLst/>
                </a:prstGeom>
              </p:spPr>
            </p:pic>
          </mc:Fallback>
        </mc:AlternateContent>
        <mc:AlternateContent xmlns:mc="http://schemas.openxmlformats.org/markup-compatibility/2006" xmlns:p14="http://schemas.microsoft.com/office/powerpoint/2010/main">
          <mc:Choice Requires="p14">
            <p:contentPart p14:bwMode="auto" r:id="rId598">
              <p14:nvContentPartPr>
                <p14:cNvPr id="81" name="Entrada de lápiz 80">
                  <a:extLst>
                    <a:ext uri="{FF2B5EF4-FFF2-40B4-BE49-F238E27FC236}">
                      <a16:creationId xmlns:a16="http://schemas.microsoft.com/office/drawing/2014/main" id="{DDD38A39-EE51-4309-2134-D85941406EF4}"/>
                    </a:ext>
                  </a:extLst>
                </p14:cNvPr>
                <p14:cNvContentPartPr/>
                <p14:nvPr/>
              </p14:nvContentPartPr>
              <p14:xfrm>
                <a:off x="11408172" y="3793033"/>
                <a:ext cx="21600" cy="140040"/>
              </p14:xfrm>
            </p:contentPart>
          </mc:Choice>
          <mc:Fallback xmlns="">
            <p:pic>
              <p:nvPicPr>
                <p:cNvPr id="81" name="Entrada de lápiz 80">
                  <a:extLst>
                    <a:ext uri="{FF2B5EF4-FFF2-40B4-BE49-F238E27FC236}">
                      <a16:creationId xmlns:a16="http://schemas.microsoft.com/office/drawing/2014/main" id="{DDD38A39-EE51-4309-2134-D85941406EF4}"/>
                    </a:ext>
                  </a:extLst>
                </p:cNvPr>
                <p:cNvPicPr/>
                <p:nvPr/>
              </p:nvPicPr>
              <p:blipFill>
                <a:blip r:embed="rId599"/>
                <a:stretch>
                  <a:fillRect/>
                </a:stretch>
              </p:blipFill>
              <p:spPr>
                <a:xfrm>
                  <a:off x="11400612" y="3785473"/>
                  <a:ext cx="36720" cy="155160"/>
                </a:xfrm>
                <a:prstGeom prst="rect">
                  <a:avLst/>
                </a:prstGeom>
              </p:spPr>
            </p:pic>
          </mc:Fallback>
        </mc:AlternateContent>
        <mc:AlternateContent xmlns:mc="http://schemas.openxmlformats.org/markup-compatibility/2006" xmlns:p14="http://schemas.microsoft.com/office/powerpoint/2010/main">
          <mc:Choice Requires="p14">
            <p:contentPart p14:bwMode="auto" r:id="rId600">
              <p14:nvContentPartPr>
                <p14:cNvPr id="84" name="Entrada de lápiz 83">
                  <a:extLst>
                    <a:ext uri="{FF2B5EF4-FFF2-40B4-BE49-F238E27FC236}">
                      <a16:creationId xmlns:a16="http://schemas.microsoft.com/office/drawing/2014/main" id="{F64FB282-5FC1-7D33-690B-BB1842696234}"/>
                    </a:ext>
                  </a:extLst>
                </p14:cNvPr>
                <p14:cNvContentPartPr/>
                <p14:nvPr/>
              </p14:nvContentPartPr>
              <p14:xfrm>
                <a:off x="11515452" y="3835153"/>
                <a:ext cx="550440" cy="23040"/>
              </p14:xfrm>
            </p:contentPart>
          </mc:Choice>
          <mc:Fallback xmlns="">
            <p:pic>
              <p:nvPicPr>
                <p:cNvPr id="84" name="Entrada de lápiz 83">
                  <a:extLst>
                    <a:ext uri="{FF2B5EF4-FFF2-40B4-BE49-F238E27FC236}">
                      <a16:creationId xmlns:a16="http://schemas.microsoft.com/office/drawing/2014/main" id="{F64FB282-5FC1-7D33-690B-BB1842696234}"/>
                    </a:ext>
                  </a:extLst>
                </p:cNvPr>
                <p:cNvPicPr/>
                <p:nvPr/>
              </p:nvPicPr>
              <p:blipFill>
                <a:blip r:embed="rId601"/>
                <a:stretch>
                  <a:fillRect/>
                </a:stretch>
              </p:blipFill>
              <p:spPr>
                <a:xfrm>
                  <a:off x="11507892" y="3827593"/>
                  <a:ext cx="56556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602">
              <p14:nvContentPartPr>
                <p14:cNvPr id="85" name="Entrada de lápiz 84">
                  <a:extLst>
                    <a:ext uri="{FF2B5EF4-FFF2-40B4-BE49-F238E27FC236}">
                      <a16:creationId xmlns:a16="http://schemas.microsoft.com/office/drawing/2014/main" id="{6476CB4E-C1BE-D0BC-5CC3-1B199B4CAA94}"/>
                    </a:ext>
                  </a:extLst>
                </p14:cNvPr>
                <p14:cNvContentPartPr/>
                <p14:nvPr/>
              </p14:nvContentPartPr>
              <p14:xfrm>
                <a:off x="11735412" y="3851713"/>
                <a:ext cx="9720" cy="84600"/>
              </p14:xfrm>
            </p:contentPart>
          </mc:Choice>
          <mc:Fallback xmlns="">
            <p:pic>
              <p:nvPicPr>
                <p:cNvPr id="85" name="Entrada de lápiz 84">
                  <a:extLst>
                    <a:ext uri="{FF2B5EF4-FFF2-40B4-BE49-F238E27FC236}">
                      <a16:creationId xmlns:a16="http://schemas.microsoft.com/office/drawing/2014/main" id="{6476CB4E-C1BE-D0BC-5CC3-1B199B4CAA94}"/>
                    </a:ext>
                  </a:extLst>
                </p:cNvPr>
                <p:cNvPicPr/>
                <p:nvPr/>
              </p:nvPicPr>
              <p:blipFill>
                <a:blip r:embed="rId603"/>
                <a:stretch>
                  <a:fillRect/>
                </a:stretch>
              </p:blipFill>
              <p:spPr>
                <a:xfrm>
                  <a:off x="11727852" y="3844153"/>
                  <a:ext cx="24840" cy="99720"/>
                </a:xfrm>
                <a:prstGeom prst="rect">
                  <a:avLst/>
                </a:prstGeom>
              </p:spPr>
            </p:pic>
          </mc:Fallback>
        </mc:AlternateContent>
        <mc:AlternateContent xmlns:mc="http://schemas.openxmlformats.org/markup-compatibility/2006" xmlns:p14="http://schemas.microsoft.com/office/powerpoint/2010/main">
          <mc:Choice Requires="p14">
            <p:contentPart p14:bwMode="auto" r:id="rId604">
              <p14:nvContentPartPr>
                <p14:cNvPr id="79" name="Entrada de lápiz 78">
                  <a:extLst>
                    <a:ext uri="{FF2B5EF4-FFF2-40B4-BE49-F238E27FC236}">
                      <a16:creationId xmlns:a16="http://schemas.microsoft.com/office/drawing/2014/main" id="{CBC797FF-2722-F94A-2245-09DBFE902F28}"/>
                    </a:ext>
                  </a:extLst>
                </p14:cNvPr>
                <p14:cNvContentPartPr/>
                <p14:nvPr/>
              </p14:nvContentPartPr>
              <p14:xfrm>
                <a:off x="10953852" y="4081393"/>
                <a:ext cx="135720" cy="97200"/>
              </p14:xfrm>
            </p:contentPart>
          </mc:Choice>
          <mc:Fallback xmlns="">
            <p:pic>
              <p:nvPicPr>
                <p:cNvPr id="79" name="Entrada de lápiz 78">
                  <a:extLst>
                    <a:ext uri="{FF2B5EF4-FFF2-40B4-BE49-F238E27FC236}">
                      <a16:creationId xmlns:a16="http://schemas.microsoft.com/office/drawing/2014/main" id="{CBC797FF-2722-F94A-2245-09DBFE902F28}"/>
                    </a:ext>
                  </a:extLst>
                </p:cNvPr>
                <p:cNvPicPr/>
                <p:nvPr/>
              </p:nvPicPr>
              <p:blipFill>
                <a:blip r:embed="rId605"/>
                <a:stretch>
                  <a:fillRect/>
                </a:stretch>
              </p:blipFill>
              <p:spPr>
                <a:xfrm>
                  <a:off x="10946292" y="4073833"/>
                  <a:ext cx="150840" cy="112320"/>
                </a:xfrm>
                <a:prstGeom prst="rect">
                  <a:avLst/>
                </a:prstGeom>
              </p:spPr>
            </p:pic>
          </mc:Fallback>
        </mc:AlternateContent>
        <mc:AlternateContent xmlns:mc="http://schemas.openxmlformats.org/markup-compatibility/2006" xmlns:p14="http://schemas.microsoft.com/office/powerpoint/2010/main">
          <mc:Choice Requires="p14">
            <p:contentPart p14:bwMode="auto" r:id="rId606">
              <p14:nvContentPartPr>
                <p14:cNvPr id="82" name="Entrada de lápiz 81">
                  <a:extLst>
                    <a:ext uri="{FF2B5EF4-FFF2-40B4-BE49-F238E27FC236}">
                      <a16:creationId xmlns:a16="http://schemas.microsoft.com/office/drawing/2014/main" id="{6E4198DF-C5B2-D028-2F1D-85B5C01C6EAD}"/>
                    </a:ext>
                  </a:extLst>
                </p14:cNvPr>
                <p14:cNvContentPartPr/>
                <p14:nvPr/>
              </p14:nvContentPartPr>
              <p14:xfrm>
                <a:off x="11400972" y="4091473"/>
                <a:ext cx="74880" cy="125640"/>
              </p14:xfrm>
            </p:contentPart>
          </mc:Choice>
          <mc:Fallback xmlns="">
            <p:pic>
              <p:nvPicPr>
                <p:cNvPr id="82" name="Entrada de lápiz 81">
                  <a:extLst>
                    <a:ext uri="{FF2B5EF4-FFF2-40B4-BE49-F238E27FC236}">
                      <a16:creationId xmlns:a16="http://schemas.microsoft.com/office/drawing/2014/main" id="{6E4198DF-C5B2-D028-2F1D-85B5C01C6EAD}"/>
                    </a:ext>
                  </a:extLst>
                </p:cNvPr>
                <p:cNvPicPr/>
                <p:nvPr/>
              </p:nvPicPr>
              <p:blipFill>
                <a:blip r:embed="rId607"/>
                <a:stretch>
                  <a:fillRect/>
                </a:stretch>
              </p:blipFill>
              <p:spPr>
                <a:xfrm>
                  <a:off x="11393412" y="4083913"/>
                  <a:ext cx="90000" cy="140760"/>
                </a:xfrm>
                <a:prstGeom prst="rect">
                  <a:avLst/>
                </a:prstGeom>
              </p:spPr>
            </p:pic>
          </mc:Fallback>
        </mc:AlternateContent>
        <mc:AlternateContent xmlns:mc="http://schemas.openxmlformats.org/markup-compatibility/2006" xmlns:p14="http://schemas.microsoft.com/office/powerpoint/2010/main">
          <mc:Choice Requires="p14">
            <p:contentPart p14:bwMode="auto" r:id="rId608">
              <p14:nvContentPartPr>
                <p14:cNvPr id="83" name="Entrada de lápiz 82">
                  <a:extLst>
                    <a:ext uri="{FF2B5EF4-FFF2-40B4-BE49-F238E27FC236}">
                      <a16:creationId xmlns:a16="http://schemas.microsoft.com/office/drawing/2014/main" id="{356E829F-08D2-A0AD-5383-886674D97FE4}"/>
                    </a:ext>
                  </a:extLst>
                </p14:cNvPr>
                <p14:cNvContentPartPr/>
                <p14:nvPr/>
              </p14:nvContentPartPr>
              <p14:xfrm>
                <a:off x="11428332" y="4134313"/>
                <a:ext cx="118800" cy="22680"/>
              </p14:xfrm>
            </p:contentPart>
          </mc:Choice>
          <mc:Fallback xmlns="">
            <p:pic>
              <p:nvPicPr>
                <p:cNvPr id="83" name="Entrada de lápiz 82">
                  <a:extLst>
                    <a:ext uri="{FF2B5EF4-FFF2-40B4-BE49-F238E27FC236}">
                      <a16:creationId xmlns:a16="http://schemas.microsoft.com/office/drawing/2014/main" id="{356E829F-08D2-A0AD-5383-886674D97FE4}"/>
                    </a:ext>
                  </a:extLst>
                </p:cNvPr>
                <p:cNvPicPr/>
                <p:nvPr/>
              </p:nvPicPr>
              <p:blipFill>
                <a:blip r:embed="rId609"/>
                <a:stretch>
                  <a:fillRect/>
                </a:stretch>
              </p:blipFill>
              <p:spPr>
                <a:xfrm>
                  <a:off x="11421132" y="4126753"/>
                  <a:ext cx="133920" cy="37800"/>
                </a:xfrm>
                <a:prstGeom prst="rect">
                  <a:avLst/>
                </a:prstGeom>
              </p:spPr>
            </p:pic>
          </mc:Fallback>
        </mc:AlternateContent>
        <mc:AlternateContent xmlns:mc="http://schemas.openxmlformats.org/markup-compatibility/2006" xmlns:p14="http://schemas.microsoft.com/office/powerpoint/2010/main">
          <mc:Choice Requires="p14">
            <p:contentPart p14:bwMode="auto" r:id="rId610">
              <p14:nvContentPartPr>
                <p14:cNvPr id="86" name="Entrada de lápiz 85">
                  <a:extLst>
                    <a:ext uri="{FF2B5EF4-FFF2-40B4-BE49-F238E27FC236}">
                      <a16:creationId xmlns:a16="http://schemas.microsoft.com/office/drawing/2014/main" id="{DA5DA0BA-D0C3-F6DF-B1DE-9DD178054A5B}"/>
                    </a:ext>
                  </a:extLst>
                </p14:cNvPr>
                <p14:cNvContentPartPr/>
                <p14:nvPr/>
              </p14:nvContentPartPr>
              <p14:xfrm>
                <a:off x="11777532" y="4051153"/>
                <a:ext cx="56160" cy="154800"/>
              </p14:xfrm>
            </p:contentPart>
          </mc:Choice>
          <mc:Fallback xmlns="">
            <p:pic>
              <p:nvPicPr>
                <p:cNvPr id="86" name="Entrada de lápiz 85">
                  <a:extLst>
                    <a:ext uri="{FF2B5EF4-FFF2-40B4-BE49-F238E27FC236}">
                      <a16:creationId xmlns:a16="http://schemas.microsoft.com/office/drawing/2014/main" id="{DA5DA0BA-D0C3-F6DF-B1DE-9DD178054A5B}"/>
                    </a:ext>
                  </a:extLst>
                </p:cNvPr>
                <p:cNvPicPr/>
                <p:nvPr/>
              </p:nvPicPr>
              <p:blipFill>
                <a:blip r:embed="rId611"/>
                <a:stretch>
                  <a:fillRect/>
                </a:stretch>
              </p:blipFill>
              <p:spPr>
                <a:xfrm>
                  <a:off x="11769972" y="4043593"/>
                  <a:ext cx="71280" cy="169920"/>
                </a:xfrm>
                <a:prstGeom prst="rect">
                  <a:avLst/>
                </a:prstGeom>
              </p:spPr>
            </p:pic>
          </mc:Fallback>
        </mc:AlternateContent>
        <mc:AlternateContent xmlns:mc="http://schemas.openxmlformats.org/markup-compatibility/2006" xmlns:p14="http://schemas.microsoft.com/office/powerpoint/2010/main">
          <mc:Choice Requires="p14">
            <p:contentPart p14:bwMode="auto" r:id="rId612">
              <p14:nvContentPartPr>
                <p14:cNvPr id="412" name="Entrada de lápiz 411">
                  <a:extLst>
                    <a:ext uri="{FF2B5EF4-FFF2-40B4-BE49-F238E27FC236}">
                      <a16:creationId xmlns:a16="http://schemas.microsoft.com/office/drawing/2014/main" id="{7593582A-D975-560F-45F5-2798550B5055}"/>
                    </a:ext>
                  </a:extLst>
                </p14:cNvPr>
                <p14:cNvContentPartPr/>
                <p14:nvPr/>
              </p14:nvContentPartPr>
              <p14:xfrm>
                <a:off x="5137332" y="3919393"/>
                <a:ext cx="3743280" cy="933480"/>
              </p14:xfrm>
            </p:contentPart>
          </mc:Choice>
          <mc:Fallback xmlns="">
            <p:pic>
              <p:nvPicPr>
                <p:cNvPr id="412" name="Entrada de lápiz 411">
                  <a:extLst>
                    <a:ext uri="{FF2B5EF4-FFF2-40B4-BE49-F238E27FC236}">
                      <a16:creationId xmlns:a16="http://schemas.microsoft.com/office/drawing/2014/main" id="{7593582A-D975-560F-45F5-2798550B5055}"/>
                    </a:ext>
                  </a:extLst>
                </p:cNvPr>
                <p:cNvPicPr/>
                <p:nvPr/>
              </p:nvPicPr>
              <p:blipFill>
                <a:blip r:embed="rId613"/>
                <a:stretch>
                  <a:fillRect/>
                </a:stretch>
              </p:blipFill>
              <p:spPr>
                <a:xfrm>
                  <a:off x="5129772" y="3911833"/>
                  <a:ext cx="3758400" cy="9486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14">
            <p14:nvContentPartPr>
              <p14:cNvPr id="445" name="Entrada de lápiz 444">
                <a:extLst>
                  <a:ext uri="{FF2B5EF4-FFF2-40B4-BE49-F238E27FC236}">
                    <a16:creationId xmlns:a16="http://schemas.microsoft.com/office/drawing/2014/main" id="{FAFA136A-53AE-1F7A-E163-FA844EB820D6}"/>
                  </a:ext>
                </a:extLst>
              </p14:cNvPr>
              <p14:cNvContentPartPr/>
              <p14:nvPr/>
            </p14:nvContentPartPr>
            <p14:xfrm>
              <a:off x="6295452" y="744553"/>
              <a:ext cx="1319400" cy="759240"/>
            </p14:xfrm>
          </p:contentPart>
        </mc:Choice>
        <mc:Fallback xmlns="">
          <p:pic>
            <p:nvPicPr>
              <p:cNvPr id="445" name="Entrada de lápiz 444">
                <a:extLst>
                  <a:ext uri="{FF2B5EF4-FFF2-40B4-BE49-F238E27FC236}">
                    <a16:creationId xmlns:a16="http://schemas.microsoft.com/office/drawing/2014/main" id="{FAFA136A-53AE-1F7A-E163-FA844EB820D6}"/>
                  </a:ext>
                </a:extLst>
              </p:cNvPr>
              <p:cNvPicPr/>
              <p:nvPr/>
            </p:nvPicPr>
            <p:blipFill>
              <a:blip r:embed="rId615"/>
              <a:stretch>
                <a:fillRect/>
              </a:stretch>
            </p:blipFill>
            <p:spPr>
              <a:xfrm>
                <a:off x="6287892" y="736993"/>
                <a:ext cx="1334520" cy="774360"/>
              </a:xfrm>
              <a:prstGeom prst="rect">
                <a:avLst/>
              </a:prstGeom>
            </p:spPr>
          </p:pic>
        </mc:Fallback>
      </mc:AlternateContent>
      <p:grpSp>
        <p:nvGrpSpPr>
          <p:cNvPr id="448" name="Grupo 447">
            <a:extLst>
              <a:ext uri="{FF2B5EF4-FFF2-40B4-BE49-F238E27FC236}">
                <a16:creationId xmlns:a16="http://schemas.microsoft.com/office/drawing/2014/main" id="{0F58D160-2161-5EB9-8750-B7836F6D0C90}"/>
              </a:ext>
            </a:extLst>
          </p:cNvPr>
          <p:cNvGrpSpPr/>
          <p:nvPr/>
        </p:nvGrpSpPr>
        <p:grpSpPr>
          <a:xfrm>
            <a:off x="6578412" y="81433"/>
            <a:ext cx="3768480" cy="1234440"/>
            <a:chOff x="6578412" y="81433"/>
            <a:chExt cx="3768480" cy="1234440"/>
          </a:xfrm>
        </p:grpSpPr>
        <mc:AlternateContent xmlns:mc="http://schemas.openxmlformats.org/markup-compatibility/2006" xmlns:p14="http://schemas.microsoft.com/office/powerpoint/2010/main">
          <mc:Choice Requires="p14">
            <p:contentPart p14:bwMode="auto" r:id="rId616">
              <p14:nvContentPartPr>
                <p14:cNvPr id="414" name="Entrada de lápiz 413">
                  <a:extLst>
                    <a:ext uri="{FF2B5EF4-FFF2-40B4-BE49-F238E27FC236}">
                      <a16:creationId xmlns:a16="http://schemas.microsoft.com/office/drawing/2014/main" id="{E0367207-AFE4-EEB7-8D6D-9D9DDD5F61EA}"/>
                    </a:ext>
                  </a:extLst>
                </p14:cNvPr>
                <p14:cNvContentPartPr/>
                <p14:nvPr/>
              </p14:nvContentPartPr>
              <p14:xfrm>
                <a:off x="6662292" y="896113"/>
                <a:ext cx="3336840" cy="137160"/>
              </p14:xfrm>
            </p:contentPart>
          </mc:Choice>
          <mc:Fallback xmlns="">
            <p:pic>
              <p:nvPicPr>
                <p:cNvPr id="414" name="Entrada de lápiz 413">
                  <a:extLst>
                    <a:ext uri="{FF2B5EF4-FFF2-40B4-BE49-F238E27FC236}">
                      <a16:creationId xmlns:a16="http://schemas.microsoft.com/office/drawing/2014/main" id="{E0367207-AFE4-EEB7-8D6D-9D9DDD5F61EA}"/>
                    </a:ext>
                  </a:extLst>
                </p:cNvPr>
                <p:cNvPicPr/>
                <p:nvPr/>
              </p:nvPicPr>
              <p:blipFill>
                <a:blip r:embed="rId617"/>
                <a:stretch>
                  <a:fillRect/>
                </a:stretch>
              </p:blipFill>
              <p:spPr>
                <a:xfrm>
                  <a:off x="6654732" y="888553"/>
                  <a:ext cx="3351960" cy="152280"/>
                </a:xfrm>
                <a:prstGeom prst="rect">
                  <a:avLst/>
                </a:prstGeom>
              </p:spPr>
            </p:pic>
          </mc:Fallback>
        </mc:AlternateContent>
        <mc:AlternateContent xmlns:mc="http://schemas.openxmlformats.org/markup-compatibility/2006" xmlns:p14="http://schemas.microsoft.com/office/powerpoint/2010/main">
          <mc:Choice Requires="p14">
            <p:contentPart p14:bwMode="auto" r:id="rId618">
              <p14:nvContentPartPr>
                <p14:cNvPr id="415" name="Entrada de lápiz 414">
                  <a:extLst>
                    <a:ext uri="{FF2B5EF4-FFF2-40B4-BE49-F238E27FC236}">
                      <a16:creationId xmlns:a16="http://schemas.microsoft.com/office/drawing/2014/main" id="{8E3B69B1-B058-1F2A-307B-88B82D83268A}"/>
                    </a:ext>
                  </a:extLst>
                </p14:cNvPr>
                <p14:cNvContentPartPr/>
                <p14:nvPr/>
              </p14:nvContentPartPr>
              <p14:xfrm>
                <a:off x="10217652" y="913393"/>
                <a:ext cx="129240" cy="97560"/>
              </p14:xfrm>
            </p:contentPart>
          </mc:Choice>
          <mc:Fallback xmlns="">
            <p:pic>
              <p:nvPicPr>
                <p:cNvPr id="415" name="Entrada de lápiz 414">
                  <a:extLst>
                    <a:ext uri="{FF2B5EF4-FFF2-40B4-BE49-F238E27FC236}">
                      <a16:creationId xmlns:a16="http://schemas.microsoft.com/office/drawing/2014/main" id="{8E3B69B1-B058-1F2A-307B-88B82D83268A}"/>
                    </a:ext>
                  </a:extLst>
                </p:cNvPr>
                <p:cNvPicPr/>
                <p:nvPr/>
              </p:nvPicPr>
              <p:blipFill>
                <a:blip r:embed="rId619"/>
                <a:stretch>
                  <a:fillRect/>
                </a:stretch>
              </p:blipFill>
              <p:spPr>
                <a:xfrm>
                  <a:off x="10210092" y="905833"/>
                  <a:ext cx="14436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620">
              <p14:nvContentPartPr>
                <p14:cNvPr id="416" name="Entrada de lápiz 415">
                  <a:extLst>
                    <a:ext uri="{FF2B5EF4-FFF2-40B4-BE49-F238E27FC236}">
                      <a16:creationId xmlns:a16="http://schemas.microsoft.com/office/drawing/2014/main" id="{CF53B3A9-0C74-DDD3-F564-F995372C2100}"/>
                    </a:ext>
                  </a:extLst>
                </p14:cNvPr>
                <p14:cNvContentPartPr/>
                <p14:nvPr/>
              </p14:nvContentPartPr>
              <p14:xfrm>
                <a:off x="10209732" y="911593"/>
                <a:ext cx="114480" cy="100440"/>
              </p14:xfrm>
            </p:contentPart>
          </mc:Choice>
          <mc:Fallback xmlns="">
            <p:pic>
              <p:nvPicPr>
                <p:cNvPr id="416" name="Entrada de lápiz 415">
                  <a:extLst>
                    <a:ext uri="{FF2B5EF4-FFF2-40B4-BE49-F238E27FC236}">
                      <a16:creationId xmlns:a16="http://schemas.microsoft.com/office/drawing/2014/main" id="{CF53B3A9-0C74-DDD3-F564-F995372C2100}"/>
                    </a:ext>
                  </a:extLst>
                </p:cNvPr>
                <p:cNvPicPr/>
                <p:nvPr/>
              </p:nvPicPr>
              <p:blipFill>
                <a:blip r:embed="rId621"/>
                <a:stretch>
                  <a:fillRect/>
                </a:stretch>
              </p:blipFill>
              <p:spPr>
                <a:xfrm>
                  <a:off x="10202172" y="904033"/>
                  <a:ext cx="129600" cy="115560"/>
                </a:xfrm>
                <a:prstGeom prst="rect">
                  <a:avLst/>
                </a:prstGeom>
              </p:spPr>
            </p:pic>
          </mc:Fallback>
        </mc:AlternateContent>
        <mc:AlternateContent xmlns:mc="http://schemas.openxmlformats.org/markup-compatibility/2006" xmlns:p14="http://schemas.microsoft.com/office/powerpoint/2010/main">
          <mc:Choice Requires="p14">
            <p:contentPart p14:bwMode="auto" r:id="rId622">
              <p14:nvContentPartPr>
                <p14:cNvPr id="417" name="Entrada de lápiz 416">
                  <a:extLst>
                    <a:ext uri="{FF2B5EF4-FFF2-40B4-BE49-F238E27FC236}">
                      <a16:creationId xmlns:a16="http://schemas.microsoft.com/office/drawing/2014/main" id="{7BBFE33B-4054-0B4E-958B-C74651EAC6BA}"/>
                    </a:ext>
                  </a:extLst>
                </p14:cNvPr>
                <p14:cNvContentPartPr/>
                <p14:nvPr/>
              </p14:nvContentPartPr>
              <p14:xfrm>
                <a:off x="9949092" y="814753"/>
                <a:ext cx="84600" cy="183960"/>
              </p14:xfrm>
            </p:contentPart>
          </mc:Choice>
          <mc:Fallback xmlns="">
            <p:pic>
              <p:nvPicPr>
                <p:cNvPr id="417" name="Entrada de lápiz 416">
                  <a:extLst>
                    <a:ext uri="{FF2B5EF4-FFF2-40B4-BE49-F238E27FC236}">
                      <a16:creationId xmlns:a16="http://schemas.microsoft.com/office/drawing/2014/main" id="{7BBFE33B-4054-0B4E-958B-C74651EAC6BA}"/>
                    </a:ext>
                  </a:extLst>
                </p:cNvPr>
                <p:cNvPicPr/>
                <p:nvPr/>
              </p:nvPicPr>
              <p:blipFill>
                <a:blip r:embed="rId623"/>
                <a:stretch>
                  <a:fillRect/>
                </a:stretch>
              </p:blipFill>
              <p:spPr>
                <a:xfrm>
                  <a:off x="9941532" y="807193"/>
                  <a:ext cx="99360" cy="199080"/>
                </a:xfrm>
                <a:prstGeom prst="rect">
                  <a:avLst/>
                </a:prstGeom>
              </p:spPr>
            </p:pic>
          </mc:Fallback>
        </mc:AlternateContent>
        <mc:AlternateContent xmlns:mc="http://schemas.openxmlformats.org/markup-compatibility/2006" xmlns:p14="http://schemas.microsoft.com/office/powerpoint/2010/main">
          <mc:Choice Requires="p14">
            <p:contentPart p14:bwMode="auto" r:id="rId624">
              <p14:nvContentPartPr>
                <p14:cNvPr id="419" name="Entrada de lápiz 418">
                  <a:extLst>
                    <a:ext uri="{FF2B5EF4-FFF2-40B4-BE49-F238E27FC236}">
                      <a16:creationId xmlns:a16="http://schemas.microsoft.com/office/drawing/2014/main" id="{6F8BA9D9-9174-3CDA-5A50-B2BF37F6FCFE}"/>
                    </a:ext>
                  </a:extLst>
                </p14:cNvPr>
                <p14:cNvContentPartPr/>
                <p14:nvPr/>
              </p14:nvContentPartPr>
              <p14:xfrm>
                <a:off x="9733452" y="812953"/>
                <a:ext cx="51480" cy="188280"/>
              </p14:xfrm>
            </p:contentPart>
          </mc:Choice>
          <mc:Fallback xmlns="">
            <p:pic>
              <p:nvPicPr>
                <p:cNvPr id="419" name="Entrada de lápiz 418">
                  <a:extLst>
                    <a:ext uri="{FF2B5EF4-FFF2-40B4-BE49-F238E27FC236}">
                      <a16:creationId xmlns:a16="http://schemas.microsoft.com/office/drawing/2014/main" id="{6F8BA9D9-9174-3CDA-5A50-B2BF37F6FCFE}"/>
                    </a:ext>
                  </a:extLst>
                </p:cNvPr>
                <p:cNvPicPr/>
                <p:nvPr/>
              </p:nvPicPr>
              <p:blipFill>
                <a:blip r:embed="rId625"/>
                <a:stretch>
                  <a:fillRect/>
                </a:stretch>
              </p:blipFill>
              <p:spPr>
                <a:xfrm>
                  <a:off x="9725892" y="805393"/>
                  <a:ext cx="66600" cy="203400"/>
                </a:xfrm>
                <a:prstGeom prst="rect">
                  <a:avLst/>
                </a:prstGeom>
              </p:spPr>
            </p:pic>
          </mc:Fallback>
        </mc:AlternateContent>
        <mc:AlternateContent xmlns:mc="http://schemas.openxmlformats.org/markup-compatibility/2006" xmlns:p14="http://schemas.microsoft.com/office/powerpoint/2010/main">
          <mc:Choice Requires="p14">
            <p:contentPart p14:bwMode="auto" r:id="rId626">
              <p14:nvContentPartPr>
                <p14:cNvPr id="420" name="Entrada de lápiz 419">
                  <a:extLst>
                    <a:ext uri="{FF2B5EF4-FFF2-40B4-BE49-F238E27FC236}">
                      <a16:creationId xmlns:a16="http://schemas.microsoft.com/office/drawing/2014/main" id="{8E2D3464-EF68-B93D-EFA1-59CC3AF91EA3}"/>
                    </a:ext>
                  </a:extLst>
                </p14:cNvPr>
                <p14:cNvContentPartPr/>
                <p14:nvPr/>
              </p14:nvContentPartPr>
              <p14:xfrm>
                <a:off x="9750012" y="480673"/>
                <a:ext cx="106560" cy="159120"/>
              </p14:xfrm>
            </p:contentPart>
          </mc:Choice>
          <mc:Fallback xmlns="">
            <p:pic>
              <p:nvPicPr>
                <p:cNvPr id="420" name="Entrada de lápiz 419">
                  <a:extLst>
                    <a:ext uri="{FF2B5EF4-FFF2-40B4-BE49-F238E27FC236}">
                      <a16:creationId xmlns:a16="http://schemas.microsoft.com/office/drawing/2014/main" id="{8E2D3464-EF68-B93D-EFA1-59CC3AF91EA3}"/>
                    </a:ext>
                  </a:extLst>
                </p:cNvPr>
                <p:cNvPicPr/>
                <p:nvPr/>
              </p:nvPicPr>
              <p:blipFill>
                <a:blip r:embed="rId627"/>
                <a:stretch>
                  <a:fillRect/>
                </a:stretch>
              </p:blipFill>
              <p:spPr>
                <a:xfrm>
                  <a:off x="9742452" y="473113"/>
                  <a:ext cx="121680" cy="174240"/>
                </a:xfrm>
                <a:prstGeom prst="rect">
                  <a:avLst/>
                </a:prstGeom>
              </p:spPr>
            </p:pic>
          </mc:Fallback>
        </mc:AlternateContent>
        <mc:AlternateContent xmlns:mc="http://schemas.openxmlformats.org/markup-compatibility/2006" xmlns:p14="http://schemas.microsoft.com/office/powerpoint/2010/main">
          <mc:Choice Requires="p14">
            <p:contentPart p14:bwMode="auto" r:id="rId628">
              <p14:nvContentPartPr>
                <p14:cNvPr id="421" name="Entrada de lápiz 420">
                  <a:extLst>
                    <a:ext uri="{FF2B5EF4-FFF2-40B4-BE49-F238E27FC236}">
                      <a16:creationId xmlns:a16="http://schemas.microsoft.com/office/drawing/2014/main" id="{A51B69BE-C35E-A37F-C1B5-7EDBEE91068E}"/>
                    </a:ext>
                  </a:extLst>
                </p14:cNvPr>
                <p14:cNvContentPartPr/>
                <p14:nvPr/>
              </p14:nvContentPartPr>
              <p14:xfrm>
                <a:off x="9858012" y="705313"/>
                <a:ext cx="33840" cy="14760"/>
              </p14:xfrm>
            </p:contentPart>
          </mc:Choice>
          <mc:Fallback xmlns="">
            <p:pic>
              <p:nvPicPr>
                <p:cNvPr id="421" name="Entrada de lápiz 420">
                  <a:extLst>
                    <a:ext uri="{FF2B5EF4-FFF2-40B4-BE49-F238E27FC236}">
                      <a16:creationId xmlns:a16="http://schemas.microsoft.com/office/drawing/2014/main" id="{A51B69BE-C35E-A37F-C1B5-7EDBEE91068E}"/>
                    </a:ext>
                  </a:extLst>
                </p:cNvPr>
                <p:cNvPicPr/>
                <p:nvPr/>
              </p:nvPicPr>
              <p:blipFill>
                <a:blip r:embed="rId629"/>
                <a:stretch>
                  <a:fillRect/>
                </a:stretch>
              </p:blipFill>
              <p:spPr>
                <a:xfrm>
                  <a:off x="9850452" y="697753"/>
                  <a:ext cx="48600" cy="29880"/>
                </a:xfrm>
                <a:prstGeom prst="rect">
                  <a:avLst/>
                </a:prstGeom>
              </p:spPr>
            </p:pic>
          </mc:Fallback>
        </mc:AlternateContent>
        <mc:AlternateContent xmlns:mc="http://schemas.openxmlformats.org/markup-compatibility/2006" xmlns:p14="http://schemas.microsoft.com/office/powerpoint/2010/main">
          <mc:Choice Requires="p14">
            <p:contentPart p14:bwMode="auto" r:id="rId630">
              <p14:nvContentPartPr>
                <p14:cNvPr id="422" name="Entrada de lápiz 421">
                  <a:extLst>
                    <a:ext uri="{FF2B5EF4-FFF2-40B4-BE49-F238E27FC236}">
                      <a16:creationId xmlns:a16="http://schemas.microsoft.com/office/drawing/2014/main" id="{3F4DC95B-5AC1-517B-6104-EEED9814802A}"/>
                    </a:ext>
                  </a:extLst>
                </p14:cNvPr>
                <p14:cNvContentPartPr/>
                <p14:nvPr/>
              </p14:nvContentPartPr>
              <p14:xfrm>
                <a:off x="9544092" y="554833"/>
                <a:ext cx="136440" cy="252720"/>
              </p14:xfrm>
            </p:contentPart>
          </mc:Choice>
          <mc:Fallback xmlns="">
            <p:pic>
              <p:nvPicPr>
                <p:cNvPr id="422" name="Entrada de lápiz 421">
                  <a:extLst>
                    <a:ext uri="{FF2B5EF4-FFF2-40B4-BE49-F238E27FC236}">
                      <a16:creationId xmlns:a16="http://schemas.microsoft.com/office/drawing/2014/main" id="{3F4DC95B-5AC1-517B-6104-EEED9814802A}"/>
                    </a:ext>
                  </a:extLst>
                </p:cNvPr>
                <p:cNvPicPr/>
                <p:nvPr/>
              </p:nvPicPr>
              <p:blipFill>
                <a:blip r:embed="rId631"/>
                <a:stretch>
                  <a:fillRect/>
                </a:stretch>
              </p:blipFill>
              <p:spPr>
                <a:xfrm>
                  <a:off x="9536532" y="547273"/>
                  <a:ext cx="151560" cy="267840"/>
                </a:xfrm>
                <a:prstGeom prst="rect">
                  <a:avLst/>
                </a:prstGeom>
              </p:spPr>
            </p:pic>
          </mc:Fallback>
        </mc:AlternateContent>
        <mc:AlternateContent xmlns:mc="http://schemas.openxmlformats.org/markup-compatibility/2006" xmlns:p14="http://schemas.microsoft.com/office/powerpoint/2010/main">
          <mc:Choice Requires="p14">
            <p:contentPart p14:bwMode="auto" r:id="rId632">
              <p14:nvContentPartPr>
                <p14:cNvPr id="423" name="Entrada de lápiz 422">
                  <a:extLst>
                    <a:ext uri="{FF2B5EF4-FFF2-40B4-BE49-F238E27FC236}">
                      <a16:creationId xmlns:a16="http://schemas.microsoft.com/office/drawing/2014/main" id="{BB8EFA8B-FBD0-85A8-D6BF-F98EC7136B95}"/>
                    </a:ext>
                  </a:extLst>
                </p14:cNvPr>
                <p14:cNvContentPartPr/>
                <p14:nvPr/>
              </p14:nvContentPartPr>
              <p14:xfrm>
                <a:off x="9536532" y="410833"/>
                <a:ext cx="65160" cy="38160"/>
              </p14:xfrm>
            </p:contentPart>
          </mc:Choice>
          <mc:Fallback xmlns="">
            <p:pic>
              <p:nvPicPr>
                <p:cNvPr id="423" name="Entrada de lápiz 422">
                  <a:extLst>
                    <a:ext uri="{FF2B5EF4-FFF2-40B4-BE49-F238E27FC236}">
                      <a16:creationId xmlns:a16="http://schemas.microsoft.com/office/drawing/2014/main" id="{BB8EFA8B-FBD0-85A8-D6BF-F98EC7136B95}"/>
                    </a:ext>
                  </a:extLst>
                </p:cNvPr>
                <p:cNvPicPr/>
                <p:nvPr/>
              </p:nvPicPr>
              <p:blipFill>
                <a:blip r:embed="rId633"/>
                <a:stretch>
                  <a:fillRect/>
                </a:stretch>
              </p:blipFill>
              <p:spPr>
                <a:xfrm>
                  <a:off x="9528972" y="403273"/>
                  <a:ext cx="80280" cy="53280"/>
                </a:xfrm>
                <a:prstGeom prst="rect">
                  <a:avLst/>
                </a:prstGeom>
              </p:spPr>
            </p:pic>
          </mc:Fallback>
        </mc:AlternateContent>
        <mc:AlternateContent xmlns:mc="http://schemas.openxmlformats.org/markup-compatibility/2006" xmlns:p14="http://schemas.microsoft.com/office/powerpoint/2010/main">
          <mc:Choice Requires="p14">
            <p:contentPart p14:bwMode="auto" r:id="rId634">
              <p14:nvContentPartPr>
                <p14:cNvPr id="425" name="Entrada de lápiz 424">
                  <a:extLst>
                    <a:ext uri="{FF2B5EF4-FFF2-40B4-BE49-F238E27FC236}">
                      <a16:creationId xmlns:a16="http://schemas.microsoft.com/office/drawing/2014/main" id="{330FF38E-CDCF-0B4E-C267-991C3019AB0D}"/>
                    </a:ext>
                  </a:extLst>
                </p14:cNvPr>
                <p14:cNvContentPartPr/>
                <p14:nvPr/>
              </p14:nvContentPartPr>
              <p14:xfrm>
                <a:off x="6849492" y="934633"/>
                <a:ext cx="53640" cy="118080"/>
              </p14:xfrm>
            </p:contentPart>
          </mc:Choice>
          <mc:Fallback xmlns="">
            <p:pic>
              <p:nvPicPr>
                <p:cNvPr id="425" name="Entrada de lápiz 424">
                  <a:extLst>
                    <a:ext uri="{FF2B5EF4-FFF2-40B4-BE49-F238E27FC236}">
                      <a16:creationId xmlns:a16="http://schemas.microsoft.com/office/drawing/2014/main" id="{330FF38E-CDCF-0B4E-C267-991C3019AB0D}"/>
                    </a:ext>
                  </a:extLst>
                </p:cNvPr>
                <p:cNvPicPr/>
                <p:nvPr/>
              </p:nvPicPr>
              <p:blipFill>
                <a:blip r:embed="rId635"/>
                <a:stretch>
                  <a:fillRect/>
                </a:stretch>
              </p:blipFill>
              <p:spPr>
                <a:xfrm>
                  <a:off x="6841932" y="927073"/>
                  <a:ext cx="68760" cy="133200"/>
                </a:xfrm>
                <a:prstGeom prst="rect">
                  <a:avLst/>
                </a:prstGeom>
              </p:spPr>
            </p:pic>
          </mc:Fallback>
        </mc:AlternateContent>
        <mc:AlternateContent xmlns:mc="http://schemas.openxmlformats.org/markup-compatibility/2006" xmlns:p14="http://schemas.microsoft.com/office/powerpoint/2010/main">
          <mc:Choice Requires="p14">
            <p:contentPart p14:bwMode="auto" r:id="rId636">
              <p14:nvContentPartPr>
                <p14:cNvPr id="426" name="Entrada de lápiz 425">
                  <a:extLst>
                    <a:ext uri="{FF2B5EF4-FFF2-40B4-BE49-F238E27FC236}">
                      <a16:creationId xmlns:a16="http://schemas.microsoft.com/office/drawing/2014/main" id="{6DB767D6-2B67-0E3F-2AFF-BEB13A425D6C}"/>
                    </a:ext>
                  </a:extLst>
                </p14:cNvPr>
                <p14:cNvContentPartPr/>
                <p14:nvPr/>
              </p14:nvContentPartPr>
              <p14:xfrm>
                <a:off x="6935532" y="1161433"/>
                <a:ext cx="14400" cy="100080"/>
              </p14:xfrm>
            </p:contentPart>
          </mc:Choice>
          <mc:Fallback xmlns="">
            <p:pic>
              <p:nvPicPr>
                <p:cNvPr id="426" name="Entrada de lápiz 425">
                  <a:extLst>
                    <a:ext uri="{FF2B5EF4-FFF2-40B4-BE49-F238E27FC236}">
                      <a16:creationId xmlns:a16="http://schemas.microsoft.com/office/drawing/2014/main" id="{6DB767D6-2B67-0E3F-2AFF-BEB13A425D6C}"/>
                    </a:ext>
                  </a:extLst>
                </p:cNvPr>
                <p:cNvPicPr/>
                <p:nvPr/>
              </p:nvPicPr>
              <p:blipFill>
                <a:blip r:embed="rId637"/>
                <a:stretch>
                  <a:fillRect/>
                </a:stretch>
              </p:blipFill>
              <p:spPr>
                <a:xfrm>
                  <a:off x="6927972" y="1154233"/>
                  <a:ext cx="29520" cy="114840"/>
                </a:xfrm>
                <a:prstGeom prst="rect">
                  <a:avLst/>
                </a:prstGeom>
              </p:spPr>
            </p:pic>
          </mc:Fallback>
        </mc:AlternateContent>
        <mc:AlternateContent xmlns:mc="http://schemas.openxmlformats.org/markup-compatibility/2006" xmlns:p14="http://schemas.microsoft.com/office/powerpoint/2010/main">
          <mc:Choice Requires="p14">
            <p:contentPart p14:bwMode="auto" r:id="rId638">
              <p14:nvContentPartPr>
                <p14:cNvPr id="427" name="Entrada de lápiz 426">
                  <a:extLst>
                    <a:ext uri="{FF2B5EF4-FFF2-40B4-BE49-F238E27FC236}">
                      <a16:creationId xmlns:a16="http://schemas.microsoft.com/office/drawing/2014/main" id="{772F2888-0DE3-EA5D-D721-CBFE9649E01A}"/>
                    </a:ext>
                  </a:extLst>
                </p14:cNvPr>
                <p14:cNvContentPartPr/>
                <p14:nvPr/>
              </p14:nvContentPartPr>
              <p14:xfrm>
                <a:off x="7256292" y="936433"/>
                <a:ext cx="31680" cy="128520"/>
              </p14:xfrm>
            </p:contentPart>
          </mc:Choice>
          <mc:Fallback xmlns="">
            <p:pic>
              <p:nvPicPr>
                <p:cNvPr id="427" name="Entrada de lápiz 426">
                  <a:extLst>
                    <a:ext uri="{FF2B5EF4-FFF2-40B4-BE49-F238E27FC236}">
                      <a16:creationId xmlns:a16="http://schemas.microsoft.com/office/drawing/2014/main" id="{772F2888-0DE3-EA5D-D721-CBFE9649E01A}"/>
                    </a:ext>
                  </a:extLst>
                </p:cNvPr>
                <p:cNvPicPr/>
                <p:nvPr/>
              </p:nvPicPr>
              <p:blipFill>
                <a:blip r:embed="rId639"/>
                <a:stretch>
                  <a:fillRect/>
                </a:stretch>
              </p:blipFill>
              <p:spPr>
                <a:xfrm>
                  <a:off x="7248732" y="928873"/>
                  <a:ext cx="46440" cy="143640"/>
                </a:xfrm>
                <a:prstGeom prst="rect">
                  <a:avLst/>
                </a:prstGeom>
              </p:spPr>
            </p:pic>
          </mc:Fallback>
        </mc:AlternateContent>
        <mc:AlternateContent xmlns:mc="http://schemas.openxmlformats.org/markup-compatibility/2006" xmlns:p14="http://schemas.microsoft.com/office/powerpoint/2010/main">
          <mc:Choice Requires="p14">
            <p:contentPart p14:bwMode="auto" r:id="rId640">
              <p14:nvContentPartPr>
                <p14:cNvPr id="428" name="Entrada de lápiz 427">
                  <a:extLst>
                    <a:ext uri="{FF2B5EF4-FFF2-40B4-BE49-F238E27FC236}">
                      <a16:creationId xmlns:a16="http://schemas.microsoft.com/office/drawing/2014/main" id="{372925C2-E0E6-3320-5404-20A07CBBDCE7}"/>
                    </a:ext>
                  </a:extLst>
                </p14:cNvPr>
                <p14:cNvContentPartPr/>
                <p14:nvPr/>
              </p14:nvContentPartPr>
              <p14:xfrm>
                <a:off x="7352412" y="1134433"/>
                <a:ext cx="110880" cy="133200"/>
              </p14:xfrm>
            </p:contentPart>
          </mc:Choice>
          <mc:Fallback xmlns="">
            <p:pic>
              <p:nvPicPr>
                <p:cNvPr id="428" name="Entrada de lápiz 427">
                  <a:extLst>
                    <a:ext uri="{FF2B5EF4-FFF2-40B4-BE49-F238E27FC236}">
                      <a16:creationId xmlns:a16="http://schemas.microsoft.com/office/drawing/2014/main" id="{372925C2-E0E6-3320-5404-20A07CBBDCE7}"/>
                    </a:ext>
                  </a:extLst>
                </p:cNvPr>
                <p:cNvPicPr/>
                <p:nvPr/>
              </p:nvPicPr>
              <p:blipFill>
                <a:blip r:embed="rId641"/>
                <a:stretch>
                  <a:fillRect/>
                </a:stretch>
              </p:blipFill>
              <p:spPr>
                <a:xfrm>
                  <a:off x="7344852" y="1126873"/>
                  <a:ext cx="126000" cy="148320"/>
                </a:xfrm>
                <a:prstGeom prst="rect">
                  <a:avLst/>
                </a:prstGeom>
              </p:spPr>
            </p:pic>
          </mc:Fallback>
        </mc:AlternateContent>
        <mc:AlternateContent xmlns:mc="http://schemas.openxmlformats.org/markup-compatibility/2006" xmlns:p14="http://schemas.microsoft.com/office/powerpoint/2010/main">
          <mc:Choice Requires="p14">
            <p:contentPart p14:bwMode="auto" r:id="rId642">
              <p14:nvContentPartPr>
                <p14:cNvPr id="429" name="Entrada de lápiz 428">
                  <a:extLst>
                    <a:ext uri="{FF2B5EF4-FFF2-40B4-BE49-F238E27FC236}">
                      <a16:creationId xmlns:a16="http://schemas.microsoft.com/office/drawing/2014/main" id="{EE095F81-2E8D-95C5-2F93-A9821732B7F5}"/>
                    </a:ext>
                  </a:extLst>
                </p14:cNvPr>
                <p14:cNvContentPartPr/>
                <p14:nvPr/>
              </p14:nvContentPartPr>
              <p14:xfrm>
                <a:off x="7701252" y="782713"/>
                <a:ext cx="30960" cy="105480"/>
              </p14:xfrm>
            </p:contentPart>
          </mc:Choice>
          <mc:Fallback xmlns="">
            <p:pic>
              <p:nvPicPr>
                <p:cNvPr id="429" name="Entrada de lápiz 428">
                  <a:extLst>
                    <a:ext uri="{FF2B5EF4-FFF2-40B4-BE49-F238E27FC236}">
                      <a16:creationId xmlns:a16="http://schemas.microsoft.com/office/drawing/2014/main" id="{EE095F81-2E8D-95C5-2F93-A9821732B7F5}"/>
                    </a:ext>
                  </a:extLst>
                </p:cNvPr>
                <p:cNvPicPr/>
                <p:nvPr/>
              </p:nvPicPr>
              <p:blipFill>
                <a:blip r:embed="rId643"/>
                <a:stretch>
                  <a:fillRect/>
                </a:stretch>
              </p:blipFill>
              <p:spPr>
                <a:xfrm>
                  <a:off x="7693692" y="775153"/>
                  <a:ext cx="46080" cy="120600"/>
                </a:xfrm>
                <a:prstGeom prst="rect">
                  <a:avLst/>
                </a:prstGeom>
              </p:spPr>
            </p:pic>
          </mc:Fallback>
        </mc:AlternateContent>
        <mc:AlternateContent xmlns:mc="http://schemas.openxmlformats.org/markup-compatibility/2006" xmlns:p14="http://schemas.microsoft.com/office/powerpoint/2010/main">
          <mc:Choice Requires="p14">
            <p:contentPart p14:bwMode="auto" r:id="rId644">
              <p14:nvContentPartPr>
                <p14:cNvPr id="430" name="Entrada de lápiz 429">
                  <a:extLst>
                    <a:ext uri="{FF2B5EF4-FFF2-40B4-BE49-F238E27FC236}">
                      <a16:creationId xmlns:a16="http://schemas.microsoft.com/office/drawing/2014/main" id="{21553D65-932C-39F7-738B-FD58CAE31D48}"/>
                    </a:ext>
                  </a:extLst>
                </p14:cNvPr>
                <p14:cNvContentPartPr/>
                <p14:nvPr/>
              </p14:nvContentPartPr>
              <p14:xfrm>
                <a:off x="7795932" y="1040833"/>
                <a:ext cx="102240" cy="186480"/>
              </p14:xfrm>
            </p:contentPart>
          </mc:Choice>
          <mc:Fallback xmlns="">
            <p:pic>
              <p:nvPicPr>
                <p:cNvPr id="430" name="Entrada de lápiz 429">
                  <a:extLst>
                    <a:ext uri="{FF2B5EF4-FFF2-40B4-BE49-F238E27FC236}">
                      <a16:creationId xmlns:a16="http://schemas.microsoft.com/office/drawing/2014/main" id="{21553D65-932C-39F7-738B-FD58CAE31D48}"/>
                    </a:ext>
                  </a:extLst>
                </p:cNvPr>
                <p:cNvPicPr/>
                <p:nvPr/>
              </p:nvPicPr>
              <p:blipFill>
                <a:blip r:embed="rId645"/>
                <a:stretch>
                  <a:fillRect/>
                </a:stretch>
              </p:blipFill>
              <p:spPr>
                <a:xfrm>
                  <a:off x="7788372" y="1033273"/>
                  <a:ext cx="117000" cy="201600"/>
                </a:xfrm>
                <a:prstGeom prst="rect">
                  <a:avLst/>
                </a:prstGeom>
              </p:spPr>
            </p:pic>
          </mc:Fallback>
        </mc:AlternateContent>
        <mc:AlternateContent xmlns:mc="http://schemas.openxmlformats.org/markup-compatibility/2006" xmlns:p14="http://schemas.microsoft.com/office/powerpoint/2010/main">
          <mc:Choice Requires="p14">
            <p:contentPart p14:bwMode="auto" r:id="rId646">
              <p14:nvContentPartPr>
                <p14:cNvPr id="431" name="Entrada de lápiz 430">
                  <a:extLst>
                    <a:ext uri="{FF2B5EF4-FFF2-40B4-BE49-F238E27FC236}">
                      <a16:creationId xmlns:a16="http://schemas.microsoft.com/office/drawing/2014/main" id="{3A4BBEA9-14E5-DE89-C1FB-F2626BB6D627}"/>
                    </a:ext>
                  </a:extLst>
                </p14:cNvPr>
                <p14:cNvContentPartPr/>
                <p14:nvPr/>
              </p14:nvContentPartPr>
              <p14:xfrm>
                <a:off x="6578412" y="983233"/>
                <a:ext cx="12960" cy="102240"/>
              </p14:xfrm>
            </p:contentPart>
          </mc:Choice>
          <mc:Fallback xmlns="">
            <p:pic>
              <p:nvPicPr>
                <p:cNvPr id="431" name="Entrada de lápiz 430">
                  <a:extLst>
                    <a:ext uri="{FF2B5EF4-FFF2-40B4-BE49-F238E27FC236}">
                      <a16:creationId xmlns:a16="http://schemas.microsoft.com/office/drawing/2014/main" id="{3A4BBEA9-14E5-DE89-C1FB-F2626BB6D627}"/>
                    </a:ext>
                  </a:extLst>
                </p:cNvPr>
                <p:cNvPicPr/>
                <p:nvPr/>
              </p:nvPicPr>
              <p:blipFill>
                <a:blip r:embed="rId647"/>
                <a:stretch>
                  <a:fillRect/>
                </a:stretch>
              </p:blipFill>
              <p:spPr>
                <a:xfrm>
                  <a:off x="6570852" y="975673"/>
                  <a:ext cx="28080" cy="117000"/>
                </a:xfrm>
                <a:prstGeom prst="rect">
                  <a:avLst/>
                </a:prstGeom>
              </p:spPr>
            </p:pic>
          </mc:Fallback>
        </mc:AlternateContent>
        <mc:AlternateContent xmlns:mc="http://schemas.openxmlformats.org/markup-compatibility/2006" xmlns:p14="http://schemas.microsoft.com/office/powerpoint/2010/main">
          <mc:Choice Requires="p14">
            <p:contentPart p14:bwMode="auto" r:id="rId648">
              <p14:nvContentPartPr>
                <p14:cNvPr id="432" name="Entrada de lápiz 431">
                  <a:extLst>
                    <a:ext uri="{FF2B5EF4-FFF2-40B4-BE49-F238E27FC236}">
                      <a16:creationId xmlns:a16="http://schemas.microsoft.com/office/drawing/2014/main" id="{B87C8641-3E22-F921-5982-65487D57CF65}"/>
                    </a:ext>
                  </a:extLst>
                </p14:cNvPr>
                <p14:cNvContentPartPr/>
                <p14:nvPr/>
              </p14:nvContentPartPr>
              <p14:xfrm>
                <a:off x="6616932" y="1233073"/>
                <a:ext cx="71640" cy="82800"/>
              </p14:xfrm>
            </p:contentPart>
          </mc:Choice>
          <mc:Fallback xmlns="">
            <p:pic>
              <p:nvPicPr>
                <p:cNvPr id="432" name="Entrada de lápiz 431">
                  <a:extLst>
                    <a:ext uri="{FF2B5EF4-FFF2-40B4-BE49-F238E27FC236}">
                      <a16:creationId xmlns:a16="http://schemas.microsoft.com/office/drawing/2014/main" id="{B87C8641-3E22-F921-5982-65487D57CF65}"/>
                    </a:ext>
                  </a:extLst>
                </p:cNvPr>
                <p:cNvPicPr/>
                <p:nvPr/>
              </p:nvPicPr>
              <p:blipFill>
                <a:blip r:embed="rId649"/>
                <a:stretch>
                  <a:fillRect/>
                </a:stretch>
              </p:blipFill>
              <p:spPr>
                <a:xfrm>
                  <a:off x="6609372" y="1225873"/>
                  <a:ext cx="86760" cy="97920"/>
                </a:xfrm>
                <a:prstGeom prst="rect">
                  <a:avLst/>
                </a:prstGeom>
              </p:spPr>
            </p:pic>
          </mc:Fallback>
        </mc:AlternateContent>
        <mc:AlternateContent xmlns:mc="http://schemas.openxmlformats.org/markup-compatibility/2006" xmlns:p14="http://schemas.microsoft.com/office/powerpoint/2010/main">
          <mc:Choice Requires="p14">
            <p:contentPart p14:bwMode="auto" r:id="rId650">
              <p14:nvContentPartPr>
                <p14:cNvPr id="434" name="Entrada de lápiz 433">
                  <a:extLst>
                    <a:ext uri="{FF2B5EF4-FFF2-40B4-BE49-F238E27FC236}">
                      <a16:creationId xmlns:a16="http://schemas.microsoft.com/office/drawing/2014/main" id="{F1A78B3F-2C89-A51E-2EA4-FEC9DF3BE074}"/>
                    </a:ext>
                  </a:extLst>
                </p14:cNvPr>
                <p14:cNvContentPartPr/>
                <p14:nvPr/>
              </p14:nvContentPartPr>
              <p14:xfrm>
                <a:off x="8168172" y="864793"/>
                <a:ext cx="33840" cy="116640"/>
              </p14:xfrm>
            </p:contentPart>
          </mc:Choice>
          <mc:Fallback xmlns="">
            <p:pic>
              <p:nvPicPr>
                <p:cNvPr id="434" name="Entrada de lápiz 433">
                  <a:extLst>
                    <a:ext uri="{FF2B5EF4-FFF2-40B4-BE49-F238E27FC236}">
                      <a16:creationId xmlns:a16="http://schemas.microsoft.com/office/drawing/2014/main" id="{F1A78B3F-2C89-A51E-2EA4-FEC9DF3BE074}"/>
                    </a:ext>
                  </a:extLst>
                </p:cNvPr>
                <p:cNvPicPr/>
                <p:nvPr/>
              </p:nvPicPr>
              <p:blipFill>
                <a:blip r:embed="rId651"/>
                <a:stretch>
                  <a:fillRect/>
                </a:stretch>
              </p:blipFill>
              <p:spPr>
                <a:xfrm>
                  <a:off x="8160612" y="857233"/>
                  <a:ext cx="48960" cy="131760"/>
                </a:xfrm>
                <a:prstGeom prst="rect">
                  <a:avLst/>
                </a:prstGeom>
              </p:spPr>
            </p:pic>
          </mc:Fallback>
        </mc:AlternateContent>
        <mc:AlternateContent xmlns:mc="http://schemas.openxmlformats.org/markup-compatibility/2006" xmlns:p14="http://schemas.microsoft.com/office/powerpoint/2010/main">
          <mc:Choice Requires="p14">
            <p:contentPart p14:bwMode="auto" r:id="rId652">
              <p14:nvContentPartPr>
                <p14:cNvPr id="435" name="Entrada de lápiz 434">
                  <a:extLst>
                    <a:ext uri="{FF2B5EF4-FFF2-40B4-BE49-F238E27FC236}">
                      <a16:creationId xmlns:a16="http://schemas.microsoft.com/office/drawing/2014/main" id="{E198C902-2B06-5F26-3A92-40D9F3D7F0DF}"/>
                    </a:ext>
                  </a:extLst>
                </p14:cNvPr>
                <p14:cNvContentPartPr/>
                <p14:nvPr/>
              </p14:nvContentPartPr>
              <p14:xfrm>
                <a:off x="8191212" y="1082953"/>
                <a:ext cx="71280" cy="55440"/>
              </p14:xfrm>
            </p:contentPart>
          </mc:Choice>
          <mc:Fallback xmlns="">
            <p:pic>
              <p:nvPicPr>
                <p:cNvPr id="435" name="Entrada de lápiz 434">
                  <a:extLst>
                    <a:ext uri="{FF2B5EF4-FFF2-40B4-BE49-F238E27FC236}">
                      <a16:creationId xmlns:a16="http://schemas.microsoft.com/office/drawing/2014/main" id="{E198C902-2B06-5F26-3A92-40D9F3D7F0DF}"/>
                    </a:ext>
                  </a:extLst>
                </p:cNvPr>
                <p:cNvPicPr/>
                <p:nvPr/>
              </p:nvPicPr>
              <p:blipFill>
                <a:blip r:embed="rId653"/>
                <a:stretch>
                  <a:fillRect/>
                </a:stretch>
              </p:blipFill>
              <p:spPr>
                <a:xfrm>
                  <a:off x="8184012" y="1075393"/>
                  <a:ext cx="86400" cy="70560"/>
                </a:xfrm>
                <a:prstGeom prst="rect">
                  <a:avLst/>
                </a:prstGeom>
              </p:spPr>
            </p:pic>
          </mc:Fallback>
        </mc:AlternateContent>
        <mc:AlternateContent xmlns:mc="http://schemas.openxmlformats.org/markup-compatibility/2006" xmlns:p14="http://schemas.microsoft.com/office/powerpoint/2010/main">
          <mc:Choice Requires="p14">
            <p:contentPart p14:bwMode="auto" r:id="rId654">
              <p14:nvContentPartPr>
                <p14:cNvPr id="436" name="Entrada de lápiz 435">
                  <a:extLst>
                    <a:ext uri="{FF2B5EF4-FFF2-40B4-BE49-F238E27FC236}">
                      <a16:creationId xmlns:a16="http://schemas.microsoft.com/office/drawing/2014/main" id="{577B190C-5422-8FB9-47BD-10725B4C7B8E}"/>
                    </a:ext>
                  </a:extLst>
                </p14:cNvPr>
                <p14:cNvContentPartPr/>
                <p14:nvPr/>
              </p14:nvContentPartPr>
              <p14:xfrm>
                <a:off x="8255292" y="1059193"/>
                <a:ext cx="79200" cy="154440"/>
              </p14:xfrm>
            </p:contentPart>
          </mc:Choice>
          <mc:Fallback xmlns="">
            <p:pic>
              <p:nvPicPr>
                <p:cNvPr id="436" name="Entrada de lápiz 435">
                  <a:extLst>
                    <a:ext uri="{FF2B5EF4-FFF2-40B4-BE49-F238E27FC236}">
                      <a16:creationId xmlns:a16="http://schemas.microsoft.com/office/drawing/2014/main" id="{577B190C-5422-8FB9-47BD-10725B4C7B8E}"/>
                    </a:ext>
                  </a:extLst>
                </p:cNvPr>
                <p:cNvPicPr/>
                <p:nvPr/>
              </p:nvPicPr>
              <p:blipFill>
                <a:blip r:embed="rId655"/>
                <a:stretch>
                  <a:fillRect/>
                </a:stretch>
              </p:blipFill>
              <p:spPr>
                <a:xfrm>
                  <a:off x="8247732" y="1051633"/>
                  <a:ext cx="94320" cy="169560"/>
                </a:xfrm>
                <a:prstGeom prst="rect">
                  <a:avLst/>
                </a:prstGeom>
              </p:spPr>
            </p:pic>
          </mc:Fallback>
        </mc:AlternateContent>
        <mc:AlternateContent xmlns:mc="http://schemas.openxmlformats.org/markup-compatibility/2006" xmlns:p14="http://schemas.microsoft.com/office/powerpoint/2010/main">
          <mc:Choice Requires="p14">
            <p:contentPart p14:bwMode="auto" r:id="rId656">
              <p14:nvContentPartPr>
                <p14:cNvPr id="437" name="Entrada de lápiz 436">
                  <a:extLst>
                    <a:ext uri="{FF2B5EF4-FFF2-40B4-BE49-F238E27FC236}">
                      <a16:creationId xmlns:a16="http://schemas.microsoft.com/office/drawing/2014/main" id="{1BE86E0A-9FE9-8023-7BC7-510000ECD1C8}"/>
                    </a:ext>
                  </a:extLst>
                </p14:cNvPr>
                <p14:cNvContentPartPr/>
                <p14:nvPr/>
              </p14:nvContentPartPr>
              <p14:xfrm>
                <a:off x="8562012" y="845713"/>
                <a:ext cx="34920" cy="106200"/>
              </p14:xfrm>
            </p:contentPart>
          </mc:Choice>
          <mc:Fallback xmlns="">
            <p:pic>
              <p:nvPicPr>
                <p:cNvPr id="437" name="Entrada de lápiz 436">
                  <a:extLst>
                    <a:ext uri="{FF2B5EF4-FFF2-40B4-BE49-F238E27FC236}">
                      <a16:creationId xmlns:a16="http://schemas.microsoft.com/office/drawing/2014/main" id="{1BE86E0A-9FE9-8023-7BC7-510000ECD1C8}"/>
                    </a:ext>
                  </a:extLst>
                </p:cNvPr>
                <p:cNvPicPr/>
                <p:nvPr/>
              </p:nvPicPr>
              <p:blipFill>
                <a:blip r:embed="rId657"/>
                <a:stretch>
                  <a:fillRect/>
                </a:stretch>
              </p:blipFill>
              <p:spPr>
                <a:xfrm>
                  <a:off x="8554452" y="838153"/>
                  <a:ext cx="50040" cy="121320"/>
                </a:xfrm>
                <a:prstGeom prst="rect">
                  <a:avLst/>
                </a:prstGeom>
              </p:spPr>
            </p:pic>
          </mc:Fallback>
        </mc:AlternateContent>
        <mc:AlternateContent xmlns:mc="http://schemas.openxmlformats.org/markup-compatibility/2006" xmlns:p14="http://schemas.microsoft.com/office/powerpoint/2010/main">
          <mc:Choice Requires="p14">
            <p:contentPart p14:bwMode="auto" r:id="rId658">
              <p14:nvContentPartPr>
                <p14:cNvPr id="438" name="Entrada de lápiz 437">
                  <a:extLst>
                    <a:ext uri="{FF2B5EF4-FFF2-40B4-BE49-F238E27FC236}">
                      <a16:creationId xmlns:a16="http://schemas.microsoft.com/office/drawing/2014/main" id="{B099DCF0-87DF-04D7-8EDE-D5F289208F48}"/>
                    </a:ext>
                  </a:extLst>
                </p14:cNvPr>
                <p14:cNvContentPartPr/>
                <p14:nvPr/>
              </p14:nvContentPartPr>
              <p14:xfrm>
                <a:off x="8592612" y="1029673"/>
                <a:ext cx="56880" cy="34200"/>
              </p14:xfrm>
            </p:contentPart>
          </mc:Choice>
          <mc:Fallback xmlns="">
            <p:pic>
              <p:nvPicPr>
                <p:cNvPr id="438" name="Entrada de lápiz 437">
                  <a:extLst>
                    <a:ext uri="{FF2B5EF4-FFF2-40B4-BE49-F238E27FC236}">
                      <a16:creationId xmlns:a16="http://schemas.microsoft.com/office/drawing/2014/main" id="{B099DCF0-87DF-04D7-8EDE-D5F289208F48}"/>
                    </a:ext>
                  </a:extLst>
                </p:cNvPr>
                <p:cNvPicPr/>
                <p:nvPr/>
              </p:nvPicPr>
              <p:blipFill>
                <a:blip r:embed="rId659"/>
                <a:stretch>
                  <a:fillRect/>
                </a:stretch>
              </p:blipFill>
              <p:spPr>
                <a:xfrm>
                  <a:off x="8585052" y="1022473"/>
                  <a:ext cx="72000" cy="49320"/>
                </a:xfrm>
                <a:prstGeom prst="rect">
                  <a:avLst/>
                </a:prstGeom>
              </p:spPr>
            </p:pic>
          </mc:Fallback>
        </mc:AlternateContent>
        <mc:AlternateContent xmlns:mc="http://schemas.openxmlformats.org/markup-compatibility/2006" xmlns:p14="http://schemas.microsoft.com/office/powerpoint/2010/main">
          <mc:Choice Requires="p14">
            <p:contentPart p14:bwMode="auto" r:id="rId660">
              <p14:nvContentPartPr>
                <p14:cNvPr id="439" name="Entrada de lápiz 438">
                  <a:extLst>
                    <a:ext uri="{FF2B5EF4-FFF2-40B4-BE49-F238E27FC236}">
                      <a16:creationId xmlns:a16="http://schemas.microsoft.com/office/drawing/2014/main" id="{8E8439FC-77EE-2CB3-A74A-1C7CBB851C91}"/>
                    </a:ext>
                  </a:extLst>
                </p14:cNvPr>
                <p14:cNvContentPartPr/>
                <p14:nvPr/>
              </p14:nvContentPartPr>
              <p14:xfrm>
                <a:off x="8586852" y="1067833"/>
                <a:ext cx="110520" cy="154440"/>
              </p14:xfrm>
            </p:contentPart>
          </mc:Choice>
          <mc:Fallback xmlns="">
            <p:pic>
              <p:nvPicPr>
                <p:cNvPr id="439" name="Entrada de lápiz 438">
                  <a:extLst>
                    <a:ext uri="{FF2B5EF4-FFF2-40B4-BE49-F238E27FC236}">
                      <a16:creationId xmlns:a16="http://schemas.microsoft.com/office/drawing/2014/main" id="{8E8439FC-77EE-2CB3-A74A-1C7CBB851C91}"/>
                    </a:ext>
                  </a:extLst>
                </p:cNvPr>
                <p:cNvPicPr/>
                <p:nvPr/>
              </p:nvPicPr>
              <p:blipFill>
                <a:blip r:embed="rId661"/>
                <a:stretch>
                  <a:fillRect/>
                </a:stretch>
              </p:blipFill>
              <p:spPr>
                <a:xfrm>
                  <a:off x="8579292" y="1060273"/>
                  <a:ext cx="125640" cy="169560"/>
                </a:xfrm>
                <a:prstGeom prst="rect">
                  <a:avLst/>
                </a:prstGeom>
              </p:spPr>
            </p:pic>
          </mc:Fallback>
        </mc:AlternateContent>
        <mc:AlternateContent xmlns:mc="http://schemas.openxmlformats.org/markup-compatibility/2006" xmlns:p14="http://schemas.microsoft.com/office/powerpoint/2010/main">
          <mc:Choice Requires="p14">
            <p:contentPart p14:bwMode="auto" r:id="rId662">
              <p14:nvContentPartPr>
                <p14:cNvPr id="442" name="Entrada de lápiz 441">
                  <a:extLst>
                    <a:ext uri="{FF2B5EF4-FFF2-40B4-BE49-F238E27FC236}">
                      <a16:creationId xmlns:a16="http://schemas.microsoft.com/office/drawing/2014/main" id="{9F6C3566-6DCD-65B6-CE07-48E0C8DC8335}"/>
                    </a:ext>
                  </a:extLst>
                </p14:cNvPr>
                <p14:cNvContentPartPr/>
                <p14:nvPr/>
              </p14:nvContentPartPr>
              <p14:xfrm>
                <a:off x="7663092" y="828073"/>
                <a:ext cx="154080" cy="122400"/>
              </p14:xfrm>
            </p:contentPart>
          </mc:Choice>
          <mc:Fallback xmlns="">
            <p:pic>
              <p:nvPicPr>
                <p:cNvPr id="442" name="Entrada de lápiz 441">
                  <a:extLst>
                    <a:ext uri="{FF2B5EF4-FFF2-40B4-BE49-F238E27FC236}">
                      <a16:creationId xmlns:a16="http://schemas.microsoft.com/office/drawing/2014/main" id="{9F6C3566-6DCD-65B6-CE07-48E0C8DC8335}"/>
                    </a:ext>
                  </a:extLst>
                </p:cNvPr>
                <p:cNvPicPr/>
                <p:nvPr/>
              </p:nvPicPr>
              <p:blipFill>
                <a:blip r:embed="rId663"/>
                <a:stretch>
                  <a:fillRect/>
                </a:stretch>
              </p:blipFill>
              <p:spPr>
                <a:xfrm>
                  <a:off x="7655532" y="820513"/>
                  <a:ext cx="169200" cy="137160"/>
                </a:xfrm>
                <a:prstGeom prst="rect">
                  <a:avLst/>
                </a:prstGeom>
              </p:spPr>
            </p:pic>
          </mc:Fallback>
        </mc:AlternateContent>
        <mc:AlternateContent xmlns:mc="http://schemas.openxmlformats.org/markup-compatibility/2006" xmlns:p14="http://schemas.microsoft.com/office/powerpoint/2010/main">
          <mc:Choice Requires="p14">
            <p:contentPart p14:bwMode="auto" r:id="rId664">
              <p14:nvContentPartPr>
                <p14:cNvPr id="443" name="Entrada de lápiz 442">
                  <a:extLst>
                    <a:ext uri="{FF2B5EF4-FFF2-40B4-BE49-F238E27FC236}">
                      <a16:creationId xmlns:a16="http://schemas.microsoft.com/office/drawing/2014/main" id="{4FFBC467-C8A2-0457-BD63-25ADE8D4BDBE}"/>
                    </a:ext>
                  </a:extLst>
                </p14:cNvPr>
                <p14:cNvContentPartPr/>
                <p14:nvPr/>
              </p14:nvContentPartPr>
              <p14:xfrm>
                <a:off x="7668132" y="219313"/>
                <a:ext cx="2364840" cy="663840"/>
              </p14:xfrm>
            </p:contentPart>
          </mc:Choice>
          <mc:Fallback xmlns="">
            <p:pic>
              <p:nvPicPr>
                <p:cNvPr id="443" name="Entrada de lápiz 442">
                  <a:extLst>
                    <a:ext uri="{FF2B5EF4-FFF2-40B4-BE49-F238E27FC236}">
                      <a16:creationId xmlns:a16="http://schemas.microsoft.com/office/drawing/2014/main" id="{4FFBC467-C8A2-0457-BD63-25ADE8D4BDBE}"/>
                    </a:ext>
                  </a:extLst>
                </p:cNvPr>
                <p:cNvPicPr/>
                <p:nvPr/>
              </p:nvPicPr>
              <p:blipFill>
                <a:blip r:embed="rId665"/>
                <a:stretch>
                  <a:fillRect/>
                </a:stretch>
              </p:blipFill>
              <p:spPr>
                <a:xfrm>
                  <a:off x="7660572" y="211753"/>
                  <a:ext cx="2379960" cy="678960"/>
                </a:xfrm>
                <a:prstGeom prst="rect">
                  <a:avLst/>
                </a:prstGeom>
              </p:spPr>
            </p:pic>
          </mc:Fallback>
        </mc:AlternateContent>
        <mc:AlternateContent xmlns:mc="http://schemas.openxmlformats.org/markup-compatibility/2006" xmlns:p14="http://schemas.microsoft.com/office/powerpoint/2010/main">
          <mc:Choice Requires="p14">
            <p:contentPart p14:bwMode="auto" r:id="rId666">
              <p14:nvContentPartPr>
                <p14:cNvPr id="447" name="Entrada de lápiz 446">
                  <a:extLst>
                    <a:ext uri="{FF2B5EF4-FFF2-40B4-BE49-F238E27FC236}">
                      <a16:creationId xmlns:a16="http://schemas.microsoft.com/office/drawing/2014/main" id="{AC1A6400-0908-7048-4DA1-AF6D420A37DC}"/>
                    </a:ext>
                  </a:extLst>
                </p14:cNvPr>
                <p14:cNvContentPartPr/>
                <p14:nvPr/>
              </p14:nvContentPartPr>
              <p14:xfrm>
                <a:off x="7632852" y="81433"/>
                <a:ext cx="2234160" cy="643320"/>
              </p14:xfrm>
            </p:contentPart>
          </mc:Choice>
          <mc:Fallback xmlns="">
            <p:pic>
              <p:nvPicPr>
                <p:cNvPr id="447" name="Entrada de lápiz 446">
                  <a:extLst>
                    <a:ext uri="{FF2B5EF4-FFF2-40B4-BE49-F238E27FC236}">
                      <a16:creationId xmlns:a16="http://schemas.microsoft.com/office/drawing/2014/main" id="{AC1A6400-0908-7048-4DA1-AF6D420A37DC}"/>
                    </a:ext>
                  </a:extLst>
                </p:cNvPr>
                <p:cNvPicPr/>
                <p:nvPr/>
              </p:nvPicPr>
              <p:blipFill>
                <a:blip r:embed="rId667"/>
                <a:stretch>
                  <a:fillRect/>
                </a:stretch>
              </p:blipFill>
              <p:spPr>
                <a:xfrm>
                  <a:off x="7625292" y="73873"/>
                  <a:ext cx="2249280" cy="658440"/>
                </a:xfrm>
                <a:prstGeom prst="rect">
                  <a:avLst/>
                </a:prstGeom>
              </p:spPr>
            </p:pic>
          </mc:Fallback>
        </mc:AlternateContent>
      </p:grpSp>
      <p:grpSp>
        <p:nvGrpSpPr>
          <p:cNvPr id="453" name="Grupo 452">
            <a:extLst>
              <a:ext uri="{FF2B5EF4-FFF2-40B4-BE49-F238E27FC236}">
                <a16:creationId xmlns:a16="http://schemas.microsoft.com/office/drawing/2014/main" id="{7C8826E6-6E07-BA9C-FF2E-5D3EF8D9FAB8}"/>
              </a:ext>
            </a:extLst>
          </p:cNvPr>
          <p:cNvGrpSpPr/>
          <p:nvPr/>
        </p:nvGrpSpPr>
        <p:grpSpPr>
          <a:xfrm>
            <a:off x="6270612" y="697393"/>
            <a:ext cx="209880" cy="183600"/>
            <a:chOff x="6270612" y="697393"/>
            <a:chExt cx="209880" cy="183600"/>
          </a:xfrm>
        </p:grpSpPr>
        <mc:AlternateContent xmlns:mc="http://schemas.openxmlformats.org/markup-compatibility/2006" xmlns:p14="http://schemas.microsoft.com/office/powerpoint/2010/main">
          <mc:Choice Requires="p14">
            <p:contentPart p14:bwMode="auto" r:id="rId668">
              <p14:nvContentPartPr>
                <p14:cNvPr id="449" name="Entrada de lápiz 448">
                  <a:extLst>
                    <a:ext uri="{FF2B5EF4-FFF2-40B4-BE49-F238E27FC236}">
                      <a16:creationId xmlns:a16="http://schemas.microsoft.com/office/drawing/2014/main" id="{B9DE2128-0ED5-0424-FA7A-16E4E1B9F0C2}"/>
                    </a:ext>
                  </a:extLst>
                </p14:cNvPr>
                <p14:cNvContentPartPr/>
                <p14:nvPr/>
              </p14:nvContentPartPr>
              <p14:xfrm>
                <a:off x="6309132" y="697393"/>
                <a:ext cx="92520" cy="155520"/>
              </p14:xfrm>
            </p:contentPart>
          </mc:Choice>
          <mc:Fallback xmlns="">
            <p:pic>
              <p:nvPicPr>
                <p:cNvPr id="449" name="Entrada de lápiz 448">
                  <a:extLst>
                    <a:ext uri="{FF2B5EF4-FFF2-40B4-BE49-F238E27FC236}">
                      <a16:creationId xmlns:a16="http://schemas.microsoft.com/office/drawing/2014/main" id="{B9DE2128-0ED5-0424-FA7A-16E4E1B9F0C2}"/>
                    </a:ext>
                  </a:extLst>
                </p:cNvPr>
                <p:cNvPicPr/>
                <p:nvPr/>
              </p:nvPicPr>
              <p:blipFill>
                <a:blip r:embed="rId669"/>
                <a:stretch>
                  <a:fillRect/>
                </a:stretch>
              </p:blipFill>
              <p:spPr>
                <a:xfrm>
                  <a:off x="6301932" y="690193"/>
                  <a:ext cx="107640" cy="170640"/>
                </a:xfrm>
                <a:prstGeom prst="rect">
                  <a:avLst/>
                </a:prstGeom>
              </p:spPr>
            </p:pic>
          </mc:Fallback>
        </mc:AlternateContent>
        <mc:AlternateContent xmlns:mc="http://schemas.openxmlformats.org/markup-compatibility/2006" xmlns:p14="http://schemas.microsoft.com/office/powerpoint/2010/main">
          <mc:Choice Requires="p14">
            <p:contentPart p14:bwMode="auto" r:id="rId670">
              <p14:nvContentPartPr>
                <p14:cNvPr id="450" name="Entrada de lápiz 449">
                  <a:extLst>
                    <a:ext uri="{FF2B5EF4-FFF2-40B4-BE49-F238E27FC236}">
                      <a16:creationId xmlns:a16="http://schemas.microsoft.com/office/drawing/2014/main" id="{31BE4B5E-FB65-254F-8620-C7A44835084E}"/>
                    </a:ext>
                  </a:extLst>
                </p14:cNvPr>
                <p14:cNvContentPartPr/>
                <p14:nvPr/>
              </p14:nvContentPartPr>
              <p14:xfrm>
                <a:off x="6292932" y="742033"/>
                <a:ext cx="128880" cy="77400"/>
              </p14:xfrm>
            </p:contentPart>
          </mc:Choice>
          <mc:Fallback xmlns="">
            <p:pic>
              <p:nvPicPr>
                <p:cNvPr id="450" name="Entrada de lápiz 449">
                  <a:extLst>
                    <a:ext uri="{FF2B5EF4-FFF2-40B4-BE49-F238E27FC236}">
                      <a16:creationId xmlns:a16="http://schemas.microsoft.com/office/drawing/2014/main" id="{31BE4B5E-FB65-254F-8620-C7A44835084E}"/>
                    </a:ext>
                  </a:extLst>
                </p:cNvPr>
                <p:cNvPicPr/>
                <p:nvPr/>
              </p:nvPicPr>
              <p:blipFill>
                <a:blip r:embed="rId671"/>
                <a:stretch>
                  <a:fillRect/>
                </a:stretch>
              </p:blipFill>
              <p:spPr>
                <a:xfrm>
                  <a:off x="6285372" y="734473"/>
                  <a:ext cx="143640" cy="92520"/>
                </a:xfrm>
                <a:prstGeom prst="rect">
                  <a:avLst/>
                </a:prstGeom>
              </p:spPr>
            </p:pic>
          </mc:Fallback>
        </mc:AlternateContent>
        <mc:AlternateContent xmlns:mc="http://schemas.openxmlformats.org/markup-compatibility/2006" xmlns:p14="http://schemas.microsoft.com/office/powerpoint/2010/main">
          <mc:Choice Requires="p14">
            <p:contentPart p14:bwMode="auto" r:id="rId672">
              <p14:nvContentPartPr>
                <p14:cNvPr id="451" name="Entrada de lápiz 450">
                  <a:extLst>
                    <a:ext uri="{FF2B5EF4-FFF2-40B4-BE49-F238E27FC236}">
                      <a16:creationId xmlns:a16="http://schemas.microsoft.com/office/drawing/2014/main" id="{71F2F8E4-C58A-B0A1-B627-FF80EB5EA4A1}"/>
                    </a:ext>
                  </a:extLst>
                </p14:cNvPr>
                <p14:cNvContentPartPr/>
                <p14:nvPr/>
              </p14:nvContentPartPr>
              <p14:xfrm>
                <a:off x="6311292" y="708193"/>
                <a:ext cx="169200" cy="117000"/>
              </p14:xfrm>
            </p:contentPart>
          </mc:Choice>
          <mc:Fallback xmlns="">
            <p:pic>
              <p:nvPicPr>
                <p:cNvPr id="451" name="Entrada de lápiz 450">
                  <a:extLst>
                    <a:ext uri="{FF2B5EF4-FFF2-40B4-BE49-F238E27FC236}">
                      <a16:creationId xmlns:a16="http://schemas.microsoft.com/office/drawing/2014/main" id="{71F2F8E4-C58A-B0A1-B627-FF80EB5EA4A1}"/>
                    </a:ext>
                  </a:extLst>
                </p:cNvPr>
                <p:cNvPicPr/>
                <p:nvPr/>
              </p:nvPicPr>
              <p:blipFill>
                <a:blip r:embed="rId673"/>
                <a:stretch>
                  <a:fillRect/>
                </a:stretch>
              </p:blipFill>
              <p:spPr>
                <a:xfrm>
                  <a:off x="6303732" y="700633"/>
                  <a:ext cx="184320" cy="132120"/>
                </a:xfrm>
                <a:prstGeom prst="rect">
                  <a:avLst/>
                </a:prstGeom>
              </p:spPr>
            </p:pic>
          </mc:Fallback>
        </mc:AlternateContent>
        <mc:AlternateContent xmlns:mc="http://schemas.openxmlformats.org/markup-compatibility/2006" xmlns:p14="http://schemas.microsoft.com/office/powerpoint/2010/main">
          <mc:Choice Requires="p14">
            <p:contentPart p14:bwMode="auto" r:id="rId674">
              <p14:nvContentPartPr>
                <p14:cNvPr id="452" name="Entrada de lápiz 451">
                  <a:extLst>
                    <a:ext uri="{FF2B5EF4-FFF2-40B4-BE49-F238E27FC236}">
                      <a16:creationId xmlns:a16="http://schemas.microsoft.com/office/drawing/2014/main" id="{95E7AD6F-9CE7-9172-4457-2A11F53ECB46}"/>
                    </a:ext>
                  </a:extLst>
                </p14:cNvPr>
                <p14:cNvContentPartPr/>
                <p14:nvPr/>
              </p14:nvContentPartPr>
              <p14:xfrm>
                <a:off x="6270612" y="700993"/>
                <a:ext cx="177480" cy="180000"/>
              </p14:xfrm>
            </p:contentPart>
          </mc:Choice>
          <mc:Fallback xmlns="">
            <p:pic>
              <p:nvPicPr>
                <p:cNvPr id="452" name="Entrada de lápiz 451">
                  <a:extLst>
                    <a:ext uri="{FF2B5EF4-FFF2-40B4-BE49-F238E27FC236}">
                      <a16:creationId xmlns:a16="http://schemas.microsoft.com/office/drawing/2014/main" id="{95E7AD6F-9CE7-9172-4457-2A11F53ECB46}"/>
                    </a:ext>
                  </a:extLst>
                </p:cNvPr>
                <p:cNvPicPr/>
                <p:nvPr/>
              </p:nvPicPr>
              <p:blipFill>
                <a:blip r:embed="rId675"/>
                <a:stretch>
                  <a:fillRect/>
                </a:stretch>
              </p:blipFill>
              <p:spPr>
                <a:xfrm>
                  <a:off x="6263052" y="693433"/>
                  <a:ext cx="192600" cy="195120"/>
                </a:xfrm>
                <a:prstGeom prst="rect">
                  <a:avLst/>
                </a:prstGeom>
              </p:spPr>
            </p:pic>
          </mc:Fallback>
        </mc:AlternateContent>
      </p:grpSp>
      <p:grpSp>
        <p:nvGrpSpPr>
          <p:cNvPr id="462" name="Grupo 461">
            <a:extLst>
              <a:ext uri="{FF2B5EF4-FFF2-40B4-BE49-F238E27FC236}">
                <a16:creationId xmlns:a16="http://schemas.microsoft.com/office/drawing/2014/main" id="{EF17ACE7-A0DA-6C36-EB97-74AD17F549E3}"/>
              </a:ext>
            </a:extLst>
          </p:cNvPr>
          <p:cNvGrpSpPr/>
          <p:nvPr/>
        </p:nvGrpSpPr>
        <p:grpSpPr>
          <a:xfrm>
            <a:off x="10736052" y="878833"/>
            <a:ext cx="1356480" cy="502200"/>
            <a:chOff x="10736052" y="878833"/>
            <a:chExt cx="1356480" cy="502200"/>
          </a:xfrm>
        </p:grpSpPr>
        <mc:AlternateContent xmlns:mc="http://schemas.openxmlformats.org/markup-compatibility/2006" xmlns:p14="http://schemas.microsoft.com/office/powerpoint/2010/main">
          <mc:Choice Requires="p14">
            <p:contentPart p14:bwMode="auto" r:id="rId676">
              <p14:nvContentPartPr>
                <p14:cNvPr id="454" name="Entrada de lápiz 453">
                  <a:extLst>
                    <a:ext uri="{FF2B5EF4-FFF2-40B4-BE49-F238E27FC236}">
                      <a16:creationId xmlns:a16="http://schemas.microsoft.com/office/drawing/2014/main" id="{186BDBF4-DF4F-F3B4-CD8D-F3BAC86D9148}"/>
                    </a:ext>
                  </a:extLst>
                </p14:cNvPr>
                <p14:cNvContentPartPr/>
                <p14:nvPr/>
              </p14:nvContentPartPr>
              <p14:xfrm>
                <a:off x="10736052" y="991153"/>
                <a:ext cx="53640" cy="216720"/>
              </p14:xfrm>
            </p:contentPart>
          </mc:Choice>
          <mc:Fallback xmlns="">
            <p:pic>
              <p:nvPicPr>
                <p:cNvPr id="454" name="Entrada de lápiz 453">
                  <a:extLst>
                    <a:ext uri="{FF2B5EF4-FFF2-40B4-BE49-F238E27FC236}">
                      <a16:creationId xmlns:a16="http://schemas.microsoft.com/office/drawing/2014/main" id="{186BDBF4-DF4F-F3B4-CD8D-F3BAC86D9148}"/>
                    </a:ext>
                  </a:extLst>
                </p:cNvPr>
                <p:cNvPicPr/>
                <p:nvPr/>
              </p:nvPicPr>
              <p:blipFill>
                <a:blip r:embed="rId677"/>
                <a:stretch>
                  <a:fillRect/>
                </a:stretch>
              </p:blipFill>
              <p:spPr>
                <a:xfrm>
                  <a:off x="10728492" y="983593"/>
                  <a:ext cx="68760" cy="231840"/>
                </a:xfrm>
                <a:prstGeom prst="rect">
                  <a:avLst/>
                </a:prstGeom>
              </p:spPr>
            </p:pic>
          </mc:Fallback>
        </mc:AlternateContent>
        <mc:AlternateContent xmlns:mc="http://schemas.openxmlformats.org/markup-compatibility/2006" xmlns:p14="http://schemas.microsoft.com/office/powerpoint/2010/main">
          <mc:Choice Requires="p14">
            <p:contentPart p14:bwMode="auto" r:id="rId678">
              <p14:nvContentPartPr>
                <p14:cNvPr id="455" name="Entrada de lápiz 454">
                  <a:extLst>
                    <a:ext uri="{FF2B5EF4-FFF2-40B4-BE49-F238E27FC236}">
                      <a16:creationId xmlns:a16="http://schemas.microsoft.com/office/drawing/2014/main" id="{CBE3582E-E8DC-5E00-4E2A-A3A96F451F66}"/>
                    </a:ext>
                  </a:extLst>
                </p14:cNvPr>
                <p14:cNvContentPartPr/>
                <p14:nvPr/>
              </p14:nvContentPartPr>
              <p14:xfrm>
                <a:off x="10898772" y="1105633"/>
                <a:ext cx="147960" cy="21240"/>
              </p14:xfrm>
            </p:contentPart>
          </mc:Choice>
          <mc:Fallback xmlns="">
            <p:pic>
              <p:nvPicPr>
                <p:cNvPr id="455" name="Entrada de lápiz 454">
                  <a:extLst>
                    <a:ext uri="{FF2B5EF4-FFF2-40B4-BE49-F238E27FC236}">
                      <a16:creationId xmlns:a16="http://schemas.microsoft.com/office/drawing/2014/main" id="{CBE3582E-E8DC-5E00-4E2A-A3A96F451F66}"/>
                    </a:ext>
                  </a:extLst>
                </p:cNvPr>
                <p:cNvPicPr/>
                <p:nvPr/>
              </p:nvPicPr>
              <p:blipFill>
                <a:blip r:embed="rId679"/>
                <a:stretch>
                  <a:fillRect/>
                </a:stretch>
              </p:blipFill>
              <p:spPr>
                <a:xfrm>
                  <a:off x="10891212" y="1098073"/>
                  <a:ext cx="163080" cy="36360"/>
                </a:xfrm>
                <a:prstGeom prst="rect">
                  <a:avLst/>
                </a:prstGeom>
              </p:spPr>
            </p:pic>
          </mc:Fallback>
        </mc:AlternateContent>
        <mc:AlternateContent xmlns:mc="http://schemas.openxmlformats.org/markup-compatibility/2006" xmlns:p14="http://schemas.microsoft.com/office/powerpoint/2010/main">
          <mc:Choice Requires="p14">
            <p:contentPart p14:bwMode="auto" r:id="rId680">
              <p14:nvContentPartPr>
                <p14:cNvPr id="456" name="Entrada de lápiz 455">
                  <a:extLst>
                    <a:ext uri="{FF2B5EF4-FFF2-40B4-BE49-F238E27FC236}">
                      <a16:creationId xmlns:a16="http://schemas.microsoft.com/office/drawing/2014/main" id="{2E7223C0-E5A3-9811-7DF2-933E04D688B3}"/>
                    </a:ext>
                  </a:extLst>
                </p14:cNvPr>
                <p14:cNvContentPartPr/>
                <p14:nvPr/>
              </p14:nvContentPartPr>
              <p14:xfrm>
                <a:off x="11214132" y="959473"/>
                <a:ext cx="78840" cy="244080"/>
              </p14:xfrm>
            </p:contentPart>
          </mc:Choice>
          <mc:Fallback xmlns="">
            <p:pic>
              <p:nvPicPr>
                <p:cNvPr id="456" name="Entrada de lápiz 455">
                  <a:extLst>
                    <a:ext uri="{FF2B5EF4-FFF2-40B4-BE49-F238E27FC236}">
                      <a16:creationId xmlns:a16="http://schemas.microsoft.com/office/drawing/2014/main" id="{2E7223C0-E5A3-9811-7DF2-933E04D688B3}"/>
                    </a:ext>
                  </a:extLst>
                </p:cNvPr>
                <p:cNvPicPr/>
                <p:nvPr/>
              </p:nvPicPr>
              <p:blipFill>
                <a:blip r:embed="rId681"/>
                <a:stretch>
                  <a:fillRect/>
                </a:stretch>
              </p:blipFill>
              <p:spPr>
                <a:xfrm>
                  <a:off x="11206572" y="951913"/>
                  <a:ext cx="93600" cy="259200"/>
                </a:xfrm>
                <a:prstGeom prst="rect">
                  <a:avLst/>
                </a:prstGeom>
              </p:spPr>
            </p:pic>
          </mc:Fallback>
        </mc:AlternateContent>
        <mc:AlternateContent xmlns:mc="http://schemas.openxmlformats.org/markup-compatibility/2006" xmlns:p14="http://schemas.microsoft.com/office/powerpoint/2010/main">
          <mc:Choice Requires="p14">
            <p:contentPart p14:bwMode="auto" r:id="rId682">
              <p14:nvContentPartPr>
                <p14:cNvPr id="457" name="Entrada de lápiz 456">
                  <a:extLst>
                    <a:ext uri="{FF2B5EF4-FFF2-40B4-BE49-F238E27FC236}">
                      <a16:creationId xmlns:a16="http://schemas.microsoft.com/office/drawing/2014/main" id="{678A6774-1092-6DD5-E7D5-0D8AE6C6EE33}"/>
                    </a:ext>
                  </a:extLst>
                </p14:cNvPr>
                <p14:cNvContentPartPr/>
                <p14:nvPr/>
              </p14:nvContentPartPr>
              <p14:xfrm>
                <a:off x="11166252" y="994753"/>
                <a:ext cx="212760" cy="103320"/>
              </p14:xfrm>
            </p:contentPart>
          </mc:Choice>
          <mc:Fallback xmlns="">
            <p:pic>
              <p:nvPicPr>
                <p:cNvPr id="457" name="Entrada de lápiz 456">
                  <a:extLst>
                    <a:ext uri="{FF2B5EF4-FFF2-40B4-BE49-F238E27FC236}">
                      <a16:creationId xmlns:a16="http://schemas.microsoft.com/office/drawing/2014/main" id="{678A6774-1092-6DD5-E7D5-0D8AE6C6EE33}"/>
                    </a:ext>
                  </a:extLst>
                </p:cNvPr>
                <p:cNvPicPr/>
                <p:nvPr/>
              </p:nvPicPr>
              <p:blipFill>
                <a:blip r:embed="rId683"/>
                <a:stretch>
                  <a:fillRect/>
                </a:stretch>
              </p:blipFill>
              <p:spPr>
                <a:xfrm>
                  <a:off x="11158692" y="987193"/>
                  <a:ext cx="227880" cy="118440"/>
                </a:xfrm>
                <a:prstGeom prst="rect">
                  <a:avLst/>
                </a:prstGeom>
              </p:spPr>
            </p:pic>
          </mc:Fallback>
        </mc:AlternateContent>
        <mc:AlternateContent xmlns:mc="http://schemas.openxmlformats.org/markup-compatibility/2006" xmlns:p14="http://schemas.microsoft.com/office/powerpoint/2010/main">
          <mc:Choice Requires="p14">
            <p:contentPart p14:bwMode="auto" r:id="rId684">
              <p14:nvContentPartPr>
                <p14:cNvPr id="458" name="Entrada de lápiz 457">
                  <a:extLst>
                    <a:ext uri="{FF2B5EF4-FFF2-40B4-BE49-F238E27FC236}">
                      <a16:creationId xmlns:a16="http://schemas.microsoft.com/office/drawing/2014/main" id="{FCFECF73-146D-CA33-C7A0-9F0C4B85C6BE}"/>
                    </a:ext>
                  </a:extLst>
                </p14:cNvPr>
                <p14:cNvContentPartPr/>
                <p14:nvPr/>
              </p14:nvContentPartPr>
              <p14:xfrm>
                <a:off x="11216292" y="955153"/>
                <a:ext cx="119880" cy="303120"/>
              </p14:xfrm>
            </p:contentPart>
          </mc:Choice>
          <mc:Fallback xmlns="">
            <p:pic>
              <p:nvPicPr>
                <p:cNvPr id="458" name="Entrada de lápiz 457">
                  <a:extLst>
                    <a:ext uri="{FF2B5EF4-FFF2-40B4-BE49-F238E27FC236}">
                      <a16:creationId xmlns:a16="http://schemas.microsoft.com/office/drawing/2014/main" id="{FCFECF73-146D-CA33-C7A0-9F0C4B85C6BE}"/>
                    </a:ext>
                  </a:extLst>
                </p:cNvPr>
                <p:cNvPicPr/>
                <p:nvPr/>
              </p:nvPicPr>
              <p:blipFill>
                <a:blip r:embed="rId685"/>
                <a:stretch>
                  <a:fillRect/>
                </a:stretch>
              </p:blipFill>
              <p:spPr>
                <a:xfrm>
                  <a:off x="11209092" y="947593"/>
                  <a:ext cx="134640" cy="318240"/>
                </a:xfrm>
                <a:prstGeom prst="rect">
                  <a:avLst/>
                </a:prstGeom>
              </p:spPr>
            </p:pic>
          </mc:Fallback>
        </mc:AlternateContent>
        <mc:AlternateContent xmlns:mc="http://schemas.openxmlformats.org/markup-compatibility/2006" xmlns:p14="http://schemas.microsoft.com/office/powerpoint/2010/main">
          <mc:Choice Requires="p14">
            <p:contentPart p14:bwMode="auto" r:id="rId686">
              <p14:nvContentPartPr>
                <p14:cNvPr id="459" name="Entrada de lápiz 458">
                  <a:extLst>
                    <a:ext uri="{FF2B5EF4-FFF2-40B4-BE49-F238E27FC236}">
                      <a16:creationId xmlns:a16="http://schemas.microsoft.com/office/drawing/2014/main" id="{ADE93127-D492-73EE-D9B7-EB88168187E2}"/>
                    </a:ext>
                  </a:extLst>
                </p14:cNvPr>
                <p14:cNvContentPartPr/>
                <p14:nvPr/>
              </p14:nvContentPartPr>
              <p14:xfrm>
                <a:off x="11521212" y="1101313"/>
                <a:ext cx="123840" cy="12240"/>
              </p14:xfrm>
            </p:contentPart>
          </mc:Choice>
          <mc:Fallback xmlns="">
            <p:pic>
              <p:nvPicPr>
                <p:cNvPr id="459" name="Entrada de lápiz 458">
                  <a:extLst>
                    <a:ext uri="{FF2B5EF4-FFF2-40B4-BE49-F238E27FC236}">
                      <a16:creationId xmlns:a16="http://schemas.microsoft.com/office/drawing/2014/main" id="{ADE93127-D492-73EE-D9B7-EB88168187E2}"/>
                    </a:ext>
                  </a:extLst>
                </p:cNvPr>
                <p:cNvPicPr/>
                <p:nvPr/>
              </p:nvPicPr>
              <p:blipFill>
                <a:blip r:embed="rId687"/>
                <a:stretch>
                  <a:fillRect/>
                </a:stretch>
              </p:blipFill>
              <p:spPr>
                <a:xfrm>
                  <a:off x="11513652" y="1094113"/>
                  <a:ext cx="138960" cy="27360"/>
                </a:xfrm>
                <a:prstGeom prst="rect">
                  <a:avLst/>
                </a:prstGeom>
              </p:spPr>
            </p:pic>
          </mc:Fallback>
        </mc:AlternateContent>
        <mc:AlternateContent xmlns:mc="http://schemas.openxmlformats.org/markup-compatibility/2006" xmlns:p14="http://schemas.microsoft.com/office/powerpoint/2010/main">
          <mc:Choice Requires="p14">
            <p:contentPart p14:bwMode="auto" r:id="rId688">
              <p14:nvContentPartPr>
                <p14:cNvPr id="460" name="Entrada de lápiz 459">
                  <a:extLst>
                    <a:ext uri="{FF2B5EF4-FFF2-40B4-BE49-F238E27FC236}">
                      <a16:creationId xmlns:a16="http://schemas.microsoft.com/office/drawing/2014/main" id="{CD24E9BA-759F-97D3-8362-2590668209BD}"/>
                    </a:ext>
                  </a:extLst>
                </p14:cNvPr>
                <p14:cNvContentPartPr/>
                <p14:nvPr/>
              </p14:nvContentPartPr>
              <p14:xfrm>
                <a:off x="11495652" y="1197433"/>
                <a:ext cx="179640" cy="5400"/>
              </p14:xfrm>
            </p:contentPart>
          </mc:Choice>
          <mc:Fallback xmlns="">
            <p:pic>
              <p:nvPicPr>
                <p:cNvPr id="460" name="Entrada de lápiz 459">
                  <a:extLst>
                    <a:ext uri="{FF2B5EF4-FFF2-40B4-BE49-F238E27FC236}">
                      <a16:creationId xmlns:a16="http://schemas.microsoft.com/office/drawing/2014/main" id="{CD24E9BA-759F-97D3-8362-2590668209BD}"/>
                    </a:ext>
                  </a:extLst>
                </p:cNvPr>
                <p:cNvPicPr/>
                <p:nvPr/>
              </p:nvPicPr>
              <p:blipFill>
                <a:blip r:embed="rId689"/>
                <a:stretch>
                  <a:fillRect/>
                </a:stretch>
              </p:blipFill>
              <p:spPr>
                <a:xfrm>
                  <a:off x="11488092" y="1189873"/>
                  <a:ext cx="194760" cy="20520"/>
                </a:xfrm>
                <a:prstGeom prst="rect">
                  <a:avLst/>
                </a:prstGeom>
              </p:spPr>
            </p:pic>
          </mc:Fallback>
        </mc:AlternateContent>
        <mc:AlternateContent xmlns:mc="http://schemas.openxmlformats.org/markup-compatibility/2006" xmlns:p14="http://schemas.microsoft.com/office/powerpoint/2010/main">
          <mc:Choice Requires="p14">
            <p:contentPart p14:bwMode="auto" r:id="rId690">
              <p14:nvContentPartPr>
                <p14:cNvPr id="461" name="Entrada de lápiz 460">
                  <a:extLst>
                    <a:ext uri="{FF2B5EF4-FFF2-40B4-BE49-F238E27FC236}">
                      <a16:creationId xmlns:a16="http://schemas.microsoft.com/office/drawing/2014/main" id="{23F32829-5D94-99F0-C938-AA99CAA5F9DC}"/>
                    </a:ext>
                  </a:extLst>
                </p14:cNvPr>
                <p14:cNvContentPartPr/>
                <p14:nvPr/>
              </p14:nvContentPartPr>
              <p14:xfrm>
                <a:off x="11736852" y="878833"/>
                <a:ext cx="355680" cy="502200"/>
              </p14:xfrm>
            </p:contentPart>
          </mc:Choice>
          <mc:Fallback xmlns="">
            <p:pic>
              <p:nvPicPr>
                <p:cNvPr id="461" name="Entrada de lápiz 460">
                  <a:extLst>
                    <a:ext uri="{FF2B5EF4-FFF2-40B4-BE49-F238E27FC236}">
                      <a16:creationId xmlns:a16="http://schemas.microsoft.com/office/drawing/2014/main" id="{23F32829-5D94-99F0-C938-AA99CAA5F9DC}"/>
                    </a:ext>
                  </a:extLst>
                </p:cNvPr>
                <p:cNvPicPr/>
                <p:nvPr/>
              </p:nvPicPr>
              <p:blipFill>
                <a:blip r:embed="rId691"/>
                <a:stretch>
                  <a:fillRect/>
                </a:stretch>
              </p:blipFill>
              <p:spPr>
                <a:xfrm>
                  <a:off x="11729292" y="871273"/>
                  <a:ext cx="370440" cy="517320"/>
                </a:xfrm>
                <a:prstGeom prst="rect">
                  <a:avLst/>
                </a:prstGeom>
              </p:spPr>
            </p:pic>
          </mc:Fallback>
        </mc:AlternateContent>
      </p:grpSp>
      <p:grpSp>
        <p:nvGrpSpPr>
          <p:cNvPr id="470" name="Grupo 469">
            <a:extLst>
              <a:ext uri="{FF2B5EF4-FFF2-40B4-BE49-F238E27FC236}">
                <a16:creationId xmlns:a16="http://schemas.microsoft.com/office/drawing/2014/main" id="{2631F7DC-C5F4-5CE8-020A-844764DC65D5}"/>
              </a:ext>
            </a:extLst>
          </p:cNvPr>
          <p:cNvGrpSpPr/>
          <p:nvPr/>
        </p:nvGrpSpPr>
        <p:grpSpPr>
          <a:xfrm>
            <a:off x="11718132" y="399313"/>
            <a:ext cx="666360" cy="329760"/>
            <a:chOff x="11718132" y="399313"/>
            <a:chExt cx="666360" cy="329760"/>
          </a:xfrm>
        </p:grpSpPr>
        <mc:AlternateContent xmlns:mc="http://schemas.openxmlformats.org/markup-compatibility/2006" xmlns:p14="http://schemas.microsoft.com/office/powerpoint/2010/main">
          <mc:Choice Requires="p14">
            <p:contentPart p14:bwMode="auto" r:id="rId692">
              <p14:nvContentPartPr>
                <p14:cNvPr id="463" name="Entrada de lápiz 462">
                  <a:extLst>
                    <a:ext uri="{FF2B5EF4-FFF2-40B4-BE49-F238E27FC236}">
                      <a16:creationId xmlns:a16="http://schemas.microsoft.com/office/drawing/2014/main" id="{A15F5F9D-074B-5AD8-B1E1-DDEDE3842DE3}"/>
                    </a:ext>
                  </a:extLst>
                </p14:cNvPr>
                <p14:cNvContentPartPr/>
                <p14:nvPr/>
              </p14:nvContentPartPr>
              <p14:xfrm>
                <a:off x="11718132" y="446473"/>
                <a:ext cx="88560" cy="282600"/>
              </p14:xfrm>
            </p:contentPart>
          </mc:Choice>
          <mc:Fallback xmlns="">
            <p:pic>
              <p:nvPicPr>
                <p:cNvPr id="463" name="Entrada de lápiz 462">
                  <a:extLst>
                    <a:ext uri="{FF2B5EF4-FFF2-40B4-BE49-F238E27FC236}">
                      <a16:creationId xmlns:a16="http://schemas.microsoft.com/office/drawing/2014/main" id="{A15F5F9D-074B-5AD8-B1E1-DDEDE3842DE3}"/>
                    </a:ext>
                  </a:extLst>
                </p:cNvPr>
                <p:cNvPicPr/>
                <p:nvPr/>
              </p:nvPicPr>
              <p:blipFill>
                <a:blip r:embed="rId693"/>
                <a:stretch>
                  <a:fillRect/>
                </a:stretch>
              </p:blipFill>
              <p:spPr>
                <a:xfrm>
                  <a:off x="11710572" y="438913"/>
                  <a:ext cx="103680" cy="297360"/>
                </a:xfrm>
                <a:prstGeom prst="rect">
                  <a:avLst/>
                </a:prstGeom>
              </p:spPr>
            </p:pic>
          </mc:Fallback>
        </mc:AlternateContent>
        <mc:AlternateContent xmlns:mc="http://schemas.openxmlformats.org/markup-compatibility/2006" xmlns:p14="http://schemas.microsoft.com/office/powerpoint/2010/main">
          <mc:Choice Requires="p14">
            <p:contentPart p14:bwMode="auto" r:id="rId694">
              <p14:nvContentPartPr>
                <p14:cNvPr id="464" name="Entrada de lápiz 463">
                  <a:extLst>
                    <a:ext uri="{FF2B5EF4-FFF2-40B4-BE49-F238E27FC236}">
                      <a16:creationId xmlns:a16="http://schemas.microsoft.com/office/drawing/2014/main" id="{9270416B-7199-A24D-641B-BBE59CAF1270}"/>
                    </a:ext>
                  </a:extLst>
                </p14:cNvPr>
                <p14:cNvContentPartPr/>
                <p14:nvPr/>
              </p14:nvContentPartPr>
              <p14:xfrm>
                <a:off x="11862852" y="436753"/>
                <a:ext cx="55080" cy="230400"/>
              </p14:xfrm>
            </p:contentPart>
          </mc:Choice>
          <mc:Fallback xmlns="">
            <p:pic>
              <p:nvPicPr>
                <p:cNvPr id="464" name="Entrada de lápiz 463">
                  <a:extLst>
                    <a:ext uri="{FF2B5EF4-FFF2-40B4-BE49-F238E27FC236}">
                      <a16:creationId xmlns:a16="http://schemas.microsoft.com/office/drawing/2014/main" id="{9270416B-7199-A24D-641B-BBE59CAF1270}"/>
                    </a:ext>
                  </a:extLst>
                </p:cNvPr>
                <p:cNvPicPr/>
                <p:nvPr/>
              </p:nvPicPr>
              <p:blipFill>
                <a:blip r:embed="rId695"/>
                <a:stretch>
                  <a:fillRect/>
                </a:stretch>
              </p:blipFill>
              <p:spPr>
                <a:xfrm>
                  <a:off x="11855292" y="429553"/>
                  <a:ext cx="69840" cy="245520"/>
                </a:xfrm>
                <a:prstGeom prst="rect">
                  <a:avLst/>
                </a:prstGeom>
              </p:spPr>
            </p:pic>
          </mc:Fallback>
        </mc:AlternateContent>
        <mc:AlternateContent xmlns:mc="http://schemas.openxmlformats.org/markup-compatibility/2006" xmlns:p14="http://schemas.microsoft.com/office/powerpoint/2010/main">
          <mc:Choice Requires="p14">
            <p:contentPart p14:bwMode="auto" r:id="rId696">
              <p14:nvContentPartPr>
                <p14:cNvPr id="465" name="Entrada de lápiz 464">
                  <a:extLst>
                    <a:ext uri="{FF2B5EF4-FFF2-40B4-BE49-F238E27FC236}">
                      <a16:creationId xmlns:a16="http://schemas.microsoft.com/office/drawing/2014/main" id="{36239C68-F996-BC6A-2C42-80A675CF5DCA}"/>
                    </a:ext>
                  </a:extLst>
                </p14:cNvPr>
                <p14:cNvContentPartPr/>
                <p14:nvPr/>
              </p14:nvContentPartPr>
              <p14:xfrm>
                <a:off x="11935572" y="489673"/>
                <a:ext cx="91080" cy="159120"/>
              </p14:xfrm>
            </p:contentPart>
          </mc:Choice>
          <mc:Fallback xmlns="">
            <p:pic>
              <p:nvPicPr>
                <p:cNvPr id="465" name="Entrada de lápiz 464">
                  <a:extLst>
                    <a:ext uri="{FF2B5EF4-FFF2-40B4-BE49-F238E27FC236}">
                      <a16:creationId xmlns:a16="http://schemas.microsoft.com/office/drawing/2014/main" id="{36239C68-F996-BC6A-2C42-80A675CF5DCA}"/>
                    </a:ext>
                  </a:extLst>
                </p:cNvPr>
                <p:cNvPicPr/>
                <p:nvPr/>
              </p:nvPicPr>
              <p:blipFill>
                <a:blip r:embed="rId697"/>
                <a:stretch>
                  <a:fillRect/>
                </a:stretch>
              </p:blipFill>
              <p:spPr>
                <a:xfrm>
                  <a:off x="11928012" y="482113"/>
                  <a:ext cx="106200" cy="174240"/>
                </a:xfrm>
                <a:prstGeom prst="rect">
                  <a:avLst/>
                </a:prstGeom>
              </p:spPr>
            </p:pic>
          </mc:Fallback>
        </mc:AlternateContent>
        <mc:AlternateContent xmlns:mc="http://schemas.openxmlformats.org/markup-compatibility/2006" xmlns:p14="http://schemas.microsoft.com/office/powerpoint/2010/main">
          <mc:Choice Requires="p14">
            <p:contentPart p14:bwMode="auto" r:id="rId698">
              <p14:nvContentPartPr>
                <p14:cNvPr id="466" name="Entrada de lápiz 465">
                  <a:extLst>
                    <a:ext uri="{FF2B5EF4-FFF2-40B4-BE49-F238E27FC236}">
                      <a16:creationId xmlns:a16="http://schemas.microsoft.com/office/drawing/2014/main" id="{46DA06E8-235A-52D2-68EE-365BFCEA8538}"/>
                    </a:ext>
                  </a:extLst>
                </p14:cNvPr>
                <p14:cNvContentPartPr/>
                <p14:nvPr/>
              </p14:nvContentPartPr>
              <p14:xfrm>
                <a:off x="11951052" y="500473"/>
                <a:ext cx="102600" cy="131040"/>
              </p14:xfrm>
            </p:contentPart>
          </mc:Choice>
          <mc:Fallback xmlns="">
            <p:pic>
              <p:nvPicPr>
                <p:cNvPr id="466" name="Entrada de lápiz 465">
                  <a:extLst>
                    <a:ext uri="{FF2B5EF4-FFF2-40B4-BE49-F238E27FC236}">
                      <a16:creationId xmlns:a16="http://schemas.microsoft.com/office/drawing/2014/main" id="{46DA06E8-235A-52D2-68EE-365BFCEA8538}"/>
                    </a:ext>
                  </a:extLst>
                </p:cNvPr>
                <p:cNvPicPr/>
                <p:nvPr/>
              </p:nvPicPr>
              <p:blipFill>
                <a:blip r:embed="rId699"/>
                <a:stretch>
                  <a:fillRect/>
                </a:stretch>
              </p:blipFill>
              <p:spPr>
                <a:xfrm>
                  <a:off x="11943492" y="492913"/>
                  <a:ext cx="11772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700">
              <p14:nvContentPartPr>
                <p14:cNvPr id="467" name="Entrada de lápiz 466">
                  <a:extLst>
                    <a:ext uri="{FF2B5EF4-FFF2-40B4-BE49-F238E27FC236}">
                      <a16:creationId xmlns:a16="http://schemas.microsoft.com/office/drawing/2014/main" id="{C3530544-A1B7-4736-C4F1-ABD4FF6E2261}"/>
                    </a:ext>
                  </a:extLst>
                </p14:cNvPr>
                <p14:cNvContentPartPr/>
                <p14:nvPr/>
              </p14:nvContentPartPr>
              <p14:xfrm>
                <a:off x="12048612" y="447913"/>
                <a:ext cx="85320" cy="109440"/>
              </p14:xfrm>
            </p:contentPart>
          </mc:Choice>
          <mc:Fallback xmlns="">
            <p:pic>
              <p:nvPicPr>
                <p:cNvPr id="467" name="Entrada de lápiz 466">
                  <a:extLst>
                    <a:ext uri="{FF2B5EF4-FFF2-40B4-BE49-F238E27FC236}">
                      <a16:creationId xmlns:a16="http://schemas.microsoft.com/office/drawing/2014/main" id="{C3530544-A1B7-4736-C4F1-ABD4FF6E2261}"/>
                    </a:ext>
                  </a:extLst>
                </p:cNvPr>
                <p:cNvPicPr/>
                <p:nvPr/>
              </p:nvPicPr>
              <p:blipFill>
                <a:blip r:embed="rId701"/>
                <a:stretch>
                  <a:fillRect/>
                </a:stretch>
              </p:blipFill>
              <p:spPr>
                <a:xfrm>
                  <a:off x="12041052" y="440353"/>
                  <a:ext cx="10044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702">
              <p14:nvContentPartPr>
                <p14:cNvPr id="468" name="Entrada de lápiz 467">
                  <a:extLst>
                    <a:ext uri="{FF2B5EF4-FFF2-40B4-BE49-F238E27FC236}">
                      <a16:creationId xmlns:a16="http://schemas.microsoft.com/office/drawing/2014/main" id="{ED69BFEA-6945-0592-E28B-59689127C783}"/>
                    </a:ext>
                  </a:extLst>
                </p14:cNvPr>
                <p14:cNvContentPartPr/>
                <p14:nvPr/>
              </p14:nvContentPartPr>
              <p14:xfrm>
                <a:off x="12128892" y="506233"/>
                <a:ext cx="79200" cy="111600"/>
              </p14:xfrm>
            </p:contentPart>
          </mc:Choice>
          <mc:Fallback xmlns="">
            <p:pic>
              <p:nvPicPr>
                <p:cNvPr id="468" name="Entrada de lápiz 467">
                  <a:extLst>
                    <a:ext uri="{FF2B5EF4-FFF2-40B4-BE49-F238E27FC236}">
                      <a16:creationId xmlns:a16="http://schemas.microsoft.com/office/drawing/2014/main" id="{ED69BFEA-6945-0592-E28B-59689127C783}"/>
                    </a:ext>
                  </a:extLst>
                </p:cNvPr>
                <p:cNvPicPr/>
                <p:nvPr/>
              </p:nvPicPr>
              <p:blipFill>
                <a:blip r:embed="rId703"/>
                <a:stretch>
                  <a:fillRect/>
                </a:stretch>
              </p:blipFill>
              <p:spPr>
                <a:xfrm>
                  <a:off x="12121332" y="498673"/>
                  <a:ext cx="9432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704">
              <p14:nvContentPartPr>
                <p14:cNvPr id="469" name="Entrada de lápiz 468">
                  <a:extLst>
                    <a:ext uri="{FF2B5EF4-FFF2-40B4-BE49-F238E27FC236}">
                      <a16:creationId xmlns:a16="http://schemas.microsoft.com/office/drawing/2014/main" id="{2C1EB27A-BD44-28E9-6EA4-EDC07AC9B820}"/>
                    </a:ext>
                  </a:extLst>
                </p14:cNvPr>
                <p14:cNvContentPartPr/>
                <p14:nvPr/>
              </p14:nvContentPartPr>
              <p14:xfrm>
                <a:off x="12252012" y="399313"/>
                <a:ext cx="132480" cy="172440"/>
              </p14:xfrm>
            </p:contentPart>
          </mc:Choice>
          <mc:Fallback xmlns="">
            <p:pic>
              <p:nvPicPr>
                <p:cNvPr id="469" name="Entrada de lápiz 468">
                  <a:extLst>
                    <a:ext uri="{FF2B5EF4-FFF2-40B4-BE49-F238E27FC236}">
                      <a16:creationId xmlns:a16="http://schemas.microsoft.com/office/drawing/2014/main" id="{2C1EB27A-BD44-28E9-6EA4-EDC07AC9B820}"/>
                    </a:ext>
                  </a:extLst>
                </p:cNvPr>
                <p:cNvPicPr/>
                <p:nvPr/>
              </p:nvPicPr>
              <p:blipFill>
                <a:blip r:embed="rId705"/>
                <a:stretch>
                  <a:fillRect/>
                </a:stretch>
              </p:blipFill>
              <p:spPr>
                <a:xfrm>
                  <a:off x="12244452" y="391753"/>
                  <a:ext cx="147600" cy="1875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06">
            <p14:nvContentPartPr>
              <p14:cNvPr id="473" name="Entrada de lápiz 472">
                <a:extLst>
                  <a:ext uri="{FF2B5EF4-FFF2-40B4-BE49-F238E27FC236}">
                    <a16:creationId xmlns:a16="http://schemas.microsoft.com/office/drawing/2014/main" id="{CA6169E1-0491-8667-0FAA-1E62DCF18DE8}"/>
                  </a:ext>
                </a:extLst>
              </p14:cNvPr>
              <p14:cNvContentPartPr/>
              <p14:nvPr/>
            </p14:nvContentPartPr>
            <p14:xfrm>
              <a:off x="7305972" y="4270393"/>
              <a:ext cx="1519560" cy="398880"/>
            </p14:xfrm>
          </p:contentPart>
        </mc:Choice>
        <mc:Fallback xmlns="">
          <p:pic>
            <p:nvPicPr>
              <p:cNvPr id="473" name="Entrada de lápiz 472">
                <a:extLst>
                  <a:ext uri="{FF2B5EF4-FFF2-40B4-BE49-F238E27FC236}">
                    <a16:creationId xmlns:a16="http://schemas.microsoft.com/office/drawing/2014/main" id="{CA6169E1-0491-8667-0FAA-1E62DCF18DE8}"/>
                  </a:ext>
                </a:extLst>
              </p:cNvPr>
              <p:cNvPicPr/>
              <p:nvPr/>
            </p:nvPicPr>
            <p:blipFill>
              <a:blip r:embed="rId707"/>
              <a:stretch>
                <a:fillRect/>
              </a:stretch>
            </p:blipFill>
            <p:spPr>
              <a:xfrm>
                <a:off x="7298412" y="4262833"/>
                <a:ext cx="1534680" cy="414000"/>
              </a:xfrm>
              <a:prstGeom prst="rect">
                <a:avLst/>
              </a:prstGeom>
            </p:spPr>
          </p:pic>
        </mc:Fallback>
      </mc:AlternateContent>
      <p:grpSp>
        <p:nvGrpSpPr>
          <p:cNvPr id="477" name="Grupo 476">
            <a:extLst>
              <a:ext uri="{FF2B5EF4-FFF2-40B4-BE49-F238E27FC236}">
                <a16:creationId xmlns:a16="http://schemas.microsoft.com/office/drawing/2014/main" id="{1BF6ECC5-0DA6-D30B-DE4A-1FDCD0CF41D9}"/>
              </a:ext>
            </a:extLst>
          </p:cNvPr>
          <p:cNvGrpSpPr/>
          <p:nvPr/>
        </p:nvGrpSpPr>
        <p:grpSpPr>
          <a:xfrm>
            <a:off x="7171692" y="4825873"/>
            <a:ext cx="593280" cy="207720"/>
            <a:chOff x="7171692" y="4825873"/>
            <a:chExt cx="593280" cy="207720"/>
          </a:xfrm>
        </p:grpSpPr>
        <mc:AlternateContent xmlns:mc="http://schemas.openxmlformats.org/markup-compatibility/2006" xmlns:p14="http://schemas.microsoft.com/office/powerpoint/2010/main">
          <mc:Choice Requires="p14">
            <p:contentPart p14:bwMode="auto" r:id="rId708">
              <p14:nvContentPartPr>
                <p14:cNvPr id="471" name="Entrada de lápiz 470">
                  <a:extLst>
                    <a:ext uri="{FF2B5EF4-FFF2-40B4-BE49-F238E27FC236}">
                      <a16:creationId xmlns:a16="http://schemas.microsoft.com/office/drawing/2014/main" id="{45CDB95A-FFD9-80D8-12FD-76928302C7D3}"/>
                    </a:ext>
                  </a:extLst>
                </p14:cNvPr>
                <p14:cNvContentPartPr/>
                <p14:nvPr/>
              </p14:nvContentPartPr>
              <p14:xfrm>
                <a:off x="7171692" y="4879153"/>
                <a:ext cx="96840" cy="28080"/>
              </p14:xfrm>
            </p:contentPart>
          </mc:Choice>
          <mc:Fallback xmlns="">
            <p:pic>
              <p:nvPicPr>
                <p:cNvPr id="471" name="Entrada de lápiz 470">
                  <a:extLst>
                    <a:ext uri="{FF2B5EF4-FFF2-40B4-BE49-F238E27FC236}">
                      <a16:creationId xmlns:a16="http://schemas.microsoft.com/office/drawing/2014/main" id="{45CDB95A-FFD9-80D8-12FD-76928302C7D3}"/>
                    </a:ext>
                  </a:extLst>
                </p:cNvPr>
                <p:cNvPicPr/>
                <p:nvPr/>
              </p:nvPicPr>
              <p:blipFill>
                <a:blip r:embed="rId709"/>
                <a:stretch>
                  <a:fillRect/>
                </a:stretch>
              </p:blipFill>
              <p:spPr>
                <a:xfrm>
                  <a:off x="7164132" y="4871593"/>
                  <a:ext cx="111960" cy="42840"/>
                </a:xfrm>
                <a:prstGeom prst="rect">
                  <a:avLst/>
                </a:prstGeom>
              </p:spPr>
            </p:pic>
          </mc:Fallback>
        </mc:AlternateContent>
        <mc:AlternateContent xmlns:mc="http://schemas.openxmlformats.org/markup-compatibility/2006" xmlns:p14="http://schemas.microsoft.com/office/powerpoint/2010/main">
          <mc:Choice Requires="p14">
            <p:contentPart p14:bwMode="auto" r:id="rId710">
              <p14:nvContentPartPr>
                <p14:cNvPr id="472" name="Entrada de lápiz 471">
                  <a:extLst>
                    <a:ext uri="{FF2B5EF4-FFF2-40B4-BE49-F238E27FC236}">
                      <a16:creationId xmlns:a16="http://schemas.microsoft.com/office/drawing/2014/main" id="{A6C86DC1-49BD-E90E-D958-0CA9372AB7AD}"/>
                    </a:ext>
                  </a:extLst>
                </p14:cNvPr>
                <p14:cNvContentPartPr/>
                <p14:nvPr/>
              </p14:nvContentPartPr>
              <p14:xfrm>
                <a:off x="7189692" y="4976713"/>
                <a:ext cx="108360" cy="31680"/>
              </p14:xfrm>
            </p:contentPart>
          </mc:Choice>
          <mc:Fallback xmlns="">
            <p:pic>
              <p:nvPicPr>
                <p:cNvPr id="472" name="Entrada de lápiz 471">
                  <a:extLst>
                    <a:ext uri="{FF2B5EF4-FFF2-40B4-BE49-F238E27FC236}">
                      <a16:creationId xmlns:a16="http://schemas.microsoft.com/office/drawing/2014/main" id="{A6C86DC1-49BD-E90E-D958-0CA9372AB7AD}"/>
                    </a:ext>
                  </a:extLst>
                </p:cNvPr>
                <p:cNvPicPr/>
                <p:nvPr/>
              </p:nvPicPr>
              <p:blipFill>
                <a:blip r:embed="rId711"/>
                <a:stretch>
                  <a:fillRect/>
                </a:stretch>
              </p:blipFill>
              <p:spPr>
                <a:xfrm>
                  <a:off x="7182132" y="4969153"/>
                  <a:ext cx="123120" cy="46800"/>
                </a:xfrm>
                <a:prstGeom prst="rect">
                  <a:avLst/>
                </a:prstGeom>
              </p:spPr>
            </p:pic>
          </mc:Fallback>
        </mc:AlternateContent>
        <mc:AlternateContent xmlns:mc="http://schemas.openxmlformats.org/markup-compatibility/2006" xmlns:p14="http://schemas.microsoft.com/office/powerpoint/2010/main">
          <mc:Choice Requires="p14">
            <p:contentPart p14:bwMode="auto" r:id="rId712">
              <p14:nvContentPartPr>
                <p14:cNvPr id="475" name="Entrada de lápiz 474">
                  <a:extLst>
                    <a:ext uri="{FF2B5EF4-FFF2-40B4-BE49-F238E27FC236}">
                      <a16:creationId xmlns:a16="http://schemas.microsoft.com/office/drawing/2014/main" id="{32D3C4D2-A13E-9228-160D-92B506A41F32}"/>
                    </a:ext>
                  </a:extLst>
                </p14:cNvPr>
                <p14:cNvContentPartPr/>
                <p14:nvPr/>
              </p14:nvContentPartPr>
              <p14:xfrm>
                <a:off x="7444932" y="4825873"/>
                <a:ext cx="76320" cy="207720"/>
              </p14:xfrm>
            </p:contentPart>
          </mc:Choice>
          <mc:Fallback xmlns="">
            <p:pic>
              <p:nvPicPr>
                <p:cNvPr id="475" name="Entrada de lápiz 474">
                  <a:extLst>
                    <a:ext uri="{FF2B5EF4-FFF2-40B4-BE49-F238E27FC236}">
                      <a16:creationId xmlns:a16="http://schemas.microsoft.com/office/drawing/2014/main" id="{32D3C4D2-A13E-9228-160D-92B506A41F32}"/>
                    </a:ext>
                  </a:extLst>
                </p:cNvPr>
                <p:cNvPicPr/>
                <p:nvPr/>
              </p:nvPicPr>
              <p:blipFill>
                <a:blip r:embed="rId713"/>
                <a:stretch>
                  <a:fillRect/>
                </a:stretch>
              </p:blipFill>
              <p:spPr>
                <a:xfrm>
                  <a:off x="7437372" y="4818673"/>
                  <a:ext cx="91440" cy="222480"/>
                </a:xfrm>
                <a:prstGeom prst="rect">
                  <a:avLst/>
                </a:prstGeom>
              </p:spPr>
            </p:pic>
          </mc:Fallback>
        </mc:AlternateContent>
        <mc:AlternateContent xmlns:mc="http://schemas.openxmlformats.org/markup-compatibility/2006" xmlns:p14="http://schemas.microsoft.com/office/powerpoint/2010/main">
          <mc:Choice Requires="p14">
            <p:contentPart p14:bwMode="auto" r:id="rId714">
              <p14:nvContentPartPr>
                <p14:cNvPr id="476" name="Entrada de lápiz 475">
                  <a:extLst>
                    <a:ext uri="{FF2B5EF4-FFF2-40B4-BE49-F238E27FC236}">
                      <a16:creationId xmlns:a16="http://schemas.microsoft.com/office/drawing/2014/main" id="{BE2B39A1-38E7-F7F7-D67B-535746570CF0}"/>
                    </a:ext>
                  </a:extLst>
                </p14:cNvPr>
                <p14:cNvContentPartPr/>
                <p14:nvPr/>
              </p14:nvContentPartPr>
              <p14:xfrm>
                <a:off x="7634292" y="4926673"/>
                <a:ext cx="130680" cy="14040"/>
              </p14:xfrm>
            </p:contentPart>
          </mc:Choice>
          <mc:Fallback xmlns="">
            <p:pic>
              <p:nvPicPr>
                <p:cNvPr id="476" name="Entrada de lápiz 475">
                  <a:extLst>
                    <a:ext uri="{FF2B5EF4-FFF2-40B4-BE49-F238E27FC236}">
                      <a16:creationId xmlns:a16="http://schemas.microsoft.com/office/drawing/2014/main" id="{BE2B39A1-38E7-F7F7-D67B-535746570CF0}"/>
                    </a:ext>
                  </a:extLst>
                </p:cNvPr>
                <p:cNvPicPr/>
                <p:nvPr/>
              </p:nvPicPr>
              <p:blipFill>
                <a:blip r:embed="rId715"/>
                <a:stretch>
                  <a:fillRect/>
                </a:stretch>
              </p:blipFill>
              <p:spPr>
                <a:xfrm>
                  <a:off x="7626732" y="4919113"/>
                  <a:ext cx="145800" cy="29160"/>
                </a:xfrm>
                <a:prstGeom prst="rect">
                  <a:avLst/>
                </a:prstGeom>
              </p:spPr>
            </p:pic>
          </mc:Fallback>
        </mc:AlternateContent>
      </p:grpSp>
      <p:grpSp>
        <p:nvGrpSpPr>
          <p:cNvPr id="482" name="Grupo 481">
            <a:extLst>
              <a:ext uri="{FF2B5EF4-FFF2-40B4-BE49-F238E27FC236}">
                <a16:creationId xmlns:a16="http://schemas.microsoft.com/office/drawing/2014/main" id="{F5F1411C-3E49-59AE-3023-A3D7F2AAAA33}"/>
              </a:ext>
            </a:extLst>
          </p:cNvPr>
          <p:cNvGrpSpPr/>
          <p:nvPr/>
        </p:nvGrpSpPr>
        <p:grpSpPr>
          <a:xfrm>
            <a:off x="7902132" y="4707073"/>
            <a:ext cx="715680" cy="350280"/>
            <a:chOff x="7902132" y="4707073"/>
            <a:chExt cx="715680" cy="350280"/>
          </a:xfrm>
        </p:grpSpPr>
        <mc:AlternateContent xmlns:mc="http://schemas.openxmlformats.org/markup-compatibility/2006" xmlns:p14="http://schemas.microsoft.com/office/powerpoint/2010/main">
          <mc:Choice Requires="p14">
            <p:contentPart p14:bwMode="auto" r:id="rId716">
              <p14:nvContentPartPr>
                <p14:cNvPr id="478" name="Entrada de lápiz 477">
                  <a:extLst>
                    <a:ext uri="{FF2B5EF4-FFF2-40B4-BE49-F238E27FC236}">
                      <a16:creationId xmlns:a16="http://schemas.microsoft.com/office/drawing/2014/main" id="{2AD2B4E0-5C65-A182-32F9-C0B7814DC854}"/>
                    </a:ext>
                  </a:extLst>
                </p14:cNvPr>
                <p14:cNvContentPartPr/>
                <p14:nvPr/>
              </p14:nvContentPartPr>
              <p14:xfrm>
                <a:off x="7902132" y="5008033"/>
                <a:ext cx="34560" cy="49320"/>
              </p14:xfrm>
            </p:contentPart>
          </mc:Choice>
          <mc:Fallback xmlns="">
            <p:pic>
              <p:nvPicPr>
                <p:cNvPr id="478" name="Entrada de lápiz 477">
                  <a:extLst>
                    <a:ext uri="{FF2B5EF4-FFF2-40B4-BE49-F238E27FC236}">
                      <a16:creationId xmlns:a16="http://schemas.microsoft.com/office/drawing/2014/main" id="{2AD2B4E0-5C65-A182-32F9-C0B7814DC854}"/>
                    </a:ext>
                  </a:extLst>
                </p:cNvPr>
                <p:cNvPicPr/>
                <p:nvPr/>
              </p:nvPicPr>
              <p:blipFill>
                <a:blip r:embed="rId717"/>
                <a:stretch>
                  <a:fillRect/>
                </a:stretch>
              </p:blipFill>
              <p:spPr>
                <a:xfrm>
                  <a:off x="7894572" y="5000473"/>
                  <a:ext cx="49320" cy="64440"/>
                </a:xfrm>
                <a:prstGeom prst="rect">
                  <a:avLst/>
                </a:prstGeom>
              </p:spPr>
            </p:pic>
          </mc:Fallback>
        </mc:AlternateContent>
        <mc:AlternateContent xmlns:mc="http://schemas.openxmlformats.org/markup-compatibility/2006" xmlns:p14="http://schemas.microsoft.com/office/powerpoint/2010/main">
          <mc:Choice Requires="p14">
            <p:contentPart p14:bwMode="auto" r:id="rId718">
              <p14:nvContentPartPr>
                <p14:cNvPr id="479" name="Entrada de lápiz 478">
                  <a:extLst>
                    <a:ext uri="{FF2B5EF4-FFF2-40B4-BE49-F238E27FC236}">
                      <a16:creationId xmlns:a16="http://schemas.microsoft.com/office/drawing/2014/main" id="{2345199D-660B-A663-D625-17AA1793873E}"/>
                    </a:ext>
                  </a:extLst>
                </p14:cNvPr>
                <p14:cNvContentPartPr/>
                <p14:nvPr/>
              </p14:nvContentPartPr>
              <p14:xfrm>
                <a:off x="7942452" y="4768273"/>
                <a:ext cx="171000" cy="217800"/>
              </p14:xfrm>
            </p:contentPart>
          </mc:Choice>
          <mc:Fallback xmlns="">
            <p:pic>
              <p:nvPicPr>
                <p:cNvPr id="479" name="Entrada de lápiz 478">
                  <a:extLst>
                    <a:ext uri="{FF2B5EF4-FFF2-40B4-BE49-F238E27FC236}">
                      <a16:creationId xmlns:a16="http://schemas.microsoft.com/office/drawing/2014/main" id="{2345199D-660B-A663-D625-17AA1793873E}"/>
                    </a:ext>
                  </a:extLst>
                </p:cNvPr>
                <p:cNvPicPr/>
                <p:nvPr/>
              </p:nvPicPr>
              <p:blipFill>
                <a:blip r:embed="rId719"/>
                <a:stretch>
                  <a:fillRect/>
                </a:stretch>
              </p:blipFill>
              <p:spPr>
                <a:xfrm>
                  <a:off x="7934892" y="4760713"/>
                  <a:ext cx="186120" cy="232560"/>
                </a:xfrm>
                <a:prstGeom prst="rect">
                  <a:avLst/>
                </a:prstGeom>
              </p:spPr>
            </p:pic>
          </mc:Fallback>
        </mc:AlternateContent>
        <mc:AlternateContent xmlns:mc="http://schemas.openxmlformats.org/markup-compatibility/2006" xmlns:p14="http://schemas.microsoft.com/office/powerpoint/2010/main">
          <mc:Choice Requires="p14">
            <p:contentPart p14:bwMode="auto" r:id="rId720">
              <p14:nvContentPartPr>
                <p14:cNvPr id="480" name="Entrada de lápiz 479">
                  <a:extLst>
                    <a:ext uri="{FF2B5EF4-FFF2-40B4-BE49-F238E27FC236}">
                      <a16:creationId xmlns:a16="http://schemas.microsoft.com/office/drawing/2014/main" id="{4B4733A5-8DDC-DC43-BF57-92571AAC5E16}"/>
                    </a:ext>
                  </a:extLst>
                </p14:cNvPr>
                <p14:cNvContentPartPr/>
                <p14:nvPr/>
              </p14:nvContentPartPr>
              <p14:xfrm>
                <a:off x="8155212" y="4744513"/>
                <a:ext cx="158760" cy="195840"/>
              </p14:xfrm>
            </p:contentPart>
          </mc:Choice>
          <mc:Fallback xmlns="">
            <p:pic>
              <p:nvPicPr>
                <p:cNvPr id="480" name="Entrada de lápiz 479">
                  <a:extLst>
                    <a:ext uri="{FF2B5EF4-FFF2-40B4-BE49-F238E27FC236}">
                      <a16:creationId xmlns:a16="http://schemas.microsoft.com/office/drawing/2014/main" id="{4B4733A5-8DDC-DC43-BF57-92571AAC5E16}"/>
                    </a:ext>
                  </a:extLst>
                </p:cNvPr>
                <p:cNvPicPr/>
                <p:nvPr/>
              </p:nvPicPr>
              <p:blipFill>
                <a:blip r:embed="rId721"/>
                <a:stretch>
                  <a:fillRect/>
                </a:stretch>
              </p:blipFill>
              <p:spPr>
                <a:xfrm>
                  <a:off x="8147652" y="4736953"/>
                  <a:ext cx="173880" cy="210960"/>
                </a:xfrm>
                <a:prstGeom prst="rect">
                  <a:avLst/>
                </a:prstGeom>
              </p:spPr>
            </p:pic>
          </mc:Fallback>
        </mc:AlternateContent>
        <mc:AlternateContent xmlns:mc="http://schemas.openxmlformats.org/markup-compatibility/2006" xmlns:p14="http://schemas.microsoft.com/office/powerpoint/2010/main">
          <mc:Choice Requires="p14">
            <p:contentPart p14:bwMode="auto" r:id="rId722">
              <p14:nvContentPartPr>
                <p14:cNvPr id="481" name="Entrada de lápiz 480">
                  <a:extLst>
                    <a:ext uri="{FF2B5EF4-FFF2-40B4-BE49-F238E27FC236}">
                      <a16:creationId xmlns:a16="http://schemas.microsoft.com/office/drawing/2014/main" id="{F75EA466-99E3-5A42-2C70-012601EDF2A1}"/>
                    </a:ext>
                  </a:extLst>
                </p14:cNvPr>
                <p14:cNvContentPartPr/>
                <p14:nvPr/>
              </p14:nvContentPartPr>
              <p14:xfrm>
                <a:off x="8414772" y="4707073"/>
                <a:ext cx="203040" cy="201960"/>
              </p14:xfrm>
            </p:contentPart>
          </mc:Choice>
          <mc:Fallback xmlns="">
            <p:pic>
              <p:nvPicPr>
                <p:cNvPr id="481" name="Entrada de lápiz 480">
                  <a:extLst>
                    <a:ext uri="{FF2B5EF4-FFF2-40B4-BE49-F238E27FC236}">
                      <a16:creationId xmlns:a16="http://schemas.microsoft.com/office/drawing/2014/main" id="{F75EA466-99E3-5A42-2C70-012601EDF2A1}"/>
                    </a:ext>
                  </a:extLst>
                </p:cNvPr>
                <p:cNvPicPr/>
                <p:nvPr/>
              </p:nvPicPr>
              <p:blipFill>
                <a:blip r:embed="rId723"/>
                <a:stretch>
                  <a:fillRect/>
                </a:stretch>
              </p:blipFill>
              <p:spPr>
                <a:xfrm>
                  <a:off x="8407212" y="4699513"/>
                  <a:ext cx="218160" cy="2170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24">
            <p14:nvContentPartPr>
              <p14:cNvPr id="483" name="Entrada de lápiz 482">
                <a:extLst>
                  <a:ext uri="{FF2B5EF4-FFF2-40B4-BE49-F238E27FC236}">
                    <a16:creationId xmlns:a16="http://schemas.microsoft.com/office/drawing/2014/main" id="{225E7CDF-4446-2230-75C3-4CF194E1FA2C}"/>
                  </a:ext>
                </a:extLst>
              </p14:cNvPr>
              <p14:cNvContentPartPr/>
              <p14:nvPr/>
            </p14:nvContentPartPr>
            <p14:xfrm>
              <a:off x="7237572" y="5195953"/>
              <a:ext cx="2294640" cy="460800"/>
            </p14:xfrm>
          </p:contentPart>
        </mc:Choice>
        <mc:Fallback xmlns="">
          <p:pic>
            <p:nvPicPr>
              <p:cNvPr id="483" name="Entrada de lápiz 482">
                <a:extLst>
                  <a:ext uri="{FF2B5EF4-FFF2-40B4-BE49-F238E27FC236}">
                    <a16:creationId xmlns:a16="http://schemas.microsoft.com/office/drawing/2014/main" id="{225E7CDF-4446-2230-75C3-4CF194E1FA2C}"/>
                  </a:ext>
                </a:extLst>
              </p:cNvPr>
              <p:cNvPicPr/>
              <p:nvPr/>
            </p:nvPicPr>
            <p:blipFill>
              <a:blip r:embed="rId725"/>
              <a:stretch>
                <a:fillRect/>
              </a:stretch>
            </p:blipFill>
            <p:spPr>
              <a:xfrm>
                <a:off x="7230012" y="5188393"/>
                <a:ext cx="2309760" cy="475920"/>
              </a:xfrm>
              <a:prstGeom prst="rect">
                <a:avLst/>
              </a:prstGeom>
            </p:spPr>
          </p:pic>
        </mc:Fallback>
      </mc:AlternateContent>
      <p:grpSp>
        <p:nvGrpSpPr>
          <p:cNvPr id="490" name="Grupo 489">
            <a:extLst>
              <a:ext uri="{FF2B5EF4-FFF2-40B4-BE49-F238E27FC236}">
                <a16:creationId xmlns:a16="http://schemas.microsoft.com/office/drawing/2014/main" id="{06338DB4-0ED3-79AC-5943-BD85823DDA0B}"/>
              </a:ext>
            </a:extLst>
          </p:cNvPr>
          <p:cNvGrpSpPr/>
          <p:nvPr/>
        </p:nvGrpSpPr>
        <p:grpSpPr>
          <a:xfrm>
            <a:off x="8330532" y="5112793"/>
            <a:ext cx="1094400" cy="406080"/>
            <a:chOff x="8330532" y="5112793"/>
            <a:chExt cx="1094400" cy="406080"/>
          </a:xfrm>
        </p:grpSpPr>
        <mc:AlternateContent xmlns:mc="http://schemas.openxmlformats.org/markup-compatibility/2006" xmlns:p14="http://schemas.microsoft.com/office/powerpoint/2010/main">
          <mc:Choice Requires="p14">
            <p:contentPart p14:bwMode="auto" r:id="rId726">
              <p14:nvContentPartPr>
                <p14:cNvPr id="484" name="Entrada de lápiz 483">
                  <a:extLst>
                    <a:ext uri="{FF2B5EF4-FFF2-40B4-BE49-F238E27FC236}">
                      <a16:creationId xmlns:a16="http://schemas.microsoft.com/office/drawing/2014/main" id="{C9C20AF5-8291-0773-E7D5-9339EA89C0B2}"/>
                    </a:ext>
                  </a:extLst>
                </p14:cNvPr>
                <p14:cNvContentPartPr/>
                <p14:nvPr/>
              </p14:nvContentPartPr>
              <p14:xfrm>
                <a:off x="8330532" y="5284153"/>
                <a:ext cx="156960" cy="234720"/>
              </p14:xfrm>
            </p:contentPart>
          </mc:Choice>
          <mc:Fallback xmlns="">
            <p:pic>
              <p:nvPicPr>
                <p:cNvPr id="484" name="Entrada de lápiz 483">
                  <a:extLst>
                    <a:ext uri="{FF2B5EF4-FFF2-40B4-BE49-F238E27FC236}">
                      <a16:creationId xmlns:a16="http://schemas.microsoft.com/office/drawing/2014/main" id="{C9C20AF5-8291-0773-E7D5-9339EA89C0B2}"/>
                    </a:ext>
                  </a:extLst>
                </p:cNvPr>
                <p:cNvPicPr/>
                <p:nvPr/>
              </p:nvPicPr>
              <p:blipFill>
                <a:blip r:embed="rId727"/>
                <a:stretch>
                  <a:fillRect/>
                </a:stretch>
              </p:blipFill>
              <p:spPr>
                <a:xfrm>
                  <a:off x="8322972" y="5276593"/>
                  <a:ext cx="172080" cy="249840"/>
                </a:xfrm>
                <a:prstGeom prst="rect">
                  <a:avLst/>
                </a:prstGeom>
              </p:spPr>
            </p:pic>
          </mc:Fallback>
        </mc:AlternateContent>
        <mc:AlternateContent xmlns:mc="http://schemas.openxmlformats.org/markup-compatibility/2006" xmlns:p14="http://schemas.microsoft.com/office/powerpoint/2010/main">
          <mc:Choice Requires="p14">
            <p:contentPart p14:bwMode="auto" r:id="rId728">
              <p14:nvContentPartPr>
                <p14:cNvPr id="485" name="Entrada de lápiz 484">
                  <a:extLst>
                    <a:ext uri="{FF2B5EF4-FFF2-40B4-BE49-F238E27FC236}">
                      <a16:creationId xmlns:a16="http://schemas.microsoft.com/office/drawing/2014/main" id="{A4B51908-FFE1-6B9D-319A-E7ACF912904B}"/>
                    </a:ext>
                  </a:extLst>
                </p14:cNvPr>
                <p14:cNvContentPartPr/>
                <p14:nvPr/>
              </p14:nvContentPartPr>
              <p14:xfrm>
                <a:off x="8585052" y="5428873"/>
                <a:ext cx="69840" cy="60840"/>
              </p14:xfrm>
            </p:contentPart>
          </mc:Choice>
          <mc:Fallback xmlns="">
            <p:pic>
              <p:nvPicPr>
                <p:cNvPr id="485" name="Entrada de lápiz 484">
                  <a:extLst>
                    <a:ext uri="{FF2B5EF4-FFF2-40B4-BE49-F238E27FC236}">
                      <a16:creationId xmlns:a16="http://schemas.microsoft.com/office/drawing/2014/main" id="{A4B51908-FFE1-6B9D-319A-E7ACF912904B}"/>
                    </a:ext>
                  </a:extLst>
                </p:cNvPr>
                <p:cNvPicPr/>
                <p:nvPr/>
              </p:nvPicPr>
              <p:blipFill>
                <a:blip r:embed="rId729"/>
                <a:stretch>
                  <a:fillRect/>
                </a:stretch>
              </p:blipFill>
              <p:spPr>
                <a:xfrm>
                  <a:off x="8577492" y="5421313"/>
                  <a:ext cx="84600" cy="75960"/>
                </a:xfrm>
                <a:prstGeom prst="rect">
                  <a:avLst/>
                </a:prstGeom>
              </p:spPr>
            </p:pic>
          </mc:Fallback>
        </mc:AlternateContent>
        <mc:AlternateContent xmlns:mc="http://schemas.openxmlformats.org/markup-compatibility/2006" xmlns:p14="http://schemas.microsoft.com/office/powerpoint/2010/main">
          <mc:Choice Requires="p14">
            <p:contentPart p14:bwMode="auto" r:id="rId730">
              <p14:nvContentPartPr>
                <p14:cNvPr id="486" name="Entrada de lápiz 485">
                  <a:extLst>
                    <a:ext uri="{FF2B5EF4-FFF2-40B4-BE49-F238E27FC236}">
                      <a16:creationId xmlns:a16="http://schemas.microsoft.com/office/drawing/2014/main" id="{D8C48AE8-16BC-B8FF-7BBB-517FD8F0B49A}"/>
                    </a:ext>
                  </a:extLst>
                </p14:cNvPr>
                <p14:cNvContentPartPr/>
                <p14:nvPr/>
              </p14:nvContentPartPr>
              <p14:xfrm>
                <a:off x="8743812" y="5220433"/>
                <a:ext cx="177480" cy="199080"/>
              </p14:xfrm>
            </p:contentPart>
          </mc:Choice>
          <mc:Fallback xmlns="">
            <p:pic>
              <p:nvPicPr>
                <p:cNvPr id="486" name="Entrada de lápiz 485">
                  <a:extLst>
                    <a:ext uri="{FF2B5EF4-FFF2-40B4-BE49-F238E27FC236}">
                      <a16:creationId xmlns:a16="http://schemas.microsoft.com/office/drawing/2014/main" id="{D8C48AE8-16BC-B8FF-7BBB-517FD8F0B49A}"/>
                    </a:ext>
                  </a:extLst>
                </p:cNvPr>
                <p:cNvPicPr/>
                <p:nvPr/>
              </p:nvPicPr>
              <p:blipFill>
                <a:blip r:embed="rId731"/>
                <a:stretch>
                  <a:fillRect/>
                </a:stretch>
              </p:blipFill>
              <p:spPr>
                <a:xfrm>
                  <a:off x="8736252" y="5213233"/>
                  <a:ext cx="192600" cy="214200"/>
                </a:xfrm>
                <a:prstGeom prst="rect">
                  <a:avLst/>
                </a:prstGeom>
              </p:spPr>
            </p:pic>
          </mc:Fallback>
        </mc:AlternateContent>
        <mc:AlternateContent xmlns:mc="http://schemas.openxmlformats.org/markup-compatibility/2006" xmlns:p14="http://schemas.microsoft.com/office/powerpoint/2010/main">
          <mc:Choice Requires="p14">
            <p:contentPart p14:bwMode="auto" r:id="rId732">
              <p14:nvContentPartPr>
                <p14:cNvPr id="488" name="Entrada de lápiz 487">
                  <a:extLst>
                    <a:ext uri="{FF2B5EF4-FFF2-40B4-BE49-F238E27FC236}">
                      <a16:creationId xmlns:a16="http://schemas.microsoft.com/office/drawing/2014/main" id="{C5FDE72B-B166-664E-CB9E-74F6E093ABB6}"/>
                    </a:ext>
                  </a:extLst>
                </p14:cNvPr>
                <p14:cNvContentPartPr/>
                <p14:nvPr/>
              </p14:nvContentPartPr>
              <p14:xfrm>
                <a:off x="9014172" y="5198113"/>
                <a:ext cx="176760" cy="199080"/>
              </p14:xfrm>
            </p:contentPart>
          </mc:Choice>
          <mc:Fallback xmlns="">
            <p:pic>
              <p:nvPicPr>
                <p:cNvPr id="488" name="Entrada de lápiz 487">
                  <a:extLst>
                    <a:ext uri="{FF2B5EF4-FFF2-40B4-BE49-F238E27FC236}">
                      <a16:creationId xmlns:a16="http://schemas.microsoft.com/office/drawing/2014/main" id="{C5FDE72B-B166-664E-CB9E-74F6E093ABB6}"/>
                    </a:ext>
                  </a:extLst>
                </p:cNvPr>
                <p:cNvPicPr/>
                <p:nvPr/>
              </p:nvPicPr>
              <p:blipFill>
                <a:blip r:embed="rId733"/>
                <a:stretch>
                  <a:fillRect/>
                </a:stretch>
              </p:blipFill>
              <p:spPr>
                <a:xfrm>
                  <a:off x="9006612" y="5190553"/>
                  <a:ext cx="191880" cy="214200"/>
                </a:xfrm>
                <a:prstGeom prst="rect">
                  <a:avLst/>
                </a:prstGeom>
              </p:spPr>
            </p:pic>
          </mc:Fallback>
        </mc:AlternateContent>
        <mc:AlternateContent xmlns:mc="http://schemas.openxmlformats.org/markup-compatibility/2006" xmlns:p14="http://schemas.microsoft.com/office/powerpoint/2010/main">
          <mc:Choice Requires="p14">
            <p:contentPart p14:bwMode="auto" r:id="rId734">
              <p14:nvContentPartPr>
                <p14:cNvPr id="489" name="Entrada de lápiz 488">
                  <a:extLst>
                    <a:ext uri="{FF2B5EF4-FFF2-40B4-BE49-F238E27FC236}">
                      <a16:creationId xmlns:a16="http://schemas.microsoft.com/office/drawing/2014/main" id="{734E2635-C5E9-36A8-5CD1-76D24B9797EB}"/>
                    </a:ext>
                  </a:extLst>
                </p14:cNvPr>
                <p14:cNvContentPartPr/>
                <p14:nvPr/>
              </p14:nvContentPartPr>
              <p14:xfrm>
                <a:off x="9267612" y="5112793"/>
                <a:ext cx="157320" cy="258480"/>
              </p14:xfrm>
            </p:contentPart>
          </mc:Choice>
          <mc:Fallback xmlns="">
            <p:pic>
              <p:nvPicPr>
                <p:cNvPr id="489" name="Entrada de lápiz 488">
                  <a:extLst>
                    <a:ext uri="{FF2B5EF4-FFF2-40B4-BE49-F238E27FC236}">
                      <a16:creationId xmlns:a16="http://schemas.microsoft.com/office/drawing/2014/main" id="{734E2635-C5E9-36A8-5CD1-76D24B9797EB}"/>
                    </a:ext>
                  </a:extLst>
                </p:cNvPr>
                <p:cNvPicPr/>
                <p:nvPr/>
              </p:nvPicPr>
              <p:blipFill>
                <a:blip r:embed="rId735"/>
                <a:stretch>
                  <a:fillRect/>
                </a:stretch>
              </p:blipFill>
              <p:spPr>
                <a:xfrm>
                  <a:off x="9260052" y="5105233"/>
                  <a:ext cx="172440" cy="2736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36">
            <p14:nvContentPartPr>
              <p14:cNvPr id="491" name="Entrada de lápiz 490">
                <a:extLst>
                  <a:ext uri="{FF2B5EF4-FFF2-40B4-BE49-F238E27FC236}">
                    <a16:creationId xmlns:a16="http://schemas.microsoft.com/office/drawing/2014/main" id="{614EBF2E-6DB1-602A-C58A-980254D18DB9}"/>
                  </a:ext>
                </a:extLst>
              </p14:cNvPr>
              <p14:cNvContentPartPr/>
              <p14:nvPr/>
            </p14:nvContentPartPr>
            <p14:xfrm>
              <a:off x="5317692" y="5057713"/>
              <a:ext cx="1946880" cy="212400"/>
            </p14:xfrm>
          </p:contentPart>
        </mc:Choice>
        <mc:Fallback xmlns="">
          <p:pic>
            <p:nvPicPr>
              <p:cNvPr id="491" name="Entrada de lápiz 490">
                <a:extLst>
                  <a:ext uri="{FF2B5EF4-FFF2-40B4-BE49-F238E27FC236}">
                    <a16:creationId xmlns:a16="http://schemas.microsoft.com/office/drawing/2014/main" id="{614EBF2E-6DB1-602A-C58A-980254D18DB9}"/>
                  </a:ext>
                </a:extLst>
              </p:cNvPr>
              <p:cNvPicPr/>
              <p:nvPr/>
            </p:nvPicPr>
            <p:blipFill>
              <a:blip r:embed="rId737"/>
              <a:stretch>
                <a:fillRect/>
              </a:stretch>
            </p:blipFill>
            <p:spPr>
              <a:xfrm>
                <a:off x="5310132" y="5050153"/>
                <a:ext cx="1962000" cy="227520"/>
              </a:xfrm>
              <a:prstGeom prst="rect">
                <a:avLst/>
              </a:prstGeom>
            </p:spPr>
          </p:pic>
        </mc:Fallback>
      </mc:AlternateContent>
      <mc:AlternateContent xmlns:mc="http://schemas.openxmlformats.org/markup-compatibility/2006" xmlns:p14="http://schemas.microsoft.com/office/powerpoint/2010/main">
        <mc:Choice Requires="p14">
          <p:contentPart p14:bwMode="auto" r:id="rId738">
            <p14:nvContentPartPr>
              <p14:cNvPr id="492" name="Entrada de lápiz 491">
                <a:extLst>
                  <a:ext uri="{FF2B5EF4-FFF2-40B4-BE49-F238E27FC236}">
                    <a16:creationId xmlns:a16="http://schemas.microsoft.com/office/drawing/2014/main" id="{45B5810F-1F07-BDC7-B505-C229C2C25039}"/>
                  </a:ext>
                </a:extLst>
              </p14:cNvPr>
              <p14:cNvContentPartPr/>
              <p14:nvPr/>
            </p14:nvContentPartPr>
            <p14:xfrm>
              <a:off x="9639492" y="5306473"/>
              <a:ext cx="347040" cy="171360"/>
            </p14:xfrm>
          </p:contentPart>
        </mc:Choice>
        <mc:Fallback xmlns="">
          <p:pic>
            <p:nvPicPr>
              <p:cNvPr id="492" name="Entrada de lápiz 491">
                <a:extLst>
                  <a:ext uri="{FF2B5EF4-FFF2-40B4-BE49-F238E27FC236}">
                    <a16:creationId xmlns:a16="http://schemas.microsoft.com/office/drawing/2014/main" id="{45B5810F-1F07-BDC7-B505-C229C2C25039}"/>
                  </a:ext>
                </a:extLst>
              </p:cNvPr>
              <p:cNvPicPr/>
              <p:nvPr/>
            </p:nvPicPr>
            <p:blipFill>
              <a:blip r:embed="rId739"/>
              <a:stretch>
                <a:fillRect/>
              </a:stretch>
            </p:blipFill>
            <p:spPr>
              <a:xfrm>
                <a:off x="9631932" y="5298913"/>
                <a:ext cx="361800" cy="186480"/>
              </a:xfrm>
              <a:prstGeom prst="rect">
                <a:avLst/>
              </a:prstGeom>
            </p:spPr>
          </p:pic>
        </mc:Fallback>
      </mc:AlternateContent>
    </p:spTree>
    <p:extLst>
      <p:ext uri="{BB962C8B-B14F-4D97-AF65-F5344CB8AC3E}">
        <p14:creationId xmlns:p14="http://schemas.microsoft.com/office/powerpoint/2010/main" val="24742616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MX"/>
          </a:p>
        </p:txBody>
      </p:sp>
      <p:sp>
        <p:nvSpPr>
          <p:cNvPr id="3" name="Marcador de contenido 2"/>
          <p:cNvSpPr>
            <a:spLocks noGrp="1"/>
          </p:cNvSpPr>
          <p:nvPr>
            <p:ph sz="quarter" idx="1"/>
          </p:nvPr>
        </p:nvSpPr>
        <p:spPr/>
        <p:txBody>
          <a:bodyPr/>
          <a:lstStyle/>
          <a:p>
            <a:pPr marL="0" indent="0">
              <a:buNone/>
            </a:pPr>
            <a:r>
              <a:rPr lang="es-MX" dirty="0">
                <a:hlinkClick r:id="rId2"/>
              </a:rPr>
              <a:t>https://rstudio-pubs-static.s3.amazonaws.com/181790_ced30c7078bc4733a7a3dc5c032b007a.html#distribucion-geometrica</a:t>
            </a:r>
            <a:endParaRPr lang="es-MX" dirty="0"/>
          </a:p>
          <a:p>
            <a:pPr marL="0" indent="0">
              <a:buNone/>
            </a:pPr>
            <a:endParaRPr lang="es-MX" dirty="0"/>
          </a:p>
          <a:p>
            <a:pPr marL="0" indent="0">
              <a:buNone/>
            </a:pPr>
            <a:endParaRPr lang="es-MX" dirty="0"/>
          </a:p>
          <a:p>
            <a:pPr marL="0" indent="0">
              <a:buNone/>
            </a:pPr>
            <a:r>
              <a:rPr lang="es-MX" dirty="0">
                <a:hlinkClick r:id="rId3"/>
              </a:rPr>
              <a:t>https://r-coder.com/plot-en-r/</a:t>
            </a:r>
            <a:endParaRPr lang="es-MX" dirty="0"/>
          </a:p>
          <a:p>
            <a:pPr marL="0" indent="0">
              <a:buNone/>
            </a:pPr>
            <a:endParaRPr lang="es-MX" dirty="0"/>
          </a:p>
          <a:p>
            <a:pPr marL="0" indent="0">
              <a:buNone/>
            </a:pPr>
            <a:endParaRPr lang="es-MX" dirty="0"/>
          </a:p>
        </p:txBody>
      </p:sp>
    </p:spTree>
    <p:extLst>
      <p:ext uri="{BB962C8B-B14F-4D97-AF65-F5344CB8AC3E}">
        <p14:creationId xmlns:p14="http://schemas.microsoft.com/office/powerpoint/2010/main" val="27182742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rotWithShape="1">
          <a:blip r:embed="rId2"/>
          <a:srcRect l="5969" t="3993" r="35334" b="8848"/>
          <a:stretch/>
        </p:blipFill>
        <p:spPr>
          <a:xfrm>
            <a:off x="676656" y="458944"/>
            <a:ext cx="5084064" cy="5404127"/>
          </a:xfrm>
          <a:prstGeom prst="rect">
            <a:avLst/>
          </a:prstGeom>
        </p:spPr>
      </p:pic>
      <p:sp>
        <p:nvSpPr>
          <p:cNvPr id="2" name="Título 1"/>
          <p:cNvSpPr>
            <a:spLocks noGrp="1"/>
          </p:cNvSpPr>
          <p:nvPr>
            <p:ph type="ctrTitle"/>
          </p:nvPr>
        </p:nvSpPr>
        <p:spPr/>
        <p:txBody>
          <a:bodyPr/>
          <a:lstStyle/>
          <a:p>
            <a:pPr algn="ctr"/>
            <a:r>
              <a:rPr lang="es-MX" dirty="0"/>
              <a:t>Función de distribución </a:t>
            </a:r>
            <a:br>
              <a:rPr lang="es-MX" dirty="0"/>
            </a:br>
            <a:r>
              <a:rPr lang="es-MX" dirty="0"/>
              <a:t>de probabilidad binomial</a:t>
            </a:r>
          </a:p>
        </p:txBody>
      </p:sp>
      <p:sp>
        <p:nvSpPr>
          <p:cNvPr id="3" name="Subtítulo 2"/>
          <p:cNvSpPr>
            <a:spLocks noGrp="1"/>
          </p:cNvSpPr>
          <p:nvPr>
            <p:ph type="subTitle" idx="1"/>
          </p:nvPr>
        </p:nvSpPr>
        <p:spPr/>
        <p:txBody>
          <a:bodyPr/>
          <a:lstStyle/>
          <a:p>
            <a:endParaRPr lang="es-MX"/>
          </a:p>
        </p:txBody>
      </p:sp>
    </p:spTree>
    <p:extLst>
      <p:ext uri="{BB962C8B-B14F-4D97-AF65-F5344CB8AC3E}">
        <p14:creationId xmlns:p14="http://schemas.microsoft.com/office/powerpoint/2010/main" val="16077550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4"/>
          <p:cNvSpPr>
            <a:spLocks noChangeArrowheads="1"/>
          </p:cNvSpPr>
          <p:nvPr/>
        </p:nvSpPr>
        <p:spPr bwMode="auto">
          <a:xfrm>
            <a:off x="128016" y="1402402"/>
            <a:ext cx="11555984" cy="5653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273758" tIns="114264" bIns="28566" anchor="ctr">
            <a:spAutoFit/>
          </a:bodyPr>
          <a:lstStyle>
            <a:lvl1pPr eaLnBrk="0" hangingPunct="0">
              <a:defRPr>
                <a:solidFill>
                  <a:schemeClr val="tx1"/>
                </a:solidFill>
                <a:latin typeface="Arial" charset="0"/>
              </a:defRPr>
            </a:lvl1pPr>
            <a:lvl2pPr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lvl="1" algn="just" eaLnBrk="1" hangingPunct="1">
              <a:spcBef>
                <a:spcPts val="1200"/>
              </a:spcBef>
            </a:pPr>
            <a:r>
              <a:rPr lang="es-ES" altLang="es-MX" sz="2400" dirty="0">
                <a:latin typeface="+mn-lt"/>
              </a:rPr>
              <a:t>Existen muchos experimentos que se ajustan exacta o aproximadamente a las siguientes características:</a:t>
            </a:r>
          </a:p>
          <a:p>
            <a:pPr marL="914400" lvl="1" indent="-457200" algn="just" eaLnBrk="1" hangingPunct="1">
              <a:spcBef>
                <a:spcPts val="1200"/>
              </a:spcBef>
              <a:buFont typeface="+mj-lt"/>
              <a:buAutoNum type="arabicPeriod"/>
            </a:pPr>
            <a:r>
              <a:rPr lang="es-ES" altLang="es-MX" sz="2400" dirty="0">
                <a:latin typeface="+mn-lt"/>
              </a:rPr>
              <a:t>El experimento consta de </a:t>
            </a:r>
            <a:r>
              <a:rPr lang="es-ES" altLang="es-MX" sz="2400" b="1" i="1" dirty="0">
                <a:solidFill>
                  <a:schemeClr val="accent1">
                    <a:lumMod val="50000"/>
                  </a:schemeClr>
                </a:solidFill>
                <a:latin typeface="+mn-lt"/>
              </a:rPr>
              <a:t>n</a:t>
            </a:r>
            <a:r>
              <a:rPr lang="es-ES" altLang="es-MX" sz="2400" b="1" dirty="0">
                <a:solidFill>
                  <a:schemeClr val="accent1">
                    <a:lumMod val="50000"/>
                  </a:schemeClr>
                </a:solidFill>
                <a:latin typeface="+mn-lt"/>
              </a:rPr>
              <a:t> pruebas</a:t>
            </a:r>
            <a:r>
              <a:rPr lang="es-ES" altLang="es-MX" sz="2400" dirty="0">
                <a:latin typeface="+mn-lt"/>
              </a:rPr>
              <a:t>, </a:t>
            </a:r>
            <a:r>
              <a:rPr lang="es-ES" altLang="es-MX" sz="2400" i="1" dirty="0">
                <a:latin typeface="+mn-lt"/>
              </a:rPr>
              <a:t>n</a:t>
            </a:r>
            <a:r>
              <a:rPr lang="es-ES" altLang="es-MX" sz="2400" dirty="0">
                <a:latin typeface="+mn-lt"/>
              </a:rPr>
              <a:t> se fija antes de realizar el experimento.</a:t>
            </a:r>
          </a:p>
          <a:p>
            <a:pPr marL="914400" lvl="1" indent="-457200" algn="just" eaLnBrk="1" hangingPunct="1">
              <a:spcBef>
                <a:spcPts val="1200"/>
              </a:spcBef>
              <a:buFont typeface="+mj-lt"/>
              <a:buAutoNum type="arabicPeriod"/>
            </a:pPr>
            <a:r>
              <a:rPr lang="es-ES" altLang="es-MX" sz="2400" dirty="0">
                <a:latin typeface="+mn-lt"/>
              </a:rPr>
              <a:t>Cada prueba puede tener uno de los mismos dos resultados posibles: </a:t>
            </a:r>
            <a:r>
              <a:rPr lang="es-ES" altLang="es-MX" sz="2400" b="1" dirty="0">
                <a:solidFill>
                  <a:schemeClr val="accent1">
                    <a:lumMod val="50000"/>
                  </a:schemeClr>
                </a:solidFill>
                <a:latin typeface="+mn-lt"/>
              </a:rPr>
              <a:t>éxito</a:t>
            </a:r>
            <a:r>
              <a:rPr lang="es-ES" altLang="es-MX" sz="2400" dirty="0">
                <a:latin typeface="+mn-lt"/>
              </a:rPr>
              <a:t> o </a:t>
            </a:r>
            <a:r>
              <a:rPr lang="es-ES" altLang="es-MX" sz="2400" b="1" dirty="0">
                <a:solidFill>
                  <a:schemeClr val="accent1">
                    <a:lumMod val="50000"/>
                  </a:schemeClr>
                </a:solidFill>
                <a:latin typeface="+mn-lt"/>
              </a:rPr>
              <a:t>fracaso</a:t>
            </a:r>
            <a:r>
              <a:rPr lang="es-ES" altLang="es-MX" sz="2400" dirty="0">
                <a:latin typeface="+mn-lt"/>
              </a:rPr>
              <a:t>.</a:t>
            </a:r>
          </a:p>
          <a:p>
            <a:pPr marL="914400" lvl="1" indent="-457200" algn="just" eaLnBrk="1" hangingPunct="1">
              <a:spcBef>
                <a:spcPts val="1200"/>
              </a:spcBef>
              <a:buFont typeface="+mj-lt"/>
              <a:buAutoNum type="arabicPeriod"/>
            </a:pPr>
            <a:r>
              <a:rPr lang="es-ES" altLang="es-MX" sz="2400" dirty="0">
                <a:latin typeface="+mn-lt"/>
              </a:rPr>
              <a:t>Las pruebas </a:t>
            </a:r>
            <a:r>
              <a:rPr lang="es-ES" altLang="es-MX" sz="2400" b="1" dirty="0">
                <a:solidFill>
                  <a:schemeClr val="accent1">
                    <a:lumMod val="50000"/>
                  </a:schemeClr>
                </a:solidFill>
                <a:latin typeface="+mn-lt"/>
              </a:rPr>
              <a:t>son independientes</a:t>
            </a:r>
            <a:r>
              <a:rPr lang="es-ES" altLang="es-MX" sz="2400" dirty="0">
                <a:latin typeface="+mn-lt"/>
              </a:rPr>
              <a:t>, es decir, el resultado de cualquier prueba no influye en el resultado de otra de estas.</a:t>
            </a:r>
          </a:p>
          <a:p>
            <a:pPr marL="914400" lvl="1" indent="-457200" algn="just" eaLnBrk="1" hangingPunct="1">
              <a:spcBef>
                <a:spcPts val="1200"/>
              </a:spcBef>
              <a:buFont typeface="+mj-lt"/>
              <a:buAutoNum type="arabicPeriod"/>
            </a:pPr>
            <a:r>
              <a:rPr lang="es-ES" altLang="es-MX" sz="2400" dirty="0">
                <a:latin typeface="+mn-lt"/>
              </a:rPr>
              <a:t>La </a:t>
            </a:r>
            <a:r>
              <a:rPr lang="es-ES" altLang="es-MX" sz="2400" b="1" dirty="0">
                <a:latin typeface="+mn-lt"/>
              </a:rPr>
              <a:t>probabilidad de éxito es constante</a:t>
            </a:r>
            <a:r>
              <a:rPr lang="es-ES" altLang="es-MX" sz="2400" dirty="0">
                <a:latin typeface="+mn-lt"/>
              </a:rPr>
              <a:t> de una prueba a otra, es denotada por </a:t>
            </a:r>
            <a:r>
              <a:rPr lang="es-ES" altLang="es-MX" sz="2400" i="1" dirty="0">
                <a:latin typeface="+mn-lt"/>
              </a:rPr>
              <a:t>p</a:t>
            </a:r>
            <a:r>
              <a:rPr lang="es-ES" altLang="es-MX" sz="2400" dirty="0">
                <a:latin typeface="+mn-lt"/>
              </a:rPr>
              <a:t>.</a:t>
            </a:r>
          </a:p>
          <a:p>
            <a:pPr marL="914400" lvl="1" indent="-457200" algn="just" eaLnBrk="1" hangingPunct="1">
              <a:spcBef>
                <a:spcPts val="1200"/>
              </a:spcBef>
              <a:buFont typeface="+mj-lt"/>
              <a:buAutoNum type="arabicPeriod"/>
            </a:pPr>
            <a:r>
              <a:rPr lang="es-ES" altLang="es-MX" sz="2400" dirty="0">
                <a:latin typeface="+mn-lt"/>
              </a:rPr>
              <a:t>La variable observada es:</a:t>
            </a:r>
          </a:p>
          <a:p>
            <a:pPr marL="1485900" lvl="2" indent="-342900" algn="just" eaLnBrk="1" hangingPunct="1">
              <a:spcBef>
                <a:spcPts val="1200"/>
              </a:spcBef>
              <a:buFont typeface="Arial" panose="020B0604020202020204" pitchFamily="34" charset="0"/>
              <a:buChar char="•"/>
            </a:pPr>
            <a:r>
              <a:rPr lang="es-ES" altLang="es-MX" sz="2400" b="1" dirty="0">
                <a:latin typeface="+mn-lt"/>
              </a:rPr>
              <a:t>Y</a:t>
            </a:r>
            <a:r>
              <a:rPr lang="es-ES" altLang="es-MX" sz="2400" dirty="0">
                <a:latin typeface="+mn-lt"/>
              </a:rPr>
              <a:t>: el número de éxitos obtenidos en las n pruebas.</a:t>
            </a:r>
          </a:p>
          <a:p>
            <a:pPr marL="1485900" lvl="2" indent="-342900" algn="just" eaLnBrk="1" hangingPunct="1">
              <a:spcBef>
                <a:spcPts val="1200"/>
              </a:spcBef>
              <a:buFont typeface="Arial" panose="020B0604020202020204" pitchFamily="34" charset="0"/>
              <a:buChar char="•"/>
            </a:pPr>
            <a:r>
              <a:rPr lang="es-ES" altLang="es-MX" sz="2400" b="1" dirty="0">
                <a:latin typeface="+mn-lt"/>
              </a:rPr>
              <a:t>Y</a:t>
            </a:r>
            <a:r>
              <a:rPr lang="es-ES" altLang="es-MX" sz="2400" dirty="0">
                <a:latin typeface="+mn-lt"/>
              </a:rPr>
              <a:t>=0,1, 2, 3, …, n</a:t>
            </a:r>
          </a:p>
          <a:p>
            <a:pPr lvl="1" eaLnBrk="1" hangingPunct="1">
              <a:spcBef>
                <a:spcPct val="0"/>
              </a:spcBef>
            </a:pPr>
            <a:endParaRPr lang="es-ES" altLang="es-MX" sz="2400" dirty="0">
              <a:latin typeface="+mn-lt"/>
            </a:endParaRPr>
          </a:p>
        </p:txBody>
      </p:sp>
      <p:sp>
        <p:nvSpPr>
          <p:cNvPr id="3" name="Título 2"/>
          <p:cNvSpPr>
            <a:spLocks noGrp="1"/>
          </p:cNvSpPr>
          <p:nvPr>
            <p:ph type="title"/>
          </p:nvPr>
        </p:nvSpPr>
        <p:spPr/>
        <p:txBody>
          <a:bodyPr/>
          <a:lstStyle/>
          <a:p>
            <a:r>
              <a:rPr lang="es-MX" dirty="0"/>
              <a:t>Distribución de probabilidad Binomial</a:t>
            </a:r>
          </a:p>
        </p:txBody>
      </p:sp>
    </p:spTree>
    <p:extLst>
      <p:ext uri="{BB962C8B-B14F-4D97-AF65-F5344CB8AC3E}">
        <p14:creationId xmlns:p14="http://schemas.microsoft.com/office/powerpoint/2010/main" val="27031255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1683" name="Group 5"/>
          <p:cNvGrpSpPr>
            <a:grpSpLocks/>
          </p:cNvGrpSpPr>
          <p:nvPr/>
        </p:nvGrpSpPr>
        <p:grpSpPr bwMode="auto">
          <a:xfrm>
            <a:off x="2782763" y="1774864"/>
            <a:ext cx="6187451" cy="2069228"/>
            <a:chOff x="2101" y="2889"/>
            <a:chExt cx="7001" cy="1594"/>
          </a:xfrm>
        </p:grpSpPr>
        <p:sp>
          <p:nvSpPr>
            <p:cNvPr id="71684" name="AutoShape 6"/>
            <p:cNvSpPr>
              <a:spLocks/>
            </p:cNvSpPr>
            <p:nvPr/>
          </p:nvSpPr>
          <p:spPr bwMode="auto">
            <a:xfrm>
              <a:off x="7394" y="3220"/>
              <a:ext cx="240" cy="1209"/>
            </a:xfrm>
            <a:prstGeom prst="leftBrace">
              <a:avLst>
                <a:gd name="adj1" fmla="val 37500"/>
                <a:gd name="adj2" fmla="val 50000"/>
              </a:avLst>
            </a:pr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s-MX" altLang="es-MX" sz="1350">
                <a:latin typeface="+mn-lt"/>
              </a:endParaRPr>
            </a:p>
          </p:txBody>
        </p:sp>
        <p:sp>
          <p:nvSpPr>
            <p:cNvPr id="71685" name="Text Box 7"/>
            <p:cNvSpPr txBox="1">
              <a:spLocks noChangeArrowheads="1"/>
            </p:cNvSpPr>
            <p:nvPr/>
          </p:nvSpPr>
          <p:spPr bwMode="auto">
            <a:xfrm>
              <a:off x="2101" y="3664"/>
              <a:ext cx="1928" cy="36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altLang="es-MX" sz="2100" b="1" dirty="0" err="1">
                  <a:latin typeface="+mn-lt"/>
                </a:rPr>
                <a:t>Experimento</a:t>
              </a:r>
              <a:endParaRPr lang="en-US" altLang="es-MX" sz="2100" b="1" dirty="0">
                <a:latin typeface="+mn-lt"/>
              </a:endParaRPr>
            </a:p>
          </p:txBody>
        </p:sp>
        <p:sp>
          <p:nvSpPr>
            <p:cNvPr id="71686" name="Line 8"/>
            <p:cNvSpPr>
              <a:spLocks noChangeShapeType="1"/>
            </p:cNvSpPr>
            <p:nvPr/>
          </p:nvSpPr>
          <p:spPr bwMode="auto">
            <a:xfrm>
              <a:off x="4068" y="3824"/>
              <a:ext cx="720" cy="0"/>
            </a:xfrm>
            <a:prstGeom prst="line">
              <a:avLst/>
            </a:prstGeom>
            <a:noFill/>
            <a:ln w="57150">
              <a:solidFill>
                <a:schemeClr val="accent6">
                  <a:lumMod val="75000"/>
                </a:schemeClr>
              </a:solidFill>
              <a:round/>
              <a:headEnd/>
              <a:tailEnd type="triangle" w="med" len="med"/>
            </a:ln>
            <a:extLst>
              <a:ext uri="{909E8E84-426E-40DD-AFC4-6F175D3DCCD1}">
                <a14:hiddenFill xmlns:a14="http://schemas.microsoft.com/office/drawing/2010/main">
                  <a:noFill/>
                </a14:hiddenFill>
              </a:ext>
            </a:extLst>
          </p:spPr>
          <p:txBody>
            <a:bodyPr/>
            <a:lstStyle/>
            <a:p>
              <a:endParaRPr lang="es-MX" sz="1350"/>
            </a:p>
          </p:txBody>
        </p:sp>
        <p:sp>
          <p:nvSpPr>
            <p:cNvPr id="71687" name="Text Box 9"/>
            <p:cNvSpPr txBox="1">
              <a:spLocks noChangeArrowheads="1"/>
            </p:cNvSpPr>
            <p:nvPr/>
          </p:nvSpPr>
          <p:spPr bwMode="auto">
            <a:xfrm>
              <a:off x="5031" y="3665"/>
              <a:ext cx="2215" cy="319"/>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altLang="es-MX" sz="2100" b="1" dirty="0" err="1">
                  <a:solidFill>
                    <a:srgbClr val="C00000"/>
                  </a:solidFill>
                  <a:latin typeface="+mn-lt"/>
                </a:rPr>
                <a:t>Observaciones</a:t>
              </a:r>
              <a:endParaRPr lang="en-US" altLang="es-MX" sz="2100" b="1" dirty="0">
                <a:solidFill>
                  <a:srgbClr val="C00000"/>
                </a:solidFill>
                <a:latin typeface="+mn-lt"/>
              </a:endParaRPr>
            </a:p>
          </p:txBody>
        </p:sp>
        <p:sp>
          <p:nvSpPr>
            <p:cNvPr id="71688" name="Text Box 10"/>
            <p:cNvSpPr txBox="1">
              <a:spLocks noChangeArrowheads="1"/>
            </p:cNvSpPr>
            <p:nvPr/>
          </p:nvSpPr>
          <p:spPr bwMode="auto">
            <a:xfrm>
              <a:off x="7742" y="3217"/>
              <a:ext cx="1170" cy="36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r>
                <a:rPr lang="en-US" altLang="es-MX" sz="2100" b="1" i="1" dirty="0" err="1">
                  <a:solidFill>
                    <a:srgbClr val="009900"/>
                  </a:solidFill>
                  <a:latin typeface="+mn-lt"/>
                </a:rPr>
                <a:t>Éxito</a:t>
              </a:r>
              <a:endParaRPr lang="en-US" altLang="es-MX" sz="2100" b="1" i="1" dirty="0">
                <a:solidFill>
                  <a:srgbClr val="009900"/>
                </a:solidFill>
                <a:latin typeface="+mn-lt"/>
              </a:endParaRPr>
            </a:p>
            <a:p>
              <a:pPr algn="ctr" eaLnBrk="1" hangingPunct="1"/>
              <a:r>
                <a:rPr lang="en-US" altLang="es-MX" sz="2100" b="1" i="1" dirty="0">
                  <a:solidFill>
                    <a:srgbClr val="009900"/>
                  </a:solidFill>
                  <a:latin typeface="+mn-lt"/>
                </a:rPr>
                <a:t>p</a:t>
              </a:r>
            </a:p>
          </p:txBody>
        </p:sp>
        <p:sp>
          <p:nvSpPr>
            <p:cNvPr id="80905" name="Text Box 11"/>
            <p:cNvSpPr txBox="1">
              <a:spLocks noChangeArrowheads="1"/>
            </p:cNvSpPr>
            <p:nvPr/>
          </p:nvSpPr>
          <p:spPr bwMode="auto">
            <a:xfrm>
              <a:off x="7742" y="3937"/>
              <a:ext cx="1360" cy="546"/>
            </a:xfrm>
            <a:prstGeom prst="rect">
              <a:avLst/>
            </a:prstGeom>
            <a:solidFill>
              <a:srgbClr val="FFFFFF"/>
            </a:solidFill>
            <a:ln w="9525">
              <a:noFill/>
              <a:miter lim="800000"/>
              <a:headEnd/>
              <a:tailEnd/>
            </a:ln>
          </p:spPr>
          <p:txBody>
            <a:bodyPr/>
            <a:lstStyle/>
            <a:p>
              <a:pPr algn="ctr">
                <a:defRPr/>
              </a:pPr>
              <a:r>
                <a:rPr lang="en-US" altLang="es-MX" sz="2100" b="1" i="1" dirty="0" err="1">
                  <a:solidFill>
                    <a:srgbClr val="0070C0"/>
                  </a:solidFill>
                </a:rPr>
                <a:t>Fracaso</a:t>
              </a:r>
              <a:endParaRPr lang="en-US" altLang="es-MX" sz="2100" b="1" i="1" dirty="0">
                <a:solidFill>
                  <a:srgbClr val="0070C0"/>
                </a:solidFill>
              </a:endParaRPr>
            </a:p>
            <a:p>
              <a:pPr algn="ctr">
                <a:defRPr/>
              </a:pPr>
              <a:r>
                <a:rPr lang="en-US" altLang="es-MX" sz="2100" b="1" i="1" dirty="0">
                  <a:solidFill>
                    <a:srgbClr val="0070C0"/>
                  </a:solidFill>
                </a:rPr>
                <a:t>q=1-p</a:t>
              </a:r>
            </a:p>
          </p:txBody>
        </p:sp>
        <p:sp>
          <p:nvSpPr>
            <p:cNvPr id="71690" name="Line 12"/>
            <p:cNvSpPr>
              <a:spLocks noChangeShapeType="1"/>
            </p:cNvSpPr>
            <p:nvPr/>
          </p:nvSpPr>
          <p:spPr bwMode="auto">
            <a:xfrm flipV="1">
              <a:off x="6047" y="3343"/>
              <a:ext cx="3" cy="321"/>
            </a:xfrm>
            <a:prstGeom prst="line">
              <a:avLst/>
            </a:prstGeom>
            <a:noFill/>
            <a:ln w="57150">
              <a:solidFill>
                <a:schemeClr val="accent6">
                  <a:lumMod val="75000"/>
                </a:schemeClr>
              </a:solidFill>
              <a:round/>
              <a:headEnd/>
              <a:tailEnd type="triangle" w="med" len="med"/>
            </a:ln>
            <a:extLst>
              <a:ext uri="{909E8E84-426E-40DD-AFC4-6F175D3DCCD1}">
                <a14:hiddenFill xmlns:a14="http://schemas.microsoft.com/office/drawing/2010/main">
                  <a:noFill/>
                </a14:hiddenFill>
              </a:ext>
            </a:extLst>
          </p:spPr>
          <p:txBody>
            <a:bodyPr/>
            <a:lstStyle/>
            <a:p>
              <a:endParaRPr lang="es-MX" sz="1350"/>
            </a:p>
          </p:txBody>
        </p:sp>
        <p:sp>
          <p:nvSpPr>
            <p:cNvPr id="71691" name="Text Box 13"/>
            <p:cNvSpPr txBox="1">
              <a:spLocks noChangeArrowheads="1"/>
            </p:cNvSpPr>
            <p:nvPr/>
          </p:nvSpPr>
          <p:spPr bwMode="auto">
            <a:xfrm>
              <a:off x="4788" y="2889"/>
              <a:ext cx="2244" cy="45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r>
                <a:rPr lang="en-US" altLang="es-MX" sz="1200" b="1" dirty="0" err="1">
                  <a:solidFill>
                    <a:schemeClr val="accent1">
                      <a:lumMod val="50000"/>
                    </a:schemeClr>
                  </a:solidFill>
                  <a:latin typeface="+mn-lt"/>
                </a:rPr>
                <a:t>Serie</a:t>
              </a:r>
              <a:r>
                <a:rPr lang="en-US" altLang="es-MX" sz="1200" b="1" dirty="0">
                  <a:solidFill>
                    <a:schemeClr val="accent1">
                      <a:lumMod val="50000"/>
                    </a:schemeClr>
                  </a:solidFill>
                  <a:latin typeface="+mn-lt"/>
                </a:rPr>
                <a:t> de </a:t>
              </a:r>
              <a:r>
                <a:rPr lang="en-US" altLang="es-MX" sz="1200" b="1" dirty="0" err="1">
                  <a:solidFill>
                    <a:schemeClr val="accent1">
                      <a:lumMod val="50000"/>
                    </a:schemeClr>
                  </a:solidFill>
                  <a:latin typeface="+mn-lt"/>
                </a:rPr>
                <a:t>pruebas</a:t>
              </a:r>
              <a:r>
                <a:rPr lang="en-US" altLang="es-MX" sz="1200" b="1" dirty="0">
                  <a:solidFill>
                    <a:schemeClr val="accent1">
                      <a:lumMod val="50000"/>
                    </a:schemeClr>
                  </a:solidFill>
                  <a:latin typeface="+mn-lt"/>
                </a:rPr>
                <a:t> </a:t>
              </a:r>
            </a:p>
            <a:p>
              <a:pPr algn="ctr" eaLnBrk="1" hangingPunct="1"/>
              <a:r>
                <a:rPr lang="en-US" altLang="es-MX" sz="1200" b="1" dirty="0" err="1">
                  <a:solidFill>
                    <a:schemeClr val="accent1">
                      <a:lumMod val="50000"/>
                    </a:schemeClr>
                  </a:solidFill>
                  <a:latin typeface="+mn-lt"/>
                </a:rPr>
                <a:t>Idénticas</a:t>
              </a:r>
              <a:r>
                <a:rPr lang="en-US" altLang="es-MX" sz="1200" b="1" dirty="0">
                  <a:solidFill>
                    <a:schemeClr val="accent1">
                      <a:lumMod val="50000"/>
                    </a:schemeClr>
                  </a:solidFill>
                  <a:latin typeface="+mn-lt"/>
                </a:rPr>
                <a:t> </a:t>
              </a:r>
              <a:r>
                <a:rPr lang="es-ES" altLang="es-MX" sz="1200" b="1" dirty="0">
                  <a:solidFill>
                    <a:schemeClr val="accent1">
                      <a:lumMod val="50000"/>
                    </a:schemeClr>
                  </a:solidFill>
                  <a:latin typeface="+mn-lt"/>
                </a:rPr>
                <a:t>e independientes</a:t>
              </a:r>
              <a:endParaRPr lang="en-US" altLang="es-MX" sz="1200" b="1" dirty="0">
                <a:solidFill>
                  <a:schemeClr val="accent1">
                    <a:lumMod val="50000"/>
                  </a:schemeClr>
                </a:solidFill>
                <a:latin typeface="+mn-lt"/>
              </a:endParaRPr>
            </a:p>
          </p:txBody>
        </p:sp>
      </p:grpSp>
      <p:sp>
        <p:nvSpPr>
          <p:cNvPr id="12" name="Rectangle 8"/>
          <p:cNvSpPr>
            <a:spLocks noChangeArrowheads="1"/>
          </p:cNvSpPr>
          <p:nvPr/>
        </p:nvSpPr>
        <p:spPr bwMode="auto">
          <a:xfrm>
            <a:off x="1879463" y="4647754"/>
            <a:ext cx="349282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tabLst>
                <a:tab pos="457200" algn="r"/>
                <a:tab pos="1990725" algn="l"/>
                <a:tab pos="2700338" algn="ctr"/>
                <a:tab pos="5400675" algn="r"/>
              </a:tabLst>
              <a:defRPr>
                <a:solidFill>
                  <a:schemeClr val="tx1"/>
                </a:solidFill>
                <a:latin typeface="Arial" charset="0"/>
              </a:defRPr>
            </a:lvl1pPr>
            <a:lvl2pPr marL="742950" indent="-285750" eaLnBrk="0" hangingPunct="0">
              <a:tabLst>
                <a:tab pos="457200" algn="r"/>
                <a:tab pos="1990725" algn="l"/>
                <a:tab pos="2700338" algn="ctr"/>
                <a:tab pos="5400675" algn="r"/>
              </a:tabLst>
              <a:defRPr>
                <a:solidFill>
                  <a:schemeClr val="tx1"/>
                </a:solidFill>
                <a:latin typeface="Arial" charset="0"/>
              </a:defRPr>
            </a:lvl2pPr>
            <a:lvl3pPr marL="1143000" indent="-228600" eaLnBrk="0" hangingPunct="0">
              <a:tabLst>
                <a:tab pos="457200" algn="r"/>
                <a:tab pos="1990725" algn="l"/>
                <a:tab pos="2700338" algn="ctr"/>
                <a:tab pos="5400675" algn="r"/>
              </a:tabLst>
              <a:defRPr>
                <a:solidFill>
                  <a:schemeClr val="tx1"/>
                </a:solidFill>
                <a:latin typeface="Arial" charset="0"/>
              </a:defRPr>
            </a:lvl3pPr>
            <a:lvl4pPr marL="1600200" indent="-228600" eaLnBrk="0" hangingPunct="0">
              <a:tabLst>
                <a:tab pos="457200" algn="r"/>
                <a:tab pos="1990725" algn="l"/>
                <a:tab pos="2700338" algn="ctr"/>
                <a:tab pos="5400675" algn="r"/>
              </a:tabLst>
              <a:defRPr>
                <a:solidFill>
                  <a:schemeClr val="tx1"/>
                </a:solidFill>
                <a:latin typeface="Arial" charset="0"/>
              </a:defRPr>
            </a:lvl4pPr>
            <a:lvl5pPr marL="2057400" indent="-228600" eaLnBrk="0" hangingPunct="0">
              <a:tabLst>
                <a:tab pos="457200" algn="r"/>
                <a:tab pos="1990725" algn="l"/>
                <a:tab pos="2700338" algn="ctr"/>
                <a:tab pos="5400675" algn="r"/>
              </a:tabLst>
              <a:defRPr>
                <a:solidFill>
                  <a:schemeClr val="tx1"/>
                </a:solidFill>
                <a:latin typeface="Arial" charset="0"/>
              </a:defRPr>
            </a:lvl5pPr>
            <a:lvl6pPr marL="2514600" indent="-228600" eaLnBrk="0" fontAlgn="base" hangingPunct="0">
              <a:spcBef>
                <a:spcPct val="0"/>
              </a:spcBef>
              <a:spcAft>
                <a:spcPct val="0"/>
              </a:spcAft>
              <a:tabLst>
                <a:tab pos="457200" algn="r"/>
                <a:tab pos="1990725" algn="l"/>
                <a:tab pos="2700338" algn="ctr"/>
                <a:tab pos="5400675" algn="r"/>
              </a:tabLst>
              <a:defRPr>
                <a:solidFill>
                  <a:schemeClr val="tx1"/>
                </a:solidFill>
                <a:latin typeface="Arial" charset="0"/>
              </a:defRPr>
            </a:lvl6pPr>
            <a:lvl7pPr marL="2971800" indent="-228600" eaLnBrk="0" fontAlgn="base" hangingPunct="0">
              <a:spcBef>
                <a:spcPct val="0"/>
              </a:spcBef>
              <a:spcAft>
                <a:spcPct val="0"/>
              </a:spcAft>
              <a:tabLst>
                <a:tab pos="457200" algn="r"/>
                <a:tab pos="1990725" algn="l"/>
                <a:tab pos="2700338" algn="ctr"/>
                <a:tab pos="5400675" algn="r"/>
              </a:tabLst>
              <a:defRPr>
                <a:solidFill>
                  <a:schemeClr val="tx1"/>
                </a:solidFill>
                <a:latin typeface="Arial" charset="0"/>
              </a:defRPr>
            </a:lvl7pPr>
            <a:lvl8pPr marL="3429000" indent="-228600" eaLnBrk="0" fontAlgn="base" hangingPunct="0">
              <a:spcBef>
                <a:spcPct val="0"/>
              </a:spcBef>
              <a:spcAft>
                <a:spcPct val="0"/>
              </a:spcAft>
              <a:tabLst>
                <a:tab pos="457200" algn="r"/>
                <a:tab pos="1990725" algn="l"/>
                <a:tab pos="2700338" algn="ctr"/>
                <a:tab pos="5400675" algn="r"/>
              </a:tabLst>
              <a:defRPr>
                <a:solidFill>
                  <a:schemeClr val="tx1"/>
                </a:solidFill>
                <a:latin typeface="Arial" charset="0"/>
              </a:defRPr>
            </a:lvl8pPr>
            <a:lvl9pPr marL="3886200" indent="-228600" eaLnBrk="0" fontAlgn="base" hangingPunct="0">
              <a:spcBef>
                <a:spcPct val="0"/>
              </a:spcBef>
              <a:spcAft>
                <a:spcPct val="0"/>
              </a:spcAft>
              <a:tabLst>
                <a:tab pos="457200" algn="r"/>
                <a:tab pos="1990725" algn="l"/>
                <a:tab pos="2700338" algn="ctr"/>
                <a:tab pos="5400675" algn="r"/>
              </a:tabLst>
              <a:defRPr>
                <a:solidFill>
                  <a:schemeClr val="tx1"/>
                </a:solidFill>
                <a:latin typeface="Arial" charset="0"/>
              </a:defRPr>
            </a:lvl9pPr>
          </a:lstStyle>
          <a:p>
            <a:pPr algn="just"/>
            <a:r>
              <a:rPr lang="es-ES" altLang="es-MX" sz="1600" b="1" dirty="0">
                <a:latin typeface="+mn-lt"/>
                <a:cs typeface="Times New Roman" pitchFamily="18" charset="0"/>
              </a:rPr>
              <a:t>	</a:t>
            </a:r>
            <a:r>
              <a:rPr lang="es-ES" altLang="es-MX" sz="1600" b="1" dirty="0">
                <a:solidFill>
                  <a:srgbClr val="7030A0"/>
                </a:solidFill>
                <a:latin typeface="+mn-lt"/>
                <a:cs typeface="Times New Roman" pitchFamily="18" charset="0"/>
              </a:rPr>
              <a:t>Número de artículos defectuosos que sale de una línea de producción.</a:t>
            </a:r>
            <a:endParaRPr lang="en-US" altLang="es-MX" sz="1600" b="1" dirty="0">
              <a:solidFill>
                <a:srgbClr val="7030A0"/>
              </a:solidFill>
              <a:latin typeface="+mn-lt"/>
            </a:endParaRPr>
          </a:p>
        </p:txBody>
      </p:sp>
      <p:sp>
        <p:nvSpPr>
          <p:cNvPr id="13" name="Rectangle 18"/>
          <p:cNvSpPr>
            <a:spLocks noChangeArrowheads="1"/>
          </p:cNvSpPr>
          <p:nvPr/>
        </p:nvSpPr>
        <p:spPr bwMode="auto">
          <a:xfrm>
            <a:off x="6560581" y="5493797"/>
            <a:ext cx="3906197" cy="11310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tabLst>
                <a:tab pos="1990725" algn="r"/>
                <a:tab pos="2700338" algn="ctr"/>
                <a:tab pos="5400675" algn="r"/>
              </a:tabLst>
              <a:defRPr>
                <a:solidFill>
                  <a:schemeClr val="tx1"/>
                </a:solidFill>
                <a:latin typeface="Arial" charset="0"/>
              </a:defRPr>
            </a:lvl1pPr>
            <a:lvl2pPr marL="742950" indent="-285750" eaLnBrk="0" hangingPunct="0">
              <a:tabLst>
                <a:tab pos="1990725" algn="r"/>
                <a:tab pos="2700338" algn="ctr"/>
                <a:tab pos="5400675" algn="r"/>
              </a:tabLst>
              <a:defRPr>
                <a:solidFill>
                  <a:schemeClr val="tx1"/>
                </a:solidFill>
                <a:latin typeface="Arial" charset="0"/>
              </a:defRPr>
            </a:lvl2pPr>
            <a:lvl3pPr marL="1143000" indent="-228600" eaLnBrk="0" hangingPunct="0">
              <a:tabLst>
                <a:tab pos="1990725" algn="r"/>
                <a:tab pos="2700338" algn="ctr"/>
                <a:tab pos="5400675" algn="r"/>
              </a:tabLst>
              <a:defRPr>
                <a:solidFill>
                  <a:schemeClr val="tx1"/>
                </a:solidFill>
                <a:latin typeface="Arial" charset="0"/>
              </a:defRPr>
            </a:lvl3pPr>
            <a:lvl4pPr marL="1600200" indent="-228600" eaLnBrk="0" hangingPunct="0">
              <a:tabLst>
                <a:tab pos="1990725" algn="r"/>
                <a:tab pos="2700338" algn="ctr"/>
                <a:tab pos="5400675" algn="r"/>
              </a:tabLst>
              <a:defRPr>
                <a:solidFill>
                  <a:schemeClr val="tx1"/>
                </a:solidFill>
                <a:latin typeface="Arial" charset="0"/>
              </a:defRPr>
            </a:lvl4pPr>
            <a:lvl5pPr marL="2057400" indent="-228600" eaLnBrk="0" hangingPunct="0">
              <a:tabLst>
                <a:tab pos="1990725" algn="r"/>
                <a:tab pos="2700338" algn="ctr"/>
                <a:tab pos="5400675" algn="r"/>
              </a:tabLst>
              <a:defRPr>
                <a:solidFill>
                  <a:schemeClr val="tx1"/>
                </a:solidFill>
                <a:latin typeface="Arial" charset="0"/>
              </a:defRPr>
            </a:lvl5pPr>
            <a:lvl6pPr marL="2514600" indent="-228600" eaLnBrk="0" fontAlgn="base" hangingPunct="0">
              <a:spcBef>
                <a:spcPct val="0"/>
              </a:spcBef>
              <a:spcAft>
                <a:spcPct val="0"/>
              </a:spcAft>
              <a:tabLst>
                <a:tab pos="1990725" algn="r"/>
                <a:tab pos="2700338" algn="ctr"/>
                <a:tab pos="5400675" algn="r"/>
              </a:tabLst>
              <a:defRPr>
                <a:solidFill>
                  <a:schemeClr val="tx1"/>
                </a:solidFill>
                <a:latin typeface="Arial" charset="0"/>
              </a:defRPr>
            </a:lvl6pPr>
            <a:lvl7pPr marL="2971800" indent="-228600" eaLnBrk="0" fontAlgn="base" hangingPunct="0">
              <a:spcBef>
                <a:spcPct val="0"/>
              </a:spcBef>
              <a:spcAft>
                <a:spcPct val="0"/>
              </a:spcAft>
              <a:tabLst>
                <a:tab pos="1990725" algn="r"/>
                <a:tab pos="2700338" algn="ctr"/>
                <a:tab pos="5400675" algn="r"/>
              </a:tabLst>
              <a:defRPr>
                <a:solidFill>
                  <a:schemeClr val="tx1"/>
                </a:solidFill>
                <a:latin typeface="Arial" charset="0"/>
              </a:defRPr>
            </a:lvl7pPr>
            <a:lvl8pPr marL="3429000" indent="-228600" eaLnBrk="0" fontAlgn="base" hangingPunct="0">
              <a:spcBef>
                <a:spcPct val="0"/>
              </a:spcBef>
              <a:spcAft>
                <a:spcPct val="0"/>
              </a:spcAft>
              <a:tabLst>
                <a:tab pos="1990725" algn="r"/>
                <a:tab pos="2700338" algn="ctr"/>
                <a:tab pos="5400675" algn="r"/>
              </a:tabLst>
              <a:defRPr>
                <a:solidFill>
                  <a:schemeClr val="tx1"/>
                </a:solidFill>
                <a:latin typeface="Arial" charset="0"/>
              </a:defRPr>
            </a:lvl8pPr>
            <a:lvl9pPr marL="3886200" indent="-228600" eaLnBrk="0" fontAlgn="base" hangingPunct="0">
              <a:spcBef>
                <a:spcPct val="0"/>
              </a:spcBef>
              <a:spcAft>
                <a:spcPct val="0"/>
              </a:spcAft>
              <a:tabLst>
                <a:tab pos="1990725" algn="r"/>
                <a:tab pos="2700338" algn="ctr"/>
                <a:tab pos="5400675" algn="r"/>
              </a:tabLst>
              <a:defRPr>
                <a:solidFill>
                  <a:schemeClr val="tx1"/>
                </a:solidFill>
                <a:latin typeface="Arial" charset="0"/>
              </a:defRPr>
            </a:lvl9pPr>
          </a:lstStyle>
          <a:p>
            <a:pPr algn="just" eaLnBrk="1" hangingPunct="1"/>
            <a:r>
              <a:rPr lang="es-ES" altLang="es-MX" b="1" dirty="0">
                <a:solidFill>
                  <a:srgbClr val="006600"/>
                </a:solidFill>
                <a:latin typeface="+mn-lt"/>
                <a:cs typeface="Times New Roman" pitchFamily="18" charset="0"/>
              </a:rPr>
              <a:t>Cada una de las n personas interrogadas en  una elección; si está a favor o en contra del candidato x.           </a:t>
            </a:r>
            <a:endParaRPr lang="en-US" altLang="es-MX" b="1" dirty="0">
              <a:solidFill>
                <a:srgbClr val="006600"/>
              </a:solidFill>
              <a:latin typeface="+mn-lt"/>
            </a:endParaRPr>
          </a:p>
          <a:p>
            <a:pPr algn="just"/>
            <a:endParaRPr lang="en-US" altLang="es-MX" sz="1350" dirty="0">
              <a:latin typeface="+mn-lt"/>
            </a:endParaRPr>
          </a:p>
        </p:txBody>
      </p:sp>
      <p:sp>
        <p:nvSpPr>
          <p:cNvPr id="17" name="Rectangle 8"/>
          <p:cNvSpPr>
            <a:spLocks noChangeArrowheads="1"/>
          </p:cNvSpPr>
          <p:nvPr/>
        </p:nvSpPr>
        <p:spPr bwMode="auto">
          <a:xfrm>
            <a:off x="6560581" y="4647754"/>
            <a:ext cx="3449381"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tabLst>
                <a:tab pos="457200" algn="r"/>
                <a:tab pos="1990725" algn="l"/>
                <a:tab pos="2700338" algn="ctr"/>
                <a:tab pos="5400675" algn="r"/>
              </a:tabLst>
              <a:defRPr>
                <a:solidFill>
                  <a:schemeClr val="tx1"/>
                </a:solidFill>
                <a:latin typeface="Arial" charset="0"/>
              </a:defRPr>
            </a:lvl1pPr>
            <a:lvl2pPr marL="742950" indent="-285750" eaLnBrk="0" hangingPunct="0">
              <a:tabLst>
                <a:tab pos="457200" algn="r"/>
                <a:tab pos="1990725" algn="l"/>
                <a:tab pos="2700338" algn="ctr"/>
                <a:tab pos="5400675" algn="r"/>
              </a:tabLst>
              <a:defRPr>
                <a:solidFill>
                  <a:schemeClr val="tx1"/>
                </a:solidFill>
                <a:latin typeface="Arial" charset="0"/>
              </a:defRPr>
            </a:lvl2pPr>
            <a:lvl3pPr marL="1143000" indent="-228600" eaLnBrk="0" hangingPunct="0">
              <a:tabLst>
                <a:tab pos="457200" algn="r"/>
                <a:tab pos="1990725" algn="l"/>
                <a:tab pos="2700338" algn="ctr"/>
                <a:tab pos="5400675" algn="r"/>
              </a:tabLst>
              <a:defRPr>
                <a:solidFill>
                  <a:schemeClr val="tx1"/>
                </a:solidFill>
                <a:latin typeface="Arial" charset="0"/>
              </a:defRPr>
            </a:lvl3pPr>
            <a:lvl4pPr marL="1600200" indent="-228600" eaLnBrk="0" hangingPunct="0">
              <a:tabLst>
                <a:tab pos="457200" algn="r"/>
                <a:tab pos="1990725" algn="l"/>
                <a:tab pos="2700338" algn="ctr"/>
                <a:tab pos="5400675" algn="r"/>
              </a:tabLst>
              <a:defRPr>
                <a:solidFill>
                  <a:schemeClr val="tx1"/>
                </a:solidFill>
                <a:latin typeface="Arial" charset="0"/>
              </a:defRPr>
            </a:lvl4pPr>
            <a:lvl5pPr marL="2057400" indent="-228600" eaLnBrk="0" hangingPunct="0">
              <a:tabLst>
                <a:tab pos="457200" algn="r"/>
                <a:tab pos="1990725" algn="l"/>
                <a:tab pos="2700338" algn="ctr"/>
                <a:tab pos="5400675" algn="r"/>
              </a:tabLst>
              <a:defRPr>
                <a:solidFill>
                  <a:schemeClr val="tx1"/>
                </a:solidFill>
                <a:latin typeface="Arial" charset="0"/>
              </a:defRPr>
            </a:lvl5pPr>
            <a:lvl6pPr marL="2514600" indent="-228600" eaLnBrk="0" fontAlgn="base" hangingPunct="0">
              <a:spcBef>
                <a:spcPct val="0"/>
              </a:spcBef>
              <a:spcAft>
                <a:spcPct val="0"/>
              </a:spcAft>
              <a:tabLst>
                <a:tab pos="457200" algn="r"/>
                <a:tab pos="1990725" algn="l"/>
                <a:tab pos="2700338" algn="ctr"/>
                <a:tab pos="5400675" algn="r"/>
              </a:tabLst>
              <a:defRPr>
                <a:solidFill>
                  <a:schemeClr val="tx1"/>
                </a:solidFill>
                <a:latin typeface="Arial" charset="0"/>
              </a:defRPr>
            </a:lvl6pPr>
            <a:lvl7pPr marL="2971800" indent="-228600" eaLnBrk="0" fontAlgn="base" hangingPunct="0">
              <a:spcBef>
                <a:spcPct val="0"/>
              </a:spcBef>
              <a:spcAft>
                <a:spcPct val="0"/>
              </a:spcAft>
              <a:tabLst>
                <a:tab pos="457200" algn="r"/>
                <a:tab pos="1990725" algn="l"/>
                <a:tab pos="2700338" algn="ctr"/>
                <a:tab pos="5400675" algn="r"/>
              </a:tabLst>
              <a:defRPr>
                <a:solidFill>
                  <a:schemeClr val="tx1"/>
                </a:solidFill>
                <a:latin typeface="Arial" charset="0"/>
              </a:defRPr>
            </a:lvl7pPr>
            <a:lvl8pPr marL="3429000" indent="-228600" eaLnBrk="0" fontAlgn="base" hangingPunct="0">
              <a:spcBef>
                <a:spcPct val="0"/>
              </a:spcBef>
              <a:spcAft>
                <a:spcPct val="0"/>
              </a:spcAft>
              <a:tabLst>
                <a:tab pos="457200" algn="r"/>
                <a:tab pos="1990725" algn="l"/>
                <a:tab pos="2700338" algn="ctr"/>
                <a:tab pos="5400675" algn="r"/>
              </a:tabLst>
              <a:defRPr>
                <a:solidFill>
                  <a:schemeClr val="tx1"/>
                </a:solidFill>
                <a:latin typeface="Arial" charset="0"/>
              </a:defRPr>
            </a:lvl8pPr>
            <a:lvl9pPr marL="3886200" indent="-228600" eaLnBrk="0" fontAlgn="base" hangingPunct="0">
              <a:spcBef>
                <a:spcPct val="0"/>
              </a:spcBef>
              <a:spcAft>
                <a:spcPct val="0"/>
              </a:spcAft>
              <a:tabLst>
                <a:tab pos="457200" algn="r"/>
                <a:tab pos="1990725" algn="l"/>
                <a:tab pos="2700338" algn="ctr"/>
                <a:tab pos="5400675" algn="r"/>
              </a:tabLst>
              <a:defRPr>
                <a:solidFill>
                  <a:schemeClr val="tx1"/>
                </a:solidFill>
                <a:latin typeface="Arial" charset="0"/>
              </a:defRPr>
            </a:lvl9pPr>
          </a:lstStyle>
          <a:p>
            <a:pPr algn="just"/>
            <a:r>
              <a:rPr lang="es-ES" altLang="es-MX" b="1" dirty="0">
                <a:solidFill>
                  <a:schemeClr val="accent5">
                    <a:lumMod val="75000"/>
                  </a:schemeClr>
                </a:solidFill>
                <a:latin typeface="+mn-lt"/>
                <a:cs typeface="Times New Roman" pitchFamily="18" charset="0"/>
              </a:rPr>
              <a:t>Las veces que un jugador de básquetbol encesta.</a:t>
            </a:r>
            <a:endParaRPr lang="en-US" altLang="es-MX" b="1" dirty="0">
              <a:solidFill>
                <a:schemeClr val="accent5">
                  <a:lumMod val="75000"/>
                </a:schemeClr>
              </a:solidFill>
              <a:latin typeface="+mn-lt"/>
              <a:cs typeface="Times New Roman" pitchFamily="18" charset="0"/>
            </a:endParaRPr>
          </a:p>
        </p:txBody>
      </p:sp>
      <p:sp>
        <p:nvSpPr>
          <p:cNvPr id="18" name="Rectangle 8"/>
          <p:cNvSpPr>
            <a:spLocks noChangeArrowheads="1"/>
          </p:cNvSpPr>
          <p:nvPr/>
        </p:nvSpPr>
        <p:spPr bwMode="auto">
          <a:xfrm>
            <a:off x="2038343" y="5832401"/>
            <a:ext cx="317506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tabLst>
                <a:tab pos="457200" algn="r"/>
                <a:tab pos="1990725" algn="l"/>
                <a:tab pos="2700338" algn="ctr"/>
                <a:tab pos="5400675" algn="r"/>
              </a:tabLst>
              <a:defRPr>
                <a:solidFill>
                  <a:schemeClr val="tx1"/>
                </a:solidFill>
                <a:latin typeface="Arial" charset="0"/>
              </a:defRPr>
            </a:lvl1pPr>
            <a:lvl2pPr marL="742950" indent="-285750" eaLnBrk="0" hangingPunct="0">
              <a:tabLst>
                <a:tab pos="457200" algn="r"/>
                <a:tab pos="1990725" algn="l"/>
                <a:tab pos="2700338" algn="ctr"/>
                <a:tab pos="5400675" algn="r"/>
              </a:tabLst>
              <a:defRPr>
                <a:solidFill>
                  <a:schemeClr val="tx1"/>
                </a:solidFill>
                <a:latin typeface="Arial" charset="0"/>
              </a:defRPr>
            </a:lvl2pPr>
            <a:lvl3pPr marL="1143000" indent="-228600" eaLnBrk="0" hangingPunct="0">
              <a:tabLst>
                <a:tab pos="457200" algn="r"/>
                <a:tab pos="1990725" algn="l"/>
                <a:tab pos="2700338" algn="ctr"/>
                <a:tab pos="5400675" algn="r"/>
              </a:tabLst>
              <a:defRPr>
                <a:solidFill>
                  <a:schemeClr val="tx1"/>
                </a:solidFill>
                <a:latin typeface="Arial" charset="0"/>
              </a:defRPr>
            </a:lvl3pPr>
            <a:lvl4pPr marL="1600200" indent="-228600" eaLnBrk="0" hangingPunct="0">
              <a:tabLst>
                <a:tab pos="457200" algn="r"/>
                <a:tab pos="1990725" algn="l"/>
                <a:tab pos="2700338" algn="ctr"/>
                <a:tab pos="5400675" algn="r"/>
              </a:tabLst>
              <a:defRPr>
                <a:solidFill>
                  <a:schemeClr val="tx1"/>
                </a:solidFill>
                <a:latin typeface="Arial" charset="0"/>
              </a:defRPr>
            </a:lvl4pPr>
            <a:lvl5pPr marL="2057400" indent="-228600" eaLnBrk="0" hangingPunct="0">
              <a:tabLst>
                <a:tab pos="457200" algn="r"/>
                <a:tab pos="1990725" algn="l"/>
                <a:tab pos="2700338" algn="ctr"/>
                <a:tab pos="5400675" algn="r"/>
              </a:tabLst>
              <a:defRPr>
                <a:solidFill>
                  <a:schemeClr val="tx1"/>
                </a:solidFill>
                <a:latin typeface="Arial" charset="0"/>
              </a:defRPr>
            </a:lvl5pPr>
            <a:lvl6pPr marL="2514600" indent="-228600" eaLnBrk="0" fontAlgn="base" hangingPunct="0">
              <a:spcBef>
                <a:spcPct val="0"/>
              </a:spcBef>
              <a:spcAft>
                <a:spcPct val="0"/>
              </a:spcAft>
              <a:tabLst>
                <a:tab pos="457200" algn="r"/>
                <a:tab pos="1990725" algn="l"/>
                <a:tab pos="2700338" algn="ctr"/>
                <a:tab pos="5400675" algn="r"/>
              </a:tabLst>
              <a:defRPr>
                <a:solidFill>
                  <a:schemeClr val="tx1"/>
                </a:solidFill>
                <a:latin typeface="Arial" charset="0"/>
              </a:defRPr>
            </a:lvl6pPr>
            <a:lvl7pPr marL="2971800" indent="-228600" eaLnBrk="0" fontAlgn="base" hangingPunct="0">
              <a:spcBef>
                <a:spcPct val="0"/>
              </a:spcBef>
              <a:spcAft>
                <a:spcPct val="0"/>
              </a:spcAft>
              <a:tabLst>
                <a:tab pos="457200" algn="r"/>
                <a:tab pos="1990725" algn="l"/>
                <a:tab pos="2700338" algn="ctr"/>
                <a:tab pos="5400675" algn="r"/>
              </a:tabLst>
              <a:defRPr>
                <a:solidFill>
                  <a:schemeClr val="tx1"/>
                </a:solidFill>
                <a:latin typeface="Arial" charset="0"/>
              </a:defRPr>
            </a:lvl7pPr>
            <a:lvl8pPr marL="3429000" indent="-228600" eaLnBrk="0" fontAlgn="base" hangingPunct="0">
              <a:spcBef>
                <a:spcPct val="0"/>
              </a:spcBef>
              <a:spcAft>
                <a:spcPct val="0"/>
              </a:spcAft>
              <a:tabLst>
                <a:tab pos="457200" algn="r"/>
                <a:tab pos="1990725" algn="l"/>
                <a:tab pos="2700338" algn="ctr"/>
                <a:tab pos="5400675" algn="r"/>
              </a:tabLst>
              <a:defRPr>
                <a:solidFill>
                  <a:schemeClr val="tx1"/>
                </a:solidFill>
                <a:latin typeface="Arial" charset="0"/>
              </a:defRPr>
            </a:lvl8pPr>
            <a:lvl9pPr marL="3886200" indent="-228600" eaLnBrk="0" fontAlgn="base" hangingPunct="0">
              <a:spcBef>
                <a:spcPct val="0"/>
              </a:spcBef>
              <a:spcAft>
                <a:spcPct val="0"/>
              </a:spcAft>
              <a:tabLst>
                <a:tab pos="457200" algn="r"/>
                <a:tab pos="1990725" algn="l"/>
                <a:tab pos="2700338" algn="ctr"/>
                <a:tab pos="5400675" algn="r"/>
              </a:tabLst>
              <a:defRPr>
                <a:solidFill>
                  <a:schemeClr val="tx1"/>
                </a:solidFill>
                <a:latin typeface="Arial" charset="0"/>
              </a:defRPr>
            </a:lvl9pPr>
          </a:lstStyle>
          <a:p>
            <a:pPr algn="just"/>
            <a:r>
              <a:rPr lang="es-ES" altLang="es-MX" sz="1600" b="1" dirty="0">
                <a:solidFill>
                  <a:srgbClr val="0000FF"/>
                </a:solidFill>
                <a:latin typeface="+mn-lt"/>
                <a:cs typeface="Times New Roman" pitchFamily="18" charset="0"/>
              </a:rPr>
              <a:t>Cada una de las personas morosas en una entidad bancaria.</a:t>
            </a:r>
            <a:endParaRPr lang="en-US" altLang="es-MX" sz="1600" b="1" dirty="0">
              <a:solidFill>
                <a:srgbClr val="0000FF"/>
              </a:solidFill>
              <a:latin typeface="+mn-lt"/>
              <a:cs typeface="Times New Roman" pitchFamily="18" charset="0"/>
            </a:endParaRPr>
          </a:p>
        </p:txBody>
      </p:sp>
      <p:sp>
        <p:nvSpPr>
          <p:cNvPr id="3" name="Título 2"/>
          <p:cNvSpPr>
            <a:spLocks noGrp="1"/>
          </p:cNvSpPr>
          <p:nvPr>
            <p:ph type="title"/>
          </p:nvPr>
        </p:nvSpPr>
        <p:spPr/>
        <p:txBody>
          <a:bodyPr/>
          <a:lstStyle/>
          <a:p>
            <a:r>
              <a:rPr lang="es-MX" dirty="0"/>
              <a:t>Distribución de probabilidad Binomial</a:t>
            </a:r>
          </a:p>
        </p:txBody>
      </p:sp>
    </p:spTree>
    <p:extLst>
      <p:ext uri="{BB962C8B-B14F-4D97-AF65-F5344CB8AC3E}">
        <p14:creationId xmlns:p14="http://schemas.microsoft.com/office/powerpoint/2010/main" val="13802233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es-MX" dirty="0"/>
              <a:t>Distribución de probabilidad Binomial</a:t>
            </a:r>
          </a:p>
        </p:txBody>
      </p:sp>
      <p:grpSp>
        <p:nvGrpSpPr>
          <p:cNvPr id="6" name="Grupo 5"/>
          <p:cNvGrpSpPr/>
          <p:nvPr/>
        </p:nvGrpSpPr>
        <p:grpSpPr>
          <a:xfrm>
            <a:off x="812800" y="1532176"/>
            <a:ext cx="10871200" cy="4662815"/>
            <a:chOff x="812800" y="1532176"/>
            <a:chExt cx="10871200" cy="4662815"/>
          </a:xfrm>
        </p:grpSpPr>
        <mc:AlternateContent xmlns:mc="http://schemas.openxmlformats.org/markup-compatibility/2006" xmlns:a14="http://schemas.microsoft.com/office/drawing/2010/main">
          <mc:Choice Requires="a14">
            <p:sp>
              <p:nvSpPr>
                <p:cNvPr id="2" name="Rectangle 8"/>
                <p:cNvSpPr>
                  <a:spLocks noChangeArrowheads="1"/>
                </p:cNvSpPr>
                <p:nvPr/>
              </p:nvSpPr>
              <p:spPr bwMode="auto">
                <a:xfrm>
                  <a:off x="812800" y="1532176"/>
                  <a:ext cx="10871200" cy="4662815"/>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nchor="ctr">
                  <a:spAutoFit/>
                </a:bodyPr>
                <a:lstStyle>
                  <a:lvl1pPr eaLnBrk="0" hangingPunct="0">
                    <a:tabLst>
                      <a:tab pos="457200" algn="r"/>
                      <a:tab pos="1990725" algn="l"/>
                      <a:tab pos="2700338" algn="ctr"/>
                      <a:tab pos="5400675" algn="r"/>
                    </a:tabLst>
                    <a:defRPr>
                      <a:solidFill>
                        <a:schemeClr val="tx1"/>
                      </a:solidFill>
                      <a:latin typeface="Arial" charset="0"/>
                    </a:defRPr>
                  </a:lvl1pPr>
                  <a:lvl2pPr marL="742950" indent="-285750" eaLnBrk="0" hangingPunct="0">
                    <a:tabLst>
                      <a:tab pos="457200" algn="r"/>
                      <a:tab pos="1990725" algn="l"/>
                      <a:tab pos="2700338" algn="ctr"/>
                      <a:tab pos="5400675" algn="r"/>
                    </a:tabLst>
                    <a:defRPr>
                      <a:solidFill>
                        <a:schemeClr val="tx1"/>
                      </a:solidFill>
                      <a:latin typeface="Arial" charset="0"/>
                    </a:defRPr>
                  </a:lvl2pPr>
                  <a:lvl3pPr marL="1143000" indent="-228600" eaLnBrk="0" hangingPunct="0">
                    <a:tabLst>
                      <a:tab pos="457200" algn="r"/>
                      <a:tab pos="1990725" algn="l"/>
                      <a:tab pos="2700338" algn="ctr"/>
                      <a:tab pos="5400675" algn="r"/>
                    </a:tabLst>
                    <a:defRPr>
                      <a:solidFill>
                        <a:schemeClr val="tx1"/>
                      </a:solidFill>
                      <a:latin typeface="Arial" charset="0"/>
                    </a:defRPr>
                  </a:lvl3pPr>
                  <a:lvl4pPr marL="1600200" indent="-228600" eaLnBrk="0" hangingPunct="0">
                    <a:tabLst>
                      <a:tab pos="457200" algn="r"/>
                      <a:tab pos="1990725" algn="l"/>
                      <a:tab pos="2700338" algn="ctr"/>
                      <a:tab pos="5400675" algn="r"/>
                    </a:tabLst>
                    <a:defRPr>
                      <a:solidFill>
                        <a:schemeClr val="tx1"/>
                      </a:solidFill>
                      <a:latin typeface="Arial" charset="0"/>
                    </a:defRPr>
                  </a:lvl4pPr>
                  <a:lvl5pPr marL="2057400" indent="-228600" eaLnBrk="0" hangingPunct="0">
                    <a:tabLst>
                      <a:tab pos="457200" algn="r"/>
                      <a:tab pos="1990725" algn="l"/>
                      <a:tab pos="2700338" algn="ctr"/>
                      <a:tab pos="5400675" algn="r"/>
                    </a:tabLst>
                    <a:defRPr>
                      <a:solidFill>
                        <a:schemeClr val="tx1"/>
                      </a:solidFill>
                      <a:latin typeface="Arial" charset="0"/>
                    </a:defRPr>
                  </a:lvl5pPr>
                  <a:lvl6pPr marL="2514600" indent="-228600" eaLnBrk="0" fontAlgn="base" hangingPunct="0">
                    <a:spcBef>
                      <a:spcPct val="0"/>
                    </a:spcBef>
                    <a:spcAft>
                      <a:spcPct val="0"/>
                    </a:spcAft>
                    <a:tabLst>
                      <a:tab pos="457200" algn="r"/>
                      <a:tab pos="1990725" algn="l"/>
                      <a:tab pos="2700338" algn="ctr"/>
                      <a:tab pos="5400675" algn="r"/>
                    </a:tabLst>
                    <a:defRPr>
                      <a:solidFill>
                        <a:schemeClr val="tx1"/>
                      </a:solidFill>
                      <a:latin typeface="Arial" charset="0"/>
                    </a:defRPr>
                  </a:lvl6pPr>
                  <a:lvl7pPr marL="2971800" indent="-228600" eaLnBrk="0" fontAlgn="base" hangingPunct="0">
                    <a:spcBef>
                      <a:spcPct val="0"/>
                    </a:spcBef>
                    <a:spcAft>
                      <a:spcPct val="0"/>
                    </a:spcAft>
                    <a:tabLst>
                      <a:tab pos="457200" algn="r"/>
                      <a:tab pos="1990725" algn="l"/>
                      <a:tab pos="2700338" algn="ctr"/>
                      <a:tab pos="5400675" algn="r"/>
                    </a:tabLst>
                    <a:defRPr>
                      <a:solidFill>
                        <a:schemeClr val="tx1"/>
                      </a:solidFill>
                      <a:latin typeface="Arial" charset="0"/>
                    </a:defRPr>
                  </a:lvl7pPr>
                  <a:lvl8pPr marL="3429000" indent="-228600" eaLnBrk="0" fontAlgn="base" hangingPunct="0">
                    <a:spcBef>
                      <a:spcPct val="0"/>
                    </a:spcBef>
                    <a:spcAft>
                      <a:spcPct val="0"/>
                    </a:spcAft>
                    <a:tabLst>
                      <a:tab pos="457200" algn="r"/>
                      <a:tab pos="1990725" algn="l"/>
                      <a:tab pos="2700338" algn="ctr"/>
                      <a:tab pos="5400675" algn="r"/>
                    </a:tabLst>
                    <a:defRPr>
                      <a:solidFill>
                        <a:schemeClr val="tx1"/>
                      </a:solidFill>
                      <a:latin typeface="Arial" charset="0"/>
                    </a:defRPr>
                  </a:lvl8pPr>
                  <a:lvl9pPr marL="3886200" indent="-228600" eaLnBrk="0" fontAlgn="base" hangingPunct="0">
                    <a:spcBef>
                      <a:spcPct val="0"/>
                    </a:spcBef>
                    <a:spcAft>
                      <a:spcPct val="0"/>
                    </a:spcAft>
                    <a:tabLst>
                      <a:tab pos="457200" algn="r"/>
                      <a:tab pos="1990725" algn="l"/>
                      <a:tab pos="2700338" algn="ctr"/>
                      <a:tab pos="5400675" algn="r"/>
                    </a:tabLst>
                    <a:defRPr>
                      <a:solidFill>
                        <a:schemeClr val="tx1"/>
                      </a:solidFill>
                      <a:latin typeface="Arial" charset="0"/>
                    </a:defRPr>
                  </a:lvl9pPr>
                </a:lstStyle>
                <a:p>
                  <a:pPr algn="just"/>
                  <a:r>
                    <a:rPr lang="es-MX" altLang="es-MX" sz="2400" dirty="0">
                      <a:latin typeface="Bookman Old Style" panose="02050604050505020204" pitchFamily="18" charset="0"/>
                      <a:cs typeface="Times New Roman" pitchFamily="18" charset="0"/>
                    </a:rPr>
                    <a:t>La función de distribución de probabilidad se puede obtener aplicando la técnica de los puntos </a:t>
                  </a:r>
                  <a:r>
                    <a:rPr lang="es-MX" altLang="es-MX" sz="2400" dirty="0" err="1">
                      <a:latin typeface="Bookman Old Style" panose="02050604050505020204" pitchFamily="18" charset="0"/>
                      <a:cs typeface="Times New Roman" pitchFamily="18" charset="0"/>
                    </a:rPr>
                    <a:t>muestrales</a:t>
                  </a:r>
                  <a:r>
                    <a:rPr lang="es-MX" altLang="es-MX" sz="2400" dirty="0">
                      <a:latin typeface="Bookman Old Style" panose="02050604050505020204" pitchFamily="18" charset="0"/>
                      <a:cs typeface="Times New Roman" pitchFamily="18" charset="0"/>
                    </a:rPr>
                    <a:t> para encontrar la probabilidad de que el experimento tenga </a:t>
                  </a:r>
                  <a:r>
                    <a:rPr lang="es-MX" altLang="es-MX" sz="2400" i="1" dirty="0">
                      <a:latin typeface="Bookman Old Style" panose="02050604050505020204" pitchFamily="18" charset="0"/>
                      <a:cs typeface="Times New Roman" pitchFamily="18" charset="0"/>
                    </a:rPr>
                    <a:t>y</a:t>
                  </a:r>
                  <a:r>
                    <a:rPr lang="es-MX" altLang="es-MX" sz="2400" dirty="0">
                      <a:latin typeface="Bookman Old Style" panose="02050604050505020204" pitchFamily="18" charset="0"/>
                      <a:cs typeface="Times New Roman" pitchFamily="18" charset="0"/>
                    </a:rPr>
                    <a:t> éxitos.</a:t>
                  </a:r>
                </a:p>
                <a:p>
                  <a:pPr marL="342900" indent="-342900" algn="just">
                    <a:buFont typeface="Arial" panose="020B0604020202020204" pitchFamily="34" charset="0"/>
                    <a:buChar char="•"/>
                  </a:pPr>
                  <a:endParaRPr lang="es-MX" altLang="es-MX" sz="2100" dirty="0">
                    <a:latin typeface="Bookman Old Style" panose="02050604050505020204" pitchFamily="18" charset="0"/>
                    <a:cs typeface="Times New Roman" pitchFamily="18" charset="0"/>
                  </a:endParaRPr>
                </a:p>
                <a:p>
                  <a:pPr marL="342900" indent="-342900" algn="just">
                    <a:buFont typeface="Arial" panose="020B0604020202020204" pitchFamily="34" charset="0"/>
                    <a:buChar char="•"/>
                  </a:pPr>
                  <a:r>
                    <a:rPr lang="es-MX" altLang="es-MX" sz="2100" dirty="0">
                      <a:latin typeface="Bookman Old Style" panose="02050604050505020204" pitchFamily="18" charset="0"/>
                      <a:cs typeface="Times New Roman" pitchFamily="18" charset="0"/>
                    </a:rPr>
                    <a:t>Un punto </a:t>
                  </a:r>
                  <a:r>
                    <a:rPr lang="es-MX" altLang="es-MX" sz="2100" dirty="0" err="1">
                      <a:latin typeface="Bookman Old Style" panose="02050604050505020204" pitchFamily="18" charset="0"/>
                      <a:cs typeface="Times New Roman" pitchFamily="18" charset="0"/>
                    </a:rPr>
                    <a:t>muestral</a:t>
                  </a:r>
                  <a:r>
                    <a:rPr lang="es-MX" altLang="es-MX" sz="2100" dirty="0">
                      <a:latin typeface="Bookman Old Style" panose="02050604050505020204" pitchFamily="18" charset="0"/>
                      <a:cs typeface="Times New Roman" pitchFamily="18" charset="0"/>
                    </a:rPr>
                    <a:t> en S es una n-</a:t>
                  </a:r>
                  <a:r>
                    <a:rPr lang="es-MX" altLang="es-MX" sz="2100" dirty="0" err="1">
                      <a:latin typeface="Bookman Old Style" panose="02050604050505020204" pitchFamily="18" charset="0"/>
                      <a:cs typeface="Times New Roman" pitchFamily="18" charset="0"/>
                    </a:rPr>
                    <a:t>eada</a:t>
                  </a:r>
                  <a:r>
                    <a:rPr lang="es-MX" altLang="es-MX" sz="2100" dirty="0">
                      <a:latin typeface="Bookman Old Style" panose="02050604050505020204" pitchFamily="18" charset="0"/>
                      <a:cs typeface="Times New Roman" pitchFamily="18" charset="0"/>
                    </a:rPr>
                    <a:t> de la forma:</a:t>
                  </a:r>
                </a:p>
                <a:p>
                  <a:pPr marL="342900" indent="-342900" algn="just">
                    <a:buFont typeface="Arial" panose="020B0604020202020204" pitchFamily="34" charset="0"/>
                    <a:buChar char="•"/>
                  </a:pPr>
                  <a:endParaRPr lang="es-MX" altLang="es-MX" sz="2100" dirty="0">
                    <a:latin typeface="Bookman Old Style" panose="02050604050505020204" pitchFamily="18" charset="0"/>
                    <a:cs typeface="Times New Roman" pitchFamily="18" charset="0"/>
                  </a:endParaRPr>
                </a:p>
                <a:p>
                  <a:pPr algn="ctr"/>
                  <a:r>
                    <a:rPr lang="es-MX" altLang="es-MX" i="1" dirty="0">
                      <a:latin typeface="Bookman Old Style" panose="02050604050505020204" pitchFamily="18" charset="0"/>
                      <a:cs typeface="Times New Roman" pitchFamily="18" charset="0"/>
                    </a:rPr>
                    <a:t>EE</a:t>
                  </a:r>
                  <a:r>
                    <a:rPr lang="es-MX" altLang="es-MX" dirty="0">
                      <a:latin typeface="Bookman Old Style" panose="02050604050505020204" pitchFamily="18" charset="0"/>
                      <a:cs typeface="Times New Roman" pitchFamily="18" charset="0"/>
                    </a:rPr>
                    <a:t>F</a:t>
                  </a:r>
                  <a:r>
                    <a:rPr lang="es-MX" altLang="es-MX" i="1" dirty="0">
                      <a:latin typeface="Bookman Old Style" panose="02050604050505020204" pitchFamily="18" charset="0"/>
                      <a:cs typeface="Times New Roman" pitchFamily="18" charset="0"/>
                    </a:rPr>
                    <a:t>E</a:t>
                  </a:r>
                  <a:r>
                    <a:rPr lang="es-MX" altLang="es-MX" dirty="0">
                      <a:latin typeface="Bookman Old Style" panose="02050604050505020204" pitchFamily="18" charset="0"/>
                      <a:cs typeface="Times New Roman" pitchFamily="18" charset="0"/>
                    </a:rPr>
                    <a:t>FFF</a:t>
                  </a:r>
                  <a:r>
                    <a:rPr lang="es-MX" altLang="es-MX" i="1" dirty="0">
                      <a:latin typeface="Bookman Old Style" panose="02050604050505020204" pitchFamily="18" charset="0"/>
                      <a:cs typeface="Times New Roman" pitchFamily="18" charset="0"/>
                    </a:rPr>
                    <a:t>E</a:t>
                  </a:r>
                  <a:r>
                    <a:rPr lang="es-MX" altLang="es-MX" dirty="0">
                      <a:latin typeface="Bookman Old Style" panose="02050604050505020204" pitchFamily="18" charset="0"/>
                      <a:cs typeface="Times New Roman" pitchFamily="18" charset="0"/>
                    </a:rPr>
                    <a:t>F</a:t>
                  </a:r>
                  <a:r>
                    <a:rPr lang="es-MX" altLang="es-MX" i="1" dirty="0">
                      <a:latin typeface="Bookman Old Style" panose="02050604050505020204" pitchFamily="18" charset="0"/>
                      <a:cs typeface="Times New Roman" pitchFamily="18" charset="0"/>
                    </a:rPr>
                    <a:t>E</a:t>
                  </a:r>
                  <a:r>
                    <a:rPr lang="es-MX" altLang="es-MX" dirty="0">
                      <a:latin typeface="Bookman Old Style" panose="02050604050505020204" pitchFamily="18" charset="0"/>
                      <a:cs typeface="Times New Roman" pitchFamily="18" charset="0"/>
                    </a:rPr>
                    <a:t>...F</a:t>
                  </a:r>
                  <a:r>
                    <a:rPr lang="es-MX" altLang="es-MX" i="1" dirty="0">
                      <a:latin typeface="Bookman Old Style" panose="02050604050505020204" pitchFamily="18" charset="0"/>
                      <a:cs typeface="Times New Roman" pitchFamily="18" charset="0"/>
                    </a:rPr>
                    <a:t>E                  E</a:t>
                  </a:r>
                  <a:r>
                    <a:rPr lang="es-MX" altLang="es-MX" dirty="0">
                      <a:latin typeface="Bookman Old Style" panose="02050604050505020204" pitchFamily="18" charset="0"/>
                      <a:cs typeface="Times New Roman" pitchFamily="18" charset="0"/>
                    </a:rPr>
                    <a:t>FFFF</a:t>
                  </a:r>
                  <a:r>
                    <a:rPr lang="es-MX" altLang="es-MX" i="1" dirty="0">
                      <a:latin typeface="Bookman Old Style" panose="02050604050505020204" pitchFamily="18" charset="0"/>
                      <a:cs typeface="Times New Roman" pitchFamily="18" charset="0"/>
                    </a:rPr>
                    <a:t>EE</a:t>
                  </a:r>
                  <a:r>
                    <a:rPr lang="es-MX" altLang="es-MX" dirty="0">
                      <a:latin typeface="Bookman Old Style" panose="02050604050505020204" pitchFamily="18" charset="0"/>
                      <a:cs typeface="Times New Roman" pitchFamily="18" charset="0"/>
                    </a:rPr>
                    <a:t>F</a:t>
                  </a:r>
                  <a:r>
                    <a:rPr lang="es-MX" altLang="es-MX" i="1" dirty="0">
                      <a:latin typeface="Bookman Old Style" panose="02050604050505020204" pitchFamily="18" charset="0"/>
                      <a:cs typeface="Times New Roman" pitchFamily="18" charset="0"/>
                    </a:rPr>
                    <a:t>E</a:t>
                  </a:r>
                  <a:r>
                    <a:rPr lang="es-MX" altLang="es-MX" dirty="0">
                      <a:latin typeface="Bookman Old Style" panose="02050604050505020204" pitchFamily="18" charset="0"/>
                      <a:cs typeface="Times New Roman" pitchFamily="18" charset="0"/>
                    </a:rPr>
                    <a:t>…</a:t>
                  </a:r>
                  <a:r>
                    <a:rPr lang="es-MX" altLang="es-MX" i="1" dirty="0">
                      <a:latin typeface="Bookman Old Style" panose="02050604050505020204" pitchFamily="18" charset="0"/>
                      <a:cs typeface="Times New Roman" pitchFamily="18" charset="0"/>
                    </a:rPr>
                    <a:t>EE</a:t>
                  </a:r>
                  <a:r>
                    <a:rPr lang="es-MX" altLang="es-MX" dirty="0">
                      <a:latin typeface="Bookman Old Style" panose="02050604050505020204" pitchFamily="18" charset="0"/>
                      <a:cs typeface="Times New Roman" pitchFamily="18" charset="0"/>
                    </a:rPr>
                    <a:t>F</a:t>
                  </a:r>
                </a:p>
                <a:p>
                  <a:pPr algn="ctr"/>
                  <a:endParaRPr lang="es-MX" altLang="es-MX" dirty="0">
                    <a:latin typeface="Bookman Old Style" panose="02050604050505020204" pitchFamily="18" charset="0"/>
                    <a:cs typeface="Times New Roman" pitchFamily="18" charset="0"/>
                  </a:endParaRPr>
                </a:p>
                <a:p>
                  <a:pPr marL="342900" indent="-342900">
                    <a:buFont typeface="Arial" panose="020B0604020202020204" pitchFamily="34" charset="0"/>
                    <a:buChar char="•"/>
                  </a:pPr>
                  <a:r>
                    <a:rPr lang="es-MX" altLang="es-MX" sz="2100" dirty="0">
                      <a:latin typeface="Bookman Old Style" panose="02050604050505020204" pitchFamily="18" charset="0"/>
                      <a:cs typeface="Times New Roman" pitchFamily="18" charset="0"/>
                    </a:rPr>
                    <a:t>Un punto </a:t>
                  </a:r>
                  <a:r>
                    <a:rPr lang="es-MX" altLang="es-MX" sz="2100" dirty="0" err="1">
                      <a:latin typeface="Bookman Old Style" panose="02050604050505020204" pitchFamily="18" charset="0"/>
                      <a:cs typeface="Times New Roman" pitchFamily="18" charset="0"/>
                    </a:rPr>
                    <a:t>muestral</a:t>
                  </a:r>
                  <a:r>
                    <a:rPr lang="es-MX" altLang="es-MX" sz="2100" dirty="0">
                      <a:latin typeface="Bookman Old Style" panose="02050604050505020204" pitchFamily="18" charset="0"/>
                      <a:cs typeface="Times New Roman" pitchFamily="18" charset="0"/>
                    </a:rPr>
                    <a:t> típico con </a:t>
                  </a:r>
                  <a:r>
                    <a:rPr lang="es-MX" altLang="es-MX" sz="2100" i="1" dirty="0">
                      <a:latin typeface="Bookman Old Style" panose="02050604050505020204" pitchFamily="18" charset="0"/>
                      <a:cs typeface="Times New Roman" pitchFamily="18" charset="0"/>
                    </a:rPr>
                    <a:t>y</a:t>
                  </a:r>
                  <a:r>
                    <a:rPr lang="es-MX" altLang="es-MX" sz="2100" dirty="0">
                      <a:latin typeface="Bookman Old Style" panose="02050604050505020204" pitchFamily="18" charset="0"/>
                      <a:cs typeface="Times New Roman" pitchFamily="18" charset="0"/>
                    </a:rPr>
                    <a:t> éxitos sería de la forma</a:t>
                  </a:r>
                </a:p>
                <a:p>
                  <a:pPr marL="342900" indent="-342900">
                    <a:buFont typeface="Arial" panose="020B0604020202020204" pitchFamily="34" charset="0"/>
                    <a:buChar char="•"/>
                  </a:pPr>
                  <a:endParaRPr lang="es-MX" altLang="es-MX" sz="2100" dirty="0">
                    <a:latin typeface="Bookman Old Style" panose="02050604050505020204" pitchFamily="18" charset="0"/>
                    <a:cs typeface="Times New Roman" pitchFamily="18" charset="0"/>
                  </a:endParaRPr>
                </a:p>
                <a:p>
                  <a:pPr algn="ctr"/>
                  <a14:m>
                    <m:oMathPara xmlns:m="http://schemas.openxmlformats.org/officeDocument/2006/math">
                      <m:oMathParaPr>
                        <m:jc m:val="centerGroup"/>
                      </m:oMathParaPr>
                      <m:oMath xmlns:m="http://schemas.openxmlformats.org/officeDocument/2006/math">
                        <m:r>
                          <a:rPr lang="es-MX" altLang="es-MX" sz="2100" b="1" i="1">
                            <a:latin typeface="Cambria Math"/>
                          </a:rPr>
                          <m:t>𝑬𝑬𝑬𝑬𝑬𝑬</m:t>
                        </m:r>
                        <m:r>
                          <a:rPr lang="es-MX" altLang="es-MX" sz="2100" b="1" i="1">
                            <a:latin typeface="Cambria Math"/>
                          </a:rPr>
                          <m:t>⋯</m:t>
                        </m:r>
                        <m:r>
                          <a:rPr lang="es-MX" altLang="es-MX" sz="2100" b="1" i="1">
                            <a:latin typeface="Cambria Math"/>
                          </a:rPr>
                          <m:t>𝑬𝑬𝑬</m:t>
                        </m:r>
                        <m:r>
                          <a:rPr lang="es-MX" altLang="es-MX" sz="2100" i="1">
                            <a:latin typeface="Cambria Math"/>
                          </a:rPr>
                          <m:t>𝐹𝐹𝐹𝐹</m:t>
                        </m:r>
                        <m:r>
                          <a:rPr lang="es-MX" altLang="es-MX" sz="2100" i="1">
                            <a:latin typeface="Cambria Math"/>
                          </a:rPr>
                          <m:t>⋯</m:t>
                        </m:r>
                        <m:r>
                          <a:rPr lang="es-MX" altLang="es-MX" sz="2100" i="1">
                            <a:latin typeface="Cambria Math"/>
                          </a:rPr>
                          <m:t>𝐹𝐹</m:t>
                        </m:r>
                      </m:oMath>
                    </m:oMathPara>
                  </a14:m>
                  <a:endParaRPr lang="es-MX" altLang="es-MX" sz="2100" dirty="0">
                    <a:latin typeface="Bookman Old Style" panose="02050604050505020204" pitchFamily="18" charset="0"/>
                  </a:endParaRPr>
                </a:p>
                <a:p>
                  <a:r>
                    <a:rPr lang="en-US" altLang="es-MX" sz="2100" i="1" dirty="0">
                      <a:latin typeface="Bookman Old Style" panose="02050604050505020204" pitchFamily="18" charset="0"/>
                    </a:rPr>
                    <a:t>			                                y                  n-y</a:t>
                  </a:r>
                </a:p>
                <a:p>
                  <a:pPr algn="ctr"/>
                  <a:endParaRPr lang="en-US" altLang="es-MX" sz="2100" dirty="0">
                    <a:latin typeface="Bookman Old Style" panose="02050604050505020204" pitchFamily="18" charset="0"/>
                  </a:endParaRPr>
                </a:p>
                <a:p>
                  <a:r>
                    <a:rPr lang="en-US" altLang="es-MX" sz="2100" dirty="0">
                      <a:latin typeface="Bookman Old Style" panose="02050604050505020204" pitchFamily="18" charset="0"/>
                    </a:rPr>
                    <a:t>El </a:t>
                  </a:r>
                  <a:r>
                    <a:rPr lang="en-US" altLang="es-MX" sz="2100" dirty="0" err="1">
                      <a:latin typeface="Bookman Old Style" panose="02050604050505020204" pitchFamily="18" charset="0"/>
                    </a:rPr>
                    <a:t>cual</a:t>
                  </a:r>
                  <a:r>
                    <a:rPr lang="en-US" altLang="es-MX" sz="2100" dirty="0">
                      <a:latin typeface="Bookman Old Style" panose="02050604050505020204" pitchFamily="18" charset="0"/>
                    </a:rPr>
                    <a:t> </a:t>
                  </a:r>
                  <a:r>
                    <a:rPr lang="en-US" altLang="es-MX" sz="2100" dirty="0" err="1">
                      <a:latin typeface="Bookman Old Style" panose="02050604050505020204" pitchFamily="18" charset="0"/>
                    </a:rPr>
                    <a:t>es</a:t>
                  </a:r>
                  <a:r>
                    <a:rPr lang="en-US" altLang="es-MX" sz="2100" dirty="0">
                      <a:latin typeface="Bookman Old Style" panose="02050604050505020204" pitchFamily="18" charset="0"/>
                    </a:rPr>
                    <a:t> un </a:t>
                  </a:r>
                  <a:r>
                    <a:rPr lang="en-US" altLang="es-MX" sz="2100" dirty="0" err="1">
                      <a:latin typeface="Bookman Old Style" panose="02050604050505020204" pitchFamily="18" charset="0"/>
                    </a:rPr>
                    <a:t>evento</a:t>
                  </a:r>
                  <a:r>
                    <a:rPr lang="en-US" altLang="es-MX" sz="2100" dirty="0">
                      <a:latin typeface="Bookman Old Style" panose="02050604050505020204" pitchFamily="18" charset="0"/>
                    </a:rPr>
                    <a:t> </a:t>
                  </a:r>
                  <a:r>
                    <a:rPr lang="en-US" altLang="es-MX" sz="2100" dirty="0" err="1">
                      <a:latin typeface="Bookman Old Style" panose="02050604050505020204" pitchFamily="18" charset="0"/>
                    </a:rPr>
                    <a:t>numérico</a:t>
                  </a:r>
                  <a:r>
                    <a:rPr lang="en-US" altLang="es-MX" sz="2100" dirty="0">
                      <a:latin typeface="Bookman Old Style" panose="02050604050505020204" pitchFamily="18" charset="0"/>
                    </a:rPr>
                    <a:t> Y=</a:t>
                  </a:r>
                  <a:r>
                    <a:rPr lang="en-US" altLang="es-MX" sz="2100" i="1" dirty="0">
                      <a:latin typeface="Bookman Old Style" panose="02050604050505020204" pitchFamily="18" charset="0"/>
                    </a:rPr>
                    <a:t>y.</a:t>
                  </a:r>
                </a:p>
              </p:txBody>
            </p:sp>
          </mc:Choice>
          <mc:Fallback xmlns="">
            <p:sp>
              <p:nvSpPr>
                <p:cNvPr id="2" name="Rectangle 8"/>
                <p:cNvSpPr>
                  <a:spLocks noRot="1" noChangeAspect="1" noMove="1" noResize="1" noEditPoints="1" noAdjustHandles="1" noChangeArrowheads="1" noChangeShapeType="1" noTextEdit="1"/>
                </p:cNvSpPr>
                <p:nvPr/>
              </p:nvSpPr>
              <p:spPr bwMode="auto">
                <a:xfrm>
                  <a:off x="812800" y="1532176"/>
                  <a:ext cx="10871200" cy="4662815"/>
                </a:xfrm>
                <a:prstGeom prst="rect">
                  <a:avLst/>
                </a:prstGeom>
                <a:blipFill>
                  <a:blip r:embed="rId2"/>
                  <a:stretch>
                    <a:fillRect l="-841" t="-392" r="-841" b="-2222"/>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s-MX">
                      <a:noFill/>
                    </a:rPr>
                    <a:t> </a:t>
                  </a:r>
                </a:p>
              </p:txBody>
            </p:sp>
          </mc:Fallback>
        </mc:AlternateContent>
        <p:sp>
          <p:nvSpPr>
            <p:cNvPr id="3" name="Cerrar llave 2"/>
            <p:cNvSpPr/>
            <p:nvPr/>
          </p:nvSpPr>
          <p:spPr>
            <a:xfrm rot="5400000">
              <a:off x="5458968" y="4165092"/>
              <a:ext cx="169164" cy="198882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MX"/>
            </a:p>
          </p:txBody>
        </p:sp>
        <p:sp>
          <p:nvSpPr>
            <p:cNvPr id="5" name="Cerrar llave 4"/>
            <p:cNvSpPr/>
            <p:nvPr/>
          </p:nvSpPr>
          <p:spPr>
            <a:xfrm rot="5400000">
              <a:off x="7093458" y="4519422"/>
              <a:ext cx="169164" cy="128016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MX"/>
            </a:p>
          </p:txBody>
        </p:sp>
      </p:grpSp>
    </p:spTree>
    <p:extLst>
      <p:ext uri="{BB962C8B-B14F-4D97-AF65-F5344CB8AC3E}">
        <p14:creationId xmlns:p14="http://schemas.microsoft.com/office/powerpoint/2010/main" val="40218432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Rectangle 8"/>
              <p:cNvSpPr>
                <a:spLocks noChangeArrowheads="1"/>
              </p:cNvSpPr>
              <p:nvPr/>
            </p:nvSpPr>
            <p:spPr bwMode="auto">
              <a:xfrm>
                <a:off x="812800" y="1513730"/>
                <a:ext cx="11028680" cy="5133585"/>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nchor="ctr">
                <a:spAutoFit/>
              </a:bodyPr>
              <a:lstStyle>
                <a:lvl1pPr eaLnBrk="0" hangingPunct="0">
                  <a:tabLst>
                    <a:tab pos="457200" algn="r"/>
                    <a:tab pos="1990725" algn="l"/>
                    <a:tab pos="2700338" algn="ctr"/>
                    <a:tab pos="5400675" algn="r"/>
                  </a:tabLst>
                  <a:defRPr>
                    <a:solidFill>
                      <a:schemeClr val="tx1"/>
                    </a:solidFill>
                    <a:latin typeface="Arial" charset="0"/>
                  </a:defRPr>
                </a:lvl1pPr>
                <a:lvl2pPr marL="742950" indent="-285750" eaLnBrk="0" hangingPunct="0">
                  <a:tabLst>
                    <a:tab pos="457200" algn="r"/>
                    <a:tab pos="1990725" algn="l"/>
                    <a:tab pos="2700338" algn="ctr"/>
                    <a:tab pos="5400675" algn="r"/>
                  </a:tabLst>
                  <a:defRPr>
                    <a:solidFill>
                      <a:schemeClr val="tx1"/>
                    </a:solidFill>
                    <a:latin typeface="Arial" charset="0"/>
                  </a:defRPr>
                </a:lvl2pPr>
                <a:lvl3pPr marL="1143000" indent="-228600" eaLnBrk="0" hangingPunct="0">
                  <a:tabLst>
                    <a:tab pos="457200" algn="r"/>
                    <a:tab pos="1990725" algn="l"/>
                    <a:tab pos="2700338" algn="ctr"/>
                    <a:tab pos="5400675" algn="r"/>
                  </a:tabLst>
                  <a:defRPr>
                    <a:solidFill>
                      <a:schemeClr val="tx1"/>
                    </a:solidFill>
                    <a:latin typeface="Arial" charset="0"/>
                  </a:defRPr>
                </a:lvl3pPr>
                <a:lvl4pPr marL="1600200" indent="-228600" eaLnBrk="0" hangingPunct="0">
                  <a:tabLst>
                    <a:tab pos="457200" algn="r"/>
                    <a:tab pos="1990725" algn="l"/>
                    <a:tab pos="2700338" algn="ctr"/>
                    <a:tab pos="5400675" algn="r"/>
                  </a:tabLst>
                  <a:defRPr>
                    <a:solidFill>
                      <a:schemeClr val="tx1"/>
                    </a:solidFill>
                    <a:latin typeface="Arial" charset="0"/>
                  </a:defRPr>
                </a:lvl4pPr>
                <a:lvl5pPr marL="2057400" indent="-228600" eaLnBrk="0" hangingPunct="0">
                  <a:tabLst>
                    <a:tab pos="457200" algn="r"/>
                    <a:tab pos="1990725" algn="l"/>
                    <a:tab pos="2700338" algn="ctr"/>
                    <a:tab pos="5400675" algn="r"/>
                  </a:tabLst>
                  <a:defRPr>
                    <a:solidFill>
                      <a:schemeClr val="tx1"/>
                    </a:solidFill>
                    <a:latin typeface="Arial" charset="0"/>
                  </a:defRPr>
                </a:lvl5pPr>
                <a:lvl6pPr marL="2514600" indent="-228600" eaLnBrk="0" fontAlgn="base" hangingPunct="0">
                  <a:spcBef>
                    <a:spcPct val="0"/>
                  </a:spcBef>
                  <a:spcAft>
                    <a:spcPct val="0"/>
                  </a:spcAft>
                  <a:tabLst>
                    <a:tab pos="457200" algn="r"/>
                    <a:tab pos="1990725" algn="l"/>
                    <a:tab pos="2700338" algn="ctr"/>
                    <a:tab pos="5400675" algn="r"/>
                  </a:tabLst>
                  <a:defRPr>
                    <a:solidFill>
                      <a:schemeClr val="tx1"/>
                    </a:solidFill>
                    <a:latin typeface="Arial" charset="0"/>
                  </a:defRPr>
                </a:lvl6pPr>
                <a:lvl7pPr marL="2971800" indent="-228600" eaLnBrk="0" fontAlgn="base" hangingPunct="0">
                  <a:spcBef>
                    <a:spcPct val="0"/>
                  </a:spcBef>
                  <a:spcAft>
                    <a:spcPct val="0"/>
                  </a:spcAft>
                  <a:tabLst>
                    <a:tab pos="457200" algn="r"/>
                    <a:tab pos="1990725" algn="l"/>
                    <a:tab pos="2700338" algn="ctr"/>
                    <a:tab pos="5400675" algn="r"/>
                  </a:tabLst>
                  <a:defRPr>
                    <a:solidFill>
                      <a:schemeClr val="tx1"/>
                    </a:solidFill>
                    <a:latin typeface="Arial" charset="0"/>
                  </a:defRPr>
                </a:lvl7pPr>
                <a:lvl8pPr marL="3429000" indent="-228600" eaLnBrk="0" fontAlgn="base" hangingPunct="0">
                  <a:spcBef>
                    <a:spcPct val="0"/>
                  </a:spcBef>
                  <a:spcAft>
                    <a:spcPct val="0"/>
                  </a:spcAft>
                  <a:tabLst>
                    <a:tab pos="457200" algn="r"/>
                    <a:tab pos="1990725" algn="l"/>
                    <a:tab pos="2700338" algn="ctr"/>
                    <a:tab pos="5400675" algn="r"/>
                  </a:tabLst>
                  <a:defRPr>
                    <a:solidFill>
                      <a:schemeClr val="tx1"/>
                    </a:solidFill>
                    <a:latin typeface="Arial" charset="0"/>
                  </a:defRPr>
                </a:lvl8pPr>
                <a:lvl9pPr marL="3886200" indent="-228600" eaLnBrk="0" fontAlgn="base" hangingPunct="0">
                  <a:spcBef>
                    <a:spcPct val="0"/>
                  </a:spcBef>
                  <a:spcAft>
                    <a:spcPct val="0"/>
                  </a:spcAft>
                  <a:tabLst>
                    <a:tab pos="457200" algn="r"/>
                    <a:tab pos="1990725" algn="l"/>
                    <a:tab pos="2700338" algn="ctr"/>
                    <a:tab pos="5400675" algn="r"/>
                  </a:tabLst>
                  <a:defRPr>
                    <a:solidFill>
                      <a:schemeClr val="tx1"/>
                    </a:solidFill>
                    <a:latin typeface="Arial" charset="0"/>
                  </a:defRPr>
                </a:lvl9pPr>
              </a:lstStyle>
              <a:p>
                <a:pPr algn="just"/>
                <a:r>
                  <a:rPr lang="en-US" altLang="es-MX" sz="2800" dirty="0">
                    <a:latin typeface="+mn-lt"/>
                  </a:rPr>
                  <a:t>Para </a:t>
                </a:r>
                <a:r>
                  <a:rPr lang="en-US" altLang="es-MX" sz="2800" dirty="0" err="1">
                    <a:latin typeface="+mn-lt"/>
                  </a:rPr>
                  <a:t>cada</a:t>
                </a:r>
                <a:r>
                  <a:rPr lang="en-US" altLang="es-MX" sz="2800" dirty="0">
                    <a:latin typeface="+mn-lt"/>
                  </a:rPr>
                  <a:t> </a:t>
                </a:r>
                <a:r>
                  <a:rPr lang="en-US" altLang="es-MX" sz="2800" dirty="0" err="1">
                    <a:latin typeface="+mn-lt"/>
                  </a:rPr>
                  <a:t>punto</a:t>
                </a:r>
                <a:r>
                  <a:rPr lang="en-US" altLang="es-MX" sz="2800" dirty="0">
                    <a:latin typeface="+mn-lt"/>
                  </a:rPr>
                  <a:t>, </a:t>
                </a:r>
                <a:r>
                  <a:rPr lang="en-US" altLang="es-MX" sz="2800" dirty="0" err="1">
                    <a:latin typeface="+mn-lt"/>
                  </a:rPr>
                  <a:t>su</a:t>
                </a:r>
                <a:r>
                  <a:rPr lang="en-US" altLang="es-MX" sz="2800" dirty="0">
                    <a:latin typeface="+mn-lt"/>
                  </a:rPr>
                  <a:t> </a:t>
                </a:r>
                <a:r>
                  <a:rPr lang="en-US" altLang="es-MX" sz="2800" dirty="0" err="1">
                    <a:latin typeface="+mn-lt"/>
                  </a:rPr>
                  <a:t>probabilidad</a:t>
                </a:r>
                <a:r>
                  <a:rPr lang="en-US" altLang="es-MX" sz="2800" dirty="0">
                    <a:latin typeface="+mn-lt"/>
                  </a:rPr>
                  <a:t> </a:t>
                </a:r>
                <a:r>
                  <a:rPr lang="en-US" altLang="es-MX" sz="2800" dirty="0" err="1">
                    <a:latin typeface="+mn-lt"/>
                  </a:rPr>
                  <a:t>es</a:t>
                </a:r>
                <a:r>
                  <a:rPr lang="en-US" altLang="es-MX" sz="2800" dirty="0">
                    <a:latin typeface="+mn-lt"/>
                  </a:rPr>
                  <a:t> la </a:t>
                </a:r>
                <a:r>
                  <a:rPr lang="en-US" altLang="es-MX" sz="2800" dirty="0" err="1">
                    <a:latin typeface="+mn-lt"/>
                  </a:rPr>
                  <a:t>intersección</a:t>
                </a:r>
                <a:r>
                  <a:rPr lang="en-US" altLang="es-MX" sz="2800" dirty="0">
                    <a:latin typeface="+mn-lt"/>
                  </a:rPr>
                  <a:t> de n </a:t>
                </a:r>
                <a:r>
                  <a:rPr lang="en-US" altLang="es-MX" sz="2800" dirty="0" err="1">
                    <a:latin typeface="+mn-lt"/>
                  </a:rPr>
                  <a:t>pruebas</a:t>
                </a:r>
                <a:r>
                  <a:rPr lang="en-US" altLang="es-MX" sz="2800" dirty="0">
                    <a:latin typeface="+mn-lt"/>
                  </a:rPr>
                  <a:t> </a:t>
                </a:r>
                <a:r>
                  <a:rPr lang="en-US" altLang="es-MX" sz="2800" dirty="0" err="1">
                    <a:latin typeface="+mn-lt"/>
                  </a:rPr>
                  <a:t>idependientes</a:t>
                </a:r>
                <a:r>
                  <a:rPr lang="en-US" altLang="es-MX" sz="2800" dirty="0">
                    <a:latin typeface="+mn-lt"/>
                  </a:rPr>
                  <a:t>, </a:t>
                </a:r>
                <a:r>
                  <a:rPr lang="en-US" altLang="es-MX" sz="2800" i="1" dirty="0">
                    <a:latin typeface="+mn-lt"/>
                  </a:rPr>
                  <a:t>y</a:t>
                </a:r>
                <a:r>
                  <a:rPr lang="en-US" altLang="es-MX" sz="2800" dirty="0">
                    <a:latin typeface="+mn-lt"/>
                  </a:rPr>
                  <a:t> </a:t>
                </a:r>
                <a:r>
                  <a:rPr lang="en-US" altLang="es-MX" sz="2800" dirty="0" err="1">
                    <a:latin typeface="+mn-lt"/>
                  </a:rPr>
                  <a:t>éxitos</a:t>
                </a:r>
                <a:r>
                  <a:rPr lang="en-US" altLang="es-MX" sz="2800" dirty="0">
                    <a:latin typeface="+mn-lt"/>
                  </a:rPr>
                  <a:t> y </a:t>
                </a:r>
                <a:r>
                  <a:rPr lang="en-US" altLang="es-MX" sz="2800" i="1" dirty="0">
                    <a:latin typeface="+mn-lt"/>
                  </a:rPr>
                  <a:t>n-y</a:t>
                </a:r>
                <a:r>
                  <a:rPr lang="en-US" altLang="es-MX" sz="2800" dirty="0">
                    <a:latin typeface="+mn-lt"/>
                  </a:rPr>
                  <a:t> </a:t>
                </a:r>
                <a:r>
                  <a:rPr lang="en-US" altLang="es-MX" sz="2800" dirty="0" err="1">
                    <a:latin typeface="+mn-lt"/>
                  </a:rPr>
                  <a:t>fracasos</a:t>
                </a:r>
                <a:endParaRPr lang="en-US" altLang="es-MX" sz="2800" dirty="0">
                  <a:latin typeface="+mn-lt"/>
                </a:endParaRPr>
              </a:p>
              <a:p>
                <a:pPr algn="just"/>
                <a:endParaRPr lang="en-US" altLang="es-MX" sz="2100" dirty="0">
                  <a:latin typeface="+mn-lt"/>
                </a:endParaRPr>
              </a:p>
              <a:p>
                <a:pPr algn="just"/>
                <a14:m>
                  <m:oMathPara xmlns:m="http://schemas.openxmlformats.org/officeDocument/2006/math">
                    <m:oMathParaPr>
                      <m:jc m:val="center"/>
                    </m:oMathParaPr>
                    <m:oMath xmlns:m="http://schemas.openxmlformats.org/officeDocument/2006/math">
                      <m:r>
                        <a:rPr lang="es-MX" altLang="es-MX" sz="2100" b="1" i="1">
                          <a:latin typeface="Cambria Math" panose="02040503050406030204" pitchFamily="18" charset="0"/>
                        </a:rPr>
                        <m:t>   </m:t>
                      </m:r>
                      <m:r>
                        <a:rPr lang="es-MX" altLang="es-MX" sz="2100" b="1" i="1">
                          <a:latin typeface="Cambria Math" panose="02040503050406030204" pitchFamily="18" charset="0"/>
                        </a:rPr>
                        <m:t>𝒑𝒑𝒑𝒑𝒑𝒑</m:t>
                      </m:r>
                      <m:r>
                        <a:rPr lang="es-MX" altLang="es-MX" sz="2100" b="1" i="1">
                          <a:latin typeface="Cambria Math" panose="02040503050406030204" pitchFamily="18" charset="0"/>
                        </a:rPr>
                        <m:t>⋯</m:t>
                      </m:r>
                      <m:r>
                        <a:rPr lang="es-MX" altLang="es-MX" sz="2100" b="1" i="1">
                          <a:latin typeface="Cambria Math" panose="02040503050406030204" pitchFamily="18" charset="0"/>
                        </a:rPr>
                        <m:t>𝒑𝒑𝒑</m:t>
                      </m:r>
                      <m:r>
                        <a:rPr lang="es-MX" altLang="es-MX" sz="2100" i="1">
                          <a:latin typeface="Cambria Math" panose="02040503050406030204" pitchFamily="18" charset="0"/>
                        </a:rPr>
                        <m:t>𝑞𝑞𝑞𝑞</m:t>
                      </m:r>
                      <m:r>
                        <a:rPr lang="es-MX" altLang="es-MX" sz="2100" i="1">
                          <a:latin typeface="Cambria Math" panose="02040503050406030204" pitchFamily="18" charset="0"/>
                        </a:rPr>
                        <m:t>⋯</m:t>
                      </m:r>
                      <m:r>
                        <a:rPr lang="es-MX" altLang="es-MX" sz="2100" i="1">
                          <a:latin typeface="Cambria Math" panose="02040503050406030204" pitchFamily="18" charset="0"/>
                        </a:rPr>
                        <m:t>𝑞𝑞</m:t>
                      </m:r>
                      <m:r>
                        <a:rPr lang="es-MX" altLang="es-MX" sz="2100" i="1">
                          <a:latin typeface="Cambria Math" panose="02040503050406030204" pitchFamily="18" charset="0"/>
                        </a:rPr>
                        <m:t>=</m:t>
                      </m:r>
                      <m:sSup>
                        <m:sSupPr>
                          <m:ctrlPr>
                            <a:rPr lang="es-MX" altLang="es-MX" sz="2100" i="1">
                              <a:latin typeface="Cambria Math" panose="02040503050406030204" pitchFamily="18" charset="0"/>
                            </a:rPr>
                          </m:ctrlPr>
                        </m:sSupPr>
                        <m:e>
                          <m:r>
                            <a:rPr lang="es-MX" altLang="es-MX" sz="2100" i="1">
                              <a:latin typeface="Cambria Math" panose="02040503050406030204" pitchFamily="18" charset="0"/>
                            </a:rPr>
                            <m:t>𝑝</m:t>
                          </m:r>
                        </m:e>
                        <m:sup>
                          <m:r>
                            <a:rPr lang="es-MX" altLang="es-MX" sz="2100" i="1">
                              <a:latin typeface="Cambria Math" panose="02040503050406030204" pitchFamily="18" charset="0"/>
                            </a:rPr>
                            <m:t>𝑦</m:t>
                          </m:r>
                        </m:sup>
                      </m:sSup>
                      <m:sSup>
                        <m:sSupPr>
                          <m:ctrlPr>
                            <a:rPr lang="es-MX" altLang="es-MX" sz="2100" i="1">
                              <a:latin typeface="Cambria Math" panose="02040503050406030204" pitchFamily="18" charset="0"/>
                            </a:rPr>
                          </m:ctrlPr>
                        </m:sSupPr>
                        <m:e>
                          <m:r>
                            <a:rPr lang="es-MX" altLang="es-MX" sz="2100" i="1">
                              <a:latin typeface="Cambria Math" panose="02040503050406030204" pitchFamily="18" charset="0"/>
                            </a:rPr>
                            <m:t>𝑞</m:t>
                          </m:r>
                        </m:e>
                        <m:sup>
                          <m:r>
                            <a:rPr lang="es-MX" altLang="es-MX" sz="2100" i="1">
                              <a:latin typeface="Cambria Math" panose="02040503050406030204" pitchFamily="18" charset="0"/>
                            </a:rPr>
                            <m:t>𝑛</m:t>
                          </m:r>
                          <m:r>
                            <a:rPr lang="es-MX" altLang="es-MX" sz="2100" i="1">
                              <a:latin typeface="Cambria Math" panose="02040503050406030204" pitchFamily="18" charset="0"/>
                            </a:rPr>
                            <m:t>−</m:t>
                          </m:r>
                          <m:r>
                            <a:rPr lang="es-MX" altLang="es-MX" sz="2100" i="1">
                              <a:latin typeface="Cambria Math" panose="02040503050406030204" pitchFamily="18" charset="0"/>
                            </a:rPr>
                            <m:t>𝑦</m:t>
                          </m:r>
                        </m:sup>
                      </m:sSup>
                    </m:oMath>
                  </m:oMathPara>
                </a14:m>
                <a:endParaRPr lang="en-US" altLang="es-MX" sz="2100" dirty="0">
                  <a:latin typeface="+mn-lt"/>
                </a:endParaRPr>
              </a:p>
              <a:p>
                <a:pPr algn="just"/>
                <a:endParaRPr lang="en-US" altLang="es-MX" sz="2100" dirty="0">
                  <a:latin typeface="+mn-lt"/>
                </a:endParaRPr>
              </a:p>
              <a:p>
                <a:pPr algn="just"/>
                <a:r>
                  <a:rPr lang="en-US" altLang="es-MX" sz="2100" i="1" dirty="0">
                    <a:latin typeface="+mn-lt"/>
                  </a:rPr>
                  <a:t>			                              y                 n-y</a:t>
                </a:r>
                <a:endParaRPr lang="en-US" altLang="es-MX" sz="2100" dirty="0">
                  <a:latin typeface="+mn-lt"/>
                </a:endParaRPr>
              </a:p>
              <a:p>
                <a:pPr algn="just"/>
                <a:endParaRPr lang="es-MX" altLang="es-MX" sz="2100" dirty="0">
                  <a:latin typeface="+mn-lt"/>
                  <a:cs typeface="Times New Roman" pitchFamily="18" charset="0"/>
                </a:endParaRPr>
              </a:p>
              <a:p>
                <a:pPr algn="just"/>
                <a:endParaRPr lang="en-US" altLang="es-MX" sz="2100" dirty="0">
                  <a:latin typeface="+mn-lt"/>
                </a:endParaRPr>
              </a:p>
              <a:p>
                <a:pPr algn="just"/>
                <a:r>
                  <a:rPr lang="en-US" altLang="es-MX" sz="2800" dirty="0" err="1">
                    <a:latin typeface="+mn-lt"/>
                  </a:rPr>
                  <a:t>Cada</a:t>
                </a:r>
                <a:r>
                  <a:rPr lang="en-US" altLang="es-MX" sz="2800" dirty="0">
                    <a:latin typeface="+mn-lt"/>
                  </a:rPr>
                  <a:t> </a:t>
                </a:r>
                <a:r>
                  <a:rPr lang="en-US" altLang="es-MX" sz="2800" dirty="0" err="1">
                    <a:latin typeface="+mn-lt"/>
                  </a:rPr>
                  <a:t>uno</a:t>
                </a:r>
                <a:r>
                  <a:rPr lang="en-US" altLang="es-MX" sz="2800" dirty="0">
                    <a:latin typeface="+mn-lt"/>
                  </a:rPr>
                  <a:t> </a:t>
                </a:r>
                <a:r>
                  <a:rPr lang="en-US" altLang="es-MX" sz="2800" dirty="0" err="1">
                    <a:latin typeface="+mn-lt"/>
                  </a:rPr>
                  <a:t>tendrá</a:t>
                </a:r>
                <a:r>
                  <a:rPr lang="en-US" altLang="es-MX" sz="2800" dirty="0">
                    <a:latin typeface="+mn-lt"/>
                  </a:rPr>
                  <a:t> la </a:t>
                </a:r>
                <a:r>
                  <a:rPr lang="en-US" altLang="es-MX" sz="2800" dirty="0" err="1">
                    <a:latin typeface="+mn-lt"/>
                  </a:rPr>
                  <a:t>misma</a:t>
                </a:r>
                <a:r>
                  <a:rPr lang="en-US" altLang="es-MX" sz="2800" dirty="0">
                    <a:latin typeface="+mn-lt"/>
                  </a:rPr>
                  <a:t> </a:t>
                </a:r>
                <a:r>
                  <a:rPr lang="en-US" altLang="es-MX" sz="2800" dirty="0" err="1">
                    <a:latin typeface="+mn-lt"/>
                  </a:rPr>
                  <a:t>probabilidad</a:t>
                </a:r>
                <a:r>
                  <a:rPr lang="en-US" altLang="es-MX" sz="2800" dirty="0">
                    <a:latin typeface="+mn-lt"/>
                  </a:rPr>
                  <a:t>, y </a:t>
                </a:r>
                <a:r>
                  <a:rPr lang="en-US" altLang="es-MX" sz="2800" dirty="0" err="1">
                    <a:latin typeface="+mn-lt"/>
                  </a:rPr>
                  <a:t>como</a:t>
                </a:r>
                <a:r>
                  <a:rPr lang="en-US" altLang="es-MX" sz="2800" dirty="0">
                    <a:latin typeface="+mn-lt"/>
                  </a:rPr>
                  <a:t> no </a:t>
                </a:r>
                <a:r>
                  <a:rPr lang="en-US" altLang="es-MX" sz="2800" dirty="0" err="1">
                    <a:latin typeface="+mn-lt"/>
                  </a:rPr>
                  <a:t>importa</a:t>
                </a:r>
                <a:r>
                  <a:rPr lang="en-US" altLang="es-MX" sz="2800" dirty="0">
                    <a:latin typeface="+mn-lt"/>
                  </a:rPr>
                  <a:t> el </a:t>
                </a:r>
                <a:r>
                  <a:rPr lang="en-US" altLang="es-MX" sz="2800" dirty="0" err="1">
                    <a:latin typeface="+mn-lt"/>
                  </a:rPr>
                  <a:t>orden</a:t>
                </a:r>
                <a:r>
                  <a:rPr lang="en-US" altLang="es-MX" sz="2800" dirty="0">
                    <a:latin typeface="+mn-lt"/>
                  </a:rPr>
                  <a:t> </a:t>
                </a:r>
                <a:r>
                  <a:rPr lang="en-US" altLang="es-MX" sz="2800" dirty="0" err="1">
                    <a:latin typeface="+mn-lt"/>
                  </a:rPr>
                  <a:t>en</a:t>
                </a:r>
                <a:r>
                  <a:rPr lang="en-US" altLang="es-MX" sz="2800" dirty="0">
                    <a:latin typeface="+mn-lt"/>
                  </a:rPr>
                  <a:t> que </a:t>
                </a:r>
                <a:r>
                  <a:rPr lang="en-US" altLang="es-MX" sz="2800" dirty="0" err="1">
                    <a:latin typeface="+mn-lt"/>
                  </a:rPr>
                  <a:t>aparezcan</a:t>
                </a:r>
                <a:r>
                  <a:rPr lang="en-US" altLang="es-MX" sz="2800" dirty="0">
                    <a:latin typeface="+mn-lt"/>
                  </a:rPr>
                  <a:t> </a:t>
                </a:r>
                <a:r>
                  <a:rPr lang="en-US" altLang="es-MX" sz="2800" dirty="0" err="1">
                    <a:latin typeface="+mn-lt"/>
                  </a:rPr>
                  <a:t>los</a:t>
                </a:r>
                <a:r>
                  <a:rPr lang="en-US" altLang="es-MX" sz="2800" dirty="0">
                    <a:latin typeface="+mn-lt"/>
                  </a:rPr>
                  <a:t> </a:t>
                </a:r>
                <a:r>
                  <a:rPr lang="en-US" altLang="es-MX" sz="2800" dirty="0" err="1">
                    <a:latin typeface="+mn-lt"/>
                  </a:rPr>
                  <a:t>éxitos</a:t>
                </a:r>
                <a:r>
                  <a:rPr lang="en-US" altLang="es-MX" sz="2800" dirty="0">
                    <a:latin typeface="+mn-lt"/>
                  </a:rPr>
                  <a:t> y </a:t>
                </a:r>
                <a:r>
                  <a:rPr lang="en-US" altLang="es-MX" sz="2800" dirty="0" err="1">
                    <a:latin typeface="+mn-lt"/>
                  </a:rPr>
                  <a:t>los</a:t>
                </a:r>
                <a:r>
                  <a:rPr lang="en-US" altLang="es-MX" sz="2800" dirty="0">
                    <a:latin typeface="+mn-lt"/>
                  </a:rPr>
                  <a:t> </a:t>
                </a:r>
                <a:r>
                  <a:rPr lang="en-US" altLang="es-MX" sz="2800" dirty="0" err="1">
                    <a:latin typeface="+mn-lt"/>
                  </a:rPr>
                  <a:t>fracasos</a:t>
                </a:r>
                <a:r>
                  <a:rPr lang="en-US" altLang="es-MX" sz="2800" dirty="0">
                    <a:latin typeface="+mn-lt"/>
                  </a:rPr>
                  <a:t>, el total de </a:t>
                </a:r>
                <a:r>
                  <a:rPr lang="en-US" altLang="es-MX" sz="2800" dirty="0" err="1">
                    <a:latin typeface="+mn-lt"/>
                  </a:rPr>
                  <a:t>arreglos</a:t>
                </a:r>
                <a:r>
                  <a:rPr lang="en-US" altLang="es-MX" sz="2800" dirty="0">
                    <a:latin typeface="+mn-lt"/>
                  </a:rPr>
                  <a:t> </a:t>
                </a:r>
                <a:r>
                  <a:rPr lang="en-US" altLang="es-MX" sz="2800" dirty="0" err="1">
                    <a:latin typeface="+mn-lt"/>
                  </a:rPr>
                  <a:t>diferentes</a:t>
                </a:r>
                <a:r>
                  <a:rPr lang="en-US" altLang="es-MX" sz="2800" dirty="0">
                    <a:latin typeface="+mn-lt"/>
                  </a:rPr>
                  <a:t> que se </a:t>
                </a:r>
                <a:r>
                  <a:rPr lang="en-US" altLang="es-MX" sz="2800" dirty="0" err="1">
                    <a:latin typeface="+mn-lt"/>
                  </a:rPr>
                  <a:t>tendrán</a:t>
                </a:r>
                <a:r>
                  <a:rPr lang="en-US" altLang="es-MX" sz="2800" dirty="0">
                    <a:latin typeface="+mn-lt"/>
                  </a:rPr>
                  <a:t> </a:t>
                </a:r>
                <a:r>
                  <a:rPr lang="en-US" altLang="es-MX" sz="2800" dirty="0" err="1">
                    <a:latin typeface="+mn-lt"/>
                  </a:rPr>
                  <a:t>es</a:t>
                </a:r>
                <a:endParaRPr lang="en-US" altLang="es-MX" sz="2800" dirty="0">
                  <a:latin typeface="+mn-lt"/>
                </a:endParaRPr>
              </a:p>
              <a:p>
                <a:endParaRPr lang="en-US" altLang="es-MX" sz="2100" dirty="0">
                  <a:latin typeface="+mn-lt"/>
                </a:endParaRPr>
              </a:p>
              <a:p>
                <a:pPr algn="ctr"/>
                <a14:m>
                  <m:oMath xmlns:m="http://schemas.openxmlformats.org/officeDocument/2006/math">
                    <m:sSubSup>
                      <m:sSubSupPr>
                        <m:ctrlPr>
                          <a:rPr lang="es-MX" altLang="es-MX" sz="2400" b="1" i="1">
                            <a:latin typeface="Cambria Math" panose="02040503050406030204" pitchFamily="18" charset="0"/>
                          </a:rPr>
                        </m:ctrlPr>
                      </m:sSubSupPr>
                      <m:e>
                        <m:r>
                          <a:rPr lang="es-MX" altLang="es-MX" sz="2400" b="1" i="1">
                            <a:latin typeface="Cambria Math" panose="02040503050406030204" pitchFamily="18" charset="0"/>
                          </a:rPr>
                          <m:t>𝑪</m:t>
                        </m:r>
                      </m:e>
                      <m:sub>
                        <m:r>
                          <a:rPr lang="es-MX" altLang="es-MX" sz="2400" b="1" i="1">
                            <a:latin typeface="Cambria Math" panose="02040503050406030204" pitchFamily="18" charset="0"/>
                          </a:rPr>
                          <m:t>𝒚</m:t>
                        </m:r>
                      </m:sub>
                      <m:sup>
                        <m:r>
                          <a:rPr lang="es-MX" altLang="es-MX" sz="2400" b="1" i="1">
                            <a:latin typeface="Cambria Math" panose="02040503050406030204" pitchFamily="18" charset="0"/>
                          </a:rPr>
                          <m:t>𝒏</m:t>
                        </m:r>
                      </m:sup>
                    </m:sSubSup>
                    <m:r>
                      <a:rPr lang="es-MX" altLang="es-MX" sz="2400" b="1" i="1">
                        <a:latin typeface="Cambria Math" panose="02040503050406030204" pitchFamily="18" charset="0"/>
                      </a:rPr>
                      <m:t>=</m:t>
                    </m:r>
                  </m:oMath>
                </a14:m>
                <a:r>
                  <a:rPr lang="en-US" altLang="es-MX" sz="2400" b="1" dirty="0">
                    <a:latin typeface="+mn-lt"/>
                  </a:rPr>
                  <a:t> </a:t>
                </a:r>
                <a14:m>
                  <m:oMath xmlns:m="http://schemas.openxmlformats.org/officeDocument/2006/math">
                    <m:d>
                      <m:dPr>
                        <m:ctrlPr>
                          <a:rPr lang="en-US" altLang="es-MX" sz="2400" b="1" i="1" dirty="0">
                            <a:latin typeface="Cambria Math" panose="02040503050406030204" pitchFamily="18" charset="0"/>
                          </a:rPr>
                        </m:ctrlPr>
                      </m:dPr>
                      <m:e>
                        <m:m>
                          <m:mPr>
                            <m:mcs>
                              <m:mc>
                                <m:mcPr>
                                  <m:count m:val="1"/>
                                  <m:mcJc m:val="center"/>
                                </m:mcPr>
                              </m:mc>
                            </m:mcs>
                            <m:ctrlPr>
                              <a:rPr lang="en-US" altLang="es-MX" sz="2400" b="1" i="1" dirty="0">
                                <a:latin typeface="Cambria Math" panose="02040503050406030204" pitchFamily="18" charset="0"/>
                              </a:rPr>
                            </m:ctrlPr>
                          </m:mPr>
                          <m:mr>
                            <m:e>
                              <m:r>
                                <m:rPr>
                                  <m:brk m:alnAt="7"/>
                                </m:rPr>
                                <a:rPr lang="es-MX" altLang="es-MX" sz="2400" b="1" i="1" dirty="0">
                                  <a:latin typeface="Cambria Math" panose="02040503050406030204" pitchFamily="18" charset="0"/>
                                </a:rPr>
                                <m:t>𝒏</m:t>
                              </m:r>
                            </m:e>
                          </m:mr>
                          <m:mr>
                            <m:e>
                              <m:r>
                                <a:rPr lang="es-MX" altLang="es-MX" sz="2400" b="1" i="1" dirty="0">
                                  <a:latin typeface="Cambria Math" panose="02040503050406030204" pitchFamily="18" charset="0"/>
                                </a:rPr>
                                <m:t>𝒚</m:t>
                              </m:r>
                            </m:e>
                          </m:mr>
                        </m:m>
                      </m:e>
                    </m:d>
                    <m:r>
                      <a:rPr lang="es-MX" altLang="es-MX" sz="2400" b="1" i="1" dirty="0">
                        <a:latin typeface="Cambria Math" panose="02040503050406030204" pitchFamily="18" charset="0"/>
                      </a:rPr>
                      <m:t>=</m:t>
                    </m:r>
                    <m:f>
                      <m:fPr>
                        <m:ctrlPr>
                          <a:rPr lang="es-MX" altLang="es-MX" sz="2400" b="1" i="1" dirty="0">
                            <a:latin typeface="Cambria Math" panose="02040503050406030204" pitchFamily="18" charset="0"/>
                          </a:rPr>
                        </m:ctrlPr>
                      </m:fPr>
                      <m:num>
                        <m:r>
                          <a:rPr lang="es-MX" altLang="es-MX" sz="2400" b="1" i="1" dirty="0">
                            <a:latin typeface="Cambria Math" panose="02040503050406030204" pitchFamily="18" charset="0"/>
                          </a:rPr>
                          <m:t>𝒏</m:t>
                        </m:r>
                        <m:r>
                          <a:rPr lang="es-MX" altLang="es-MX" sz="2400" b="1" i="1" dirty="0">
                            <a:latin typeface="Cambria Math" panose="02040503050406030204" pitchFamily="18" charset="0"/>
                          </a:rPr>
                          <m:t>!</m:t>
                        </m:r>
                      </m:num>
                      <m:den>
                        <m:r>
                          <a:rPr lang="es-MX" altLang="es-MX" sz="2400" b="1" i="1" dirty="0">
                            <a:latin typeface="Cambria Math" panose="02040503050406030204" pitchFamily="18" charset="0"/>
                          </a:rPr>
                          <m:t>𝒚</m:t>
                        </m:r>
                        <m:r>
                          <a:rPr lang="es-MX" altLang="es-MX" sz="2400" b="1" i="1" dirty="0">
                            <a:latin typeface="Cambria Math" panose="02040503050406030204" pitchFamily="18" charset="0"/>
                          </a:rPr>
                          <m:t>!</m:t>
                        </m:r>
                        <m:d>
                          <m:dPr>
                            <m:ctrlPr>
                              <a:rPr lang="es-MX" altLang="es-MX" sz="2400" b="1" i="1" dirty="0">
                                <a:latin typeface="Cambria Math" panose="02040503050406030204" pitchFamily="18" charset="0"/>
                              </a:rPr>
                            </m:ctrlPr>
                          </m:dPr>
                          <m:e>
                            <m:r>
                              <a:rPr lang="es-MX" altLang="es-MX" sz="2400" b="1" i="1" dirty="0">
                                <a:latin typeface="Cambria Math" panose="02040503050406030204" pitchFamily="18" charset="0"/>
                              </a:rPr>
                              <m:t>𝒏</m:t>
                            </m:r>
                            <m:r>
                              <a:rPr lang="es-MX" altLang="es-MX" sz="2400" b="1" i="1" dirty="0">
                                <a:latin typeface="Cambria Math" panose="02040503050406030204" pitchFamily="18" charset="0"/>
                              </a:rPr>
                              <m:t>−</m:t>
                            </m:r>
                            <m:r>
                              <a:rPr lang="es-MX" altLang="es-MX" sz="2400" b="1" i="1" dirty="0">
                                <a:latin typeface="Cambria Math" panose="02040503050406030204" pitchFamily="18" charset="0"/>
                              </a:rPr>
                              <m:t>𝒚</m:t>
                            </m:r>
                          </m:e>
                        </m:d>
                        <m:r>
                          <a:rPr lang="es-MX" altLang="es-MX" sz="2400" b="1" i="1" dirty="0">
                            <a:latin typeface="Cambria Math" panose="02040503050406030204" pitchFamily="18" charset="0"/>
                          </a:rPr>
                          <m:t>!</m:t>
                        </m:r>
                      </m:den>
                    </m:f>
                  </m:oMath>
                </a14:m>
                <a:endParaRPr lang="en-US" altLang="es-MX" sz="2400" b="1" dirty="0">
                  <a:latin typeface="+mn-lt"/>
                </a:endParaRPr>
              </a:p>
            </p:txBody>
          </p:sp>
        </mc:Choice>
        <mc:Fallback xmlns="">
          <p:sp>
            <p:nvSpPr>
              <p:cNvPr id="3" name="Rectangle 8"/>
              <p:cNvSpPr>
                <a:spLocks noRot="1" noChangeAspect="1" noMove="1" noResize="1" noEditPoints="1" noAdjustHandles="1" noChangeArrowheads="1" noChangeShapeType="1" noTextEdit="1"/>
              </p:cNvSpPr>
              <p:nvPr/>
            </p:nvSpPr>
            <p:spPr bwMode="auto">
              <a:xfrm>
                <a:off x="812800" y="1513730"/>
                <a:ext cx="11028680" cy="5133585"/>
              </a:xfrm>
              <a:prstGeom prst="rect">
                <a:avLst/>
              </a:prstGeom>
              <a:blipFill>
                <a:blip r:embed="rId2"/>
                <a:stretch>
                  <a:fillRect l="-1105" t="-713" r="-110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s-MX">
                    <a:noFill/>
                  </a:rPr>
                  <a:t> </a:t>
                </a:r>
              </a:p>
            </p:txBody>
          </p:sp>
        </mc:Fallback>
      </mc:AlternateContent>
      <p:grpSp>
        <p:nvGrpSpPr>
          <p:cNvPr id="2" name="1 Grupo"/>
          <p:cNvGrpSpPr/>
          <p:nvPr/>
        </p:nvGrpSpPr>
        <p:grpSpPr>
          <a:xfrm>
            <a:off x="4292027" y="3038001"/>
            <a:ext cx="3061609" cy="270795"/>
            <a:chOff x="2465110" y="1363994"/>
            <a:chExt cx="3176411" cy="270795"/>
          </a:xfrm>
        </p:grpSpPr>
        <p:sp>
          <p:nvSpPr>
            <p:cNvPr id="7" name="AutoShape 11"/>
            <p:cNvSpPr>
              <a:spLocks/>
            </p:cNvSpPr>
            <p:nvPr/>
          </p:nvSpPr>
          <p:spPr bwMode="auto">
            <a:xfrm rot="16200000">
              <a:off x="3301821" y="527284"/>
              <a:ext cx="270794" cy="1944216"/>
            </a:xfrm>
            <a:prstGeom prst="leftBrace">
              <a:avLst>
                <a:gd name="adj1" fmla="val 16666"/>
                <a:gd name="adj2" fmla="val 50000"/>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s-MX" altLang="es-MX" sz="1350"/>
            </a:p>
          </p:txBody>
        </p:sp>
        <p:sp>
          <p:nvSpPr>
            <p:cNvPr id="8" name="AutoShape 11"/>
            <p:cNvSpPr>
              <a:spLocks/>
            </p:cNvSpPr>
            <p:nvPr/>
          </p:nvSpPr>
          <p:spPr bwMode="auto">
            <a:xfrm rot="16200000">
              <a:off x="4890027" y="883293"/>
              <a:ext cx="270794" cy="1232195"/>
            </a:xfrm>
            <a:prstGeom prst="leftBrace">
              <a:avLst>
                <a:gd name="adj1" fmla="val 16666"/>
                <a:gd name="adj2" fmla="val 50000"/>
              </a:avLst>
            </a:prstGeom>
            <a:noFill/>
            <a:ln w="38100">
              <a:solidFill>
                <a:srgbClr val="0070C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s-MX" altLang="es-MX" sz="1350"/>
            </a:p>
          </p:txBody>
        </p:sp>
      </p:grpSp>
      <p:sp>
        <p:nvSpPr>
          <p:cNvPr id="5" name="Título 4"/>
          <p:cNvSpPr>
            <a:spLocks noGrp="1"/>
          </p:cNvSpPr>
          <p:nvPr>
            <p:ph type="title"/>
          </p:nvPr>
        </p:nvSpPr>
        <p:spPr/>
        <p:txBody>
          <a:bodyPr/>
          <a:lstStyle/>
          <a:p>
            <a:r>
              <a:rPr lang="es-MX" dirty="0"/>
              <a:t>Distribución de probabilidad Binomial</a:t>
            </a:r>
          </a:p>
        </p:txBody>
      </p:sp>
    </p:spTree>
    <p:extLst>
      <p:ext uri="{BB962C8B-B14F-4D97-AF65-F5344CB8AC3E}">
        <p14:creationId xmlns:p14="http://schemas.microsoft.com/office/powerpoint/2010/main" val="36231710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MX" dirty="0"/>
              <a:t>Función de distribución de probabilidad</a:t>
            </a:r>
          </a:p>
        </p:txBody>
      </p:sp>
      <mc:AlternateContent xmlns:mc="http://schemas.openxmlformats.org/markup-compatibility/2006" xmlns:a14="http://schemas.microsoft.com/office/drawing/2010/main">
        <mc:Choice Requires="a14">
          <p:sp>
            <p:nvSpPr>
              <p:cNvPr id="3" name="Marcador de contenido 2"/>
              <p:cNvSpPr>
                <a:spLocks noGrp="1"/>
              </p:cNvSpPr>
              <p:nvPr>
                <p:ph sz="quarter" idx="1"/>
              </p:nvPr>
            </p:nvSpPr>
            <p:spPr>
              <a:xfrm>
                <a:off x="816864" y="1600200"/>
                <a:ext cx="10871200" cy="5175504"/>
              </a:xfrm>
            </p:spPr>
            <p:txBody>
              <a:bodyPr>
                <a:normAutofit/>
              </a:bodyPr>
              <a:lstStyle/>
              <a:p>
                <a:r>
                  <a:rPr lang="es-MX" sz="2400" b="1" dirty="0"/>
                  <a:t>Distribución degenerada en un punto a</a:t>
                </a:r>
              </a:p>
              <a:p>
                <a:pPr marL="0" indent="0">
                  <a:buNone/>
                </a:pPr>
                <a14:m>
                  <m:oMathPara xmlns:m="http://schemas.openxmlformats.org/officeDocument/2006/math">
                    <m:oMathParaPr>
                      <m:jc m:val="centerGroup"/>
                    </m:oMathParaPr>
                    <m:oMath xmlns:m="http://schemas.openxmlformats.org/officeDocument/2006/math">
                      <m:r>
                        <a:rPr lang="es-MX" sz="2400" b="1" i="1" smtClean="0">
                          <a:latin typeface="Cambria Math" panose="02040503050406030204" pitchFamily="18" charset="0"/>
                        </a:rPr>
                        <m:t>𝑷</m:t>
                      </m:r>
                      <m:d>
                        <m:dPr>
                          <m:ctrlPr>
                            <a:rPr lang="es-MX" sz="2400" b="1" i="1" smtClean="0">
                              <a:latin typeface="Cambria Math" panose="02040503050406030204" pitchFamily="18" charset="0"/>
                            </a:rPr>
                          </m:ctrlPr>
                        </m:dPr>
                        <m:e>
                          <m:r>
                            <a:rPr lang="es-MX" sz="2400" b="1" i="1" smtClean="0">
                              <a:latin typeface="Cambria Math" panose="02040503050406030204" pitchFamily="18" charset="0"/>
                            </a:rPr>
                            <m:t>𝑿</m:t>
                          </m:r>
                          <m:r>
                            <a:rPr lang="es-MX" sz="2400" b="1" i="1" smtClean="0">
                              <a:latin typeface="Cambria Math" panose="02040503050406030204" pitchFamily="18" charset="0"/>
                            </a:rPr>
                            <m:t>=</m:t>
                          </m:r>
                          <m:r>
                            <a:rPr lang="es-MX" sz="2400" b="1" i="1" smtClean="0">
                              <a:latin typeface="Cambria Math" panose="02040503050406030204" pitchFamily="18" charset="0"/>
                            </a:rPr>
                            <m:t>𝒂</m:t>
                          </m:r>
                        </m:e>
                      </m:d>
                      <m:r>
                        <a:rPr lang="es-MX" sz="2400" b="1" i="1" smtClean="0">
                          <a:latin typeface="Cambria Math" panose="02040503050406030204" pitchFamily="18" charset="0"/>
                        </a:rPr>
                        <m:t>=</m:t>
                      </m:r>
                      <m:r>
                        <a:rPr lang="es-MX" sz="2400" b="1" i="1" smtClean="0">
                          <a:latin typeface="Cambria Math" panose="02040503050406030204" pitchFamily="18" charset="0"/>
                        </a:rPr>
                        <m:t>𝟏</m:t>
                      </m:r>
                    </m:oMath>
                  </m:oMathPara>
                </a14:m>
                <a:endParaRPr lang="es-MX" sz="2400" b="1" dirty="0"/>
              </a:p>
              <a:p>
                <a:pPr>
                  <a:buFont typeface="Wingdings" panose="05000000000000000000" pitchFamily="2" charset="2"/>
                  <a:buChar char="q"/>
                </a:pPr>
                <a:endParaRPr lang="es-MX" sz="2400" b="1" dirty="0"/>
              </a:p>
            </p:txBody>
          </p:sp>
        </mc:Choice>
        <mc:Fallback xmlns="">
          <p:sp>
            <p:nvSpPr>
              <p:cNvPr id="3" name="Marcador de contenido 2"/>
              <p:cNvSpPr>
                <a:spLocks noGrp="1" noRot="1" noChangeAspect="1" noMove="1" noResize="1" noEditPoints="1" noAdjustHandles="1" noChangeArrowheads="1" noChangeShapeType="1" noTextEdit="1"/>
              </p:cNvSpPr>
              <p:nvPr>
                <p:ph sz="quarter" idx="1"/>
              </p:nvPr>
            </p:nvSpPr>
            <p:spPr>
              <a:xfrm>
                <a:off x="816864" y="1600200"/>
                <a:ext cx="10871200" cy="5175504"/>
              </a:xfrm>
              <a:blipFill rotWithShape="1">
                <a:blip r:embed="rId2"/>
                <a:stretch>
                  <a:fillRect l="-56" t="-942"/>
                </a:stretch>
              </a:blipFill>
            </p:spPr>
            <p:txBody>
              <a:bodyPr/>
              <a:lstStyle/>
              <a:p>
                <a:r>
                  <a:rPr lang="es-MX">
                    <a:noFill/>
                  </a:rPr>
                  <a:t> </a:t>
                </a:r>
              </a:p>
            </p:txBody>
          </p:sp>
        </mc:Fallback>
      </mc:AlternateContent>
    </p:spTree>
    <p:extLst>
      <p:ext uri="{BB962C8B-B14F-4D97-AF65-F5344CB8AC3E}">
        <p14:creationId xmlns:p14="http://schemas.microsoft.com/office/powerpoint/2010/main" val="6611353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8" name="Rectangle 5"/>
          <p:cNvSpPr>
            <a:spLocks noChangeArrowheads="1"/>
          </p:cNvSpPr>
          <p:nvPr/>
        </p:nvSpPr>
        <p:spPr bwMode="auto">
          <a:xfrm>
            <a:off x="2241323" y="1378904"/>
            <a:ext cx="8425543" cy="513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342792" tIns="114264" bIns="28566" anchor="ctr">
            <a:spAutoFit/>
          </a:bodyPr>
          <a:lstStyle>
            <a:lvl1pPr marL="342900" indent="-342900" eaLnBrk="0" hangingPunct="0">
              <a:defRPr>
                <a:solidFill>
                  <a:schemeClr val="tx1"/>
                </a:solidFill>
                <a:latin typeface="Arial" charset="0"/>
              </a:defRPr>
            </a:lvl1pPr>
            <a:lvl2pPr marL="742950" indent="-285750" eaLnBrk="0" hangingPunct="0">
              <a:defRPr>
                <a:solidFill>
                  <a:schemeClr val="tx1"/>
                </a:solidFill>
                <a:latin typeface="Arial" charset="0"/>
              </a:defRPr>
            </a:lvl2pPr>
            <a:lvl3pPr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lvl="2" eaLnBrk="1" hangingPunct="1"/>
            <a:r>
              <a:rPr lang="es-ES" altLang="es-MX" sz="2400" b="1" cap="small" dirty="0">
                <a:solidFill>
                  <a:schemeClr val="tx2"/>
                </a:solidFill>
                <a:latin typeface="+mn-lt"/>
              </a:rPr>
              <a:t>Función de la Distribución Binomial</a:t>
            </a:r>
            <a:endParaRPr lang="es-ES" altLang="es-MX" sz="1350" dirty="0">
              <a:solidFill>
                <a:srgbClr val="0000CC"/>
              </a:solidFill>
              <a:latin typeface="Bookman Old Style" pitchFamily="18" charset="0"/>
            </a:endParaRPr>
          </a:p>
        </p:txBody>
      </p:sp>
      <p:sp>
        <p:nvSpPr>
          <p:cNvPr id="6154" name="12 CuadroTexto"/>
          <p:cNvSpPr txBox="1">
            <a:spLocks noChangeArrowheads="1"/>
          </p:cNvSpPr>
          <p:nvPr/>
        </p:nvSpPr>
        <p:spPr bwMode="auto">
          <a:xfrm>
            <a:off x="1131788" y="3357355"/>
            <a:ext cx="4171732"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s-MX" altLang="es-MX" sz="2000" b="1" dirty="0">
                <a:latin typeface="+mn-lt"/>
              </a:rPr>
              <a:t>Parámetros</a:t>
            </a:r>
          </a:p>
          <a:p>
            <a:pPr eaLnBrk="1" hangingPunct="1"/>
            <a:r>
              <a:rPr lang="es-MX" altLang="es-MX" sz="2000" b="1" dirty="0">
                <a:latin typeface="+mn-lt"/>
              </a:rPr>
              <a:t>n</a:t>
            </a:r>
            <a:r>
              <a:rPr lang="es-MX" altLang="es-MX" sz="2000" dirty="0">
                <a:latin typeface="+mn-lt"/>
              </a:rPr>
              <a:t>: número de pruebas.            </a:t>
            </a:r>
          </a:p>
          <a:p>
            <a:pPr eaLnBrk="1" hangingPunct="1"/>
            <a:r>
              <a:rPr lang="es-MX" altLang="es-MX" sz="2000" b="1" i="1" dirty="0">
                <a:latin typeface="+mn-lt"/>
              </a:rPr>
              <a:t>p</a:t>
            </a:r>
            <a:r>
              <a:rPr lang="es-MX" altLang="es-MX" sz="2000" dirty="0">
                <a:latin typeface="+mn-lt"/>
              </a:rPr>
              <a:t>: probabilidad de éxito.</a:t>
            </a:r>
          </a:p>
          <a:p>
            <a:pPr eaLnBrk="1" hangingPunct="1"/>
            <a:r>
              <a:rPr lang="es-MX" altLang="es-MX" sz="2000" b="1" i="1" dirty="0">
                <a:latin typeface="+mn-lt"/>
              </a:rPr>
              <a:t>q</a:t>
            </a:r>
            <a:r>
              <a:rPr lang="es-MX" altLang="es-MX" sz="2000" i="1" dirty="0">
                <a:latin typeface="+mn-lt"/>
              </a:rPr>
              <a:t>=1-p: </a:t>
            </a:r>
            <a:r>
              <a:rPr lang="es-MX" altLang="es-MX" sz="2000" dirty="0">
                <a:latin typeface="+mn-lt"/>
              </a:rPr>
              <a:t>probabilidad de fracaso.</a:t>
            </a:r>
            <a:endParaRPr lang="es-MX" altLang="es-MX" sz="2000" b="1" dirty="0">
              <a:latin typeface="+mn-lt"/>
            </a:endParaRPr>
          </a:p>
        </p:txBody>
      </p:sp>
      <mc:AlternateContent xmlns:mc="http://schemas.openxmlformats.org/markup-compatibility/2006" xmlns:a14="http://schemas.microsoft.com/office/drawing/2010/main">
        <mc:Choice Requires="a14">
          <p:sp>
            <p:nvSpPr>
              <p:cNvPr id="4" name="3 CuadroTexto"/>
              <p:cNvSpPr txBox="1"/>
              <p:nvPr/>
            </p:nvSpPr>
            <p:spPr>
              <a:xfrm>
                <a:off x="5920501" y="3347888"/>
                <a:ext cx="4246996" cy="1323439"/>
              </a:xfrm>
              <a:prstGeom prst="rect">
                <a:avLst/>
              </a:prstGeom>
              <a:noFill/>
            </p:spPr>
            <p:txBody>
              <a:bodyPr wrap="none" rtlCol="0">
                <a:spAutoFit/>
              </a:bodyPr>
              <a:lstStyle/>
              <a:p>
                <a:r>
                  <a:rPr lang="es-MX" sz="2000" b="1" dirty="0"/>
                  <a:t>Variable aleatoria</a:t>
                </a:r>
              </a:p>
              <a:p>
                <a:pPr/>
                <a14:m>
                  <m:oMathPara xmlns:m="http://schemas.openxmlformats.org/officeDocument/2006/math">
                    <m:oMathParaPr>
                      <m:jc m:val="left"/>
                    </m:oMathParaPr>
                    <m:oMath xmlns:m="http://schemas.openxmlformats.org/officeDocument/2006/math">
                      <m:r>
                        <a:rPr lang="es-MX" sz="2000" b="1" i="1">
                          <a:latin typeface="Cambria Math" panose="02040503050406030204" pitchFamily="18" charset="0"/>
                        </a:rPr>
                        <m:t>𝒀</m:t>
                      </m:r>
                      <m:r>
                        <a:rPr lang="es-MX" sz="2000" b="1" i="1">
                          <a:latin typeface="Cambria Math" panose="02040503050406030204" pitchFamily="18" charset="0"/>
                        </a:rPr>
                        <m:t>~</m:t>
                      </m:r>
                      <m:r>
                        <a:rPr lang="es-MX" sz="2000" b="1" i="1">
                          <a:latin typeface="Cambria Math" panose="02040503050406030204" pitchFamily="18" charset="0"/>
                        </a:rPr>
                        <m:t>𝑩</m:t>
                      </m:r>
                      <m:d>
                        <m:dPr>
                          <m:ctrlPr>
                            <a:rPr lang="es-MX" sz="2000" b="1" i="1">
                              <a:latin typeface="Cambria Math" panose="02040503050406030204" pitchFamily="18" charset="0"/>
                            </a:rPr>
                          </m:ctrlPr>
                        </m:dPr>
                        <m:e>
                          <m:r>
                            <a:rPr lang="es-MX" sz="2000" b="1" i="1">
                              <a:latin typeface="Cambria Math" panose="02040503050406030204" pitchFamily="18" charset="0"/>
                            </a:rPr>
                            <m:t>𝒏</m:t>
                          </m:r>
                          <m:r>
                            <a:rPr lang="es-MX" sz="2000" b="1" i="1">
                              <a:latin typeface="Cambria Math" panose="02040503050406030204" pitchFamily="18" charset="0"/>
                            </a:rPr>
                            <m:t>,</m:t>
                          </m:r>
                          <m:r>
                            <a:rPr lang="es-MX" sz="2000" b="1" i="1">
                              <a:latin typeface="Cambria Math" panose="02040503050406030204" pitchFamily="18" charset="0"/>
                            </a:rPr>
                            <m:t>𝒑</m:t>
                          </m:r>
                        </m:e>
                      </m:d>
                    </m:oMath>
                  </m:oMathPara>
                </a14:m>
                <a:endParaRPr lang="es-MX" sz="2000" b="1" i="1" dirty="0"/>
              </a:p>
              <a:p>
                <a:r>
                  <a:rPr lang="es-MX" sz="2000" b="1" i="1" dirty="0"/>
                  <a:t>Y:   </a:t>
                </a:r>
                <a:r>
                  <a:rPr lang="es-MX" sz="2000" dirty="0"/>
                  <a:t>cantidad de éxitos que se observan.</a:t>
                </a:r>
                <a:endParaRPr lang="es-MX" sz="2000" b="1" i="1" dirty="0"/>
              </a:p>
              <a:p>
                <a:pPr/>
                <a14:m>
                  <m:oMathPara xmlns:m="http://schemas.openxmlformats.org/officeDocument/2006/math">
                    <m:oMathParaPr>
                      <m:jc m:val="left"/>
                    </m:oMathParaPr>
                    <m:oMath xmlns:m="http://schemas.openxmlformats.org/officeDocument/2006/math">
                      <m:r>
                        <a:rPr lang="es-MX" sz="2000" b="1" i="1">
                          <a:latin typeface="Cambria Math" panose="02040503050406030204" pitchFamily="18" charset="0"/>
                        </a:rPr>
                        <m:t>𝒀</m:t>
                      </m:r>
                      <m:r>
                        <a:rPr lang="es-MX" sz="2000" b="1" i="1">
                          <a:latin typeface="Cambria Math" panose="02040503050406030204" pitchFamily="18" charset="0"/>
                        </a:rPr>
                        <m:t>=</m:t>
                      </m:r>
                      <m:r>
                        <a:rPr lang="es-MX" sz="2000" b="1" i="1">
                          <a:latin typeface="Cambria Math" panose="02040503050406030204" pitchFamily="18" charset="0"/>
                        </a:rPr>
                        <m:t>𝟎</m:t>
                      </m:r>
                      <m:r>
                        <a:rPr lang="es-MX" sz="2000" b="1" i="1">
                          <a:latin typeface="Cambria Math" panose="02040503050406030204" pitchFamily="18" charset="0"/>
                        </a:rPr>
                        <m:t>, </m:t>
                      </m:r>
                      <m:r>
                        <a:rPr lang="es-MX" sz="2000" b="1" i="1">
                          <a:latin typeface="Cambria Math" panose="02040503050406030204" pitchFamily="18" charset="0"/>
                        </a:rPr>
                        <m:t>𝟏</m:t>
                      </m:r>
                      <m:r>
                        <a:rPr lang="es-MX" sz="2000" b="1" i="1">
                          <a:latin typeface="Cambria Math" panose="02040503050406030204" pitchFamily="18" charset="0"/>
                        </a:rPr>
                        <m:t>, </m:t>
                      </m:r>
                      <m:r>
                        <a:rPr lang="es-MX" sz="2000" b="1" i="1">
                          <a:latin typeface="Cambria Math" panose="02040503050406030204" pitchFamily="18" charset="0"/>
                        </a:rPr>
                        <m:t>𝟐</m:t>
                      </m:r>
                      <m:r>
                        <a:rPr lang="es-MX" sz="2000" b="1" i="1">
                          <a:latin typeface="Cambria Math" panose="02040503050406030204" pitchFamily="18" charset="0"/>
                        </a:rPr>
                        <m:t>, …, </m:t>
                      </m:r>
                      <m:r>
                        <a:rPr lang="es-MX" sz="2000" b="1" i="1">
                          <a:latin typeface="Cambria Math" panose="02040503050406030204" pitchFamily="18" charset="0"/>
                        </a:rPr>
                        <m:t>𝒏</m:t>
                      </m:r>
                    </m:oMath>
                  </m:oMathPara>
                </a14:m>
                <a:endParaRPr lang="es-MX" sz="2000" b="1" dirty="0"/>
              </a:p>
            </p:txBody>
          </p:sp>
        </mc:Choice>
        <mc:Fallback xmlns="">
          <p:sp>
            <p:nvSpPr>
              <p:cNvPr id="4" name="3 CuadroTexto"/>
              <p:cNvSpPr txBox="1">
                <a:spLocks noRot="1" noChangeAspect="1" noMove="1" noResize="1" noEditPoints="1" noAdjustHandles="1" noChangeArrowheads="1" noChangeShapeType="1" noTextEdit="1"/>
              </p:cNvSpPr>
              <p:nvPr/>
            </p:nvSpPr>
            <p:spPr>
              <a:xfrm>
                <a:off x="5920501" y="3347888"/>
                <a:ext cx="4246996" cy="1323439"/>
              </a:xfrm>
              <a:prstGeom prst="rect">
                <a:avLst/>
              </a:prstGeom>
              <a:blipFill>
                <a:blip r:embed="rId3"/>
                <a:stretch>
                  <a:fillRect l="-1435" t="-2304" r="-1578"/>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5" name="4 CuadroTexto"/>
              <p:cNvSpPr txBox="1"/>
              <p:nvPr/>
            </p:nvSpPr>
            <p:spPr>
              <a:xfrm>
                <a:off x="2615183" y="2101366"/>
                <a:ext cx="6512979" cy="69711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s-MX" sz="3600" b="1" i="1">
                          <a:solidFill>
                            <a:schemeClr val="accent1">
                              <a:lumMod val="50000"/>
                            </a:schemeClr>
                          </a:solidFill>
                          <a:latin typeface="Cambria Math"/>
                        </a:rPr>
                        <m:t>𝑷</m:t>
                      </m:r>
                      <m:d>
                        <m:dPr>
                          <m:ctrlPr>
                            <a:rPr lang="es-MX" sz="3600" b="1" i="1">
                              <a:solidFill>
                                <a:schemeClr val="accent1">
                                  <a:lumMod val="50000"/>
                                </a:schemeClr>
                              </a:solidFill>
                              <a:latin typeface="Cambria Math" panose="02040503050406030204" pitchFamily="18" charset="0"/>
                            </a:rPr>
                          </m:ctrlPr>
                        </m:dPr>
                        <m:e>
                          <m:r>
                            <a:rPr lang="es-MX" sz="3600" b="1" i="1">
                              <a:solidFill>
                                <a:schemeClr val="accent1">
                                  <a:lumMod val="50000"/>
                                </a:schemeClr>
                              </a:solidFill>
                              <a:latin typeface="Cambria Math"/>
                            </a:rPr>
                            <m:t>𝒀</m:t>
                          </m:r>
                          <m:r>
                            <a:rPr lang="es-MX" sz="3600" b="1" i="1">
                              <a:solidFill>
                                <a:schemeClr val="accent1">
                                  <a:lumMod val="50000"/>
                                </a:schemeClr>
                              </a:solidFill>
                              <a:latin typeface="Cambria Math"/>
                            </a:rPr>
                            <m:t>=</m:t>
                          </m:r>
                          <m:r>
                            <a:rPr lang="es-MX" sz="3600" b="1" i="1">
                              <a:solidFill>
                                <a:schemeClr val="accent1">
                                  <a:lumMod val="50000"/>
                                </a:schemeClr>
                              </a:solidFill>
                              <a:latin typeface="Cambria Math"/>
                            </a:rPr>
                            <m:t>𝒚</m:t>
                          </m:r>
                        </m:e>
                      </m:d>
                      <m:r>
                        <a:rPr lang="es-MX" sz="3600" b="1" i="1">
                          <a:solidFill>
                            <a:schemeClr val="accent1">
                              <a:lumMod val="50000"/>
                            </a:schemeClr>
                          </a:solidFill>
                          <a:latin typeface="Cambria Math"/>
                        </a:rPr>
                        <m:t>=</m:t>
                      </m:r>
                      <m:sSubSup>
                        <m:sSubSupPr>
                          <m:ctrlPr>
                            <a:rPr lang="es-MX" sz="3600" b="1" i="1">
                              <a:solidFill>
                                <a:schemeClr val="accent1">
                                  <a:lumMod val="50000"/>
                                </a:schemeClr>
                              </a:solidFill>
                              <a:latin typeface="Cambria Math" panose="02040503050406030204" pitchFamily="18" charset="0"/>
                            </a:rPr>
                          </m:ctrlPr>
                        </m:sSubSupPr>
                        <m:e>
                          <m:r>
                            <a:rPr lang="es-MX" sz="3600" b="1" i="1">
                              <a:solidFill>
                                <a:schemeClr val="accent1">
                                  <a:lumMod val="50000"/>
                                </a:schemeClr>
                              </a:solidFill>
                              <a:latin typeface="Cambria Math"/>
                            </a:rPr>
                            <m:t>𝑪</m:t>
                          </m:r>
                        </m:e>
                        <m:sub>
                          <m:r>
                            <a:rPr lang="es-MX" sz="3600" b="1" i="1">
                              <a:solidFill>
                                <a:schemeClr val="accent1">
                                  <a:lumMod val="50000"/>
                                </a:schemeClr>
                              </a:solidFill>
                              <a:latin typeface="Cambria Math"/>
                            </a:rPr>
                            <m:t>𝒚</m:t>
                          </m:r>
                        </m:sub>
                        <m:sup>
                          <m:r>
                            <a:rPr lang="es-MX" sz="3600" b="1" i="1">
                              <a:solidFill>
                                <a:schemeClr val="accent1">
                                  <a:lumMod val="50000"/>
                                </a:schemeClr>
                              </a:solidFill>
                              <a:latin typeface="Cambria Math"/>
                            </a:rPr>
                            <m:t>𝒏</m:t>
                          </m:r>
                        </m:sup>
                      </m:sSubSup>
                      <m:r>
                        <a:rPr lang="es-MX" sz="3600" b="1" i="1">
                          <a:solidFill>
                            <a:schemeClr val="accent1">
                              <a:lumMod val="50000"/>
                            </a:schemeClr>
                          </a:solidFill>
                          <a:latin typeface="Cambria Math"/>
                        </a:rPr>
                        <m:t> </m:t>
                      </m:r>
                      <m:sSup>
                        <m:sSupPr>
                          <m:ctrlPr>
                            <a:rPr lang="es-MX" sz="3600" b="1" i="1">
                              <a:solidFill>
                                <a:schemeClr val="accent1">
                                  <a:lumMod val="50000"/>
                                </a:schemeClr>
                              </a:solidFill>
                              <a:latin typeface="Cambria Math" panose="02040503050406030204" pitchFamily="18" charset="0"/>
                            </a:rPr>
                          </m:ctrlPr>
                        </m:sSupPr>
                        <m:e>
                          <m:r>
                            <a:rPr lang="es-MX" sz="3600" b="1" i="1">
                              <a:solidFill>
                                <a:schemeClr val="accent1">
                                  <a:lumMod val="50000"/>
                                </a:schemeClr>
                              </a:solidFill>
                              <a:latin typeface="Cambria Math"/>
                            </a:rPr>
                            <m:t>𝒑</m:t>
                          </m:r>
                        </m:e>
                        <m:sup>
                          <m:r>
                            <a:rPr lang="es-MX" sz="3600" b="1" i="1">
                              <a:solidFill>
                                <a:schemeClr val="accent1">
                                  <a:lumMod val="50000"/>
                                </a:schemeClr>
                              </a:solidFill>
                              <a:latin typeface="Cambria Math"/>
                            </a:rPr>
                            <m:t>𝒚</m:t>
                          </m:r>
                        </m:sup>
                      </m:sSup>
                      <m:sSup>
                        <m:sSupPr>
                          <m:ctrlPr>
                            <a:rPr lang="es-MX" sz="3600" b="1" i="1">
                              <a:solidFill>
                                <a:schemeClr val="accent1">
                                  <a:lumMod val="50000"/>
                                </a:schemeClr>
                              </a:solidFill>
                              <a:latin typeface="Cambria Math" panose="02040503050406030204" pitchFamily="18" charset="0"/>
                            </a:rPr>
                          </m:ctrlPr>
                        </m:sSupPr>
                        <m:e>
                          <m:d>
                            <m:dPr>
                              <m:ctrlPr>
                                <a:rPr lang="es-MX" sz="3600" b="1" i="1">
                                  <a:solidFill>
                                    <a:schemeClr val="accent1">
                                      <a:lumMod val="50000"/>
                                    </a:schemeClr>
                                  </a:solidFill>
                                  <a:latin typeface="Cambria Math" panose="02040503050406030204" pitchFamily="18" charset="0"/>
                                </a:rPr>
                              </m:ctrlPr>
                            </m:dPr>
                            <m:e>
                              <m:r>
                                <a:rPr lang="es-MX" sz="3600" b="1" i="1">
                                  <a:solidFill>
                                    <a:schemeClr val="accent1">
                                      <a:lumMod val="50000"/>
                                    </a:schemeClr>
                                  </a:solidFill>
                                  <a:latin typeface="Cambria Math"/>
                                </a:rPr>
                                <m:t>𝟏</m:t>
                              </m:r>
                              <m:r>
                                <a:rPr lang="es-MX" sz="3600" b="1" i="1">
                                  <a:solidFill>
                                    <a:schemeClr val="accent1">
                                      <a:lumMod val="50000"/>
                                    </a:schemeClr>
                                  </a:solidFill>
                                  <a:latin typeface="Cambria Math"/>
                                </a:rPr>
                                <m:t>−</m:t>
                              </m:r>
                              <m:r>
                                <a:rPr lang="es-MX" sz="3600" b="1" i="1">
                                  <a:solidFill>
                                    <a:schemeClr val="accent1">
                                      <a:lumMod val="50000"/>
                                    </a:schemeClr>
                                  </a:solidFill>
                                  <a:latin typeface="Cambria Math"/>
                                </a:rPr>
                                <m:t>𝒑</m:t>
                              </m:r>
                            </m:e>
                          </m:d>
                        </m:e>
                        <m:sup>
                          <m:r>
                            <a:rPr lang="es-MX" sz="3600" b="1" i="1">
                              <a:solidFill>
                                <a:schemeClr val="accent1">
                                  <a:lumMod val="50000"/>
                                </a:schemeClr>
                              </a:solidFill>
                              <a:latin typeface="Cambria Math"/>
                            </a:rPr>
                            <m:t>𝒏</m:t>
                          </m:r>
                          <m:r>
                            <a:rPr lang="es-MX" sz="3600" b="1" i="1">
                              <a:solidFill>
                                <a:schemeClr val="accent1">
                                  <a:lumMod val="50000"/>
                                </a:schemeClr>
                              </a:solidFill>
                              <a:latin typeface="Cambria Math"/>
                            </a:rPr>
                            <m:t>−</m:t>
                          </m:r>
                          <m:r>
                            <a:rPr lang="es-MX" sz="3600" b="1" i="1">
                              <a:solidFill>
                                <a:schemeClr val="accent1">
                                  <a:lumMod val="50000"/>
                                </a:schemeClr>
                              </a:solidFill>
                              <a:latin typeface="Cambria Math"/>
                            </a:rPr>
                            <m:t>𝒚</m:t>
                          </m:r>
                        </m:sup>
                      </m:sSup>
                      <m:r>
                        <a:rPr lang="es-MX" sz="3600" b="1" i="1">
                          <a:solidFill>
                            <a:schemeClr val="accent1">
                              <a:lumMod val="50000"/>
                            </a:schemeClr>
                          </a:solidFill>
                          <a:latin typeface="Cambria Math"/>
                        </a:rPr>
                        <m:t> </m:t>
                      </m:r>
                    </m:oMath>
                  </m:oMathPara>
                </a14:m>
                <a:endParaRPr lang="es-MX" sz="3600" b="1" dirty="0">
                  <a:solidFill>
                    <a:schemeClr val="accent1">
                      <a:lumMod val="50000"/>
                    </a:schemeClr>
                  </a:solidFill>
                </a:endParaRPr>
              </a:p>
            </p:txBody>
          </p:sp>
        </mc:Choice>
        <mc:Fallback xmlns="">
          <p:sp>
            <p:nvSpPr>
              <p:cNvPr id="5" name="4 CuadroTexto"/>
              <p:cNvSpPr txBox="1">
                <a:spLocks noRot="1" noChangeAspect="1" noMove="1" noResize="1" noEditPoints="1" noAdjustHandles="1" noChangeArrowheads="1" noChangeShapeType="1" noTextEdit="1"/>
              </p:cNvSpPr>
              <p:nvPr/>
            </p:nvSpPr>
            <p:spPr>
              <a:xfrm>
                <a:off x="2615183" y="2101366"/>
                <a:ext cx="6512979" cy="697114"/>
              </a:xfrm>
              <a:prstGeom prst="rect">
                <a:avLst/>
              </a:prstGeom>
              <a:blipFill>
                <a:blip r:embed="rId4"/>
                <a:stretch>
                  <a:fillRect/>
                </a:stretch>
              </a:blipFill>
            </p:spPr>
            <p:txBody>
              <a:bodyPr/>
              <a:lstStyle/>
              <a:p>
                <a:r>
                  <a:rPr lang="es-MX">
                    <a:noFill/>
                  </a:rPr>
                  <a:t> </a:t>
                </a:r>
              </a:p>
            </p:txBody>
          </p:sp>
        </mc:Fallback>
      </mc:AlternateContent>
      <p:grpSp>
        <p:nvGrpSpPr>
          <p:cNvPr id="9" name="8 Grupo"/>
          <p:cNvGrpSpPr/>
          <p:nvPr/>
        </p:nvGrpSpPr>
        <p:grpSpPr>
          <a:xfrm>
            <a:off x="3577789" y="5095468"/>
            <a:ext cx="4779734" cy="1379031"/>
            <a:chOff x="481021" y="4974416"/>
            <a:chExt cx="4779734" cy="1379031"/>
          </a:xfrm>
        </p:grpSpPr>
        <p:sp>
          <p:nvSpPr>
            <p:cNvPr id="6155" name="Rectangle 9"/>
            <p:cNvSpPr>
              <a:spLocks noChangeArrowheads="1"/>
            </p:cNvSpPr>
            <p:nvPr/>
          </p:nvSpPr>
          <p:spPr bwMode="auto">
            <a:xfrm>
              <a:off x="481021" y="5000559"/>
              <a:ext cx="1686103"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s-ES" altLang="es-MX" sz="2100" dirty="0">
                  <a:latin typeface="+mn-lt"/>
                  <a:cs typeface="Times New Roman" pitchFamily="18" charset="0"/>
                </a:rPr>
                <a:t>Propiedades: </a:t>
              </a:r>
              <a:endParaRPr lang="es-ES" altLang="es-MX" sz="2100" dirty="0">
                <a:latin typeface="+mn-lt"/>
              </a:endParaRPr>
            </a:p>
          </p:txBody>
        </p:sp>
        <p:grpSp>
          <p:nvGrpSpPr>
            <p:cNvPr id="8" name="7 Grupo"/>
            <p:cNvGrpSpPr/>
            <p:nvPr/>
          </p:nvGrpSpPr>
          <p:grpSpPr>
            <a:xfrm>
              <a:off x="2785798" y="4974416"/>
              <a:ext cx="2474957" cy="1379031"/>
              <a:chOff x="2785798" y="4974416"/>
              <a:chExt cx="2474957" cy="1379031"/>
            </a:xfrm>
          </p:grpSpPr>
          <p:grpSp>
            <p:nvGrpSpPr>
              <p:cNvPr id="6" name="5 Grupo"/>
              <p:cNvGrpSpPr/>
              <p:nvPr/>
            </p:nvGrpSpPr>
            <p:grpSpPr>
              <a:xfrm>
                <a:off x="2785798" y="5812635"/>
                <a:ext cx="2474957" cy="540812"/>
                <a:chOff x="2785798" y="5812635"/>
                <a:chExt cx="2474957" cy="540812"/>
              </a:xfrm>
            </p:grpSpPr>
            <p:sp>
              <p:nvSpPr>
                <p:cNvPr id="6156" name="Rectangle 10"/>
                <p:cNvSpPr>
                  <a:spLocks noChangeArrowheads="1"/>
                </p:cNvSpPr>
                <p:nvPr/>
              </p:nvSpPr>
              <p:spPr bwMode="auto">
                <a:xfrm>
                  <a:off x="2785798" y="5875292"/>
                  <a:ext cx="662361"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s-ES" altLang="es-MX" sz="2100" dirty="0">
                      <a:latin typeface="+mn-lt"/>
                      <a:cs typeface="Times New Roman" pitchFamily="18" charset="0"/>
                    </a:rPr>
                    <a:t>   ii)</a:t>
                  </a:r>
                  <a:r>
                    <a:rPr lang="es-ES" altLang="es-MX" sz="900" dirty="0">
                      <a:latin typeface="+mn-lt"/>
                      <a:cs typeface="Times New Roman" pitchFamily="18" charset="0"/>
                    </a:rPr>
                    <a:t>  </a:t>
                  </a:r>
                  <a:endParaRPr lang="es-ES" altLang="es-MX" sz="1350" dirty="0">
                    <a:latin typeface="+mn-lt"/>
                  </a:endParaRPr>
                </a:p>
              </p:txBody>
            </p:sp>
            <p:graphicFrame>
              <p:nvGraphicFramePr>
                <p:cNvPr id="6147" name="Object 7"/>
                <p:cNvGraphicFramePr>
                  <a:graphicFrameLocks noChangeAspect="1"/>
                </p:cNvGraphicFramePr>
                <p:nvPr>
                  <p:extLst>
                    <p:ext uri="{D42A27DB-BD31-4B8C-83A1-F6EECF244321}">
                      <p14:modId xmlns:p14="http://schemas.microsoft.com/office/powerpoint/2010/main" val="2212459245"/>
                    </p:ext>
                  </p:extLst>
                </p:nvPr>
              </p:nvGraphicFramePr>
              <p:xfrm>
                <a:off x="3520294" y="5812635"/>
                <a:ext cx="1740461" cy="540812"/>
              </p:xfrm>
              <a:graphic>
                <a:graphicData uri="http://schemas.openxmlformats.org/presentationml/2006/ole">
                  <mc:AlternateContent xmlns:mc="http://schemas.openxmlformats.org/markup-compatibility/2006">
                    <mc:Choice xmlns:v="urn:schemas-microsoft-com:vml" Requires="v">
                      <p:oleObj name="Ecuación" r:id="rId5" imgW="774360" imgH="279360" progId="Equation.3">
                        <p:embed/>
                      </p:oleObj>
                    </mc:Choice>
                    <mc:Fallback>
                      <p:oleObj name="Ecuación" r:id="rId5" imgW="774360" imgH="279360" progId="Equation.3">
                        <p:embed/>
                        <p:pic>
                          <p:nvPicPr>
                            <p:cNvPr id="6147" name="Object 7"/>
                            <p:cNvPicPr>
                              <a:picLocks noChangeAspect="1" noChangeArrowheads="1"/>
                            </p:cNvPicPr>
                            <p:nvPr/>
                          </p:nvPicPr>
                          <p:blipFill>
                            <a:blip r:embed="rId6"/>
                            <a:srcRect/>
                            <a:stretch>
                              <a:fillRect/>
                            </a:stretch>
                          </p:blipFill>
                          <p:spPr bwMode="auto">
                            <a:xfrm>
                              <a:off x="3520294" y="5812635"/>
                              <a:ext cx="1740461" cy="540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7" name="6 Grupo"/>
              <p:cNvGrpSpPr/>
              <p:nvPr/>
            </p:nvGrpSpPr>
            <p:grpSpPr>
              <a:xfrm>
                <a:off x="2825873" y="4974416"/>
                <a:ext cx="2104222" cy="441641"/>
                <a:chOff x="2825873" y="4974416"/>
                <a:chExt cx="2104222" cy="441641"/>
              </a:xfrm>
            </p:grpSpPr>
            <p:graphicFrame>
              <p:nvGraphicFramePr>
                <p:cNvPr id="6146" name="Object 8"/>
                <p:cNvGraphicFramePr>
                  <a:graphicFrameLocks noChangeAspect="1"/>
                </p:cNvGraphicFramePr>
                <p:nvPr>
                  <p:extLst>
                    <p:ext uri="{D42A27DB-BD31-4B8C-83A1-F6EECF244321}">
                      <p14:modId xmlns:p14="http://schemas.microsoft.com/office/powerpoint/2010/main" val="2209287064"/>
                    </p:ext>
                  </p:extLst>
                </p:nvPr>
              </p:nvGraphicFramePr>
              <p:xfrm>
                <a:off x="3480219" y="4974416"/>
                <a:ext cx="1449876" cy="441641"/>
              </p:xfrm>
              <a:graphic>
                <a:graphicData uri="http://schemas.openxmlformats.org/presentationml/2006/ole">
                  <mc:AlternateContent xmlns:mc="http://schemas.openxmlformats.org/markup-compatibility/2006">
                    <mc:Choice xmlns:v="urn:schemas-microsoft-com:vml" Requires="v">
                      <p:oleObj name="Equation" r:id="rId7" imgW="571252" imgH="203112" progId="Equation.3">
                        <p:embed/>
                      </p:oleObj>
                    </mc:Choice>
                    <mc:Fallback>
                      <p:oleObj name="Equation" r:id="rId7" imgW="571252" imgH="203112" progId="Equation.3">
                        <p:embed/>
                        <p:pic>
                          <p:nvPicPr>
                            <p:cNvPr id="6146" name="Object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480219" y="4974416"/>
                              <a:ext cx="1449876" cy="4416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8" name="Rectangle 10"/>
                <p:cNvSpPr>
                  <a:spLocks noChangeArrowheads="1"/>
                </p:cNvSpPr>
                <p:nvPr/>
              </p:nvSpPr>
              <p:spPr bwMode="auto">
                <a:xfrm>
                  <a:off x="2825873" y="5000559"/>
                  <a:ext cx="603050"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s-ES" altLang="es-MX" sz="2100" dirty="0">
                      <a:latin typeface="+mn-lt"/>
                      <a:cs typeface="Times New Roman" pitchFamily="18" charset="0"/>
                    </a:rPr>
                    <a:t>   i)</a:t>
                  </a:r>
                  <a:r>
                    <a:rPr lang="es-ES" altLang="es-MX" sz="900" dirty="0">
                      <a:latin typeface="+mn-lt"/>
                      <a:cs typeface="Times New Roman" pitchFamily="18" charset="0"/>
                    </a:rPr>
                    <a:t>  </a:t>
                  </a:r>
                  <a:endParaRPr lang="es-ES" altLang="es-MX" sz="1350" dirty="0">
                    <a:latin typeface="+mn-lt"/>
                  </a:endParaRPr>
                </a:p>
              </p:txBody>
            </p:sp>
          </p:grpSp>
        </p:grpSp>
      </p:grpSp>
      <p:sp>
        <p:nvSpPr>
          <p:cNvPr id="3" name="Título 2"/>
          <p:cNvSpPr>
            <a:spLocks noGrp="1"/>
          </p:cNvSpPr>
          <p:nvPr>
            <p:ph type="title"/>
          </p:nvPr>
        </p:nvSpPr>
        <p:spPr/>
        <p:txBody>
          <a:bodyPr/>
          <a:lstStyle/>
          <a:p>
            <a:r>
              <a:rPr lang="es-MX" dirty="0"/>
              <a:t>Distribución de probabilidad Binomial</a:t>
            </a:r>
          </a:p>
        </p:txBody>
      </p:sp>
    </p:spTree>
    <p:extLst>
      <p:ext uri="{BB962C8B-B14F-4D97-AF65-F5344CB8AC3E}">
        <p14:creationId xmlns:p14="http://schemas.microsoft.com/office/powerpoint/2010/main" val="10383204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50" name="Rectangle 9"/>
          <p:cNvSpPr>
            <a:spLocks noChangeArrowheads="1"/>
          </p:cNvSpPr>
          <p:nvPr/>
        </p:nvSpPr>
        <p:spPr bwMode="auto">
          <a:xfrm>
            <a:off x="2667004" y="707209"/>
            <a:ext cx="184731"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s-MX" altLang="es-MX" sz="1350"/>
          </a:p>
        </p:txBody>
      </p:sp>
      <p:sp>
        <p:nvSpPr>
          <p:cNvPr id="6152" name="Rectangle 11"/>
          <p:cNvSpPr>
            <a:spLocks noChangeArrowheads="1"/>
          </p:cNvSpPr>
          <p:nvPr/>
        </p:nvSpPr>
        <p:spPr bwMode="auto">
          <a:xfrm>
            <a:off x="2667004" y="707209"/>
            <a:ext cx="184731"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s-MX" altLang="es-MX" sz="1350"/>
          </a:p>
        </p:txBody>
      </p:sp>
      <p:sp>
        <p:nvSpPr>
          <p:cNvPr id="6148" name="Rectangle 5"/>
          <p:cNvSpPr>
            <a:spLocks noChangeArrowheads="1"/>
          </p:cNvSpPr>
          <p:nvPr/>
        </p:nvSpPr>
        <p:spPr bwMode="auto">
          <a:xfrm>
            <a:off x="187071" y="1485900"/>
            <a:ext cx="11366100" cy="513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342792" tIns="114264" bIns="28566" anchor="ctr">
            <a:spAutoFit/>
          </a:bodyPr>
          <a:lstStyle>
            <a:lvl1pPr marL="342900" indent="-342900" eaLnBrk="0" hangingPunct="0">
              <a:defRPr>
                <a:solidFill>
                  <a:schemeClr val="tx1"/>
                </a:solidFill>
                <a:latin typeface="Arial" charset="0"/>
              </a:defRPr>
            </a:lvl1pPr>
            <a:lvl2pPr marL="742950" indent="-285750" eaLnBrk="0" hangingPunct="0">
              <a:defRPr>
                <a:solidFill>
                  <a:schemeClr val="tx1"/>
                </a:solidFill>
                <a:latin typeface="Arial" charset="0"/>
              </a:defRPr>
            </a:lvl2pPr>
            <a:lvl3pPr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lvl="2" algn="ctr" eaLnBrk="1" hangingPunct="1"/>
            <a:r>
              <a:rPr lang="es-ES" altLang="es-MX" sz="2400" b="1" cap="small" dirty="0">
                <a:solidFill>
                  <a:schemeClr val="tx2"/>
                </a:solidFill>
                <a:latin typeface="+mn-lt"/>
              </a:rPr>
              <a:t>Media, varianza y desviación estándar de la Distribución Binomial</a:t>
            </a:r>
            <a:endParaRPr lang="es-ES" altLang="es-MX" sz="1350" dirty="0">
              <a:solidFill>
                <a:srgbClr val="0000CC"/>
              </a:solidFill>
              <a:latin typeface="Bookman Old Style" pitchFamily="18" charset="0"/>
            </a:endParaRPr>
          </a:p>
        </p:txBody>
      </p:sp>
      <p:sp>
        <p:nvSpPr>
          <p:cNvPr id="17" name="12 CuadroTexto"/>
          <p:cNvSpPr txBox="1">
            <a:spLocks noChangeArrowheads="1"/>
          </p:cNvSpPr>
          <p:nvPr/>
        </p:nvSpPr>
        <p:spPr bwMode="auto">
          <a:xfrm>
            <a:off x="1002795" y="2115327"/>
            <a:ext cx="6213022" cy="1631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just" eaLnBrk="1" hangingPunct="1"/>
            <a:r>
              <a:rPr lang="es-MX" altLang="es-MX" sz="2000" b="1" i="1" dirty="0">
                <a:latin typeface="+mn-lt"/>
              </a:rPr>
              <a:t>n</a:t>
            </a:r>
            <a:r>
              <a:rPr lang="es-MX" altLang="es-MX" sz="2000" dirty="0">
                <a:latin typeface="+mn-lt"/>
              </a:rPr>
              <a:t>: número de pruebas.</a:t>
            </a:r>
          </a:p>
          <a:p>
            <a:pPr algn="just" eaLnBrk="1" hangingPunct="1"/>
            <a:endParaRPr lang="es-MX" altLang="es-MX" sz="2000" dirty="0">
              <a:latin typeface="+mn-lt"/>
            </a:endParaRPr>
          </a:p>
          <a:p>
            <a:pPr algn="just" eaLnBrk="1" hangingPunct="1"/>
            <a:r>
              <a:rPr lang="es-MX" altLang="es-MX" sz="2000" b="1" i="1" dirty="0">
                <a:latin typeface="+mn-lt"/>
              </a:rPr>
              <a:t>p</a:t>
            </a:r>
            <a:r>
              <a:rPr lang="es-MX" altLang="es-MX" sz="2000" dirty="0">
                <a:latin typeface="+mn-lt"/>
              </a:rPr>
              <a:t>: probabilidad de éxito.</a:t>
            </a:r>
          </a:p>
          <a:p>
            <a:pPr algn="just" eaLnBrk="1" hangingPunct="1"/>
            <a:endParaRPr lang="es-MX" altLang="es-MX" sz="2000" dirty="0">
              <a:latin typeface="+mn-lt"/>
            </a:endParaRPr>
          </a:p>
          <a:p>
            <a:pPr algn="just" eaLnBrk="1" hangingPunct="1"/>
            <a:r>
              <a:rPr lang="es-MX" altLang="es-MX" sz="2000" b="1" i="1" dirty="0">
                <a:latin typeface="+mn-lt"/>
              </a:rPr>
              <a:t>q</a:t>
            </a:r>
            <a:r>
              <a:rPr lang="es-MX" altLang="es-MX" sz="2000" i="1" dirty="0">
                <a:latin typeface="+mn-lt"/>
              </a:rPr>
              <a:t>=</a:t>
            </a:r>
            <a:r>
              <a:rPr lang="es-MX" altLang="es-MX" sz="2000" b="1" i="1" dirty="0">
                <a:latin typeface="+mn-lt"/>
              </a:rPr>
              <a:t>1-p</a:t>
            </a:r>
            <a:r>
              <a:rPr lang="es-MX" altLang="es-MX" sz="2000" i="1" dirty="0">
                <a:latin typeface="+mn-lt"/>
              </a:rPr>
              <a:t>: </a:t>
            </a:r>
            <a:r>
              <a:rPr lang="es-MX" altLang="es-MX" sz="2000" dirty="0">
                <a:latin typeface="+mn-lt"/>
              </a:rPr>
              <a:t>probabilidad de fracaso.</a:t>
            </a:r>
            <a:endParaRPr lang="es-MX" altLang="es-MX" sz="2000" b="1" dirty="0">
              <a:latin typeface="+mn-lt"/>
            </a:endParaRPr>
          </a:p>
        </p:txBody>
      </p:sp>
      <p:grpSp>
        <p:nvGrpSpPr>
          <p:cNvPr id="2" name="1 Grupo"/>
          <p:cNvGrpSpPr/>
          <p:nvPr/>
        </p:nvGrpSpPr>
        <p:grpSpPr>
          <a:xfrm>
            <a:off x="2683331" y="3862413"/>
            <a:ext cx="5229706" cy="2687402"/>
            <a:chOff x="1143003" y="3862413"/>
            <a:chExt cx="5229706" cy="2687402"/>
          </a:xfrm>
        </p:grpSpPr>
        <mc:AlternateContent xmlns:mc="http://schemas.openxmlformats.org/markup-compatibility/2006" xmlns:a14="http://schemas.microsoft.com/office/drawing/2010/main">
          <mc:Choice Requires="a14">
            <p:sp>
              <p:nvSpPr>
                <p:cNvPr id="5" name="4 CuadroTexto"/>
                <p:cNvSpPr txBox="1"/>
                <p:nvPr/>
              </p:nvSpPr>
              <p:spPr>
                <a:xfrm>
                  <a:off x="4375367" y="3862413"/>
                  <a:ext cx="1997342" cy="268740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s-MX" sz="2800" b="1" i="1">
                            <a:solidFill>
                              <a:schemeClr val="accent1">
                                <a:lumMod val="50000"/>
                              </a:schemeClr>
                            </a:solidFill>
                            <a:latin typeface="Cambria Math" panose="02040503050406030204" pitchFamily="18" charset="0"/>
                          </a:rPr>
                          <m:t>𝝁</m:t>
                        </m:r>
                        <m:r>
                          <a:rPr lang="es-MX" sz="2800" b="1" i="1">
                            <a:solidFill>
                              <a:schemeClr val="accent1">
                                <a:lumMod val="50000"/>
                              </a:schemeClr>
                            </a:solidFill>
                            <a:latin typeface="Cambria Math" panose="02040503050406030204" pitchFamily="18" charset="0"/>
                          </a:rPr>
                          <m:t>=</m:t>
                        </m:r>
                        <m:r>
                          <a:rPr lang="es-MX" sz="2800" b="1" i="1">
                            <a:solidFill>
                              <a:schemeClr val="accent1">
                                <a:lumMod val="50000"/>
                              </a:schemeClr>
                            </a:solidFill>
                            <a:latin typeface="Cambria Math" panose="02040503050406030204" pitchFamily="18" charset="0"/>
                          </a:rPr>
                          <m:t>𝒏𝒑</m:t>
                        </m:r>
                        <m:r>
                          <a:rPr lang="es-MX" sz="2800" b="1">
                            <a:solidFill>
                              <a:schemeClr val="accent1">
                                <a:lumMod val="50000"/>
                              </a:schemeClr>
                            </a:solidFill>
                            <a:latin typeface="Cambria Math" panose="02040503050406030204" pitchFamily="18" charset="0"/>
                          </a:rPr>
                          <m:t> </m:t>
                        </m:r>
                      </m:oMath>
                    </m:oMathPara>
                  </a14:m>
                  <a:endParaRPr lang="es-MX" sz="2800" b="1" dirty="0">
                    <a:solidFill>
                      <a:schemeClr val="accent1">
                        <a:lumMod val="50000"/>
                      </a:schemeClr>
                    </a:solidFill>
                  </a:endParaRPr>
                </a:p>
                <a:p>
                  <a:endParaRPr lang="es-MX" sz="2800" b="1" dirty="0">
                    <a:solidFill>
                      <a:schemeClr val="accent1">
                        <a:lumMod val="50000"/>
                      </a:schemeClr>
                    </a:solidFill>
                  </a:endParaRPr>
                </a:p>
                <a:p>
                  <a:pPr/>
                  <a14:m>
                    <m:oMathPara xmlns:m="http://schemas.openxmlformats.org/officeDocument/2006/math">
                      <m:oMathParaPr>
                        <m:jc m:val="centerGroup"/>
                      </m:oMathParaPr>
                      <m:oMath xmlns:m="http://schemas.openxmlformats.org/officeDocument/2006/math">
                        <m:sSup>
                          <m:sSupPr>
                            <m:ctrlPr>
                              <a:rPr lang="es-MX" sz="2800" b="1" i="1">
                                <a:solidFill>
                                  <a:schemeClr val="accent1">
                                    <a:lumMod val="50000"/>
                                  </a:schemeClr>
                                </a:solidFill>
                                <a:latin typeface="Cambria Math" panose="02040503050406030204" pitchFamily="18" charset="0"/>
                              </a:rPr>
                            </m:ctrlPr>
                          </m:sSupPr>
                          <m:e>
                            <m:r>
                              <a:rPr lang="es-MX" sz="2800" b="1" i="1">
                                <a:solidFill>
                                  <a:schemeClr val="accent1">
                                    <a:lumMod val="50000"/>
                                  </a:schemeClr>
                                </a:solidFill>
                                <a:latin typeface="Cambria Math" panose="02040503050406030204" pitchFamily="18" charset="0"/>
                              </a:rPr>
                              <m:t>𝝈</m:t>
                            </m:r>
                          </m:e>
                          <m:sup>
                            <m:r>
                              <a:rPr lang="es-MX" sz="2800" b="1" i="1">
                                <a:solidFill>
                                  <a:schemeClr val="accent1">
                                    <a:lumMod val="50000"/>
                                  </a:schemeClr>
                                </a:solidFill>
                                <a:latin typeface="Cambria Math" panose="02040503050406030204" pitchFamily="18" charset="0"/>
                              </a:rPr>
                              <m:t>𝟐</m:t>
                            </m:r>
                          </m:sup>
                        </m:sSup>
                        <m:r>
                          <a:rPr lang="es-MX" sz="2800" b="1" i="1">
                            <a:solidFill>
                              <a:schemeClr val="accent1">
                                <a:lumMod val="50000"/>
                              </a:schemeClr>
                            </a:solidFill>
                            <a:latin typeface="Cambria Math" panose="02040503050406030204" pitchFamily="18" charset="0"/>
                          </a:rPr>
                          <m:t>=</m:t>
                        </m:r>
                        <m:r>
                          <a:rPr lang="es-MX" sz="2800" b="1" i="1">
                            <a:solidFill>
                              <a:schemeClr val="accent1">
                                <a:lumMod val="50000"/>
                              </a:schemeClr>
                            </a:solidFill>
                            <a:latin typeface="Cambria Math" panose="02040503050406030204" pitchFamily="18" charset="0"/>
                          </a:rPr>
                          <m:t>𝒏𝒑𝒒</m:t>
                        </m:r>
                      </m:oMath>
                    </m:oMathPara>
                  </a14:m>
                  <a:endParaRPr lang="es-MX" sz="2800" b="1" i="1" dirty="0">
                    <a:solidFill>
                      <a:schemeClr val="accent1">
                        <a:lumMod val="50000"/>
                      </a:schemeClr>
                    </a:solidFill>
                  </a:endParaRPr>
                </a:p>
                <a:p>
                  <a:endParaRPr lang="es-MX" sz="2800" b="1" i="1" dirty="0">
                    <a:solidFill>
                      <a:schemeClr val="accent1">
                        <a:lumMod val="50000"/>
                      </a:schemeClr>
                    </a:solidFill>
                  </a:endParaRPr>
                </a:p>
                <a:p>
                  <a:pPr/>
                  <a14:m>
                    <m:oMathPara xmlns:m="http://schemas.openxmlformats.org/officeDocument/2006/math">
                      <m:oMathParaPr>
                        <m:jc m:val="centerGroup"/>
                      </m:oMathParaPr>
                      <m:oMath xmlns:m="http://schemas.openxmlformats.org/officeDocument/2006/math">
                        <m:r>
                          <a:rPr lang="es-MX" sz="2800" b="1" i="1">
                            <a:solidFill>
                              <a:schemeClr val="accent1">
                                <a:lumMod val="50000"/>
                              </a:schemeClr>
                            </a:solidFill>
                            <a:latin typeface="Cambria Math" panose="02040503050406030204" pitchFamily="18" charset="0"/>
                          </a:rPr>
                          <m:t>𝝈</m:t>
                        </m:r>
                        <m:r>
                          <a:rPr lang="es-MX" sz="2800" b="1" i="1">
                            <a:solidFill>
                              <a:schemeClr val="accent1">
                                <a:lumMod val="50000"/>
                              </a:schemeClr>
                            </a:solidFill>
                            <a:latin typeface="Cambria Math" panose="02040503050406030204" pitchFamily="18" charset="0"/>
                          </a:rPr>
                          <m:t>=</m:t>
                        </m:r>
                        <m:rad>
                          <m:radPr>
                            <m:degHide m:val="on"/>
                            <m:ctrlPr>
                              <a:rPr lang="es-MX" sz="2800" b="1" i="1">
                                <a:solidFill>
                                  <a:schemeClr val="accent1">
                                    <a:lumMod val="50000"/>
                                  </a:schemeClr>
                                </a:solidFill>
                                <a:latin typeface="Cambria Math" panose="02040503050406030204" pitchFamily="18" charset="0"/>
                              </a:rPr>
                            </m:ctrlPr>
                          </m:radPr>
                          <m:deg/>
                          <m:e>
                            <m:r>
                              <a:rPr lang="es-MX" sz="2800" b="1" i="1">
                                <a:solidFill>
                                  <a:schemeClr val="accent1">
                                    <a:lumMod val="50000"/>
                                  </a:schemeClr>
                                </a:solidFill>
                                <a:latin typeface="Cambria Math" panose="02040503050406030204" pitchFamily="18" charset="0"/>
                              </a:rPr>
                              <m:t>𝒏𝒑𝒒</m:t>
                            </m:r>
                          </m:e>
                        </m:rad>
                      </m:oMath>
                    </m:oMathPara>
                  </a14:m>
                  <a:endParaRPr lang="es-MX" sz="2800" b="1" dirty="0">
                    <a:solidFill>
                      <a:schemeClr val="accent1">
                        <a:lumMod val="50000"/>
                      </a:schemeClr>
                    </a:solidFill>
                  </a:endParaRPr>
                </a:p>
                <a:p>
                  <a:endParaRPr lang="es-MX" sz="2800" b="1" dirty="0">
                    <a:solidFill>
                      <a:schemeClr val="accent1">
                        <a:lumMod val="50000"/>
                      </a:schemeClr>
                    </a:solidFill>
                  </a:endParaRPr>
                </a:p>
              </p:txBody>
            </p:sp>
          </mc:Choice>
          <mc:Fallback xmlns="">
            <p:sp>
              <p:nvSpPr>
                <p:cNvPr id="5" name="4 CuadroTexto"/>
                <p:cNvSpPr txBox="1">
                  <a:spLocks noRot="1" noChangeAspect="1" noMove="1" noResize="1" noEditPoints="1" noAdjustHandles="1" noChangeArrowheads="1" noChangeShapeType="1" noTextEdit="1"/>
                </p:cNvSpPr>
                <p:nvPr/>
              </p:nvSpPr>
              <p:spPr>
                <a:xfrm>
                  <a:off x="4375367" y="3862413"/>
                  <a:ext cx="1997342" cy="2687402"/>
                </a:xfrm>
                <a:prstGeom prst="rect">
                  <a:avLst/>
                </a:prstGeom>
                <a:blipFill rotWithShape="1">
                  <a:blip r:embed="rId2"/>
                  <a:stretch>
                    <a:fillRect/>
                  </a:stretch>
                </a:blipFill>
              </p:spPr>
              <p:txBody>
                <a:bodyPr/>
                <a:lstStyle/>
                <a:p>
                  <a:r>
                    <a:rPr lang="es-MX">
                      <a:noFill/>
                    </a:rPr>
                    <a:t> </a:t>
                  </a:r>
                </a:p>
              </p:txBody>
            </p:sp>
          </mc:Fallback>
        </mc:AlternateContent>
        <p:sp>
          <p:nvSpPr>
            <p:cNvPr id="19" name="12 CuadroTexto"/>
            <p:cNvSpPr txBox="1">
              <a:spLocks noChangeArrowheads="1"/>
            </p:cNvSpPr>
            <p:nvPr/>
          </p:nvSpPr>
          <p:spPr bwMode="auto">
            <a:xfrm>
              <a:off x="1143003" y="3985492"/>
              <a:ext cx="3186790" cy="203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r" eaLnBrk="1" hangingPunct="1"/>
              <a:r>
                <a:rPr lang="es-MX" altLang="es-MX" sz="2000" b="1" dirty="0">
                  <a:latin typeface="+mn-lt"/>
                </a:rPr>
                <a:t>Media:</a:t>
              </a:r>
            </a:p>
            <a:p>
              <a:pPr algn="r" eaLnBrk="1" hangingPunct="1"/>
              <a:endParaRPr lang="es-MX" altLang="es-MX" sz="2000" b="1" dirty="0">
                <a:latin typeface="+mn-lt"/>
              </a:endParaRPr>
            </a:p>
            <a:p>
              <a:pPr algn="r" eaLnBrk="1" hangingPunct="1"/>
              <a:endParaRPr lang="es-MX" altLang="es-MX" sz="1200" b="1" dirty="0">
                <a:latin typeface="+mn-lt"/>
              </a:endParaRPr>
            </a:p>
            <a:p>
              <a:pPr algn="r" eaLnBrk="1" hangingPunct="1"/>
              <a:r>
                <a:rPr lang="es-MX" altLang="es-MX" sz="2000" b="1" dirty="0">
                  <a:latin typeface="+mn-lt"/>
                </a:rPr>
                <a:t>Varianza:</a:t>
              </a:r>
            </a:p>
            <a:p>
              <a:pPr algn="r" eaLnBrk="1" hangingPunct="1"/>
              <a:endParaRPr lang="es-MX" altLang="es-MX" sz="2000" b="1" dirty="0">
                <a:latin typeface="+mn-lt"/>
              </a:endParaRPr>
            </a:p>
            <a:p>
              <a:pPr algn="r" eaLnBrk="1" hangingPunct="1"/>
              <a:endParaRPr lang="es-MX" altLang="es-MX" sz="1400" b="1" dirty="0">
                <a:latin typeface="+mn-lt"/>
              </a:endParaRPr>
            </a:p>
            <a:p>
              <a:pPr algn="r" eaLnBrk="1" hangingPunct="1"/>
              <a:r>
                <a:rPr lang="es-MX" altLang="es-MX" sz="2000" b="1" dirty="0">
                  <a:latin typeface="+mn-lt"/>
                </a:rPr>
                <a:t>Desviación estándar:</a:t>
              </a:r>
            </a:p>
          </p:txBody>
        </p:sp>
      </p:grpSp>
      <p:sp>
        <p:nvSpPr>
          <p:cNvPr id="4" name="Título 3"/>
          <p:cNvSpPr>
            <a:spLocks noGrp="1"/>
          </p:cNvSpPr>
          <p:nvPr>
            <p:ph type="title"/>
          </p:nvPr>
        </p:nvSpPr>
        <p:spPr/>
        <p:txBody>
          <a:bodyPr/>
          <a:lstStyle/>
          <a:p>
            <a:r>
              <a:rPr lang="es-MX" dirty="0"/>
              <a:t>Distribución de probabilidad Binomial</a:t>
            </a:r>
          </a:p>
        </p:txBody>
      </p:sp>
    </p:spTree>
    <p:extLst>
      <p:ext uri="{BB962C8B-B14F-4D97-AF65-F5344CB8AC3E}">
        <p14:creationId xmlns:p14="http://schemas.microsoft.com/office/powerpoint/2010/main" val="11020163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50" name="Rectangle 9"/>
          <p:cNvSpPr>
            <a:spLocks noChangeArrowheads="1"/>
          </p:cNvSpPr>
          <p:nvPr/>
        </p:nvSpPr>
        <p:spPr bwMode="auto">
          <a:xfrm>
            <a:off x="2667004" y="707209"/>
            <a:ext cx="184731"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s-MX" altLang="es-MX" sz="1350"/>
          </a:p>
        </p:txBody>
      </p:sp>
      <p:sp>
        <p:nvSpPr>
          <p:cNvPr id="6152" name="Rectangle 11"/>
          <p:cNvSpPr>
            <a:spLocks noChangeArrowheads="1"/>
          </p:cNvSpPr>
          <p:nvPr/>
        </p:nvSpPr>
        <p:spPr bwMode="auto">
          <a:xfrm>
            <a:off x="2667004" y="707209"/>
            <a:ext cx="184731"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s-MX" altLang="es-MX" sz="1350"/>
          </a:p>
        </p:txBody>
      </p:sp>
      <mc:AlternateContent xmlns:mc="http://schemas.openxmlformats.org/markup-compatibility/2006" xmlns:a14="http://schemas.microsoft.com/office/drawing/2010/main">
        <mc:Choice Requires="a14">
          <p:sp>
            <p:nvSpPr>
              <p:cNvPr id="15" name="Rectangle 4"/>
              <p:cNvSpPr>
                <a:spLocks noChangeArrowheads="1"/>
              </p:cNvSpPr>
              <p:nvPr/>
            </p:nvSpPr>
            <p:spPr bwMode="auto">
              <a:xfrm>
                <a:off x="364744" y="1608642"/>
                <a:ext cx="4124960" cy="4893647"/>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nchor="ctr">
                <a:spAutoFit/>
              </a:bodyPr>
              <a:lstStyle>
                <a:lvl1pPr eaLnBrk="0" hangingPunct="0">
                  <a:tabLst>
                    <a:tab pos="914400" algn="l"/>
                  </a:tabLst>
                  <a:defRPr>
                    <a:solidFill>
                      <a:schemeClr val="tx1"/>
                    </a:solidFill>
                    <a:latin typeface="Arial" charset="0"/>
                  </a:defRPr>
                </a:lvl1pPr>
                <a:lvl2pPr eaLnBrk="0" hangingPunct="0">
                  <a:tabLst>
                    <a:tab pos="914400" algn="l"/>
                  </a:tabLst>
                  <a:defRPr>
                    <a:solidFill>
                      <a:schemeClr val="tx1"/>
                    </a:solidFill>
                    <a:latin typeface="Arial" charset="0"/>
                  </a:defRPr>
                </a:lvl2pPr>
                <a:lvl3pPr marL="1143000" indent="-228600" eaLnBrk="0" hangingPunct="0">
                  <a:tabLst>
                    <a:tab pos="914400" algn="l"/>
                  </a:tabLst>
                  <a:defRPr>
                    <a:solidFill>
                      <a:schemeClr val="tx1"/>
                    </a:solidFill>
                    <a:latin typeface="Arial" charset="0"/>
                  </a:defRPr>
                </a:lvl3pPr>
                <a:lvl4pPr marL="1600200" indent="-228600" eaLnBrk="0" hangingPunct="0">
                  <a:tabLst>
                    <a:tab pos="914400" algn="l"/>
                  </a:tabLst>
                  <a:defRPr>
                    <a:solidFill>
                      <a:schemeClr val="tx1"/>
                    </a:solidFill>
                    <a:latin typeface="Arial" charset="0"/>
                  </a:defRPr>
                </a:lvl4pPr>
                <a:lvl5pPr marL="2057400" indent="-228600" eaLnBrk="0" hangingPunct="0">
                  <a:tabLst>
                    <a:tab pos="914400" algn="l"/>
                  </a:tabLst>
                  <a:defRPr>
                    <a:solidFill>
                      <a:schemeClr val="tx1"/>
                    </a:solidFill>
                    <a:latin typeface="Arial" charset="0"/>
                  </a:defRPr>
                </a:lvl5pPr>
                <a:lvl6pPr marL="2514600" indent="-228600" eaLnBrk="0" fontAlgn="base" hangingPunct="0">
                  <a:spcBef>
                    <a:spcPct val="0"/>
                  </a:spcBef>
                  <a:spcAft>
                    <a:spcPct val="0"/>
                  </a:spcAft>
                  <a:tabLst>
                    <a:tab pos="914400" algn="l"/>
                  </a:tabLst>
                  <a:defRPr>
                    <a:solidFill>
                      <a:schemeClr val="tx1"/>
                    </a:solidFill>
                    <a:latin typeface="Arial" charset="0"/>
                  </a:defRPr>
                </a:lvl6pPr>
                <a:lvl7pPr marL="2971800" indent="-228600" eaLnBrk="0" fontAlgn="base" hangingPunct="0">
                  <a:spcBef>
                    <a:spcPct val="0"/>
                  </a:spcBef>
                  <a:spcAft>
                    <a:spcPct val="0"/>
                  </a:spcAft>
                  <a:tabLst>
                    <a:tab pos="914400" algn="l"/>
                  </a:tabLst>
                  <a:defRPr>
                    <a:solidFill>
                      <a:schemeClr val="tx1"/>
                    </a:solidFill>
                    <a:latin typeface="Arial" charset="0"/>
                  </a:defRPr>
                </a:lvl7pPr>
                <a:lvl8pPr marL="3429000" indent="-228600" eaLnBrk="0" fontAlgn="base" hangingPunct="0">
                  <a:spcBef>
                    <a:spcPct val="0"/>
                  </a:spcBef>
                  <a:spcAft>
                    <a:spcPct val="0"/>
                  </a:spcAft>
                  <a:tabLst>
                    <a:tab pos="914400" algn="l"/>
                  </a:tabLst>
                  <a:defRPr>
                    <a:solidFill>
                      <a:schemeClr val="tx1"/>
                    </a:solidFill>
                    <a:latin typeface="Arial" charset="0"/>
                  </a:defRPr>
                </a:lvl8pPr>
                <a:lvl9pPr marL="3886200" indent="-228600" eaLnBrk="0" fontAlgn="base" hangingPunct="0">
                  <a:spcBef>
                    <a:spcPct val="0"/>
                  </a:spcBef>
                  <a:spcAft>
                    <a:spcPct val="0"/>
                  </a:spcAft>
                  <a:tabLst>
                    <a:tab pos="914400" algn="l"/>
                  </a:tabLst>
                  <a:defRPr>
                    <a:solidFill>
                      <a:schemeClr val="tx1"/>
                    </a:solidFill>
                    <a:latin typeface="Arial" charset="0"/>
                  </a:defRPr>
                </a:lvl9pPr>
              </a:lstStyle>
              <a:p>
                <a:pPr algn="just" eaLnBrk="1" hangingPunct="1"/>
                <a:r>
                  <a:rPr lang="es-ES" altLang="es-MX" sz="2600" b="1" dirty="0">
                    <a:solidFill>
                      <a:schemeClr val="accent1">
                        <a:lumMod val="50000"/>
                      </a:schemeClr>
                    </a:solidFill>
                    <a:latin typeface="+mn-lt"/>
                    <a:cs typeface="Times New Roman" pitchFamily="18" charset="0"/>
                  </a:rPr>
                  <a:t>Ejemplo 1</a:t>
                </a:r>
              </a:p>
              <a:p>
                <a:pPr algn="just" eaLnBrk="1" hangingPunct="1"/>
                <a:r>
                  <a:rPr lang="es-ES" altLang="es-MX" sz="2600" dirty="0">
                    <a:latin typeface="+mn-lt"/>
                    <a:cs typeface="Times New Roman" pitchFamily="18" charset="0"/>
                  </a:rPr>
                  <a:t>Un lote de 300 fusibles eléctricos contienen 5% de defectuosos.  Determinar la probabilidad de que al sacar 5 fusibles, se puedan encontrar:</a:t>
                </a:r>
              </a:p>
              <a:p>
                <a:pPr marL="514350" indent="-514350" algn="just" eaLnBrk="1" hangingPunct="1">
                  <a:buFont typeface="+mj-lt"/>
                  <a:buAutoNum type="alphaLcParenR"/>
                </a:pPr>
                <a:r>
                  <a:rPr lang="es-ES" altLang="es-MX" sz="2600" dirty="0">
                    <a:latin typeface="+mn-lt"/>
                    <a:cs typeface="Times New Roman" pitchFamily="18" charset="0"/>
                  </a:rPr>
                  <a:t>Tres fusibles defectuosos.</a:t>
                </a:r>
              </a:p>
              <a:p>
                <a:pPr algn="just" eaLnBrk="1" hangingPunct="1"/>
                <a:r>
                  <a:rPr lang="es-ES" altLang="es-MX" sz="2600" dirty="0">
                    <a:latin typeface="+mn-lt"/>
                    <a:cs typeface="Times New Roman" pitchFamily="18" charset="0"/>
                  </a:rPr>
                  <a:t>P(X=3)</a:t>
                </a:r>
              </a:p>
              <a:p>
                <a:pPr marL="514350" indent="-514350" algn="just" eaLnBrk="1" hangingPunct="1">
                  <a:buFont typeface="+mj-lt"/>
                  <a:buAutoNum type="alphaLcParenR"/>
                </a:pPr>
                <a:r>
                  <a:rPr lang="es-ES" altLang="es-MX" sz="2600" dirty="0">
                    <a:latin typeface="+mn-lt"/>
                    <a:cs typeface="Times New Roman" pitchFamily="18" charset="0"/>
                  </a:rPr>
                  <a:t>Al menos un fusible defectuoso.</a:t>
                </a:r>
              </a:p>
              <a:p>
                <a:pPr algn="just" eaLnBrk="1" hangingPunct="1"/>
                <a14:m>
                  <m:oMathPara xmlns:m="http://schemas.openxmlformats.org/officeDocument/2006/math">
                    <m:oMathParaPr>
                      <m:jc m:val="centerGroup"/>
                    </m:oMathParaPr>
                    <m:oMath xmlns:m="http://schemas.openxmlformats.org/officeDocument/2006/math">
                      <m:r>
                        <a:rPr lang="es-MX" altLang="es-MX" sz="2600" b="0" i="1" smtClean="0">
                          <a:latin typeface="Cambria Math" panose="02040503050406030204" pitchFamily="18" charset="0"/>
                          <a:cs typeface="Times New Roman" pitchFamily="18" charset="0"/>
                        </a:rPr>
                        <m:t>𝑃</m:t>
                      </m:r>
                      <m:r>
                        <a:rPr lang="es-MX" altLang="es-MX" sz="2600" b="0" i="1" smtClean="0">
                          <a:latin typeface="Cambria Math" panose="02040503050406030204" pitchFamily="18" charset="0"/>
                          <a:cs typeface="Times New Roman" pitchFamily="18" charset="0"/>
                        </a:rPr>
                        <m:t>(</m:t>
                      </m:r>
                      <m:r>
                        <a:rPr lang="es-MX" altLang="es-MX" sz="2600" b="0" i="1" smtClean="0">
                          <a:latin typeface="Cambria Math" panose="02040503050406030204" pitchFamily="18" charset="0"/>
                          <a:cs typeface="Times New Roman" pitchFamily="18" charset="0"/>
                        </a:rPr>
                        <m:t>𝑋</m:t>
                      </m:r>
                      <m:r>
                        <a:rPr lang="es-MX" altLang="es-MX" sz="2600" b="0" i="1" smtClean="0">
                          <a:latin typeface="Cambria Math" panose="02040503050406030204" pitchFamily="18" charset="0"/>
                          <a:cs typeface="Times New Roman" pitchFamily="18" charset="0"/>
                        </a:rPr>
                        <m:t>≥1)</m:t>
                      </m:r>
                    </m:oMath>
                  </m:oMathPara>
                </a14:m>
                <a:endParaRPr lang="en-US" altLang="es-MX" sz="2600" dirty="0">
                  <a:latin typeface="+mn-lt"/>
                  <a:cs typeface="Times New Roman" pitchFamily="18" charset="0"/>
                </a:endParaRPr>
              </a:p>
            </p:txBody>
          </p:sp>
        </mc:Choice>
        <mc:Fallback xmlns="">
          <p:sp>
            <p:nvSpPr>
              <p:cNvPr id="15" name="Rectangle 4"/>
              <p:cNvSpPr>
                <a:spLocks noRot="1" noChangeAspect="1" noMove="1" noResize="1" noEditPoints="1" noAdjustHandles="1" noChangeArrowheads="1" noChangeShapeType="1" noTextEdit="1"/>
              </p:cNvSpPr>
              <p:nvPr/>
            </p:nvSpPr>
            <p:spPr bwMode="auto">
              <a:xfrm>
                <a:off x="364744" y="1608642"/>
                <a:ext cx="4124960" cy="4893647"/>
              </a:xfrm>
              <a:prstGeom prst="rect">
                <a:avLst/>
              </a:prstGeom>
              <a:blipFill>
                <a:blip r:embed="rId2"/>
                <a:stretch>
                  <a:fillRect l="-2659" t="-623" r="-2659"/>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s-MX">
                    <a:noFill/>
                  </a:rPr>
                  <a:t> </a:t>
                </a:r>
              </a:p>
            </p:txBody>
          </p:sp>
        </mc:Fallback>
      </mc:AlternateContent>
      <p:sp>
        <p:nvSpPr>
          <p:cNvPr id="3" name="Título 2"/>
          <p:cNvSpPr>
            <a:spLocks noGrp="1"/>
          </p:cNvSpPr>
          <p:nvPr>
            <p:ph type="title"/>
          </p:nvPr>
        </p:nvSpPr>
        <p:spPr/>
        <p:txBody>
          <a:bodyPr/>
          <a:lstStyle/>
          <a:p>
            <a:r>
              <a:rPr lang="es-MX" dirty="0"/>
              <a:t>Distribución de probabilidad Binomial</a:t>
            </a:r>
          </a:p>
        </p:txBody>
      </p:sp>
      <mc:AlternateContent xmlns:mc="http://schemas.openxmlformats.org/markup-compatibility/2006" xmlns:p14="http://schemas.microsoft.com/office/powerpoint/2010/main">
        <mc:Choice Requires="p14">
          <p:contentPart p14:bwMode="auto" r:id="rId3">
            <p14:nvContentPartPr>
              <p14:cNvPr id="2" name="Entrada de lápiz 1">
                <a:extLst>
                  <a:ext uri="{FF2B5EF4-FFF2-40B4-BE49-F238E27FC236}">
                    <a16:creationId xmlns:a16="http://schemas.microsoft.com/office/drawing/2014/main" id="{2752138B-D477-48A5-E05B-FD30D3DBF1AF}"/>
                  </a:ext>
                </a:extLst>
              </p14:cNvPr>
              <p14:cNvContentPartPr/>
              <p14:nvPr/>
            </p14:nvContentPartPr>
            <p14:xfrm>
              <a:off x="3328692" y="2852353"/>
              <a:ext cx="438480" cy="95040"/>
            </p14:xfrm>
          </p:contentPart>
        </mc:Choice>
        <mc:Fallback xmlns="">
          <p:pic>
            <p:nvPicPr>
              <p:cNvPr id="2" name="Entrada de lápiz 1">
                <a:extLst>
                  <a:ext uri="{FF2B5EF4-FFF2-40B4-BE49-F238E27FC236}">
                    <a16:creationId xmlns:a16="http://schemas.microsoft.com/office/drawing/2014/main" id="{2752138B-D477-48A5-E05B-FD30D3DBF1AF}"/>
                  </a:ext>
                </a:extLst>
              </p:cNvPr>
              <p:cNvPicPr/>
              <p:nvPr/>
            </p:nvPicPr>
            <p:blipFill>
              <a:blip r:embed="rId4"/>
              <a:stretch>
                <a:fillRect/>
              </a:stretch>
            </p:blipFill>
            <p:spPr>
              <a:xfrm>
                <a:off x="3321492" y="2844793"/>
                <a:ext cx="453600" cy="1101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4" name="Entrada de lápiz 3">
                <a:extLst>
                  <a:ext uri="{FF2B5EF4-FFF2-40B4-BE49-F238E27FC236}">
                    <a16:creationId xmlns:a16="http://schemas.microsoft.com/office/drawing/2014/main" id="{40619B1E-DF45-E6EE-A9D6-EE0488E1D679}"/>
                  </a:ext>
                </a:extLst>
              </p14:cNvPr>
              <p14:cNvContentPartPr/>
              <p14:nvPr/>
            </p14:nvContentPartPr>
            <p14:xfrm>
              <a:off x="504132" y="3274273"/>
              <a:ext cx="1568160" cy="45360"/>
            </p14:xfrm>
          </p:contentPart>
        </mc:Choice>
        <mc:Fallback xmlns="">
          <p:pic>
            <p:nvPicPr>
              <p:cNvPr id="4" name="Entrada de lápiz 3">
                <a:extLst>
                  <a:ext uri="{FF2B5EF4-FFF2-40B4-BE49-F238E27FC236}">
                    <a16:creationId xmlns:a16="http://schemas.microsoft.com/office/drawing/2014/main" id="{40619B1E-DF45-E6EE-A9D6-EE0488E1D679}"/>
                  </a:ext>
                </a:extLst>
              </p:cNvPr>
              <p:cNvPicPr/>
              <p:nvPr/>
            </p:nvPicPr>
            <p:blipFill>
              <a:blip r:embed="rId6"/>
              <a:stretch>
                <a:fillRect/>
              </a:stretch>
            </p:blipFill>
            <p:spPr>
              <a:xfrm>
                <a:off x="496572" y="3266713"/>
                <a:ext cx="1583280" cy="604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5" name="Entrada de lápiz 4">
                <a:extLst>
                  <a:ext uri="{FF2B5EF4-FFF2-40B4-BE49-F238E27FC236}">
                    <a16:creationId xmlns:a16="http://schemas.microsoft.com/office/drawing/2014/main" id="{F12F3839-F175-33D0-EB33-2F150F201B1A}"/>
                  </a:ext>
                </a:extLst>
              </p14:cNvPr>
              <p14:cNvContentPartPr/>
              <p14:nvPr/>
            </p14:nvContentPartPr>
            <p14:xfrm>
              <a:off x="220452" y="3623113"/>
              <a:ext cx="565560" cy="507240"/>
            </p14:xfrm>
          </p:contentPart>
        </mc:Choice>
        <mc:Fallback xmlns="">
          <p:pic>
            <p:nvPicPr>
              <p:cNvPr id="5" name="Entrada de lápiz 4">
                <a:extLst>
                  <a:ext uri="{FF2B5EF4-FFF2-40B4-BE49-F238E27FC236}">
                    <a16:creationId xmlns:a16="http://schemas.microsoft.com/office/drawing/2014/main" id="{F12F3839-F175-33D0-EB33-2F150F201B1A}"/>
                  </a:ext>
                </a:extLst>
              </p:cNvPr>
              <p:cNvPicPr/>
              <p:nvPr/>
            </p:nvPicPr>
            <p:blipFill>
              <a:blip r:embed="rId8"/>
              <a:stretch>
                <a:fillRect/>
              </a:stretch>
            </p:blipFill>
            <p:spPr>
              <a:xfrm>
                <a:off x="212892" y="3615553"/>
                <a:ext cx="580680" cy="5223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6" name="Entrada de lápiz 5">
                <a:extLst>
                  <a:ext uri="{FF2B5EF4-FFF2-40B4-BE49-F238E27FC236}">
                    <a16:creationId xmlns:a16="http://schemas.microsoft.com/office/drawing/2014/main" id="{83EC70ED-C95C-96C3-CB24-15B666434B12}"/>
                  </a:ext>
                </a:extLst>
              </p14:cNvPr>
              <p14:cNvContentPartPr/>
              <p14:nvPr/>
            </p14:nvContentPartPr>
            <p14:xfrm>
              <a:off x="945132" y="4793113"/>
              <a:ext cx="3052440" cy="155160"/>
            </p14:xfrm>
          </p:contentPart>
        </mc:Choice>
        <mc:Fallback xmlns="">
          <p:pic>
            <p:nvPicPr>
              <p:cNvPr id="6" name="Entrada de lápiz 5">
                <a:extLst>
                  <a:ext uri="{FF2B5EF4-FFF2-40B4-BE49-F238E27FC236}">
                    <a16:creationId xmlns:a16="http://schemas.microsoft.com/office/drawing/2014/main" id="{83EC70ED-C95C-96C3-CB24-15B666434B12}"/>
                  </a:ext>
                </a:extLst>
              </p:cNvPr>
              <p:cNvPicPr/>
              <p:nvPr/>
            </p:nvPicPr>
            <p:blipFill>
              <a:blip r:embed="rId10"/>
              <a:stretch>
                <a:fillRect/>
              </a:stretch>
            </p:blipFill>
            <p:spPr>
              <a:xfrm>
                <a:off x="937572" y="4785553"/>
                <a:ext cx="3067560" cy="1702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7" name="Entrada de lápiz 6">
                <a:extLst>
                  <a:ext uri="{FF2B5EF4-FFF2-40B4-BE49-F238E27FC236}">
                    <a16:creationId xmlns:a16="http://schemas.microsoft.com/office/drawing/2014/main" id="{4779A58E-18A9-6A65-D9CA-E55BE8C1E9A4}"/>
                  </a:ext>
                </a:extLst>
              </p14:cNvPr>
              <p14:cNvContentPartPr/>
              <p14:nvPr/>
            </p14:nvContentPartPr>
            <p14:xfrm>
              <a:off x="953412" y="4596553"/>
              <a:ext cx="376560" cy="43200"/>
            </p14:xfrm>
          </p:contentPart>
        </mc:Choice>
        <mc:Fallback xmlns="">
          <p:pic>
            <p:nvPicPr>
              <p:cNvPr id="7" name="Entrada de lápiz 6">
                <a:extLst>
                  <a:ext uri="{FF2B5EF4-FFF2-40B4-BE49-F238E27FC236}">
                    <a16:creationId xmlns:a16="http://schemas.microsoft.com/office/drawing/2014/main" id="{4779A58E-18A9-6A65-D9CA-E55BE8C1E9A4}"/>
                  </a:ext>
                </a:extLst>
              </p:cNvPr>
              <p:cNvPicPr/>
              <p:nvPr/>
            </p:nvPicPr>
            <p:blipFill>
              <a:blip r:embed="rId12"/>
              <a:stretch>
                <a:fillRect/>
              </a:stretch>
            </p:blipFill>
            <p:spPr>
              <a:xfrm>
                <a:off x="917772" y="4524553"/>
                <a:ext cx="448200" cy="1868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8" name="Entrada de lápiz 7">
                <a:extLst>
                  <a:ext uri="{FF2B5EF4-FFF2-40B4-BE49-F238E27FC236}">
                    <a16:creationId xmlns:a16="http://schemas.microsoft.com/office/drawing/2014/main" id="{7219EEBD-DE22-F51B-6962-9BCE4033E984}"/>
                  </a:ext>
                </a:extLst>
              </p14:cNvPr>
              <p14:cNvContentPartPr/>
              <p14:nvPr/>
            </p14:nvContentPartPr>
            <p14:xfrm>
              <a:off x="865932" y="4681513"/>
              <a:ext cx="520560" cy="60480"/>
            </p14:xfrm>
          </p:contentPart>
        </mc:Choice>
        <mc:Fallback xmlns="">
          <p:pic>
            <p:nvPicPr>
              <p:cNvPr id="8" name="Entrada de lápiz 7">
                <a:extLst>
                  <a:ext uri="{FF2B5EF4-FFF2-40B4-BE49-F238E27FC236}">
                    <a16:creationId xmlns:a16="http://schemas.microsoft.com/office/drawing/2014/main" id="{7219EEBD-DE22-F51B-6962-9BCE4033E984}"/>
                  </a:ext>
                </a:extLst>
              </p:cNvPr>
              <p:cNvPicPr/>
              <p:nvPr/>
            </p:nvPicPr>
            <p:blipFill>
              <a:blip r:embed="rId14"/>
              <a:stretch>
                <a:fillRect/>
              </a:stretch>
            </p:blipFill>
            <p:spPr>
              <a:xfrm>
                <a:off x="830292" y="4609873"/>
                <a:ext cx="592200" cy="2041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9" name="Entrada de lápiz 8">
                <a:extLst>
                  <a:ext uri="{FF2B5EF4-FFF2-40B4-BE49-F238E27FC236}">
                    <a16:creationId xmlns:a16="http://schemas.microsoft.com/office/drawing/2014/main" id="{B0920BFA-720F-BDAF-5CA4-0BB79F19C646}"/>
                  </a:ext>
                </a:extLst>
              </p14:cNvPr>
              <p14:cNvContentPartPr/>
              <p14:nvPr/>
            </p14:nvContentPartPr>
            <p14:xfrm>
              <a:off x="810492" y="4546153"/>
              <a:ext cx="645480" cy="298440"/>
            </p14:xfrm>
          </p:contentPart>
        </mc:Choice>
        <mc:Fallback xmlns="">
          <p:pic>
            <p:nvPicPr>
              <p:cNvPr id="9" name="Entrada de lápiz 8">
                <a:extLst>
                  <a:ext uri="{FF2B5EF4-FFF2-40B4-BE49-F238E27FC236}">
                    <a16:creationId xmlns:a16="http://schemas.microsoft.com/office/drawing/2014/main" id="{B0920BFA-720F-BDAF-5CA4-0BB79F19C646}"/>
                  </a:ext>
                </a:extLst>
              </p:cNvPr>
              <p:cNvPicPr/>
              <p:nvPr/>
            </p:nvPicPr>
            <p:blipFill>
              <a:blip r:embed="rId16"/>
              <a:stretch>
                <a:fillRect/>
              </a:stretch>
            </p:blipFill>
            <p:spPr>
              <a:xfrm>
                <a:off x="774492" y="4474513"/>
                <a:ext cx="717120" cy="4420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0" name="Entrada de lápiz 9">
                <a:extLst>
                  <a:ext uri="{FF2B5EF4-FFF2-40B4-BE49-F238E27FC236}">
                    <a16:creationId xmlns:a16="http://schemas.microsoft.com/office/drawing/2014/main" id="{BB4AD138-001C-46F9-D900-61C96FE5EBC4}"/>
                  </a:ext>
                </a:extLst>
              </p14:cNvPr>
              <p14:cNvContentPartPr/>
              <p14:nvPr/>
            </p14:nvContentPartPr>
            <p14:xfrm>
              <a:off x="239172" y="5041873"/>
              <a:ext cx="186120" cy="53640"/>
            </p14:xfrm>
          </p:contentPart>
        </mc:Choice>
        <mc:Fallback xmlns="">
          <p:pic>
            <p:nvPicPr>
              <p:cNvPr id="10" name="Entrada de lápiz 9">
                <a:extLst>
                  <a:ext uri="{FF2B5EF4-FFF2-40B4-BE49-F238E27FC236}">
                    <a16:creationId xmlns:a16="http://schemas.microsoft.com/office/drawing/2014/main" id="{BB4AD138-001C-46F9-D900-61C96FE5EBC4}"/>
                  </a:ext>
                </a:extLst>
              </p:cNvPr>
              <p:cNvPicPr/>
              <p:nvPr/>
            </p:nvPicPr>
            <p:blipFill>
              <a:blip r:embed="rId18"/>
              <a:stretch>
                <a:fillRect/>
              </a:stretch>
            </p:blipFill>
            <p:spPr>
              <a:xfrm>
                <a:off x="203532" y="4970233"/>
                <a:ext cx="257760" cy="1972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1" name="Entrada de lápiz 10">
                <a:extLst>
                  <a:ext uri="{FF2B5EF4-FFF2-40B4-BE49-F238E27FC236}">
                    <a16:creationId xmlns:a16="http://schemas.microsoft.com/office/drawing/2014/main" id="{689952A0-03F8-8A11-ACAC-2BA3398E05BD}"/>
                  </a:ext>
                </a:extLst>
              </p14:cNvPr>
              <p14:cNvContentPartPr/>
              <p14:nvPr/>
            </p14:nvContentPartPr>
            <p14:xfrm>
              <a:off x="961332" y="5440033"/>
              <a:ext cx="2239200" cy="95040"/>
            </p14:xfrm>
          </p:contentPart>
        </mc:Choice>
        <mc:Fallback xmlns="">
          <p:pic>
            <p:nvPicPr>
              <p:cNvPr id="11" name="Entrada de lápiz 10">
                <a:extLst>
                  <a:ext uri="{FF2B5EF4-FFF2-40B4-BE49-F238E27FC236}">
                    <a16:creationId xmlns:a16="http://schemas.microsoft.com/office/drawing/2014/main" id="{689952A0-03F8-8A11-ACAC-2BA3398E05BD}"/>
                  </a:ext>
                </a:extLst>
              </p:cNvPr>
              <p:cNvPicPr/>
              <p:nvPr/>
            </p:nvPicPr>
            <p:blipFill>
              <a:blip r:embed="rId20"/>
              <a:stretch>
                <a:fillRect/>
              </a:stretch>
            </p:blipFill>
            <p:spPr>
              <a:xfrm>
                <a:off x="925332" y="5368393"/>
                <a:ext cx="2310840" cy="238680"/>
              </a:xfrm>
              <a:prstGeom prst="rect">
                <a:avLst/>
              </a:prstGeom>
            </p:spPr>
          </p:pic>
        </mc:Fallback>
      </mc:AlternateContent>
      <p:grpSp>
        <p:nvGrpSpPr>
          <p:cNvPr id="40" name="Grupo 39">
            <a:extLst>
              <a:ext uri="{FF2B5EF4-FFF2-40B4-BE49-F238E27FC236}">
                <a16:creationId xmlns:a16="http://schemas.microsoft.com/office/drawing/2014/main" id="{46523231-8B70-10B7-B767-06F85C356B23}"/>
              </a:ext>
            </a:extLst>
          </p:cNvPr>
          <p:cNvGrpSpPr/>
          <p:nvPr/>
        </p:nvGrpSpPr>
        <p:grpSpPr>
          <a:xfrm>
            <a:off x="212532" y="6078673"/>
            <a:ext cx="1425960" cy="680760"/>
            <a:chOff x="212532" y="6078673"/>
            <a:chExt cx="1425960" cy="680760"/>
          </a:xfrm>
        </p:grpSpPr>
        <mc:AlternateContent xmlns:mc="http://schemas.openxmlformats.org/markup-compatibility/2006" xmlns:p14="http://schemas.microsoft.com/office/powerpoint/2010/main">
          <mc:Choice Requires="p14">
            <p:contentPart p14:bwMode="auto" r:id="rId21">
              <p14:nvContentPartPr>
                <p14:cNvPr id="14" name="Entrada de lápiz 13">
                  <a:extLst>
                    <a:ext uri="{FF2B5EF4-FFF2-40B4-BE49-F238E27FC236}">
                      <a16:creationId xmlns:a16="http://schemas.microsoft.com/office/drawing/2014/main" id="{7D6609A9-3560-922E-0C54-9086D23E7D71}"/>
                    </a:ext>
                  </a:extLst>
                </p14:cNvPr>
                <p14:cNvContentPartPr/>
                <p14:nvPr/>
              </p14:nvContentPartPr>
              <p14:xfrm>
                <a:off x="282732" y="6657913"/>
                <a:ext cx="79560" cy="99000"/>
              </p14:xfrm>
            </p:contentPart>
          </mc:Choice>
          <mc:Fallback xmlns="">
            <p:pic>
              <p:nvPicPr>
                <p:cNvPr id="14" name="Entrada de lápiz 13">
                  <a:extLst>
                    <a:ext uri="{FF2B5EF4-FFF2-40B4-BE49-F238E27FC236}">
                      <a16:creationId xmlns:a16="http://schemas.microsoft.com/office/drawing/2014/main" id="{7D6609A9-3560-922E-0C54-9086D23E7D71}"/>
                    </a:ext>
                  </a:extLst>
                </p:cNvPr>
                <p:cNvPicPr/>
                <p:nvPr/>
              </p:nvPicPr>
              <p:blipFill>
                <a:blip r:embed="rId22"/>
                <a:stretch>
                  <a:fillRect/>
                </a:stretch>
              </p:blipFill>
              <p:spPr>
                <a:xfrm>
                  <a:off x="275532" y="6650353"/>
                  <a:ext cx="94680" cy="1141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7" name="Entrada de lápiz 16">
                  <a:extLst>
                    <a:ext uri="{FF2B5EF4-FFF2-40B4-BE49-F238E27FC236}">
                      <a16:creationId xmlns:a16="http://schemas.microsoft.com/office/drawing/2014/main" id="{52C09259-9F38-3B8E-160A-ABF634B2410A}"/>
                    </a:ext>
                  </a:extLst>
                </p14:cNvPr>
                <p14:cNvContentPartPr/>
                <p14:nvPr/>
              </p14:nvContentPartPr>
              <p14:xfrm>
                <a:off x="634092" y="6670873"/>
                <a:ext cx="30240" cy="88560"/>
              </p14:xfrm>
            </p:contentPart>
          </mc:Choice>
          <mc:Fallback xmlns="">
            <p:pic>
              <p:nvPicPr>
                <p:cNvPr id="17" name="Entrada de lápiz 16">
                  <a:extLst>
                    <a:ext uri="{FF2B5EF4-FFF2-40B4-BE49-F238E27FC236}">
                      <a16:creationId xmlns:a16="http://schemas.microsoft.com/office/drawing/2014/main" id="{52C09259-9F38-3B8E-160A-ABF634B2410A}"/>
                    </a:ext>
                  </a:extLst>
                </p:cNvPr>
                <p:cNvPicPr/>
                <p:nvPr/>
              </p:nvPicPr>
              <p:blipFill>
                <a:blip r:embed="rId24"/>
                <a:stretch>
                  <a:fillRect/>
                </a:stretch>
              </p:blipFill>
              <p:spPr>
                <a:xfrm>
                  <a:off x="626532" y="6663313"/>
                  <a:ext cx="45360" cy="1036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2" name="Entrada de lápiz 11">
                  <a:extLst>
                    <a:ext uri="{FF2B5EF4-FFF2-40B4-BE49-F238E27FC236}">
                      <a16:creationId xmlns:a16="http://schemas.microsoft.com/office/drawing/2014/main" id="{001B9E8E-6E67-F0B1-08A2-9FE9267079AF}"/>
                    </a:ext>
                  </a:extLst>
                </p14:cNvPr>
                <p14:cNvContentPartPr/>
                <p14:nvPr/>
              </p14:nvContentPartPr>
              <p14:xfrm>
                <a:off x="212532" y="6389713"/>
                <a:ext cx="1342080" cy="74880"/>
              </p14:xfrm>
            </p:contentPart>
          </mc:Choice>
          <mc:Fallback xmlns="">
            <p:pic>
              <p:nvPicPr>
                <p:cNvPr id="12" name="Entrada de lápiz 11">
                  <a:extLst>
                    <a:ext uri="{FF2B5EF4-FFF2-40B4-BE49-F238E27FC236}">
                      <a16:creationId xmlns:a16="http://schemas.microsoft.com/office/drawing/2014/main" id="{001B9E8E-6E67-F0B1-08A2-9FE9267079AF}"/>
                    </a:ext>
                  </a:extLst>
                </p:cNvPr>
                <p:cNvPicPr/>
                <p:nvPr/>
              </p:nvPicPr>
              <p:blipFill>
                <a:blip r:embed="rId26"/>
                <a:stretch>
                  <a:fillRect/>
                </a:stretch>
              </p:blipFill>
              <p:spPr>
                <a:xfrm>
                  <a:off x="204972" y="6382153"/>
                  <a:ext cx="1357200" cy="900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3" name="Entrada de lápiz 12">
                  <a:extLst>
                    <a:ext uri="{FF2B5EF4-FFF2-40B4-BE49-F238E27FC236}">
                      <a16:creationId xmlns:a16="http://schemas.microsoft.com/office/drawing/2014/main" id="{209BC594-2878-4BD7-7F6F-22EC29D8E71F}"/>
                    </a:ext>
                  </a:extLst>
                </p14:cNvPr>
                <p14:cNvContentPartPr/>
                <p14:nvPr/>
              </p14:nvContentPartPr>
              <p14:xfrm>
                <a:off x="275892" y="6370273"/>
                <a:ext cx="21960" cy="180720"/>
              </p14:xfrm>
            </p:contentPart>
          </mc:Choice>
          <mc:Fallback xmlns="">
            <p:pic>
              <p:nvPicPr>
                <p:cNvPr id="13" name="Entrada de lápiz 12">
                  <a:extLst>
                    <a:ext uri="{FF2B5EF4-FFF2-40B4-BE49-F238E27FC236}">
                      <a16:creationId xmlns:a16="http://schemas.microsoft.com/office/drawing/2014/main" id="{209BC594-2878-4BD7-7F6F-22EC29D8E71F}"/>
                    </a:ext>
                  </a:extLst>
                </p:cNvPr>
                <p:cNvPicPr/>
                <p:nvPr/>
              </p:nvPicPr>
              <p:blipFill>
                <a:blip r:embed="rId28"/>
                <a:stretch>
                  <a:fillRect/>
                </a:stretch>
              </p:blipFill>
              <p:spPr>
                <a:xfrm>
                  <a:off x="268332" y="6362713"/>
                  <a:ext cx="37080" cy="19584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16" name="Entrada de lápiz 15">
                  <a:extLst>
                    <a:ext uri="{FF2B5EF4-FFF2-40B4-BE49-F238E27FC236}">
                      <a16:creationId xmlns:a16="http://schemas.microsoft.com/office/drawing/2014/main" id="{152911F4-4332-910F-7DAB-6FE8BA8948F8}"/>
                    </a:ext>
                  </a:extLst>
                </p14:cNvPr>
                <p14:cNvContentPartPr/>
                <p14:nvPr/>
              </p14:nvContentPartPr>
              <p14:xfrm>
                <a:off x="577932" y="6406273"/>
                <a:ext cx="1080" cy="142560"/>
              </p14:xfrm>
            </p:contentPart>
          </mc:Choice>
          <mc:Fallback xmlns="">
            <p:pic>
              <p:nvPicPr>
                <p:cNvPr id="16" name="Entrada de lápiz 15">
                  <a:extLst>
                    <a:ext uri="{FF2B5EF4-FFF2-40B4-BE49-F238E27FC236}">
                      <a16:creationId xmlns:a16="http://schemas.microsoft.com/office/drawing/2014/main" id="{152911F4-4332-910F-7DAB-6FE8BA8948F8}"/>
                    </a:ext>
                  </a:extLst>
                </p:cNvPr>
                <p:cNvPicPr/>
                <p:nvPr/>
              </p:nvPicPr>
              <p:blipFill>
                <a:blip r:embed="rId30"/>
                <a:stretch>
                  <a:fillRect/>
                </a:stretch>
              </p:blipFill>
              <p:spPr>
                <a:xfrm>
                  <a:off x="570372" y="6399073"/>
                  <a:ext cx="16200" cy="1573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18" name="Entrada de lápiz 17">
                  <a:extLst>
                    <a:ext uri="{FF2B5EF4-FFF2-40B4-BE49-F238E27FC236}">
                      <a16:creationId xmlns:a16="http://schemas.microsoft.com/office/drawing/2014/main" id="{9283EDE5-DD57-871E-4C57-ED644A2F1D41}"/>
                    </a:ext>
                  </a:extLst>
                </p14:cNvPr>
                <p14:cNvContentPartPr/>
                <p14:nvPr/>
              </p14:nvContentPartPr>
              <p14:xfrm>
                <a:off x="863052" y="6414193"/>
                <a:ext cx="23760" cy="111600"/>
              </p14:xfrm>
            </p:contentPart>
          </mc:Choice>
          <mc:Fallback xmlns="">
            <p:pic>
              <p:nvPicPr>
                <p:cNvPr id="18" name="Entrada de lápiz 17">
                  <a:extLst>
                    <a:ext uri="{FF2B5EF4-FFF2-40B4-BE49-F238E27FC236}">
                      <a16:creationId xmlns:a16="http://schemas.microsoft.com/office/drawing/2014/main" id="{9283EDE5-DD57-871E-4C57-ED644A2F1D41}"/>
                    </a:ext>
                  </a:extLst>
                </p:cNvPr>
                <p:cNvPicPr/>
                <p:nvPr/>
              </p:nvPicPr>
              <p:blipFill>
                <a:blip r:embed="rId32"/>
                <a:stretch>
                  <a:fillRect/>
                </a:stretch>
              </p:blipFill>
              <p:spPr>
                <a:xfrm>
                  <a:off x="855852" y="6406633"/>
                  <a:ext cx="3888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19" name="Entrada de lápiz 18">
                  <a:extLst>
                    <a:ext uri="{FF2B5EF4-FFF2-40B4-BE49-F238E27FC236}">
                      <a16:creationId xmlns:a16="http://schemas.microsoft.com/office/drawing/2014/main" id="{5B017F84-ABB0-A0F0-1C92-7530A83708CB}"/>
                    </a:ext>
                  </a:extLst>
                </p14:cNvPr>
                <p14:cNvContentPartPr/>
                <p14:nvPr/>
              </p14:nvContentPartPr>
              <p14:xfrm>
                <a:off x="1071132" y="6403393"/>
                <a:ext cx="35280" cy="118800"/>
              </p14:xfrm>
            </p:contentPart>
          </mc:Choice>
          <mc:Fallback xmlns="">
            <p:pic>
              <p:nvPicPr>
                <p:cNvPr id="19" name="Entrada de lápiz 18">
                  <a:extLst>
                    <a:ext uri="{FF2B5EF4-FFF2-40B4-BE49-F238E27FC236}">
                      <a16:creationId xmlns:a16="http://schemas.microsoft.com/office/drawing/2014/main" id="{5B017F84-ABB0-A0F0-1C92-7530A83708CB}"/>
                    </a:ext>
                  </a:extLst>
                </p:cNvPr>
                <p:cNvPicPr/>
                <p:nvPr/>
              </p:nvPicPr>
              <p:blipFill>
                <a:blip r:embed="rId34"/>
                <a:stretch>
                  <a:fillRect/>
                </a:stretch>
              </p:blipFill>
              <p:spPr>
                <a:xfrm>
                  <a:off x="1063572" y="6396193"/>
                  <a:ext cx="50400" cy="13392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0" name="Entrada de lápiz 19">
                  <a:extLst>
                    <a:ext uri="{FF2B5EF4-FFF2-40B4-BE49-F238E27FC236}">
                      <a16:creationId xmlns:a16="http://schemas.microsoft.com/office/drawing/2014/main" id="{13D034DA-8FE2-5AF8-BB4B-984DABB1C059}"/>
                    </a:ext>
                  </a:extLst>
                </p14:cNvPr>
                <p14:cNvContentPartPr/>
                <p14:nvPr/>
              </p14:nvContentPartPr>
              <p14:xfrm>
                <a:off x="1247532" y="6345073"/>
                <a:ext cx="41760" cy="134640"/>
              </p14:xfrm>
            </p:contentPart>
          </mc:Choice>
          <mc:Fallback xmlns="">
            <p:pic>
              <p:nvPicPr>
                <p:cNvPr id="20" name="Entrada de lápiz 19">
                  <a:extLst>
                    <a:ext uri="{FF2B5EF4-FFF2-40B4-BE49-F238E27FC236}">
                      <a16:creationId xmlns:a16="http://schemas.microsoft.com/office/drawing/2014/main" id="{13D034DA-8FE2-5AF8-BB4B-984DABB1C059}"/>
                    </a:ext>
                  </a:extLst>
                </p:cNvPr>
                <p:cNvPicPr/>
                <p:nvPr/>
              </p:nvPicPr>
              <p:blipFill>
                <a:blip r:embed="rId36"/>
                <a:stretch>
                  <a:fillRect/>
                </a:stretch>
              </p:blipFill>
              <p:spPr>
                <a:xfrm>
                  <a:off x="1239972" y="6337513"/>
                  <a:ext cx="56880" cy="14976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1" name="Entrada de lápiz 20">
                  <a:extLst>
                    <a:ext uri="{FF2B5EF4-FFF2-40B4-BE49-F238E27FC236}">
                      <a16:creationId xmlns:a16="http://schemas.microsoft.com/office/drawing/2014/main" id="{FFAB83A8-0E02-B742-E84D-76B25EDC0948}"/>
                    </a:ext>
                  </a:extLst>
                </p14:cNvPr>
                <p14:cNvContentPartPr/>
                <p14:nvPr/>
              </p14:nvContentPartPr>
              <p14:xfrm>
                <a:off x="1526172" y="6360553"/>
                <a:ext cx="31680" cy="140760"/>
              </p14:xfrm>
            </p:contentPart>
          </mc:Choice>
          <mc:Fallback xmlns="">
            <p:pic>
              <p:nvPicPr>
                <p:cNvPr id="21" name="Entrada de lápiz 20">
                  <a:extLst>
                    <a:ext uri="{FF2B5EF4-FFF2-40B4-BE49-F238E27FC236}">
                      <a16:creationId xmlns:a16="http://schemas.microsoft.com/office/drawing/2014/main" id="{FFAB83A8-0E02-B742-E84D-76B25EDC0948}"/>
                    </a:ext>
                  </a:extLst>
                </p:cNvPr>
                <p:cNvPicPr/>
                <p:nvPr/>
              </p:nvPicPr>
              <p:blipFill>
                <a:blip r:embed="rId38"/>
                <a:stretch>
                  <a:fillRect/>
                </a:stretch>
              </p:blipFill>
              <p:spPr>
                <a:xfrm>
                  <a:off x="1518612" y="6353353"/>
                  <a:ext cx="46440" cy="15588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2" name="Entrada de lápiz 21">
                  <a:extLst>
                    <a:ext uri="{FF2B5EF4-FFF2-40B4-BE49-F238E27FC236}">
                      <a16:creationId xmlns:a16="http://schemas.microsoft.com/office/drawing/2014/main" id="{1A6BCBF3-32C1-8CA6-EB2E-08DE0D212D8A}"/>
                    </a:ext>
                  </a:extLst>
                </p14:cNvPr>
                <p14:cNvContentPartPr/>
                <p14:nvPr/>
              </p14:nvContentPartPr>
              <p14:xfrm>
                <a:off x="1518612" y="6642433"/>
                <a:ext cx="119880" cy="109800"/>
              </p14:xfrm>
            </p:contentPart>
          </mc:Choice>
          <mc:Fallback xmlns="">
            <p:pic>
              <p:nvPicPr>
                <p:cNvPr id="22" name="Entrada de lápiz 21">
                  <a:extLst>
                    <a:ext uri="{FF2B5EF4-FFF2-40B4-BE49-F238E27FC236}">
                      <a16:creationId xmlns:a16="http://schemas.microsoft.com/office/drawing/2014/main" id="{1A6BCBF3-32C1-8CA6-EB2E-08DE0D212D8A}"/>
                    </a:ext>
                  </a:extLst>
                </p:cNvPr>
                <p:cNvPicPr/>
                <p:nvPr/>
              </p:nvPicPr>
              <p:blipFill>
                <a:blip r:embed="rId40"/>
                <a:stretch>
                  <a:fillRect/>
                </a:stretch>
              </p:blipFill>
              <p:spPr>
                <a:xfrm>
                  <a:off x="1511052" y="6634873"/>
                  <a:ext cx="134640" cy="12492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25" name="Entrada de lápiz 24">
                  <a:extLst>
                    <a:ext uri="{FF2B5EF4-FFF2-40B4-BE49-F238E27FC236}">
                      <a16:creationId xmlns:a16="http://schemas.microsoft.com/office/drawing/2014/main" id="{DD8A4232-948C-B726-BD92-48480C586FCD}"/>
                    </a:ext>
                  </a:extLst>
                </p14:cNvPr>
                <p14:cNvContentPartPr/>
                <p14:nvPr/>
              </p14:nvContentPartPr>
              <p14:xfrm>
                <a:off x="865212" y="6603913"/>
                <a:ext cx="87480" cy="114120"/>
              </p14:xfrm>
            </p:contentPart>
          </mc:Choice>
          <mc:Fallback xmlns="">
            <p:pic>
              <p:nvPicPr>
                <p:cNvPr id="25" name="Entrada de lápiz 24">
                  <a:extLst>
                    <a:ext uri="{FF2B5EF4-FFF2-40B4-BE49-F238E27FC236}">
                      <a16:creationId xmlns:a16="http://schemas.microsoft.com/office/drawing/2014/main" id="{DD8A4232-948C-B726-BD92-48480C586FCD}"/>
                    </a:ext>
                  </a:extLst>
                </p:cNvPr>
                <p:cNvPicPr/>
                <p:nvPr/>
              </p:nvPicPr>
              <p:blipFill>
                <a:blip r:embed="rId42"/>
                <a:stretch>
                  <a:fillRect/>
                </a:stretch>
              </p:blipFill>
              <p:spPr>
                <a:xfrm>
                  <a:off x="857652" y="6596713"/>
                  <a:ext cx="102240" cy="12924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26" name="Entrada de lápiz 25">
                  <a:extLst>
                    <a:ext uri="{FF2B5EF4-FFF2-40B4-BE49-F238E27FC236}">
                      <a16:creationId xmlns:a16="http://schemas.microsoft.com/office/drawing/2014/main" id="{2B4DB325-EA7E-F229-E82D-1AE227C2CAD5}"/>
                    </a:ext>
                  </a:extLst>
                </p14:cNvPr>
                <p14:cNvContentPartPr/>
                <p14:nvPr/>
              </p14:nvContentPartPr>
              <p14:xfrm>
                <a:off x="1077252" y="6665113"/>
                <a:ext cx="15840" cy="5760"/>
              </p14:xfrm>
            </p:contentPart>
          </mc:Choice>
          <mc:Fallback xmlns="">
            <p:pic>
              <p:nvPicPr>
                <p:cNvPr id="26" name="Entrada de lápiz 25">
                  <a:extLst>
                    <a:ext uri="{FF2B5EF4-FFF2-40B4-BE49-F238E27FC236}">
                      <a16:creationId xmlns:a16="http://schemas.microsoft.com/office/drawing/2014/main" id="{2B4DB325-EA7E-F229-E82D-1AE227C2CAD5}"/>
                    </a:ext>
                  </a:extLst>
                </p:cNvPr>
                <p:cNvPicPr/>
                <p:nvPr/>
              </p:nvPicPr>
              <p:blipFill>
                <a:blip r:embed="rId44"/>
                <a:stretch>
                  <a:fillRect/>
                </a:stretch>
              </p:blipFill>
              <p:spPr>
                <a:xfrm>
                  <a:off x="1069692" y="6657553"/>
                  <a:ext cx="30960" cy="2088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27" name="Entrada de lápiz 26">
                  <a:extLst>
                    <a:ext uri="{FF2B5EF4-FFF2-40B4-BE49-F238E27FC236}">
                      <a16:creationId xmlns:a16="http://schemas.microsoft.com/office/drawing/2014/main" id="{F5E638E9-279D-5280-2860-C147744C9353}"/>
                    </a:ext>
                  </a:extLst>
                </p14:cNvPr>
                <p14:cNvContentPartPr/>
                <p14:nvPr/>
              </p14:nvContentPartPr>
              <p14:xfrm>
                <a:off x="1173372" y="6678073"/>
                <a:ext cx="22680" cy="2160"/>
              </p14:xfrm>
            </p:contentPart>
          </mc:Choice>
          <mc:Fallback xmlns="">
            <p:pic>
              <p:nvPicPr>
                <p:cNvPr id="27" name="Entrada de lápiz 26">
                  <a:extLst>
                    <a:ext uri="{FF2B5EF4-FFF2-40B4-BE49-F238E27FC236}">
                      <a16:creationId xmlns:a16="http://schemas.microsoft.com/office/drawing/2014/main" id="{F5E638E9-279D-5280-2860-C147744C9353}"/>
                    </a:ext>
                  </a:extLst>
                </p:cNvPr>
                <p:cNvPicPr/>
                <p:nvPr/>
              </p:nvPicPr>
              <p:blipFill>
                <a:blip r:embed="rId46"/>
                <a:stretch>
                  <a:fillRect/>
                </a:stretch>
              </p:blipFill>
              <p:spPr>
                <a:xfrm>
                  <a:off x="1165812" y="6670513"/>
                  <a:ext cx="37440" cy="1728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28" name="Entrada de lápiz 27">
                  <a:extLst>
                    <a:ext uri="{FF2B5EF4-FFF2-40B4-BE49-F238E27FC236}">
                      <a16:creationId xmlns:a16="http://schemas.microsoft.com/office/drawing/2014/main" id="{A0737D9A-7B42-808C-BDBA-DF72558641AB}"/>
                    </a:ext>
                  </a:extLst>
                </p14:cNvPr>
                <p14:cNvContentPartPr/>
                <p14:nvPr/>
              </p14:nvContentPartPr>
              <p14:xfrm>
                <a:off x="1335732" y="6664753"/>
                <a:ext cx="5760" cy="8280"/>
              </p14:xfrm>
            </p:contentPart>
          </mc:Choice>
          <mc:Fallback xmlns="">
            <p:pic>
              <p:nvPicPr>
                <p:cNvPr id="28" name="Entrada de lápiz 27">
                  <a:extLst>
                    <a:ext uri="{FF2B5EF4-FFF2-40B4-BE49-F238E27FC236}">
                      <a16:creationId xmlns:a16="http://schemas.microsoft.com/office/drawing/2014/main" id="{A0737D9A-7B42-808C-BDBA-DF72558641AB}"/>
                    </a:ext>
                  </a:extLst>
                </p:cNvPr>
                <p:cNvPicPr/>
                <p:nvPr/>
              </p:nvPicPr>
              <p:blipFill>
                <a:blip r:embed="rId48"/>
                <a:stretch>
                  <a:fillRect/>
                </a:stretch>
              </p:blipFill>
              <p:spPr>
                <a:xfrm>
                  <a:off x="1328172" y="6657193"/>
                  <a:ext cx="20880" cy="2340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0" name="Entrada de lápiz 29">
                  <a:extLst>
                    <a:ext uri="{FF2B5EF4-FFF2-40B4-BE49-F238E27FC236}">
                      <a16:creationId xmlns:a16="http://schemas.microsoft.com/office/drawing/2014/main" id="{91795DD1-3A3E-DE56-248A-1E005A2F3BCB}"/>
                    </a:ext>
                  </a:extLst>
                </p14:cNvPr>
                <p14:cNvContentPartPr/>
                <p14:nvPr/>
              </p14:nvContentPartPr>
              <p14:xfrm>
                <a:off x="537612" y="6203233"/>
                <a:ext cx="1041840" cy="339840"/>
              </p14:xfrm>
            </p:contentPart>
          </mc:Choice>
          <mc:Fallback xmlns="">
            <p:pic>
              <p:nvPicPr>
                <p:cNvPr id="30" name="Entrada de lápiz 29">
                  <a:extLst>
                    <a:ext uri="{FF2B5EF4-FFF2-40B4-BE49-F238E27FC236}">
                      <a16:creationId xmlns:a16="http://schemas.microsoft.com/office/drawing/2014/main" id="{91795DD1-3A3E-DE56-248A-1E005A2F3BCB}"/>
                    </a:ext>
                  </a:extLst>
                </p:cNvPr>
                <p:cNvPicPr/>
                <p:nvPr/>
              </p:nvPicPr>
              <p:blipFill>
                <a:blip r:embed="rId50"/>
                <a:stretch>
                  <a:fillRect/>
                </a:stretch>
              </p:blipFill>
              <p:spPr>
                <a:xfrm>
                  <a:off x="530052" y="6196033"/>
                  <a:ext cx="1056600" cy="35460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32" name="Entrada de lápiz 31">
                  <a:extLst>
                    <a:ext uri="{FF2B5EF4-FFF2-40B4-BE49-F238E27FC236}">
                      <a16:creationId xmlns:a16="http://schemas.microsoft.com/office/drawing/2014/main" id="{D2BF3096-0BC2-332E-B7DC-0E56F51F5F9A}"/>
                    </a:ext>
                  </a:extLst>
                </p14:cNvPr>
                <p14:cNvContentPartPr/>
                <p14:nvPr/>
              </p14:nvContentPartPr>
              <p14:xfrm>
                <a:off x="744972" y="6143833"/>
                <a:ext cx="43560" cy="125640"/>
              </p14:xfrm>
            </p:contentPart>
          </mc:Choice>
          <mc:Fallback xmlns="">
            <p:pic>
              <p:nvPicPr>
                <p:cNvPr id="32" name="Entrada de lápiz 31">
                  <a:extLst>
                    <a:ext uri="{FF2B5EF4-FFF2-40B4-BE49-F238E27FC236}">
                      <a16:creationId xmlns:a16="http://schemas.microsoft.com/office/drawing/2014/main" id="{D2BF3096-0BC2-332E-B7DC-0E56F51F5F9A}"/>
                    </a:ext>
                  </a:extLst>
                </p:cNvPr>
                <p:cNvPicPr/>
                <p:nvPr/>
              </p:nvPicPr>
              <p:blipFill>
                <a:blip r:embed="rId52"/>
                <a:stretch>
                  <a:fillRect/>
                </a:stretch>
              </p:blipFill>
              <p:spPr>
                <a:xfrm>
                  <a:off x="737412" y="6136273"/>
                  <a:ext cx="58320" cy="14076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33" name="Entrada de lápiz 32">
                  <a:extLst>
                    <a:ext uri="{FF2B5EF4-FFF2-40B4-BE49-F238E27FC236}">
                      <a16:creationId xmlns:a16="http://schemas.microsoft.com/office/drawing/2014/main" id="{09986A39-6017-689D-F6FA-8070AE655ECC}"/>
                    </a:ext>
                  </a:extLst>
                </p14:cNvPr>
                <p14:cNvContentPartPr/>
                <p14:nvPr/>
              </p14:nvContentPartPr>
              <p14:xfrm>
                <a:off x="856932" y="6165433"/>
                <a:ext cx="44280" cy="115920"/>
              </p14:xfrm>
            </p:contentPart>
          </mc:Choice>
          <mc:Fallback xmlns="">
            <p:pic>
              <p:nvPicPr>
                <p:cNvPr id="33" name="Entrada de lápiz 32">
                  <a:extLst>
                    <a:ext uri="{FF2B5EF4-FFF2-40B4-BE49-F238E27FC236}">
                      <a16:creationId xmlns:a16="http://schemas.microsoft.com/office/drawing/2014/main" id="{09986A39-6017-689D-F6FA-8070AE655ECC}"/>
                    </a:ext>
                  </a:extLst>
                </p:cNvPr>
                <p:cNvPicPr/>
                <p:nvPr/>
              </p:nvPicPr>
              <p:blipFill>
                <a:blip r:embed="rId54"/>
                <a:stretch>
                  <a:fillRect/>
                </a:stretch>
              </p:blipFill>
              <p:spPr>
                <a:xfrm>
                  <a:off x="849372" y="6157873"/>
                  <a:ext cx="59400" cy="13104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34" name="Entrada de lápiz 33">
                  <a:extLst>
                    <a:ext uri="{FF2B5EF4-FFF2-40B4-BE49-F238E27FC236}">
                      <a16:creationId xmlns:a16="http://schemas.microsoft.com/office/drawing/2014/main" id="{1981E1F6-5CAD-EE3D-1D5D-0A34E93B775E}"/>
                    </a:ext>
                  </a:extLst>
                </p14:cNvPr>
                <p14:cNvContentPartPr/>
                <p14:nvPr/>
              </p14:nvContentPartPr>
              <p14:xfrm>
                <a:off x="957012" y="6189193"/>
                <a:ext cx="52920" cy="109800"/>
              </p14:xfrm>
            </p:contentPart>
          </mc:Choice>
          <mc:Fallback xmlns="">
            <p:pic>
              <p:nvPicPr>
                <p:cNvPr id="34" name="Entrada de lápiz 33">
                  <a:extLst>
                    <a:ext uri="{FF2B5EF4-FFF2-40B4-BE49-F238E27FC236}">
                      <a16:creationId xmlns:a16="http://schemas.microsoft.com/office/drawing/2014/main" id="{1981E1F6-5CAD-EE3D-1D5D-0A34E93B775E}"/>
                    </a:ext>
                  </a:extLst>
                </p:cNvPr>
                <p:cNvPicPr/>
                <p:nvPr/>
              </p:nvPicPr>
              <p:blipFill>
                <a:blip r:embed="rId56"/>
                <a:stretch>
                  <a:fillRect/>
                </a:stretch>
              </p:blipFill>
              <p:spPr>
                <a:xfrm>
                  <a:off x="949452" y="6181633"/>
                  <a:ext cx="68040" cy="12492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35" name="Entrada de lápiz 34">
                  <a:extLst>
                    <a:ext uri="{FF2B5EF4-FFF2-40B4-BE49-F238E27FC236}">
                      <a16:creationId xmlns:a16="http://schemas.microsoft.com/office/drawing/2014/main" id="{CE641373-2BE6-8C2C-9F15-86351C7298B4}"/>
                    </a:ext>
                  </a:extLst>
                </p14:cNvPr>
                <p14:cNvContentPartPr/>
                <p14:nvPr/>
              </p14:nvContentPartPr>
              <p14:xfrm>
                <a:off x="962412" y="6197113"/>
                <a:ext cx="60480" cy="68760"/>
              </p14:xfrm>
            </p:contentPart>
          </mc:Choice>
          <mc:Fallback xmlns="">
            <p:pic>
              <p:nvPicPr>
                <p:cNvPr id="35" name="Entrada de lápiz 34">
                  <a:extLst>
                    <a:ext uri="{FF2B5EF4-FFF2-40B4-BE49-F238E27FC236}">
                      <a16:creationId xmlns:a16="http://schemas.microsoft.com/office/drawing/2014/main" id="{CE641373-2BE6-8C2C-9F15-86351C7298B4}"/>
                    </a:ext>
                  </a:extLst>
                </p:cNvPr>
                <p:cNvPicPr/>
                <p:nvPr/>
              </p:nvPicPr>
              <p:blipFill>
                <a:blip r:embed="rId58"/>
                <a:stretch>
                  <a:fillRect/>
                </a:stretch>
              </p:blipFill>
              <p:spPr>
                <a:xfrm>
                  <a:off x="954852" y="6189553"/>
                  <a:ext cx="75600" cy="8388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36" name="Entrada de lápiz 35">
                  <a:extLst>
                    <a:ext uri="{FF2B5EF4-FFF2-40B4-BE49-F238E27FC236}">
                      <a16:creationId xmlns:a16="http://schemas.microsoft.com/office/drawing/2014/main" id="{7D72A9C8-8B44-15B5-C603-C17370FFAFC0}"/>
                    </a:ext>
                  </a:extLst>
                </p14:cNvPr>
                <p14:cNvContentPartPr/>
                <p14:nvPr/>
              </p14:nvContentPartPr>
              <p14:xfrm>
                <a:off x="1075812" y="6157153"/>
                <a:ext cx="77400" cy="81720"/>
              </p14:xfrm>
            </p:contentPart>
          </mc:Choice>
          <mc:Fallback xmlns="">
            <p:pic>
              <p:nvPicPr>
                <p:cNvPr id="36" name="Entrada de lápiz 35">
                  <a:extLst>
                    <a:ext uri="{FF2B5EF4-FFF2-40B4-BE49-F238E27FC236}">
                      <a16:creationId xmlns:a16="http://schemas.microsoft.com/office/drawing/2014/main" id="{7D72A9C8-8B44-15B5-C603-C17370FFAFC0}"/>
                    </a:ext>
                  </a:extLst>
                </p:cNvPr>
                <p:cNvPicPr/>
                <p:nvPr/>
              </p:nvPicPr>
              <p:blipFill>
                <a:blip r:embed="rId60"/>
                <a:stretch>
                  <a:fillRect/>
                </a:stretch>
              </p:blipFill>
              <p:spPr>
                <a:xfrm>
                  <a:off x="1068252" y="6149953"/>
                  <a:ext cx="92520" cy="9684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37" name="Entrada de lápiz 36">
                  <a:extLst>
                    <a:ext uri="{FF2B5EF4-FFF2-40B4-BE49-F238E27FC236}">
                      <a16:creationId xmlns:a16="http://schemas.microsoft.com/office/drawing/2014/main" id="{999F46F2-B3BA-7552-B349-3AD90BA02075}"/>
                    </a:ext>
                  </a:extLst>
                </p14:cNvPr>
                <p14:cNvContentPartPr/>
                <p14:nvPr/>
              </p14:nvContentPartPr>
              <p14:xfrm>
                <a:off x="1210452" y="6204673"/>
                <a:ext cx="29160" cy="56520"/>
              </p14:xfrm>
            </p:contentPart>
          </mc:Choice>
          <mc:Fallback xmlns="">
            <p:pic>
              <p:nvPicPr>
                <p:cNvPr id="37" name="Entrada de lápiz 36">
                  <a:extLst>
                    <a:ext uri="{FF2B5EF4-FFF2-40B4-BE49-F238E27FC236}">
                      <a16:creationId xmlns:a16="http://schemas.microsoft.com/office/drawing/2014/main" id="{999F46F2-B3BA-7552-B349-3AD90BA02075}"/>
                    </a:ext>
                  </a:extLst>
                </p:cNvPr>
                <p:cNvPicPr/>
                <p:nvPr/>
              </p:nvPicPr>
              <p:blipFill>
                <a:blip r:embed="rId62"/>
                <a:stretch>
                  <a:fillRect/>
                </a:stretch>
              </p:blipFill>
              <p:spPr>
                <a:xfrm>
                  <a:off x="1202892" y="6197113"/>
                  <a:ext cx="44280" cy="7128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38" name="Entrada de lápiz 37">
                  <a:extLst>
                    <a:ext uri="{FF2B5EF4-FFF2-40B4-BE49-F238E27FC236}">
                      <a16:creationId xmlns:a16="http://schemas.microsoft.com/office/drawing/2014/main" id="{F3815F71-E3F6-A57D-430F-4F621E360E1A}"/>
                    </a:ext>
                  </a:extLst>
                </p14:cNvPr>
                <p14:cNvContentPartPr/>
                <p14:nvPr/>
              </p14:nvContentPartPr>
              <p14:xfrm>
                <a:off x="1329972" y="6130873"/>
                <a:ext cx="16920" cy="95400"/>
              </p14:xfrm>
            </p:contentPart>
          </mc:Choice>
          <mc:Fallback xmlns="">
            <p:pic>
              <p:nvPicPr>
                <p:cNvPr id="38" name="Entrada de lápiz 37">
                  <a:extLst>
                    <a:ext uri="{FF2B5EF4-FFF2-40B4-BE49-F238E27FC236}">
                      <a16:creationId xmlns:a16="http://schemas.microsoft.com/office/drawing/2014/main" id="{F3815F71-E3F6-A57D-430F-4F621E360E1A}"/>
                    </a:ext>
                  </a:extLst>
                </p:cNvPr>
                <p:cNvPicPr/>
                <p:nvPr/>
              </p:nvPicPr>
              <p:blipFill>
                <a:blip r:embed="rId64"/>
                <a:stretch>
                  <a:fillRect/>
                </a:stretch>
              </p:blipFill>
              <p:spPr>
                <a:xfrm>
                  <a:off x="1322412" y="6123313"/>
                  <a:ext cx="31680" cy="11052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39" name="Entrada de lápiz 38">
                  <a:extLst>
                    <a:ext uri="{FF2B5EF4-FFF2-40B4-BE49-F238E27FC236}">
                      <a16:creationId xmlns:a16="http://schemas.microsoft.com/office/drawing/2014/main" id="{D962F226-98B1-F6E4-6998-EBB4741D1E1D}"/>
                    </a:ext>
                  </a:extLst>
                </p14:cNvPr>
                <p14:cNvContentPartPr/>
                <p14:nvPr/>
              </p14:nvContentPartPr>
              <p14:xfrm>
                <a:off x="1391532" y="6078673"/>
                <a:ext cx="52920" cy="173880"/>
              </p14:xfrm>
            </p:contentPart>
          </mc:Choice>
          <mc:Fallback xmlns="">
            <p:pic>
              <p:nvPicPr>
                <p:cNvPr id="39" name="Entrada de lápiz 38">
                  <a:extLst>
                    <a:ext uri="{FF2B5EF4-FFF2-40B4-BE49-F238E27FC236}">
                      <a16:creationId xmlns:a16="http://schemas.microsoft.com/office/drawing/2014/main" id="{D962F226-98B1-F6E4-6998-EBB4741D1E1D}"/>
                    </a:ext>
                  </a:extLst>
                </p:cNvPr>
                <p:cNvPicPr/>
                <p:nvPr/>
              </p:nvPicPr>
              <p:blipFill>
                <a:blip r:embed="rId66"/>
                <a:stretch>
                  <a:fillRect/>
                </a:stretch>
              </p:blipFill>
              <p:spPr>
                <a:xfrm>
                  <a:off x="1383972" y="6071113"/>
                  <a:ext cx="68040" cy="1886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7">
            <p14:nvContentPartPr>
              <p14:cNvPr id="41" name="Entrada de lápiz 40">
                <a:extLst>
                  <a:ext uri="{FF2B5EF4-FFF2-40B4-BE49-F238E27FC236}">
                    <a16:creationId xmlns:a16="http://schemas.microsoft.com/office/drawing/2014/main" id="{64A9CCDF-89D6-8ED4-0C64-73439178C3D2}"/>
                  </a:ext>
                </a:extLst>
              </p14:cNvPr>
              <p14:cNvContentPartPr/>
              <p14:nvPr/>
            </p14:nvContentPartPr>
            <p14:xfrm>
              <a:off x="3399972" y="3630313"/>
              <a:ext cx="1174680" cy="109440"/>
            </p14:xfrm>
          </p:contentPart>
        </mc:Choice>
        <mc:Fallback xmlns="">
          <p:pic>
            <p:nvPicPr>
              <p:cNvPr id="41" name="Entrada de lápiz 40">
                <a:extLst>
                  <a:ext uri="{FF2B5EF4-FFF2-40B4-BE49-F238E27FC236}">
                    <a16:creationId xmlns:a16="http://schemas.microsoft.com/office/drawing/2014/main" id="{64A9CCDF-89D6-8ED4-0C64-73439178C3D2}"/>
                  </a:ext>
                </a:extLst>
              </p:cNvPr>
              <p:cNvPicPr/>
              <p:nvPr/>
            </p:nvPicPr>
            <p:blipFill>
              <a:blip r:embed="rId68"/>
              <a:stretch>
                <a:fillRect/>
              </a:stretch>
            </p:blipFill>
            <p:spPr>
              <a:xfrm>
                <a:off x="3392412" y="3622753"/>
                <a:ext cx="118980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42" name="Entrada de lápiz 41">
                <a:extLst>
                  <a:ext uri="{FF2B5EF4-FFF2-40B4-BE49-F238E27FC236}">
                    <a16:creationId xmlns:a16="http://schemas.microsoft.com/office/drawing/2014/main" id="{D2356036-012F-4EA6-6A58-81136E6952B0}"/>
                  </a:ext>
                </a:extLst>
              </p14:cNvPr>
              <p14:cNvContentPartPr/>
              <p14:nvPr/>
            </p14:nvContentPartPr>
            <p14:xfrm>
              <a:off x="395772" y="4042873"/>
              <a:ext cx="255240" cy="42480"/>
            </p14:xfrm>
          </p:contentPart>
        </mc:Choice>
        <mc:Fallback xmlns="">
          <p:pic>
            <p:nvPicPr>
              <p:cNvPr id="42" name="Entrada de lápiz 41">
                <a:extLst>
                  <a:ext uri="{FF2B5EF4-FFF2-40B4-BE49-F238E27FC236}">
                    <a16:creationId xmlns:a16="http://schemas.microsoft.com/office/drawing/2014/main" id="{D2356036-012F-4EA6-6A58-81136E6952B0}"/>
                  </a:ext>
                </a:extLst>
              </p:cNvPr>
              <p:cNvPicPr/>
              <p:nvPr/>
            </p:nvPicPr>
            <p:blipFill>
              <a:blip r:embed="rId70"/>
              <a:stretch>
                <a:fillRect/>
              </a:stretch>
            </p:blipFill>
            <p:spPr>
              <a:xfrm>
                <a:off x="388212" y="4035313"/>
                <a:ext cx="270000" cy="57600"/>
              </a:xfrm>
              <a:prstGeom prst="rect">
                <a:avLst/>
              </a:prstGeom>
            </p:spPr>
          </p:pic>
        </mc:Fallback>
      </mc:AlternateContent>
      <p:grpSp>
        <p:nvGrpSpPr>
          <p:cNvPr id="48" name="Grupo 47">
            <a:extLst>
              <a:ext uri="{FF2B5EF4-FFF2-40B4-BE49-F238E27FC236}">
                <a16:creationId xmlns:a16="http://schemas.microsoft.com/office/drawing/2014/main" id="{002A9BE5-A115-AFF6-282A-26DB63D597B2}"/>
              </a:ext>
            </a:extLst>
          </p:cNvPr>
          <p:cNvGrpSpPr/>
          <p:nvPr/>
        </p:nvGrpSpPr>
        <p:grpSpPr>
          <a:xfrm>
            <a:off x="4848252" y="1705393"/>
            <a:ext cx="828720" cy="290880"/>
            <a:chOff x="4848252" y="1705393"/>
            <a:chExt cx="828720" cy="290880"/>
          </a:xfrm>
        </p:grpSpPr>
        <mc:AlternateContent xmlns:mc="http://schemas.openxmlformats.org/markup-compatibility/2006" xmlns:p14="http://schemas.microsoft.com/office/powerpoint/2010/main">
          <mc:Choice Requires="p14">
            <p:contentPart p14:bwMode="auto" r:id="rId71">
              <p14:nvContentPartPr>
                <p14:cNvPr id="43" name="Entrada de lápiz 42">
                  <a:extLst>
                    <a:ext uri="{FF2B5EF4-FFF2-40B4-BE49-F238E27FC236}">
                      <a16:creationId xmlns:a16="http://schemas.microsoft.com/office/drawing/2014/main" id="{BA7C83F7-F9F9-190C-08DC-FC6FBCDABCBC}"/>
                    </a:ext>
                  </a:extLst>
                </p14:cNvPr>
                <p14:cNvContentPartPr/>
                <p14:nvPr/>
              </p14:nvContentPartPr>
              <p14:xfrm>
                <a:off x="4848252" y="1705393"/>
                <a:ext cx="152640" cy="252360"/>
              </p14:xfrm>
            </p:contentPart>
          </mc:Choice>
          <mc:Fallback xmlns="">
            <p:pic>
              <p:nvPicPr>
                <p:cNvPr id="43" name="Entrada de lápiz 42">
                  <a:extLst>
                    <a:ext uri="{FF2B5EF4-FFF2-40B4-BE49-F238E27FC236}">
                      <a16:creationId xmlns:a16="http://schemas.microsoft.com/office/drawing/2014/main" id="{BA7C83F7-F9F9-190C-08DC-FC6FBCDABCBC}"/>
                    </a:ext>
                  </a:extLst>
                </p:cNvPr>
                <p:cNvPicPr/>
                <p:nvPr/>
              </p:nvPicPr>
              <p:blipFill>
                <a:blip r:embed="rId72"/>
                <a:stretch>
                  <a:fillRect/>
                </a:stretch>
              </p:blipFill>
              <p:spPr>
                <a:xfrm>
                  <a:off x="4841052" y="1697833"/>
                  <a:ext cx="167760" cy="26748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44" name="Entrada de lápiz 43">
                  <a:extLst>
                    <a:ext uri="{FF2B5EF4-FFF2-40B4-BE49-F238E27FC236}">
                      <a16:creationId xmlns:a16="http://schemas.microsoft.com/office/drawing/2014/main" id="{BDBDBF9E-70D9-93E4-F237-213A3138CE97}"/>
                    </a:ext>
                  </a:extLst>
                </p14:cNvPr>
                <p14:cNvContentPartPr/>
                <p14:nvPr/>
              </p14:nvContentPartPr>
              <p14:xfrm>
                <a:off x="5171892" y="1835353"/>
                <a:ext cx="120960" cy="12960"/>
              </p14:xfrm>
            </p:contentPart>
          </mc:Choice>
          <mc:Fallback xmlns="">
            <p:pic>
              <p:nvPicPr>
                <p:cNvPr id="44" name="Entrada de lápiz 43">
                  <a:extLst>
                    <a:ext uri="{FF2B5EF4-FFF2-40B4-BE49-F238E27FC236}">
                      <a16:creationId xmlns:a16="http://schemas.microsoft.com/office/drawing/2014/main" id="{BDBDBF9E-70D9-93E4-F237-213A3138CE97}"/>
                    </a:ext>
                  </a:extLst>
                </p:cNvPr>
                <p:cNvPicPr/>
                <p:nvPr/>
              </p:nvPicPr>
              <p:blipFill>
                <a:blip r:embed="rId74"/>
                <a:stretch>
                  <a:fillRect/>
                </a:stretch>
              </p:blipFill>
              <p:spPr>
                <a:xfrm>
                  <a:off x="5164332" y="1827793"/>
                  <a:ext cx="13608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45" name="Entrada de lápiz 44">
                  <a:extLst>
                    <a:ext uri="{FF2B5EF4-FFF2-40B4-BE49-F238E27FC236}">
                      <a16:creationId xmlns:a16="http://schemas.microsoft.com/office/drawing/2014/main" id="{84AC70D6-6AB0-A427-EDE3-12981BA89A53}"/>
                    </a:ext>
                  </a:extLst>
                </p14:cNvPr>
                <p14:cNvContentPartPr/>
                <p14:nvPr/>
              </p14:nvContentPartPr>
              <p14:xfrm>
                <a:off x="5159652" y="1920673"/>
                <a:ext cx="123840" cy="5400"/>
              </p14:xfrm>
            </p:contentPart>
          </mc:Choice>
          <mc:Fallback xmlns="">
            <p:pic>
              <p:nvPicPr>
                <p:cNvPr id="45" name="Entrada de lápiz 44">
                  <a:extLst>
                    <a:ext uri="{FF2B5EF4-FFF2-40B4-BE49-F238E27FC236}">
                      <a16:creationId xmlns:a16="http://schemas.microsoft.com/office/drawing/2014/main" id="{84AC70D6-6AB0-A427-EDE3-12981BA89A53}"/>
                    </a:ext>
                  </a:extLst>
                </p:cNvPr>
                <p:cNvPicPr/>
                <p:nvPr/>
              </p:nvPicPr>
              <p:blipFill>
                <a:blip r:embed="rId76"/>
                <a:stretch>
                  <a:fillRect/>
                </a:stretch>
              </p:blipFill>
              <p:spPr>
                <a:xfrm>
                  <a:off x="5152092" y="1913473"/>
                  <a:ext cx="138960" cy="2052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46" name="Entrada de lápiz 45">
                  <a:extLst>
                    <a:ext uri="{FF2B5EF4-FFF2-40B4-BE49-F238E27FC236}">
                      <a16:creationId xmlns:a16="http://schemas.microsoft.com/office/drawing/2014/main" id="{3CAEAFD9-B4EF-CF43-9DB1-0C5500961AE9}"/>
                    </a:ext>
                  </a:extLst>
                </p14:cNvPr>
                <p14:cNvContentPartPr/>
                <p14:nvPr/>
              </p14:nvContentPartPr>
              <p14:xfrm>
                <a:off x="5492292" y="1775593"/>
                <a:ext cx="140040" cy="30960"/>
              </p14:xfrm>
            </p:contentPart>
          </mc:Choice>
          <mc:Fallback xmlns="">
            <p:pic>
              <p:nvPicPr>
                <p:cNvPr id="46" name="Entrada de lápiz 45">
                  <a:extLst>
                    <a:ext uri="{FF2B5EF4-FFF2-40B4-BE49-F238E27FC236}">
                      <a16:creationId xmlns:a16="http://schemas.microsoft.com/office/drawing/2014/main" id="{3CAEAFD9-B4EF-CF43-9DB1-0C5500961AE9}"/>
                    </a:ext>
                  </a:extLst>
                </p:cNvPr>
                <p:cNvPicPr/>
                <p:nvPr/>
              </p:nvPicPr>
              <p:blipFill>
                <a:blip r:embed="rId78"/>
                <a:stretch>
                  <a:fillRect/>
                </a:stretch>
              </p:blipFill>
              <p:spPr>
                <a:xfrm>
                  <a:off x="5484732" y="1768033"/>
                  <a:ext cx="155160" cy="4572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47" name="Entrada de lápiz 46">
                  <a:extLst>
                    <a:ext uri="{FF2B5EF4-FFF2-40B4-BE49-F238E27FC236}">
                      <a16:creationId xmlns:a16="http://schemas.microsoft.com/office/drawing/2014/main" id="{117B6EFC-A1E3-6031-C522-1EDED04888A9}"/>
                    </a:ext>
                  </a:extLst>
                </p14:cNvPr>
                <p14:cNvContentPartPr/>
                <p14:nvPr/>
              </p14:nvContentPartPr>
              <p14:xfrm>
                <a:off x="5478972" y="1798993"/>
                <a:ext cx="198000" cy="197280"/>
              </p14:xfrm>
            </p:contentPart>
          </mc:Choice>
          <mc:Fallback xmlns="">
            <p:pic>
              <p:nvPicPr>
                <p:cNvPr id="47" name="Entrada de lápiz 46">
                  <a:extLst>
                    <a:ext uri="{FF2B5EF4-FFF2-40B4-BE49-F238E27FC236}">
                      <a16:creationId xmlns:a16="http://schemas.microsoft.com/office/drawing/2014/main" id="{117B6EFC-A1E3-6031-C522-1EDED04888A9}"/>
                    </a:ext>
                  </a:extLst>
                </p:cNvPr>
                <p:cNvPicPr/>
                <p:nvPr/>
              </p:nvPicPr>
              <p:blipFill>
                <a:blip r:embed="rId80"/>
                <a:stretch>
                  <a:fillRect/>
                </a:stretch>
              </p:blipFill>
              <p:spPr>
                <a:xfrm>
                  <a:off x="5471412" y="1791433"/>
                  <a:ext cx="213120" cy="2124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1">
            <p14:nvContentPartPr>
              <p14:cNvPr id="49" name="Entrada de lápiz 48">
                <a:extLst>
                  <a:ext uri="{FF2B5EF4-FFF2-40B4-BE49-F238E27FC236}">
                    <a16:creationId xmlns:a16="http://schemas.microsoft.com/office/drawing/2014/main" id="{CB8C2288-15A6-68C5-6295-37FA0126A275}"/>
                  </a:ext>
                </a:extLst>
              </p14:cNvPr>
              <p14:cNvContentPartPr/>
              <p14:nvPr/>
            </p14:nvContentPartPr>
            <p14:xfrm>
              <a:off x="4809372" y="2054233"/>
              <a:ext cx="1121400" cy="158400"/>
            </p14:xfrm>
          </p:contentPart>
        </mc:Choice>
        <mc:Fallback xmlns="">
          <p:pic>
            <p:nvPicPr>
              <p:cNvPr id="49" name="Entrada de lápiz 48">
                <a:extLst>
                  <a:ext uri="{FF2B5EF4-FFF2-40B4-BE49-F238E27FC236}">
                    <a16:creationId xmlns:a16="http://schemas.microsoft.com/office/drawing/2014/main" id="{CB8C2288-15A6-68C5-6295-37FA0126A275}"/>
                  </a:ext>
                </a:extLst>
              </p:cNvPr>
              <p:cNvPicPr/>
              <p:nvPr/>
            </p:nvPicPr>
            <p:blipFill>
              <a:blip r:embed="rId82"/>
              <a:stretch>
                <a:fillRect/>
              </a:stretch>
            </p:blipFill>
            <p:spPr>
              <a:xfrm>
                <a:off x="4801812" y="2046673"/>
                <a:ext cx="1136160" cy="173520"/>
              </a:xfrm>
              <a:prstGeom prst="rect">
                <a:avLst/>
              </a:prstGeom>
            </p:spPr>
          </p:pic>
        </mc:Fallback>
      </mc:AlternateContent>
      <p:grpSp>
        <p:nvGrpSpPr>
          <p:cNvPr id="6182" name="Grupo 6181">
            <a:extLst>
              <a:ext uri="{FF2B5EF4-FFF2-40B4-BE49-F238E27FC236}">
                <a16:creationId xmlns:a16="http://schemas.microsoft.com/office/drawing/2014/main" id="{EF93C64C-1434-DFE4-E49D-7D1438348127}"/>
              </a:ext>
            </a:extLst>
          </p:cNvPr>
          <p:cNvGrpSpPr/>
          <p:nvPr/>
        </p:nvGrpSpPr>
        <p:grpSpPr>
          <a:xfrm>
            <a:off x="6432612" y="1561753"/>
            <a:ext cx="4662720" cy="954720"/>
            <a:chOff x="6432612" y="1561753"/>
            <a:chExt cx="4662720" cy="954720"/>
          </a:xfrm>
        </p:grpSpPr>
        <mc:AlternateContent xmlns:mc="http://schemas.openxmlformats.org/markup-compatibility/2006" xmlns:p14="http://schemas.microsoft.com/office/powerpoint/2010/main">
          <mc:Choice Requires="p14">
            <p:contentPart p14:bwMode="auto" r:id="rId83">
              <p14:nvContentPartPr>
                <p14:cNvPr id="50" name="Entrada de lápiz 49">
                  <a:extLst>
                    <a:ext uri="{FF2B5EF4-FFF2-40B4-BE49-F238E27FC236}">
                      <a16:creationId xmlns:a16="http://schemas.microsoft.com/office/drawing/2014/main" id="{48729685-D5CC-3930-2E52-49E1031DC375}"/>
                    </a:ext>
                  </a:extLst>
                </p14:cNvPr>
                <p14:cNvContentPartPr/>
                <p14:nvPr/>
              </p14:nvContentPartPr>
              <p14:xfrm>
                <a:off x="6481212" y="1796473"/>
                <a:ext cx="74520" cy="379080"/>
              </p14:xfrm>
            </p:contentPart>
          </mc:Choice>
          <mc:Fallback xmlns="">
            <p:pic>
              <p:nvPicPr>
                <p:cNvPr id="50" name="Entrada de lápiz 49">
                  <a:extLst>
                    <a:ext uri="{FF2B5EF4-FFF2-40B4-BE49-F238E27FC236}">
                      <a16:creationId xmlns:a16="http://schemas.microsoft.com/office/drawing/2014/main" id="{48729685-D5CC-3930-2E52-49E1031DC375}"/>
                    </a:ext>
                  </a:extLst>
                </p:cNvPr>
                <p:cNvPicPr/>
                <p:nvPr/>
              </p:nvPicPr>
              <p:blipFill>
                <a:blip r:embed="rId84"/>
                <a:stretch>
                  <a:fillRect/>
                </a:stretch>
              </p:blipFill>
              <p:spPr>
                <a:xfrm>
                  <a:off x="6473652" y="1788913"/>
                  <a:ext cx="89640" cy="39420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51" name="Entrada de lápiz 50">
                  <a:extLst>
                    <a:ext uri="{FF2B5EF4-FFF2-40B4-BE49-F238E27FC236}">
                      <a16:creationId xmlns:a16="http://schemas.microsoft.com/office/drawing/2014/main" id="{25C944C0-8C89-616D-5C37-EA39B63C6AED}"/>
                    </a:ext>
                  </a:extLst>
                </p14:cNvPr>
                <p14:cNvContentPartPr/>
                <p14:nvPr/>
              </p14:nvContentPartPr>
              <p14:xfrm>
                <a:off x="6432612" y="1968913"/>
                <a:ext cx="147240" cy="60120"/>
              </p14:xfrm>
            </p:contentPart>
          </mc:Choice>
          <mc:Fallback xmlns="">
            <p:pic>
              <p:nvPicPr>
                <p:cNvPr id="51" name="Entrada de lápiz 50">
                  <a:extLst>
                    <a:ext uri="{FF2B5EF4-FFF2-40B4-BE49-F238E27FC236}">
                      <a16:creationId xmlns:a16="http://schemas.microsoft.com/office/drawing/2014/main" id="{25C944C0-8C89-616D-5C37-EA39B63C6AED}"/>
                    </a:ext>
                  </a:extLst>
                </p:cNvPr>
                <p:cNvPicPr/>
                <p:nvPr/>
              </p:nvPicPr>
              <p:blipFill>
                <a:blip r:embed="rId86"/>
                <a:stretch>
                  <a:fillRect/>
                </a:stretch>
              </p:blipFill>
              <p:spPr>
                <a:xfrm>
                  <a:off x="6425052" y="1961353"/>
                  <a:ext cx="162360" cy="7524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52" name="Entrada de lápiz 51">
                  <a:extLst>
                    <a:ext uri="{FF2B5EF4-FFF2-40B4-BE49-F238E27FC236}">
                      <a16:creationId xmlns:a16="http://schemas.microsoft.com/office/drawing/2014/main" id="{E4F9F891-44E4-6610-DB25-DEB9228CA9EC}"/>
                    </a:ext>
                  </a:extLst>
                </p14:cNvPr>
                <p14:cNvContentPartPr/>
                <p14:nvPr/>
              </p14:nvContentPartPr>
              <p14:xfrm>
                <a:off x="6621252" y="1930393"/>
                <a:ext cx="142920" cy="131400"/>
              </p14:xfrm>
            </p:contentPart>
          </mc:Choice>
          <mc:Fallback xmlns="">
            <p:pic>
              <p:nvPicPr>
                <p:cNvPr id="52" name="Entrada de lápiz 51">
                  <a:extLst>
                    <a:ext uri="{FF2B5EF4-FFF2-40B4-BE49-F238E27FC236}">
                      <a16:creationId xmlns:a16="http://schemas.microsoft.com/office/drawing/2014/main" id="{E4F9F891-44E4-6610-DB25-DEB9228CA9EC}"/>
                    </a:ext>
                  </a:extLst>
                </p:cNvPr>
                <p:cNvPicPr/>
                <p:nvPr/>
              </p:nvPicPr>
              <p:blipFill>
                <a:blip r:embed="rId88"/>
                <a:stretch>
                  <a:fillRect/>
                </a:stretch>
              </p:blipFill>
              <p:spPr>
                <a:xfrm>
                  <a:off x="6613692" y="1922833"/>
                  <a:ext cx="158040" cy="14652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53" name="Entrada de lápiz 52">
                  <a:extLst>
                    <a:ext uri="{FF2B5EF4-FFF2-40B4-BE49-F238E27FC236}">
                      <a16:creationId xmlns:a16="http://schemas.microsoft.com/office/drawing/2014/main" id="{592E62FF-4028-5E72-E6B2-189FA33EC9C5}"/>
                    </a:ext>
                  </a:extLst>
                </p14:cNvPr>
                <p14:cNvContentPartPr/>
                <p14:nvPr/>
              </p14:nvContentPartPr>
              <p14:xfrm>
                <a:off x="6799092" y="1896553"/>
                <a:ext cx="101520" cy="144360"/>
              </p14:xfrm>
            </p:contentPart>
          </mc:Choice>
          <mc:Fallback xmlns="">
            <p:pic>
              <p:nvPicPr>
                <p:cNvPr id="53" name="Entrada de lápiz 52">
                  <a:extLst>
                    <a:ext uri="{FF2B5EF4-FFF2-40B4-BE49-F238E27FC236}">
                      <a16:creationId xmlns:a16="http://schemas.microsoft.com/office/drawing/2014/main" id="{592E62FF-4028-5E72-E6B2-189FA33EC9C5}"/>
                    </a:ext>
                  </a:extLst>
                </p:cNvPr>
                <p:cNvPicPr/>
                <p:nvPr/>
              </p:nvPicPr>
              <p:blipFill>
                <a:blip r:embed="rId90"/>
                <a:stretch>
                  <a:fillRect/>
                </a:stretch>
              </p:blipFill>
              <p:spPr>
                <a:xfrm>
                  <a:off x="6791532" y="1888993"/>
                  <a:ext cx="116640" cy="15948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54" name="Entrada de lápiz 53">
                  <a:extLst>
                    <a:ext uri="{FF2B5EF4-FFF2-40B4-BE49-F238E27FC236}">
                      <a16:creationId xmlns:a16="http://schemas.microsoft.com/office/drawing/2014/main" id="{1801392C-9C62-582E-0CEC-6E49B1E1A2CE}"/>
                    </a:ext>
                  </a:extLst>
                </p14:cNvPr>
                <p14:cNvContentPartPr/>
                <p14:nvPr/>
              </p14:nvContentPartPr>
              <p14:xfrm>
                <a:off x="6988092" y="1941913"/>
                <a:ext cx="14400" cy="109800"/>
              </p14:xfrm>
            </p:contentPart>
          </mc:Choice>
          <mc:Fallback xmlns="">
            <p:pic>
              <p:nvPicPr>
                <p:cNvPr id="54" name="Entrada de lápiz 53">
                  <a:extLst>
                    <a:ext uri="{FF2B5EF4-FFF2-40B4-BE49-F238E27FC236}">
                      <a16:creationId xmlns:a16="http://schemas.microsoft.com/office/drawing/2014/main" id="{1801392C-9C62-582E-0CEC-6E49B1E1A2CE}"/>
                    </a:ext>
                  </a:extLst>
                </p:cNvPr>
                <p:cNvPicPr/>
                <p:nvPr/>
              </p:nvPicPr>
              <p:blipFill>
                <a:blip r:embed="rId92"/>
                <a:stretch>
                  <a:fillRect/>
                </a:stretch>
              </p:blipFill>
              <p:spPr>
                <a:xfrm>
                  <a:off x="6980532" y="1934353"/>
                  <a:ext cx="29520" cy="12492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55" name="Entrada de lápiz 54">
                  <a:extLst>
                    <a:ext uri="{FF2B5EF4-FFF2-40B4-BE49-F238E27FC236}">
                      <a16:creationId xmlns:a16="http://schemas.microsoft.com/office/drawing/2014/main" id="{48414A23-950B-BE25-13E0-726002636859}"/>
                    </a:ext>
                  </a:extLst>
                </p14:cNvPr>
                <p14:cNvContentPartPr/>
                <p14:nvPr/>
              </p14:nvContentPartPr>
              <p14:xfrm>
                <a:off x="7070172" y="1835353"/>
                <a:ext cx="118800" cy="207000"/>
              </p14:xfrm>
            </p:contentPart>
          </mc:Choice>
          <mc:Fallback xmlns="">
            <p:pic>
              <p:nvPicPr>
                <p:cNvPr id="55" name="Entrada de lápiz 54">
                  <a:extLst>
                    <a:ext uri="{FF2B5EF4-FFF2-40B4-BE49-F238E27FC236}">
                      <a16:creationId xmlns:a16="http://schemas.microsoft.com/office/drawing/2014/main" id="{48414A23-950B-BE25-13E0-726002636859}"/>
                    </a:ext>
                  </a:extLst>
                </p:cNvPr>
                <p:cNvPicPr/>
                <p:nvPr/>
              </p:nvPicPr>
              <p:blipFill>
                <a:blip r:embed="rId94"/>
                <a:stretch>
                  <a:fillRect/>
                </a:stretch>
              </p:blipFill>
              <p:spPr>
                <a:xfrm>
                  <a:off x="7062612" y="1827793"/>
                  <a:ext cx="133920" cy="22212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56" name="Entrada de lápiz 55">
                  <a:extLst>
                    <a:ext uri="{FF2B5EF4-FFF2-40B4-BE49-F238E27FC236}">
                      <a16:creationId xmlns:a16="http://schemas.microsoft.com/office/drawing/2014/main" id="{B0E856C6-972A-4480-876D-FBFC36716AFD}"/>
                    </a:ext>
                  </a:extLst>
                </p14:cNvPr>
                <p14:cNvContentPartPr/>
                <p14:nvPr/>
              </p14:nvContentPartPr>
              <p14:xfrm>
                <a:off x="7242252" y="1814113"/>
                <a:ext cx="32760" cy="207000"/>
              </p14:xfrm>
            </p:contentPart>
          </mc:Choice>
          <mc:Fallback xmlns="">
            <p:pic>
              <p:nvPicPr>
                <p:cNvPr id="56" name="Entrada de lápiz 55">
                  <a:extLst>
                    <a:ext uri="{FF2B5EF4-FFF2-40B4-BE49-F238E27FC236}">
                      <a16:creationId xmlns:a16="http://schemas.microsoft.com/office/drawing/2014/main" id="{B0E856C6-972A-4480-876D-FBFC36716AFD}"/>
                    </a:ext>
                  </a:extLst>
                </p:cNvPr>
                <p:cNvPicPr/>
                <p:nvPr/>
              </p:nvPicPr>
              <p:blipFill>
                <a:blip r:embed="rId96"/>
                <a:stretch>
                  <a:fillRect/>
                </a:stretch>
              </p:blipFill>
              <p:spPr>
                <a:xfrm>
                  <a:off x="7234692" y="1806553"/>
                  <a:ext cx="47880" cy="22212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57" name="Entrada de lápiz 56">
                  <a:extLst>
                    <a:ext uri="{FF2B5EF4-FFF2-40B4-BE49-F238E27FC236}">
                      <a16:creationId xmlns:a16="http://schemas.microsoft.com/office/drawing/2014/main" id="{6385431E-6DA1-2BE3-F334-D687BDE9A9E8}"/>
                    </a:ext>
                  </a:extLst>
                </p14:cNvPr>
                <p14:cNvContentPartPr/>
                <p14:nvPr/>
              </p14:nvContentPartPr>
              <p14:xfrm>
                <a:off x="7297692" y="1916713"/>
                <a:ext cx="149760" cy="160920"/>
              </p14:xfrm>
            </p:contentPart>
          </mc:Choice>
          <mc:Fallback xmlns="">
            <p:pic>
              <p:nvPicPr>
                <p:cNvPr id="57" name="Entrada de lápiz 56">
                  <a:extLst>
                    <a:ext uri="{FF2B5EF4-FFF2-40B4-BE49-F238E27FC236}">
                      <a16:creationId xmlns:a16="http://schemas.microsoft.com/office/drawing/2014/main" id="{6385431E-6DA1-2BE3-F334-D687BDE9A9E8}"/>
                    </a:ext>
                  </a:extLst>
                </p:cNvPr>
                <p:cNvPicPr/>
                <p:nvPr/>
              </p:nvPicPr>
              <p:blipFill>
                <a:blip r:embed="rId98"/>
                <a:stretch>
                  <a:fillRect/>
                </a:stretch>
              </p:blipFill>
              <p:spPr>
                <a:xfrm>
                  <a:off x="7290132" y="1909153"/>
                  <a:ext cx="164880" cy="17604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58" name="Entrada de lápiz 57">
                  <a:extLst>
                    <a:ext uri="{FF2B5EF4-FFF2-40B4-BE49-F238E27FC236}">
                      <a16:creationId xmlns:a16="http://schemas.microsoft.com/office/drawing/2014/main" id="{E07E97A0-1B37-4A5A-7B16-32859C4D9B08}"/>
                    </a:ext>
                  </a:extLst>
                </p14:cNvPr>
                <p14:cNvContentPartPr/>
                <p14:nvPr/>
              </p14:nvContentPartPr>
              <p14:xfrm>
                <a:off x="7541052" y="1818433"/>
                <a:ext cx="240480" cy="163800"/>
              </p14:xfrm>
            </p:contentPart>
          </mc:Choice>
          <mc:Fallback xmlns="">
            <p:pic>
              <p:nvPicPr>
                <p:cNvPr id="58" name="Entrada de lápiz 57">
                  <a:extLst>
                    <a:ext uri="{FF2B5EF4-FFF2-40B4-BE49-F238E27FC236}">
                      <a16:creationId xmlns:a16="http://schemas.microsoft.com/office/drawing/2014/main" id="{E07E97A0-1B37-4A5A-7B16-32859C4D9B08}"/>
                    </a:ext>
                  </a:extLst>
                </p:cNvPr>
                <p:cNvPicPr/>
                <p:nvPr/>
              </p:nvPicPr>
              <p:blipFill>
                <a:blip r:embed="rId100"/>
                <a:stretch>
                  <a:fillRect/>
                </a:stretch>
              </p:blipFill>
              <p:spPr>
                <a:xfrm>
                  <a:off x="7533492" y="1810873"/>
                  <a:ext cx="255600" cy="17856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59" name="Entrada de lápiz 58">
                  <a:extLst>
                    <a:ext uri="{FF2B5EF4-FFF2-40B4-BE49-F238E27FC236}">
                      <a16:creationId xmlns:a16="http://schemas.microsoft.com/office/drawing/2014/main" id="{A8B4113E-E100-68C6-4DD9-3E5B57D3E818}"/>
                    </a:ext>
                  </a:extLst>
                </p14:cNvPr>
                <p14:cNvContentPartPr/>
                <p14:nvPr/>
              </p14:nvContentPartPr>
              <p14:xfrm>
                <a:off x="7877292" y="1734913"/>
                <a:ext cx="114120" cy="160920"/>
              </p14:xfrm>
            </p:contentPart>
          </mc:Choice>
          <mc:Fallback xmlns="">
            <p:pic>
              <p:nvPicPr>
                <p:cNvPr id="59" name="Entrada de lápiz 58">
                  <a:extLst>
                    <a:ext uri="{FF2B5EF4-FFF2-40B4-BE49-F238E27FC236}">
                      <a16:creationId xmlns:a16="http://schemas.microsoft.com/office/drawing/2014/main" id="{A8B4113E-E100-68C6-4DD9-3E5B57D3E818}"/>
                    </a:ext>
                  </a:extLst>
                </p:cNvPr>
                <p:cNvPicPr/>
                <p:nvPr/>
              </p:nvPicPr>
              <p:blipFill>
                <a:blip r:embed="rId102"/>
                <a:stretch>
                  <a:fillRect/>
                </a:stretch>
              </p:blipFill>
              <p:spPr>
                <a:xfrm>
                  <a:off x="7869732" y="1727353"/>
                  <a:ext cx="128880" cy="17604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60" name="Entrada de lápiz 59">
                  <a:extLst>
                    <a:ext uri="{FF2B5EF4-FFF2-40B4-BE49-F238E27FC236}">
                      <a16:creationId xmlns:a16="http://schemas.microsoft.com/office/drawing/2014/main" id="{F6FC1BAC-DE2A-1A82-6E75-07516FF4C739}"/>
                    </a:ext>
                  </a:extLst>
                </p14:cNvPr>
                <p14:cNvContentPartPr/>
                <p14:nvPr/>
              </p14:nvContentPartPr>
              <p14:xfrm>
                <a:off x="7910052" y="1610353"/>
                <a:ext cx="8280" cy="114480"/>
              </p14:xfrm>
            </p:contentPart>
          </mc:Choice>
          <mc:Fallback xmlns="">
            <p:pic>
              <p:nvPicPr>
                <p:cNvPr id="60" name="Entrada de lápiz 59">
                  <a:extLst>
                    <a:ext uri="{FF2B5EF4-FFF2-40B4-BE49-F238E27FC236}">
                      <a16:creationId xmlns:a16="http://schemas.microsoft.com/office/drawing/2014/main" id="{F6FC1BAC-DE2A-1A82-6E75-07516FF4C739}"/>
                    </a:ext>
                  </a:extLst>
                </p:cNvPr>
                <p:cNvPicPr/>
                <p:nvPr/>
              </p:nvPicPr>
              <p:blipFill>
                <a:blip r:embed="rId104"/>
                <a:stretch>
                  <a:fillRect/>
                </a:stretch>
              </p:blipFill>
              <p:spPr>
                <a:xfrm>
                  <a:off x="7902492" y="1602793"/>
                  <a:ext cx="23040" cy="12960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61" name="Entrada de lápiz 60">
                  <a:extLst>
                    <a:ext uri="{FF2B5EF4-FFF2-40B4-BE49-F238E27FC236}">
                      <a16:creationId xmlns:a16="http://schemas.microsoft.com/office/drawing/2014/main" id="{3D491DB8-E313-0499-6D15-30D594029E6C}"/>
                    </a:ext>
                  </a:extLst>
                </p14:cNvPr>
                <p14:cNvContentPartPr/>
                <p14:nvPr/>
              </p14:nvContentPartPr>
              <p14:xfrm>
                <a:off x="8049372" y="1701793"/>
                <a:ext cx="94680" cy="189720"/>
              </p14:xfrm>
            </p:contentPart>
          </mc:Choice>
          <mc:Fallback xmlns="">
            <p:pic>
              <p:nvPicPr>
                <p:cNvPr id="61" name="Entrada de lápiz 60">
                  <a:extLst>
                    <a:ext uri="{FF2B5EF4-FFF2-40B4-BE49-F238E27FC236}">
                      <a16:creationId xmlns:a16="http://schemas.microsoft.com/office/drawing/2014/main" id="{3D491DB8-E313-0499-6D15-30D594029E6C}"/>
                    </a:ext>
                  </a:extLst>
                </p:cNvPr>
                <p:cNvPicPr/>
                <p:nvPr/>
              </p:nvPicPr>
              <p:blipFill>
                <a:blip r:embed="rId106"/>
                <a:stretch>
                  <a:fillRect/>
                </a:stretch>
              </p:blipFill>
              <p:spPr>
                <a:xfrm>
                  <a:off x="8041812" y="1694233"/>
                  <a:ext cx="109800" cy="20484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62" name="Entrada de lápiz 61">
                  <a:extLst>
                    <a:ext uri="{FF2B5EF4-FFF2-40B4-BE49-F238E27FC236}">
                      <a16:creationId xmlns:a16="http://schemas.microsoft.com/office/drawing/2014/main" id="{F211C360-33CD-E6C8-B192-A4F0B2E23926}"/>
                    </a:ext>
                  </a:extLst>
                </p14:cNvPr>
                <p14:cNvContentPartPr/>
                <p14:nvPr/>
              </p14:nvContentPartPr>
              <p14:xfrm>
                <a:off x="8075292" y="1741033"/>
                <a:ext cx="92160" cy="129240"/>
              </p14:xfrm>
            </p:contentPart>
          </mc:Choice>
          <mc:Fallback xmlns="">
            <p:pic>
              <p:nvPicPr>
                <p:cNvPr id="62" name="Entrada de lápiz 61">
                  <a:extLst>
                    <a:ext uri="{FF2B5EF4-FFF2-40B4-BE49-F238E27FC236}">
                      <a16:creationId xmlns:a16="http://schemas.microsoft.com/office/drawing/2014/main" id="{F211C360-33CD-E6C8-B192-A4F0B2E23926}"/>
                    </a:ext>
                  </a:extLst>
                </p:cNvPr>
                <p:cNvPicPr/>
                <p:nvPr/>
              </p:nvPicPr>
              <p:blipFill>
                <a:blip r:embed="rId108"/>
                <a:stretch>
                  <a:fillRect/>
                </a:stretch>
              </p:blipFill>
              <p:spPr>
                <a:xfrm>
                  <a:off x="8067732" y="1733473"/>
                  <a:ext cx="107280" cy="14436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63" name="Entrada de lápiz 62">
                  <a:extLst>
                    <a:ext uri="{FF2B5EF4-FFF2-40B4-BE49-F238E27FC236}">
                      <a16:creationId xmlns:a16="http://schemas.microsoft.com/office/drawing/2014/main" id="{F695E750-1153-A44F-43DC-929C34D2802C}"/>
                    </a:ext>
                  </a:extLst>
                </p14:cNvPr>
                <p14:cNvContentPartPr/>
                <p14:nvPr/>
              </p14:nvContentPartPr>
              <p14:xfrm>
                <a:off x="8232252" y="1744633"/>
                <a:ext cx="30960" cy="126000"/>
              </p14:xfrm>
            </p:contentPart>
          </mc:Choice>
          <mc:Fallback xmlns="">
            <p:pic>
              <p:nvPicPr>
                <p:cNvPr id="63" name="Entrada de lápiz 62">
                  <a:extLst>
                    <a:ext uri="{FF2B5EF4-FFF2-40B4-BE49-F238E27FC236}">
                      <a16:creationId xmlns:a16="http://schemas.microsoft.com/office/drawing/2014/main" id="{F695E750-1153-A44F-43DC-929C34D2802C}"/>
                    </a:ext>
                  </a:extLst>
                </p:cNvPr>
                <p:cNvPicPr/>
                <p:nvPr/>
              </p:nvPicPr>
              <p:blipFill>
                <a:blip r:embed="rId110"/>
                <a:stretch>
                  <a:fillRect/>
                </a:stretch>
              </p:blipFill>
              <p:spPr>
                <a:xfrm>
                  <a:off x="8224692" y="1737073"/>
                  <a:ext cx="46080" cy="14112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6144" name="Entrada de lápiz 6143">
                  <a:extLst>
                    <a:ext uri="{FF2B5EF4-FFF2-40B4-BE49-F238E27FC236}">
                      <a16:creationId xmlns:a16="http://schemas.microsoft.com/office/drawing/2014/main" id="{3854D7EB-2773-B94F-C77E-EB6034D95E7D}"/>
                    </a:ext>
                  </a:extLst>
                </p14:cNvPr>
                <p14:cNvContentPartPr/>
                <p14:nvPr/>
              </p14:nvContentPartPr>
              <p14:xfrm>
                <a:off x="8223612" y="1704673"/>
                <a:ext cx="20520" cy="39960"/>
              </p14:xfrm>
            </p:contentPart>
          </mc:Choice>
          <mc:Fallback xmlns="">
            <p:pic>
              <p:nvPicPr>
                <p:cNvPr id="6144" name="Entrada de lápiz 6143">
                  <a:extLst>
                    <a:ext uri="{FF2B5EF4-FFF2-40B4-BE49-F238E27FC236}">
                      <a16:creationId xmlns:a16="http://schemas.microsoft.com/office/drawing/2014/main" id="{3854D7EB-2773-B94F-C77E-EB6034D95E7D}"/>
                    </a:ext>
                  </a:extLst>
                </p:cNvPr>
                <p:cNvPicPr/>
                <p:nvPr/>
              </p:nvPicPr>
              <p:blipFill>
                <a:blip r:embed="rId112"/>
                <a:stretch>
                  <a:fillRect/>
                </a:stretch>
              </p:blipFill>
              <p:spPr>
                <a:xfrm>
                  <a:off x="8216412" y="1697113"/>
                  <a:ext cx="35640" cy="5508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6145" name="Entrada de lápiz 6144">
                  <a:extLst>
                    <a:ext uri="{FF2B5EF4-FFF2-40B4-BE49-F238E27FC236}">
                      <a16:creationId xmlns:a16="http://schemas.microsoft.com/office/drawing/2014/main" id="{319C4738-6214-2F27-601B-0FF875ECC232}"/>
                    </a:ext>
                  </a:extLst>
                </p14:cNvPr>
                <p14:cNvContentPartPr/>
                <p14:nvPr/>
              </p14:nvContentPartPr>
              <p14:xfrm>
                <a:off x="8368692" y="1610713"/>
                <a:ext cx="11160" cy="303840"/>
              </p14:xfrm>
            </p:contentPart>
          </mc:Choice>
          <mc:Fallback xmlns="">
            <p:pic>
              <p:nvPicPr>
                <p:cNvPr id="6145" name="Entrada de lápiz 6144">
                  <a:extLst>
                    <a:ext uri="{FF2B5EF4-FFF2-40B4-BE49-F238E27FC236}">
                      <a16:creationId xmlns:a16="http://schemas.microsoft.com/office/drawing/2014/main" id="{319C4738-6214-2F27-601B-0FF875ECC232}"/>
                    </a:ext>
                  </a:extLst>
                </p:cNvPr>
                <p:cNvPicPr/>
                <p:nvPr/>
              </p:nvPicPr>
              <p:blipFill>
                <a:blip r:embed="rId114"/>
                <a:stretch>
                  <a:fillRect/>
                </a:stretch>
              </p:blipFill>
              <p:spPr>
                <a:xfrm>
                  <a:off x="8361132" y="1603153"/>
                  <a:ext cx="25920" cy="31896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6146" name="Entrada de lápiz 6145">
                  <a:extLst>
                    <a:ext uri="{FF2B5EF4-FFF2-40B4-BE49-F238E27FC236}">
                      <a16:creationId xmlns:a16="http://schemas.microsoft.com/office/drawing/2014/main" id="{036D3FCE-540F-474E-F94C-E46EFE99EE10}"/>
                    </a:ext>
                  </a:extLst>
                </p14:cNvPr>
                <p14:cNvContentPartPr/>
                <p14:nvPr/>
              </p14:nvContentPartPr>
              <p14:xfrm>
                <a:off x="8333052" y="1790353"/>
                <a:ext cx="72720" cy="19800"/>
              </p14:xfrm>
            </p:contentPart>
          </mc:Choice>
          <mc:Fallback xmlns="">
            <p:pic>
              <p:nvPicPr>
                <p:cNvPr id="6146" name="Entrada de lápiz 6145">
                  <a:extLst>
                    <a:ext uri="{FF2B5EF4-FFF2-40B4-BE49-F238E27FC236}">
                      <a16:creationId xmlns:a16="http://schemas.microsoft.com/office/drawing/2014/main" id="{036D3FCE-540F-474E-F94C-E46EFE99EE10}"/>
                    </a:ext>
                  </a:extLst>
                </p:cNvPr>
                <p:cNvPicPr/>
                <p:nvPr/>
              </p:nvPicPr>
              <p:blipFill>
                <a:blip r:embed="rId116"/>
                <a:stretch>
                  <a:fillRect/>
                </a:stretch>
              </p:blipFill>
              <p:spPr>
                <a:xfrm>
                  <a:off x="8325852" y="1782793"/>
                  <a:ext cx="87480"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6147" name="Entrada de lápiz 6146">
                  <a:extLst>
                    <a:ext uri="{FF2B5EF4-FFF2-40B4-BE49-F238E27FC236}">
                      <a16:creationId xmlns:a16="http://schemas.microsoft.com/office/drawing/2014/main" id="{EBFCEB2C-2498-91CA-DA84-0E94D48013AB}"/>
                    </a:ext>
                  </a:extLst>
                </p14:cNvPr>
                <p14:cNvContentPartPr/>
                <p14:nvPr/>
              </p14:nvContentPartPr>
              <p14:xfrm>
                <a:off x="8416212" y="1755793"/>
                <a:ext cx="115920" cy="117000"/>
              </p14:xfrm>
            </p:contentPart>
          </mc:Choice>
          <mc:Fallback xmlns="">
            <p:pic>
              <p:nvPicPr>
                <p:cNvPr id="6147" name="Entrada de lápiz 6146">
                  <a:extLst>
                    <a:ext uri="{FF2B5EF4-FFF2-40B4-BE49-F238E27FC236}">
                      <a16:creationId xmlns:a16="http://schemas.microsoft.com/office/drawing/2014/main" id="{EBFCEB2C-2498-91CA-DA84-0E94D48013AB}"/>
                    </a:ext>
                  </a:extLst>
                </p:cNvPr>
                <p:cNvPicPr/>
                <p:nvPr/>
              </p:nvPicPr>
              <p:blipFill>
                <a:blip r:embed="rId118"/>
                <a:stretch>
                  <a:fillRect/>
                </a:stretch>
              </p:blipFill>
              <p:spPr>
                <a:xfrm>
                  <a:off x="8408652" y="1748233"/>
                  <a:ext cx="131040" cy="13212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6148" name="Entrada de lápiz 6147">
                  <a:extLst>
                    <a:ext uri="{FF2B5EF4-FFF2-40B4-BE49-F238E27FC236}">
                      <a16:creationId xmlns:a16="http://schemas.microsoft.com/office/drawing/2014/main" id="{D171CC99-7DB9-D085-88CD-1AE3A6BC53E6}"/>
                    </a:ext>
                  </a:extLst>
                </p14:cNvPr>
                <p14:cNvContentPartPr/>
                <p14:nvPr/>
              </p14:nvContentPartPr>
              <p14:xfrm>
                <a:off x="8550132" y="1722313"/>
                <a:ext cx="91800" cy="151560"/>
              </p14:xfrm>
            </p:contentPart>
          </mc:Choice>
          <mc:Fallback xmlns="">
            <p:pic>
              <p:nvPicPr>
                <p:cNvPr id="6148" name="Entrada de lápiz 6147">
                  <a:extLst>
                    <a:ext uri="{FF2B5EF4-FFF2-40B4-BE49-F238E27FC236}">
                      <a16:creationId xmlns:a16="http://schemas.microsoft.com/office/drawing/2014/main" id="{D171CC99-7DB9-D085-88CD-1AE3A6BC53E6}"/>
                    </a:ext>
                  </a:extLst>
                </p:cNvPr>
                <p:cNvPicPr/>
                <p:nvPr/>
              </p:nvPicPr>
              <p:blipFill>
                <a:blip r:embed="rId120"/>
                <a:stretch>
                  <a:fillRect/>
                </a:stretch>
              </p:blipFill>
              <p:spPr>
                <a:xfrm>
                  <a:off x="8542572" y="1714753"/>
                  <a:ext cx="106920" cy="16668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6149" name="Entrada de lápiz 6148">
                  <a:extLst>
                    <a:ext uri="{FF2B5EF4-FFF2-40B4-BE49-F238E27FC236}">
                      <a16:creationId xmlns:a16="http://schemas.microsoft.com/office/drawing/2014/main" id="{11C0048B-032D-8300-955C-8226296F9354}"/>
                    </a:ext>
                  </a:extLst>
                </p14:cNvPr>
                <p14:cNvContentPartPr/>
                <p14:nvPr/>
              </p14:nvContentPartPr>
              <p14:xfrm>
                <a:off x="8769732" y="1747873"/>
                <a:ext cx="106920" cy="110160"/>
              </p14:xfrm>
            </p:contentPart>
          </mc:Choice>
          <mc:Fallback xmlns="">
            <p:pic>
              <p:nvPicPr>
                <p:cNvPr id="6149" name="Entrada de lápiz 6148">
                  <a:extLst>
                    <a:ext uri="{FF2B5EF4-FFF2-40B4-BE49-F238E27FC236}">
                      <a16:creationId xmlns:a16="http://schemas.microsoft.com/office/drawing/2014/main" id="{11C0048B-032D-8300-955C-8226296F9354}"/>
                    </a:ext>
                  </a:extLst>
                </p:cNvPr>
                <p:cNvPicPr/>
                <p:nvPr/>
              </p:nvPicPr>
              <p:blipFill>
                <a:blip r:embed="rId122"/>
                <a:stretch>
                  <a:fillRect/>
                </a:stretch>
              </p:blipFill>
              <p:spPr>
                <a:xfrm>
                  <a:off x="8762172" y="1740313"/>
                  <a:ext cx="12204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6153" name="Entrada de lápiz 6152">
                  <a:extLst>
                    <a:ext uri="{FF2B5EF4-FFF2-40B4-BE49-F238E27FC236}">
                      <a16:creationId xmlns:a16="http://schemas.microsoft.com/office/drawing/2014/main" id="{2240E61C-8EC6-71F1-DC32-864B3EE67DA8}"/>
                    </a:ext>
                  </a:extLst>
                </p14:cNvPr>
                <p14:cNvContentPartPr/>
                <p14:nvPr/>
              </p14:nvContentPartPr>
              <p14:xfrm>
                <a:off x="7674252" y="2135233"/>
                <a:ext cx="195120" cy="132480"/>
              </p14:xfrm>
            </p:contentPart>
          </mc:Choice>
          <mc:Fallback xmlns="">
            <p:pic>
              <p:nvPicPr>
                <p:cNvPr id="6153" name="Entrada de lápiz 6152">
                  <a:extLst>
                    <a:ext uri="{FF2B5EF4-FFF2-40B4-BE49-F238E27FC236}">
                      <a16:creationId xmlns:a16="http://schemas.microsoft.com/office/drawing/2014/main" id="{2240E61C-8EC6-71F1-DC32-864B3EE67DA8}"/>
                    </a:ext>
                  </a:extLst>
                </p:cNvPr>
                <p:cNvPicPr/>
                <p:nvPr/>
              </p:nvPicPr>
              <p:blipFill>
                <a:blip r:embed="rId124"/>
                <a:stretch>
                  <a:fillRect/>
                </a:stretch>
              </p:blipFill>
              <p:spPr>
                <a:xfrm>
                  <a:off x="7666692" y="2127673"/>
                  <a:ext cx="210240" cy="14760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6154" name="Entrada de lápiz 6153">
                  <a:extLst>
                    <a:ext uri="{FF2B5EF4-FFF2-40B4-BE49-F238E27FC236}">
                      <a16:creationId xmlns:a16="http://schemas.microsoft.com/office/drawing/2014/main" id="{72B67FE1-4CD7-C866-507E-D221AB689A37}"/>
                    </a:ext>
                  </a:extLst>
                </p14:cNvPr>
                <p14:cNvContentPartPr/>
                <p14:nvPr/>
              </p14:nvContentPartPr>
              <p14:xfrm>
                <a:off x="8011572" y="2189233"/>
                <a:ext cx="64080" cy="327240"/>
              </p14:xfrm>
            </p:contentPart>
          </mc:Choice>
          <mc:Fallback xmlns="">
            <p:pic>
              <p:nvPicPr>
                <p:cNvPr id="6154" name="Entrada de lápiz 6153">
                  <a:extLst>
                    <a:ext uri="{FF2B5EF4-FFF2-40B4-BE49-F238E27FC236}">
                      <a16:creationId xmlns:a16="http://schemas.microsoft.com/office/drawing/2014/main" id="{72B67FE1-4CD7-C866-507E-D221AB689A37}"/>
                    </a:ext>
                  </a:extLst>
                </p:cNvPr>
                <p:cNvPicPr/>
                <p:nvPr/>
              </p:nvPicPr>
              <p:blipFill>
                <a:blip r:embed="rId126"/>
                <a:stretch>
                  <a:fillRect/>
                </a:stretch>
              </p:blipFill>
              <p:spPr>
                <a:xfrm>
                  <a:off x="8004372" y="2181673"/>
                  <a:ext cx="78840" cy="34236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6155" name="Entrada de lápiz 6154">
                  <a:extLst>
                    <a:ext uri="{FF2B5EF4-FFF2-40B4-BE49-F238E27FC236}">
                      <a16:creationId xmlns:a16="http://schemas.microsoft.com/office/drawing/2014/main" id="{8F483AD5-813E-6007-B00F-C1AFCAD10FE6}"/>
                    </a:ext>
                  </a:extLst>
                </p14:cNvPr>
                <p14:cNvContentPartPr/>
                <p14:nvPr/>
              </p14:nvContentPartPr>
              <p14:xfrm>
                <a:off x="7954332" y="2350153"/>
                <a:ext cx="129240" cy="32400"/>
              </p14:xfrm>
            </p:contentPart>
          </mc:Choice>
          <mc:Fallback xmlns="">
            <p:pic>
              <p:nvPicPr>
                <p:cNvPr id="6155" name="Entrada de lápiz 6154">
                  <a:extLst>
                    <a:ext uri="{FF2B5EF4-FFF2-40B4-BE49-F238E27FC236}">
                      <a16:creationId xmlns:a16="http://schemas.microsoft.com/office/drawing/2014/main" id="{8F483AD5-813E-6007-B00F-C1AFCAD10FE6}"/>
                    </a:ext>
                  </a:extLst>
                </p:cNvPr>
                <p:cNvPicPr/>
                <p:nvPr/>
              </p:nvPicPr>
              <p:blipFill>
                <a:blip r:embed="rId128"/>
                <a:stretch>
                  <a:fillRect/>
                </a:stretch>
              </p:blipFill>
              <p:spPr>
                <a:xfrm>
                  <a:off x="7946772" y="2342593"/>
                  <a:ext cx="144360" cy="4752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6156" name="Entrada de lápiz 6155">
                  <a:extLst>
                    <a:ext uri="{FF2B5EF4-FFF2-40B4-BE49-F238E27FC236}">
                      <a16:creationId xmlns:a16="http://schemas.microsoft.com/office/drawing/2014/main" id="{26BC12AF-AA4F-A598-A253-FFD1DE9CD94C}"/>
                    </a:ext>
                  </a:extLst>
                </p14:cNvPr>
                <p14:cNvContentPartPr/>
                <p14:nvPr/>
              </p14:nvContentPartPr>
              <p14:xfrm>
                <a:off x="8140812" y="2305513"/>
                <a:ext cx="151200" cy="134280"/>
              </p14:xfrm>
            </p:contentPart>
          </mc:Choice>
          <mc:Fallback xmlns="">
            <p:pic>
              <p:nvPicPr>
                <p:cNvPr id="6156" name="Entrada de lápiz 6155">
                  <a:extLst>
                    <a:ext uri="{FF2B5EF4-FFF2-40B4-BE49-F238E27FC236}">
                      <a16:creationId xmlns:a16="http://schemas.microsoft.com/office/drawing/2014/main" id="{26BC12AF-AA4F-A598-A253-FFD1DE9CD94C}"/>
                    </a:ext>
                  </a:extLst>
                </p:cNvPr>
                <p:cNvPicPr/>
                <p:nvPr/>
              </p:nvPicPr>
              <p:blipFill>
                <a:blip r:embed="rId130"/>
                <a:stretch>
                  <a:fillRect/>
                </a:stretch>
              </p:blipFill>
              <p:spPr>
                <a:xfrm>
                  <a:off x="8133252" y="2297953"/>
                  <a:ext cx="166320" cy="14940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6157" name="Entrada de lápiz 6156">
                  <a:extLst>
                    <a:ext uri="{FF2B5EF4-FFF2-40B4-BE49-F238E27FC236}">
                      <a16:creationId xmlns:a16="http://schemas.microsoft.com/office/drawing/2014/main" id="{53E93B32-7736-9E00-03EE-28675EF32519}"/>
                    </a:ext>
                  </a:extLst>
                </p14:cNvPr>
                <p14:cNvContentPartPr/>
                <p14:nvPr/>
              </p14:nvContentPartPr>
              <p14:xfrm>
                <a:off x="8320452" y="2217673"/>
                <a:ext cx="25200" cy="184320"/>
              </p14:xfrm>
            </p:contentPart>
          </mc:Choice>
          <mc:Fallback xmlns="">
            <p:pic>
              <p:nvPicPr>
                <p:cNvPr id="6157" name="Entrada de lápiz 6156">
                  <a:extLst>
                    <a:ext uri="{FF2B5EF4-FFF2-40B4-BE49-F238E27FC236}">
                      <a16:creationId xmlns:a16="http://schemas.microsoft.com/office/drawing/2014/main" id="{53E93B32-7736-9E00-03EE-28675EF32519}"/>
                    </a:ext>
                  </a:extLst>
                </p:cNvPr>
                <p:cNvPicPr/>
                <p:nvPr/>
              </p:nvPicPr>
              <p:blipFill>
                <a:blip r:embed="rId132"/>
                <a:stretch>
                  <a:fillRect/>
                </a:stretch>
              </p:blipFill>
              <p:spPr>
                <a:xfrm>
                  <a:off x="8312892" y="2210113"/>
                  <a:ext cx="40320" cy="19944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6158" name="Entrada de lápiz 6157">
                  <a:extLst>
                    <a:ext uri="{FF2B5EF4-FFF2-40B4-BE49-F238E27FC236}">
                      <a16:creationId xmlns:a16="http://schemas.microsoft.com/office/drawing/2014/main" id="{736480B5-3B3B-48C7-129B-486DCEFE0F9D}"/>
                    </a:ext>
                  </a:extLst>
                </p14:cNvPr>
                <p14:cNvContentPartPr/>
                <p14:nvPr/>
              </p14:nvContentPartPr>
              <p14:xfrm>
                <a:off x="8379132" y="2210113"/>
                <a:ext cx="52200" cy="215640"/>
              </p14:xfrm>
            </p:contentPart>
          </mc:Choice>
          <mc:Fallback xmlns="">
            <p:pic>
              <p:nvPicPr>
                <p:cNvPr id="6158" name="Entrada de lápiz 6157">
                  <a:extLst>
                    <a:ext uri="{FF2B5EF4-FFF2-40B4-BE49-F238E27FC236}">
                      <a16:creationId xmlns:a16="http://schemas.microsoft.com/office/drawing/2014/main" id="{736480B5-3B3B-48C7-129B-486DCEFE0F9D}"/>
                    </a:ext>
                  </a:extLst>
                </p:cNvPr>
                <p:cNvPicPr/>
                <p:nvPr/>
              </p:nvPicPr>
              <p:blipFill>
                <a:blip r:embed="rId134"/>
                <a:stretch>
                  <a:fillRect/>
                </a:stretch>
              </p:blipFill>
              <p:spPr>
                <a:xfrm>
                  <a:off x="8371572" y="2202553"/>
                  <a:ext cx="66960" cy="23040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6159" name="Entrada de lápiz 6158">
                  <a:extLst>
                    <a:ext uri="{FF2B5EF4-FFF2-40B4-BE49-F238E27FC236}">
                      <a16:creationId xmlns:a16="http://schemas.microsoft.com/office/drawing/2014/main" id="{FEBFDA36-EA79-B8E0-4E7B-A0E12AE8D9D5}"/>
                    </a:ext>
                  </a:extLst>
                </p14:cNvPr>
                <p14:cNvContentPartPr/>
                <p14:nvPr/>
              </p14:nvContentPartPr>
              <p14:xfrm>
                <a:off x="8442852" y="2298313"/>
                <a:ext cx="168120" cy="108360"/>
              </p14:xfrm>
            </p:contentPart>
          </mc:Choice>
          <mc:Fallback xmlns="">
            <p:pic>
              <p:nvPicPr>
                <p:cNvPr id="6159" name="Entrada de lápiz 6158">
                  <a:extLst>
                    <a:ext uri="{FF2B5EF4-FFF2-40B4-BE49-F238E27FC236}">
                      <a16:creationId xmlns:a16="http://schemas.microsoft.com/office/drawing/2014/main" id="{FEBFDA36-EA79-B8E0-4E7B-A0E12AE8D9D5}"/>
                    </a:ext>
                  </a:extLst>
                </p:cNvPr>
                <p:cNvPicPr/>
                <p:nvPr/>
              </p:nvPicPr>
              <p:blipFill>
                <a:blip r:embed="rId136"/>
                <a:stretch>
                  <a:fillRect/>
                </a:stretch>
              </p:blipFill>
              <p:spPr>
                <a:xfrm>
                  <a:off x="8435292" y="2290753"/>
                  <a:ext cx="183240" cy="12348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6161" name="Entrada de lápiz 6160">
                  <a:extLst>
                    <a:ext uri="{FF2B5EF4-FFF2-40B4-BE49-F238E27FC236}">
                      <a16:creationId xmlns:a16="http://schemas.microsoft.com/office/drawing/2014/main" id="{86CC7B72-8783-5B33-A6C7-15363062CB6F}"/>
                    </a:ext>
                  </a:extLst>
                </p14:cNvPr>
                <p14:cNvContentPartPr/>
                <p14:nvPr/>
              </p14:nvContentPartPr>
              <p14:xfrm>
                <a:off x="9115332" y="1739593"/>
                <a:ext cx="222120" cy="360"/>
              </p14:xfrm>
            </p:contentPart>
          </mc:Choice>
          <mc:Fallback xmlns="">
            <p:pic>
              <p:nvPicPr>
                <p:cNvPr id="6161" name="Entrada de lápiz 6160">
                  <a:extLst>
                    <a:ext uri="{FF2B5EF4-FFF2-40B4-BE49-F238E27FC236}">
                      <a16:creationId xmlns:a16="http://schemas.microsoft.com/office/drawing/2014/main" id="{86CC7B72-8783-5B33-A6C7-15363062CB6F}"/>
                    </a:ext>
                  </a:extLst>
                </p:cNvPr>
                <p:cNvPicPr/>
                <p:nvPr/>
              </p:nvPicPr>
              <p:blipFill>
                <a:blip r:embed="rId138"/>
                <a:stretch>
                  <a:fillRect/>
                </a:stretch>
              </p:blipFill>
              <p:spPr>
                <a:xfrm>
                  <a:off x="9107772" y="1732033"/>
                  <a:ext cx="237240" cy="1548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6162" name="Entrada de lápiz 6161">
                  <a:extLst>
                    <a:ext uri="{FF2B5EF4-FFF2-40B4-BE49-F238E27FC236}">
                      <a16:creationId xmlns:a16="http://schemas.microsoft.com/office/drawing/2014/main" id="{963B0F53-A1D5-BAB4-2751-70E8E9B4A713}"/>
                    </a:ext>
                  </a:extLst>
                </p14:cNvPr>
                <p14:cNvContentPartPr/>
                <p14:nvPr/>
              </p14:nvContentPartPr>
              <p14:xfrm>
                <a:off x="9430692" y="1633033"/>
                <a:ext cx="129240" cy="153360"/>
              </p14:xfrm>
            </p:contentPart>
          </mc:Choice>
          <mc:Fallback xmlns="">
            <p:pic>
              <p:nvPicPr>
                <p:cNvPr id="6162" name="Entrada de lápiz 6161">
                  <a:extLst>
                    <a:ext uri="{FF2B5EF4-FFF2-40B4-BE49-F238E27FC236}">
                      <a16:creationId xmlns:a16="http://schemas.microsoft.com/office/drawing/2014/main" id="{963B0F53-A1D5-BAB4-2751-70E8E9B4A713}"/>
                    </a:ext>
                  </a:extLst>
                </p:cNvPr>
                <p:cNvPicPr/>
                <p:nvPr/>
              </p:nvPicPr>
              <p:blipFill>
                <a:blip r:embed="rId140"/>
                <a:stretch>
                  <a:fillRect/>
                </a:stretch>
              </p:blipFill>
              <p:spPr>
                <a:xfrm>
                  <a:off x="9423132" y="1625473"/>
                  <a:ext cx="144360"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6163" name="Entrada de lápiz 6162">
                  <a:extLst>
                    <a:ext uri="{FF2B5EF4-FFF2-40B4-BE49-F238E27FC236}">
                      <a16:creationId xmlns:a16="http://schemas.microsoft.com/office/drawing/2014/main" id="{4C68294C-C214-18A0-1045-E5500CE422EC}"/>
                    </a:ext>
                  </a:extLst>
                </p14:cNvPr>
                <p14:cNvContentPartPr/>
                <p14:nvPr/>
              </p14:nvContentPartPr>
              <p14:xfrm>
                <a:off x="9595932" y="1675873"/>
                <a:ext cx="92520" cy="105480"/>
              </p14:xfrm>
            </p:contentPart>
          </mc:Choice>
          <mc:Fallback xmlns="">
            <p:pic>
              <p:nvPicPr>
                <p:cNvPr id="6163" name="Entrada de lápiz 6162">
                  <a:extLst>
                    <a:ext uri="{FF2B5EF4-FFF2-40B4-BE49-F238E27FC236}">
                      <a16:creationId xmlns:a16="http://schemas.microsoft.com/office/drawing/2014/main" id="{4C68294C-C214-18A0-1045-E5500CE422EC}"/>
                    </a:ext>
                  </a:extLst>
                </p:cNvPr>
                <p:cNvPicPr/>
                <p:nvPr/>
              </p:nvPicPr>
              <p:blipFill>
                <a:blip r:embed="rId142"/>
                <a:stretch>
                  <a:fillRect/>
                </a:stretch>
              </p:blipFill>
              <p:spPr>
                <a:xfrm>
                  <a:off x="9588372" y="1668313"/>
                  <a:ext cx="107640" cy="12060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6164" name="Entrada de lápiz 6163">
                  <a:extLst>
                    <a:ext uri="{FF2B5EF4-FFF2-40B4-BE49-F238E27FC236}">
                      <a16:creationId xmlns:a16="http://schemas.microsoft.com/office/drawing/2014/main" id="{7FBC0762-CD8C-21E2-A35C-A463AA8FD9D0}"/>
                    </a:ext>
                  </a:extLst>
                </p14:cNvPr>
                <p14:cNvContentPartPr/>
                <p14:nvPr/>
              </p14:nvContentPartPr>
              <p14:xfrm>
                <a:off x="9800772" y="1640953"/>
                <a:ext cx="51480" cy="318240"/>
              </p14:xfrm>
            </p:contentPart>
          </mc:Choice>
          <mc:Fallback xmlns="">
            <p:pic>
              <p:nvPicPr>
                <p:cNvPr id="6164" name="Entrada de lápiz 6163">
                  <a:extLst>
                    <a:ext uri="{FF2B5EF4-FFF2-40B4-BE49-F238E27FC236}">
                      <a16:creationId xmlns:a16="http://schemas.microsoft.com/office/drawing/2014/main" id="{7FBC0762-CD8C-21E2-A35C-A463AA8FD9D0}"/>
                    </a:ext>
                  </a:extLst>
                </p:cNvPr>
                <p:cNvPicPr/>
                <p:nvPr/>
              </p:nvPicPr>
              <p:blipFill>
                <a:blip r:embed="rId144"/>
                <a:stretch>
                  <a:fillRect/>
                </a:stretch>
              </p:blipFill>
              <p:spPr>
                <a:xfrm>
                  <a:off x="9793212" y="1633393"/>
                  <a:ext cx="66600" cy="33336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6165" name="Entrada de lápiz 6164">
                  <a:extLst>
                    <a:ext uri="{FF2B5EF4-FFF2-40B4-BE49-F238E27FC236}">
                      <a16:creationId xmlns:a16="http://schemas.microsoft.com/office/drawing/2014/main" id="{3329471E-E149-D61E-847E-10A8F3FFEF23}"/>
                    </a:ext>
                  </a:extLst>
                </p14:cNvPr>
                <p14:cNvContentPartPr/>
                <p14:nvPr/>
              </p14:nvContentPartPr>
              <p14:xfrm>
                <a:off x="9775212" y="1748233"/>
                <a:ext cx="111240" cy="54720"/>
              </p14:xfrm>
            </p:contentPart>
          </mc:Choice>
          <mc:Fallback xmlns="">
            <p:pic>
              <p:nvPicPr>
                <p:cNvPr id="6165" name="Entrada de lápiz 6164">
                  <a:extLst>
                    <a:ext uri="{FF2B5EF4-FFF2-40B4-BE49-F238E27FC236}">
                      <a16:creationId xmlns:a16="http://schemas.microsoft.com/office/drawing/2014/main" id="{3329471E-E149-D61E-847E-10A8F3FFEF23}"/>
                    </a:ext>
                  </a:extLst>
                </p:cNvPr>
                <p:cNvPicPr/>
                <p:nvPr/>
              </p:nvPicPr>
              <p:blipFill>
                <a:blip r:embed="rId146"/>
                <a:stretch>
                  <a:fillRect/>
                </a:stretch>
              </p:blipFill>
              <p:spPr>
                <a:xfrm>
                  <a:off x="9767652" y="1740673"/>
                  <a:ext cx="126000" cy="6984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6166" name="Entrada de lápiz 6165">
                  <a:extLst>
                    <a:ext uri="{FF2B5EF4-FFF2-40B4-BE49-F238E27FC236}">
                      <a16:creationId xmlns:a16="http://schemas.microsoft.com/office/drawing/2014/main" id="{25979B2C-D612-E72B-9E0A-AE741536634D}"/>
                    </a:ext>
                  </a:extLst>
                </p14:cNvPr>
                <p14:cNvContentPartPr/>
                <p14:nvPr/>
              </p14:nvContentPartPr>
              <p14:xfrm>
                <a:off x="9931812" y="1701793"/>
                <a:ext cx="82800" cy="129240"/>
              </p14:xfrm>
            </p:contentPart>
          </mc:Choice>
          <mc:Fallback xmlns="">
            <p:pic>
              <p:nvPicPr>
                <p:cNvPr id="6166" name="Entrada de lápiz 6165">
                  <a:extLst>
                    <a:ext uri="{FF2B5EF4-FFF2-40B4-BE49-F238E27FC236}">
                      <a16:creationId xmlns:a16="http://schemas.microsoft.com/office/drawing/2014/main" id="{25979B2C-D612-E72B-9E0A-AE741536634D}"/>
                    </a:ext>
                  </a:extLst>
                </p:cNvPr>
                <p:cNvPicPr/>
                <p:nvPr/>
              </p:nvPicPr>
              <p:blipFill>
                <a:blip r:embed="rId148"/>
                <a:stretch>
                  <a:fillRect/>
                </a:stretch>
              </p:blipFill>
              <p:spPr>
                <a:xfrm>
                  <a:off x="9924252" y="1694233"/>
                  <a:ext cx="97920" cy="14436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6167" name="Entrada de lápiz 6166">
                  <a:extLst>
                    <a:ext uri="{FF2B5EF4-FFF2-40B4-BE49-F238E27FC236}">
                      <a16:creationId xmlns:a16="http://schemas.microsoft.com/office/drawing/2014/main" id="{EB61E98C-292A-4D44-636D-57689DD934F9}"/>
                    </a:ext>
                  </a:extLst>
                </p14:cNvPr>
                <p14:cNvContentPartPr/>
                <p14:nvPr/>
              </p14:nvContentPartPr>
              <p14:xfrm>
                <a:off x="10095612" y="1715113"/>
                <a:ext cx="115920" cy="112680"/>
              </p14:xfrm>
            </p:contentPart>
          </mc:Choice>
          <mc:Fallback xmlns="">
            <p:pic>
              <p:nvPicPr>
                <p:cNvPr id="6167" name="Entrada de lápiz 6166">
                  <a:extLst>
                    <a:ext uri="{FF2B5EF4-FFF2-40B4-BE49-F238E27FC236}">
                      <a16:creationId xmlns:a16="http://schemas.microsoft.com/office/drawing/2014/main" id="{EB61E98C-292A-4D44-636D-57689DD934F9}"/>
                    </a:ext>
                  </a:extLst>
                </p:cNvPr>
                <p:cNvPicPr/>
                <p:nvPr/>
              </p:nvPicPr>
              <p:blipFill>
                <a:blip r:embed="rId150"/>
                <a:stretch>
                  <a:fillRect/>
                </a:stretch>
              </p:blipFill>
              <p:spPr>
                <a:xfrm>
                  <a:off x="10088052" y="1707553"/>
                  <a:ext cx="131040" cy="12780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6168" name="Entrada de lápiz 6167">
                  <a:extLst>
                    <a:ext uri="{FF2B5EF4-FFF2-40B4-BE49-F238E27FC236}">
                      <a16:creationId xmlns:a16="http://schemas.microsoft.com/office/drawing/2014/main" id="{0C2B4159-4C6D-6311-C9DC-C4EBA7400F8C}"/>
                    </a:ext>
                  </a:extLst>
                </p14:cNvPr>
                <p14:cNvContentPartPr/>
                <p14:nvPr/>
              </p14:nvContentPartPr>
              <p14:xfrm>
                <a:off x="10290372" y="1561753"/>
                <a:ext cx="17640" cy="301680"/>
              </p14:xfrm>
            </p:contentPart>
          </mc:Choice>
          <mc:Fallback xmlns="">
            <p:pic>
              <p:nvPicPr>
                <p:cNvPr id="6168" name="Entrada de lápiz 6167">
                  <a:extLst>
                    <a:ext uri="{FF2B5EF4-FFF2-40B4-BE49-F238E27FC236}">
                      <a16:creationId xmlns:a16="http://schemas.microsoft.com/office/drawing/2014/main" id="{0C2B4159-4C6D-6311-C9DC-C4EBA7400F8C}"/>
                    </a:ext>
                  </a:extLst>
                </p:cNvPr>
                <p:cNvPicPr/>
                <p:nvPr/>
              </p:nvPicPr>
              <p:blipFill>
                <a:blip r:embed="rId152"/>
                <a:stretch>
                  <a:fillRect/>
                </a:stretch>
              </p:blipFill>
              <p:spPr>
                <a:xfrm>
                  <a:off x="10282812" y="1554193"/>
                  <a:ext cx="32760" cy="31680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6169" name="Entrada de lápiz 6168">
                  <a:extLst>
                    <a:ext uri="{FF2B5EF4-FFF2-40B4-BE49-F238E27FC236}">
                      <a16:creationId xmlns:a16="http://schemas.microsoft.com/office/drawing/2014/main" id="{42A46D24-F25F-F011-4D90-6558E0ACE509}"/>
                    </a:ext>
                  </a:extLst>
                </p14:cNvPr>
                <p14:cNvContentPartPr/>
                <p14:nvPr/>
              </p14:nvContentPartPr>
              <p14:xfrm>
                <a:off x="10240332" y="1750393"/>
                <a:ext cx="131040" cy="46800"/>
              </p14:xfrm>
            </p:contentPart>
          </mc:Choice>
          <mc:Fallback xmlns="">
            <p:pic>
              <p:nvPicPr>
                <p:cNvPr id="6169" name="Entrada de lápiz 6168">
                  <a:extLst>
                    <a:ext uri="{FF2B5EF4-FFF2-40B4-BE49-F238E27FC236}">
                      <a16:creationId xmlns:a16="http://schemas.microsoft.com/office/drawing/2014/main" id="{42A46D24-F25F-F011-4D90-6558E0ACE509}"/>
                    </a:ext>
                  </a:extLst>
                </p:cNvPr>
                <p:cNvPicPr/>
                <p:nvPr/>
              </p:nvPicPr>
              <p:blipFill>
                <a:blip r:embed="rId154"/>
                <a:stretch>
                  <a:fillRect/>
                </a:stretch>
              </p:blipFill>
              <p:spPr>
                <a:xfrm>
                  <a:off x="10232772" y="1742833"/>
                  <a:ext cx="146160" cy="6192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6170" name="Entrada de lápiz 6169">
                  <a:extLst>
                    <a:ext uri="{FF2B5EF4-FFF2-40B4-BE49-F238E27FC236}">
                      <a16:creationId xmlns:a16="http://schemas.microsoft.com/office/drawing/2014/main" id="{3C4EA245-7E57-DF68-7DB7-1018DED70FEA}"/>
                    </a:ext>
                  </a:extLst>
                </p14:cNvPr>
                <p14:cNvContentPartPr/>
                <p14:nvPr/>
              </p14:nvContentPartPr>
              <p14:xfrm>
                <a:off x="10429332" y="1717273"/>
                <a:ext cx="136440" cy="89640"/>
              </p14:xfrm>
            </p:contentPart>
          </mc:Choice>
          <mc:Fallback xmlns="">
            <p:pic>
              <p:nvPicPr>
                <p:cNvPr id="6170" name="Entrada de lápiz 6169">
                  <a:extLst>
                    <a:ext uri="{FF2B5EF4-FFF2-40B4-BE49-F238E27FC236}">
                      <a16:creationId xmlns:a16="http://schemas.microsoft.com/office/drawing/2014/main" id="{3C4EA245-7E57-DF68-7DB7-1018DED70FEA}"/>
                    </a:ext>
                  </a:extLst>
                </p:cNvPr>
                <p:cNvPicPr/>
                <p:nvPr/>
              </p:nvPicPr>
              <p:blipFill>
                <a:blip r:embed="rId156"/>
                <a:stretch>
                  <a:fillRect/>
                </a:stretch>
              </p:blipFill>
              <p:spPr>
                <a:xfrm>
                  <a:off x="10421772" y="1709713"/>
                  <a:ext cx="151560" cy="10476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6171" name="Entrada de lápiz 6170">
                  <a:extLst>
                    <a:ext uri="{FF2B5EF4-FFF2-40B4-BE49-F238E27FC236}">
                      <a16:creationId xmlns:a16="http://schemas.microsoft.com/office/drawing/2014/main" id="{D2B87CF8-5E1C-EA6A-F128-6A4CFDA5C8BE}"/>
                    </a:ext>
                  </a:extLst>
                </p14:cNvPr>
                <p14:cNvContentPartPr/>
                <p14:nvPr/>
              </p14:nvContentPartPr>
              <p14:xfrm>
                <a:off x="10570452" y="1698913"/>
                <a:ext cx="107640" cy="95400"/>
              </p14:xfrm>
            </p:contentPart>
          </mc:Choice>
          <mc:Fallback xmlns="">
            <p:pic>
              <p:nvPicPr>
                <p:cNvPr id="6171" name="Entrada de lápiz 6170">
                  <a:extLst>
                    <a:ext uri="{FF2B5EF4-FFF2-40B4-BE49-F238E27FC236}">
                      <a16:creationId xmlns:a16="http://schemas.microsoft.com/office/drawing/2014/main" id="{D2B87CF8-5E1C-EA6A-F128-6A4CFDA5C8BE}"/>
                    </a:ext>
                  </a:extLst>
                </p:cNvPr>
                <p:cNvPicPr/>
                <p:nvPr/>
              </p:nvPicPr>
              <p:blipFill>
                <a:blip r:embed="rId158"/>
                <a:stretch>
                  <a:fillRect/>
                </a:stretch>
              </p:blipFill>
              <p:spPr>
                <a:xfrm>
                  <a:off x="10562892" y="1691353"/>
                  <a:ext cx="122760" cy="110520"/>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6172" name="Entrada de lápiz 6171">
                  <a:extLst>
                    <a:ext uri="{FF2B5EF4-FFF2-40B4-BE49-F238E27FC236}">
                      <a16:creationId xmlns:a16="http://schemas.microsoft.com/office/drawing/2014/main" id="{D7867881-A651-AB6F-6B17-D532E144D726}"/>
                    </a:ext>
                  </a:extLst>
                </p14:cNvPr>
                <p14:cNvContentPartPr/>
                <p14:nvPr/>
              </p14:nvContentPartPr>
              <p14:xfrm>
                <a:off x="10688892" y="1678033"/>
                <a:ext cx="127080" cy="135720"/>
              </p14:xfrm>
            </p:contentPart>
          </mc:Choice>
          <mc:Fallback xmlns="">
            <p:pic>
              <p:nvPicPr>
                <p:cNvPr id="6172" name="Entrada de lápiz 6171">
                  <a:extLst>
                    <a:ext uri="{FF2B5EF4-FFF2-40B4-BE49-F238E27FC236}">
                      <a16:creationId xmlns:a16="http://schemas.microsoft.com/office/drawing/2014/main" id="{D7867881-A651-AB6F-6B17-D532E144D726}"/>
                    </a:ext>
                  </a:extLst>
                </p:cNvPr>
                <p:cNvPicPr/>
                <p:nvPr/>
              </p:nvPicPr>
              <p:blipFill>
                <a:blip r:embed="rId160"/>
                <a:stretch>
                  <a:fillRect/>
                </a:stretch>
              </p:blipFill>
              <p:spPr>
                <a:xfrm>
                  <a:off x="10681332" y="1670473"/>
                  <a:ext cx="142200" cy="15084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6173" name="Entrada de lápiz 6172">
                  <a:extLst>
                    <a:ext uri="{FF2B5EF4-FFF2-40B4-BE49-F238E27FC236}">
                      <a16:creationId xmlns:a16="http://schemas.microsoft.com/office/drawing/2014/main" id="{853792ED-DA06-3CB3-1424-2CDD847F9A4F}"/>
                    </a:ext>
                  </a:extLst>
                </p14:cNvPr>
                <p14:cNvContentPartPr/>
                <p14:nvPr/>
              </p14:nvContentPartPr>
              <p14:xfrm>
                <a:off x="10869612" y="1698193"/>
                <a:ext cx="117360" cy="109800"/>
              </p14:xfrm>
            </p:contentPart>
          </mc:Choice>
          <mc:Fallback xmlns="">
            <p:pic>
              <p:nvPicPr>
                <p:cNvPr id="6173" name="Entrada de lápiz 6172">
                  <a:extLst>
                    <a:ext uri="{FF2B5EF4-FFF2-40B4-BE49-F238E27FC236}">
                      <a16:creationId xmlns:a16="http://schemas.microsoft.com/office/drawing/2014/main" id="{853792ED-DA06-3CB3-1424-2CDD847F9A4F}"/>
                    </a:ext>
                  </a:extLst>
                </p:cNvPr>
                <p:cNvPicPr/>
                <p:nvPr/>
              </p:nvPicPr>
              <p:blipFill>
                <a:blip r:embed="rId162"/>
                <a:stretch>
                  <a:fillRect/>
                </a:stretch>
              </p:blipFill>
              <p:spPr>
                <a:xfrm>
                  <a:off x="10862052" y="1690633"/>
                  <a:ext cx="132480" cy="124920"/>
                </a:xfrm>
                <a:prstGeom prst="rect">
                  <a:avLst/>
                </a:prstGeom>
              </p:spPr>
            </p:pic>
          </mc:Fallback>
        </mc:AlternateContent>
        <mc:AlternateContent xmlns:mc="http://schemas.openxmlformats.org/markup-compatibility/2006" xmlns:p14="http://schemas.microsoft.com/office/powerpoint/2010/main">
          <mc:Choice Requires="p14">
            <p:contentPart p14:bwMode="auto" r:id="rId163">
              <p14:nvContentPartPr>
                <p14:cNvPr id="6175" name="Entrada de lápiz 6174">
                  <a:extLst>
                    <a:ext uri="{FF2B5EF4-FFF2-40B4-BE49-F238E27FC236}">
                      <a16:creationId xmlns:a16="http://schemas.microsoft.com/office/drawing/2014/main" id="{55EA8EAF-11A7-9D8D-ECF5-32839A7C1B1D}"/>
                    </a:ext>
                  </a:extLst>
                </p14:cNvPr>
                <p14:cNvContentPartPr/>
                <p14:nvPr/>
              </p14:nvContentPartPr>
              <p14:xfrm>
                <a:off x="9125772" y="2358433"/>
                <a:ext cx="286920" cy="23040"/>
              </p14:xfrm>
            </p:contentPart>
          </mc:Choice>
          <mc:Fallback xmlns="">
            <p:pic>
              <p:nvPicPr>
                <p:cNvPr id="6175" name="Entrada de lápiz 6174">
                  <a:extLst>
                    <a:ext uri="{FF2B5EF4-FFF2-40B4-BE49-F238E27FC236}">
                      <a16:creationId xmlns:a16="http://schemas.microsoft.com/office/drawing/2014/main" id="{55EA8EAF-11A7-9D8D-ECF5-32839A7C1B1D}"/>
                    </a:ext>
                  </a:extLst>
                </p:cNvPr>
                <p:cNvPicPr/>
                <p:nvPr/>
              </p:nvPicPr>
              <p:blipFill>
                <a:blip r:embed="rId164"/>
                <a:stretch>
                  <a:fillRect/>
                </a:stretch>
              </p:blipFill>
              <p:spPr>
                <a:xfrm>
                  <a:off x="9118212" y="2350873"/>
                  <a:ext cx="30204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165">
              <p14:nvContentPartPr>
                <p14:cNvPr id="6176" name="Entrada de lápiz 6175">
                  <a:extLst>
                    <a:ext uri="{FF2B5EF4-FFF2-40B4-BE49-F238E27FC236}">
                      <a16:creationId xmlns:a16="http://schemas.microsoft.com/office/drawing/2014/main" id="{1335410F-9656-5B44-B4B3-00DCCF744057}"/>
                    </a:ext>
                  </a:extLst>
                </p14:cNvPr>
                <p14:cNvContentPartPr/>
                <p14:nvPr/>
              </p14:nvContentPartPr>
              <p14:xfrm>
                <a:off x="9642372" y="2187073"/>
                <a:ext cx="116280" cy="196920"/>
              </p14:xfrm>
            </p:contentPart>
          </mc:Choice>
          <mc:Fallback xmlns="">
            <p:pic>
              <p:nvPicPr>
                <p:cNvPr id="6176" name="Entrada de lápiz 6175">
                  <a:extLst>
                    <a:ext uri="{FF2B5EF4-FFF2-40B4-BE49-F238E27FC236}">
                      <a16:creationId xmlns:a16="http://schemas.microsoft.com/office/drawing/2014/main" id="{1335410F-9656-5B44-B4B3-00DCCF744057}"/>
                    </a:ext>
                  </a:extLst>
                </p:cNvPr>
                <p:cNvPicPr/>
                <p:nvPr/>
              </p:nvPicPr>
              <p:blipFill>
                <a:blip r:embed="rId166"/>
                <a:stretch>
                  <a:fillRect/>
                </a:stretch>
              </p:blipFill>
              <p:spPr>
                <a:xfrm>
                  <a:off x="9634812" y="2179873"/>
                  <a:ext cx="131400" cy="211680"/>
                </a:xfrm>
                <a:prstGeom prst="rect">
                  <a:avLst/>
                </a:prstGeom>
              </p:spPr>
            </p:pic>
          </mc:Fallback>
        </mc:AlternateContent>
        <mc:AlternateContent xmlns:mc="http://schemas.openxmlformats.org/markup-compatibility/2006" xmlns:p14="http://schemas.microsoft.com/office/powerpoint/2010/main">
          <mc:Choice Requires="p14">
            <p:contentPart p14:bwMode="auto" r:id="rId167">
              <p14:nvContentPartPr>
                <p14:cNvPr id="6177" name="Entrada de lápiz 6176">
                  <a:extLst>
                    <a:ext uri="{FF2B5EF4-FFF2-40B4-BE49-F238E27FC236}">
                      <a16:creationId xmlns:a16="http://schemas.microsoft.com/office/drawing/2014/main" id="{FFDB4796-7923-BB05-E2A7-5D292EAAA7A8}"/>
                    </a:ext>
                  </a:extLst>
                </p14:cNvPr>
                <p14:cNvContentPartPr/>
                <p14:nvPr/>
              </p14:nvContentPartPr>
              <p14:xfrm>
                <a:off x="9807612" y="2268793"/>
                <a:ext cx="155880" cy="107280"/>
              </p14:xfrm>
            </p:contentPart>
          </mc:Choice>
          <mc:Fallback xmlns="">
            <p:pic>
              <p:nvPicPr>
                <p:cNvPr id="6177" name="Entrada de lápiz 6176">
                  <a:extLst>
                    <a:ext uri="{FF2B5EF4-FFF2-40B4-BE49-F238E27FC236}">
                      <a16:creationId xmlns:a16="http://schemas.microsoft.com/office/drawing/2014/main" id="{FFDB4796-7923-BB05-E2A7-5D292EAAA7A8}"/>
                    </a:ext>
                  </a:extLst>
                </p:cNvPr>
                <p:cNvPicPr/>
                <p:nvPr/>
              </p:nvPicPr>
              <p:blipFill>
                <a:blip r:embed="rId168"/>
                <a:stretch>
                  <a:fillRect/>
                </a:stretch>
              </p:blipFill>
              <p:spPr>
                <a:xfrm>
                  <a:off x="9800052" y="2261593"/>
                  <a:ext cx="171000" cy="122400"/>
                </a:xfrm>
                <a:prstGeom prst="rect">
                  <a:avLst/>
                </a:prstGeom>
              </p:spPr>
            </p:pic>
          </mc:Fallback>
        </mc:AlternateContent>
        <mc:AlternateContent xmlns:mc="http://schemas.openxmlformats.org/markup-compatibility/2006" xmlns:p14="http://schemas.microsoft.com/office/powerpoint/2010/main">
          <mc:Choice Requires="p14">
            <p:contentPart p14:bwMode="auto" r:id="rId169">
              <p14:nvContentPartPr>
                <p14:cNvPr id="6178" name="Entrada de lápiz 6177">
                  <a:extLst>
                    <a:ext uri="{FF2B5EF4-FFF2-40B4-BE49-F238E27FC236}">
                      <a16:creationId xmlns:a16="http://schemas.microsoft.com/office/drawing/2014/main" id="{8C37DD3F-D7F8-E4EF-60CA-57AEB9A58166}"/>
                    </a:ext>
                  </a:extLst>
                </p14:cNvPr>
                <p14:cNvContentPartPr/>
                <p14:nvPr/>
              </p14:nvContentPartPr>
              <p14:xfrm>
                <a:off x="10000932" y="2256913"/>
                <a:ext cx="361440" cy="132480"/>
              </p14:xfrm>
            </p:contentPart>
          </mc:Choice>
          <mc:Fallback xmlns="">
            <p:pic>
              <p:nvPicPr>
                <p:cNvPr id="6178" name="Entrada de lápiz 6177">
                  <a:extLst>
                    <a:ext uri="{FF2B5EF4-FFF2-40B4-BE49-F238E27FC236}">
                      <a16:creationId xmlns:a16="http://schemas.microsoft.com/office/drawing/2014/main" id="{8C37DD3F-D7F8-E4EF-60CA-57AEB9A58166}"/>
                    </a:ext>
                  </a:extLst>
                </p:cNvPr>
                <p:cNvPicPr/>
                <p:nvPr/>
              </p:nvPicPr>
              <p:blipFill>
                <a:blip r:embed="rId170"/>
                <a:stretch>
                  <a:fillRect/>
                </a:stretch>
              </p:blipFill>
              <p:spPr>
                <a:xfrm>
                  <a:off x="9993372" y="2249353"/>
                  <a:ext cx="376200" cy="147600"/>
                </a:xfrm>
                <a:prstGeom prst="rect">
                  <a:avLst/>
                </a:prstGeom>
              </p:spPr>
            </p:pic>
          </mc:Fallback>
        </mc:AlternateContent>
        <mc:AlternateContent xmlns:mc="http://schemas.openxmlformats.org/markup-compatibility/2006" xmlns:p14="http://schemas.microsoft.com/office/powerpoint/2010/main">
          <mc:Choice Requires="p14">
            <p:contentPart p14:bwMode="auto" r:id="rId171">
              <p14:nvContentPartPr>
                <p14:cNvPr id="6179" name="Entrada de lápiz 6178">
                  <a:extLst>
                    <a:ext uri="{FF2B5EF4-FFF2-40B4-BE49-F238E27FC236}">
                      <a16:creationId xmlns:a16="http://schemas.microsoft.com/office/drawing/2014/main" id="{6CB59719-B34A-B806-BC8C-7A0F9F8DA45E}"/>
                    </a:ext>
                  </a:extLst>
                </p14:cNvPr>
                <p14:cNvContentPartPr/>
                <p14:nvPr/>
              </p14:nvContentPartPr>
              <p14:xfrm>
                <a:off x="10390092" y="2252593"/>
                <a:ext cx="141480" cy="100440"/>
              </p14:xfrm>
            </p:contentPart>
          </mc:Choice>
          <mc:Fallback xmlns="">
            <p:pic>
              <p:nvPicPr>
                <p:cNvPr id="6179" name="Entrada de lápiz 6178">
                  <a:extLst>
                    <a:ext uri="{FF2B5EF4-FFF2-40B4-BE49-F238E27FC236}">
                      <a16:creationId xmlns:a16="http://schemas.microsoft.com/office/drawing/2014/main" id="{6CB59719-B34A-B806-BC8C-7A0F9F8DA45E}"/>
                    </a:ext>
                  </a:extLst>
                </p:cNvPr>
                <p:cNvPicPr/>
                <p:nvPr/>
              </p:nvPicPr>
              <p:blipFill>
                <a:blip r:embed="rId172"/>
                <a:stretch>
                  <a:fillRect/>
                </a:stretch>
              </p:blipFill>
              <p:spPr>
                <a:xfrm>
                  <a:off x="10382532" y="2245033"/>
                  <a:ext cx="156600" cy="115560"/>
                </a:xfrm>
                <a:prstGeom prst="rect">
                  <a:avLst/>
                </a:prstGeom>
              </p:spPr>
            </p:pic>
          </mc:Fallback>
        </mc:AlternateContent>
        <mc:AlternateContent xmlns:mc="http://schemas.openxmlformats.org/markup-compatibility/2006" xmlns:p14="http://schemas.microsoft.com/office/powerpoint/2010/main">
          <mc:Choice Requires="p14">
            <p:contentPart p14:bwMode="auto" r:id="rId173">
              <p14:nvContentPartPr>
                <p14:cNvPr id="6181" name="Entrada de lápiz 6180">
                  <a:extLst>
                    <a:ext uri="{FF2B5EF4-FFF2-40B4-BE49-F238E27FC236}">
                      <a16:creationId xmlns:a16="http://schemas.microsoft.com/office/drawing/2014/main" id="{48941CD1-0EE4-C401-0CA4-3A66AAE916B4}"/>
                    </a:ext>
                  </a:extLst>
                </p14:cNvPr>
                <p14:cNvContentPartPr/>
                <p14:nvPr/>
              </p14:nvContentPartPr>
              <p14:xfrm>
                <a:off x="7928772" y="1941193"/>
                <a:ext cx="3166560" cy="108720"/>
              </p14:xfrm>
            </p:contentPart>
          </mc:Choice>
          <mc:Fallback xmlns="">
            <p:pic>
              <p:nvPicPr>
                <p:cNvPr id="6181" name="Entrada de lápiz 6180">
                  <a:extLst>
                    <a:ext uri="{FF2B5EF4-FFF2-40B4-BE49-F238E27FC236}">
                      <a16:creationId xmlns:a16="http://schemas.microsoft.com/office/drawing/2014/main" id="{48941CD1-0EE4-C401-0CA4-3A66AAE916B4}"/>
                    </a:ext>
                  </a:extLst>
                </p:cNvPr>
                <p:cNvPicPr/>
                <p:nvPr/>
              </p:nvPicPr>
              <p:blipFill>
                <a:blip r:embed="rId174"/>
                <a:stretch>
                  <a:fillRect/>
                </a:stretch>
              </p:blipFill>
              <p:spPr>
                <a:xfrm>
                  <a:off x="7921212" y="1933633"/>
                  <a:ext cx="3181680" cy="1238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5">
            <p14:nvContentPartPr>
              <p14:cNvPr id="6183" name="Entrada de lápiz 6182">
                <a:extLst>
                  <a:ext uri="{FF2B5EF4-FFF2-40B4-BE49-F238E27FC236}">
                    <a16:creationId xmlns:a16="http://schemas.microsoft.com/office/drawing/2014/main" id="{8A50E7EA-80EB-07A3-248B-3733B9158145}"/>
                  </a:ext>
                </a:extLst>
              </p14:cNvPr>
              <p14:cNvContentPartPr/>
              <p14:nvPr/>
            </p14:nvContentPartPr>
            <p14:xfrm>
              <a:off x="3354972" y="2792233"/>
              <a:ext cx="399240" cy="48600"/>
            </p14:xfrm>
          </p:contentPart>
        </mc:Choice>
        <mc:Fallback xmlns="">
          <p:pic>
            <p:nvPicPr>
              <p:cNvPr id="6183" name="Entrada de lápiz 6182">
                <a:extLst>
                  <a:ext uri="{FF2B5EF4-FFF2-40B4-BE49-F238E27FC236}">
                    <a16:creationId xmlns:a16="http://schemas.microsoft.com/office/drawing/2014/main" id="{8A50E7EA-80EB-07A3-248B-3733B9158145}"/>
                  </a:ext>
                </a:extLst>
              </p:cNvPr>
              <p:cNvPicPr/>
              <p:nvPr/>
            </p:nvPicPr>
            <p:blipFill>
              <a:blip r:embed="rId176"/>
              <a:stretch>
                <a:fillRect/>
              </a:stretch>
            </p:blipFill>
            <p:spPr>
              <a:xfrm>
                <a:off x="3347412" y="2784673"/>
                <a:ext cx="414360" cy="63720"/>
              </a:xfrm>
              <a:prstGeom prst="rect">
                <a:avLst/>
              </a:prstGeom>
            </p:spPr>
          </p:pic>
        </mc:Fallback>
      </mc:AlternateContent>
      <mc:AlternateContent xmlns:mc="http://schemas.openxmlformats.org/markup-compatibility/2006" xmlns:p14="http://schemas.microsoft.com/office/powerpoint/2010/main">
        <mc:Choice Requires="p14">
          <p:contentPart p14:bwMode="auto" r:id="rId177">
            <p14:nvContentPartPr>
              <p14:cNvPr id="6184" name="Entrada de lápiz 6183">
                <a:extLst>
                  <a:ext uri="{FF2B5EF4-FFF2-40B4-BE49-F238E27FC236}">
                    <a16:creationId xmlns:a16="http://schemas.microsoft.com/office/drawing/2014/main" id="{83E2409A-37DF-C8B2-84A0-2840C53CC993}"/>
                  </a:ext>
                </a:extLst>
              </p14:cNvPr>
              <p14:cNvContentPartPr/>
              <p14:nvPr/>
            </p14:nvContentPartPr>
            <p14:xfrm>
              <a:off x="483612" y="3253393"/>
              <a:ext cx="1457640" cy="91080"/>
            </p14:xfrm>
          </p:contentPart>
        </mc:Choice>
        <mc:Fallback xmlns="">
          <p:pic>
            <p:nvPicPr>
              <p:cNvPr id="6184" name="Entrada de lápiz 6183">
                <a:extLst>
                  <a:ext uri="{FF2B5EF4-FFF2-40B4-BE49-F238E27FC236}">
                    <a16:creationId xmlns:a16="http://schemas.microsoft.com/office/drawing/2014/main" id="{83E2409A-37DF-C8B2-84A0-2840C53CC993}"/>
                  </a:ext>
                </a:extLst>
              </p:cNvPr>
              <p:cNvPicPr/>
              <p:nvPr/>
            </p:nvPicPr>
            <p:blipFill>
              <a:blip r:embed="rId178"/>
              <a:stretch>
                <a:fillRect/>
              </a:stretch>
            </p:blipFill>
            <p:spPr>
              <a:xfrm>
                <a:off x="476052" y="3245833"/>
                <a:ext cx="1472760" cy="105840"/>
              </a:xfrm>
              <a:prstGeom prst="rect">
                <a:avLst/>
              </a:prstGeom>
            </p:spPr>
          </p:pic>
        </mc:Fallback>
      </mc:AlternateContent>
      <p:grpSp>
        <p:nvGrpSpPr>
          <p:cNvPr id="6241" name="Grupo 6240">
            <a:extLst>
              <a:ext uri="{FF2B5EF4-FFF2-40B4-BE49-F238E27FC236}">
                <a16:creationId xmlns:a16="http://schemas.microsoft.com/office/drawing/2014/main" id="{39B5CE73-C037-CBD8-4092-0140A6F01661}"/>
              </a:ext>
            </a:extLst>
          </p:cNvPr>
          <p:cNvGrpSpPr/>
          <p:nvPr/>
        </p:nvGrpSpPr>
        <p:grpSpPr>
          <a:xfrm>
            <a:off x="3272892" y="2254753"/>
            <a:ext cx="493920" cy="334440"/>
            <a:chOff x="3272892" y="2254753"/>
            <a:chExt cx="493920" cy="334440"/>
          </a:xfrm>
        </p:grpSpPr>
        <mc:AlternateContent xmlns:mc="http://schemas.openxmlformats.org/markup-compatibility/2006" xmlns:p14="http://schemas.microsoft.com/office/powerpoint/2010/main">
          <mc:Choice Requires="p14">
            <p:contentPart p14:bwMode="auto" r:id="rId179">
              <p14:nvContentPartPr>
                <p14:cNvPr id="6239" name="Entrada de lápiz 6238">
                  <a:extLst>
                    <a:ext uri="{FF2B5EF4-FFF2-40B4-BE49-F238E27FC236}">
                      <a16:creationId xmlns:a16="http://schemas.microsoft.com/office/drawing/2014/main" id="{D13D3A28-7CEE-FC4F-41FE-61F4789029DA}"/>
                    </a:ext>
                  </a:extLst>
                </p14:cNvPr>
                <p14:cNvContentPartPr/>
                <p14:nvPr/>
              </p14:nvContentPartPr>
              <p14:xfrm>
                <a:off x="3388812" y="2374273"/>
                <a:ext cx="223920" cy="161280"/>
              </p14:xfrm>
            </p:contentPart>
          </mc:Choice>
          <mc:Fallback xmlns="">
            <p:pic>
              <p:nvPicPr>
                <p:cNvPr id="6239" name="Entrada de lápiz 6238">
                  <a:extLst>
                    <a:ext uri="{FF2B5EF4-FFF2-40B4-BE49-F238E27FC236}">
                      <a16:creationId xmlns:a16="http://schemas.microsoft.com/office/drawing/2014/main" id="{D13D3A28-7CEE-FC4F-41FE-61F4789029DA}"/>
                    </a:ext>
                  </a:extLst>
                </p:cNvPr>
                <p:cNvPicPr/>
                <p:nvPr/>
              </p:nvPicPr>
              <p:blipFill>
                <a:blip r:embed="rId180"/>
                <a:stretch>
                  <a:fillRect/>
                </a:stretch>
              </p:blipFill>
              <p:spPr>
                <a:xfrm>
                  <a:off x="3381252" y="2366713"/>
                  <a:ext cx="23904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181">
              <p14:nvContentPartPr>
                <p14:cNvPr id="6240" name="Entrada de lápiz 6239">
                  <a:extLst>
                    <a:ext uri="{FF2B5EF4-FFF2-40B4-BE49-F238E27FC236}">
                      <a16:creationId xmlns:a16="http://schemas.microsoft.com/office/drawing/2014/main" id="{1A94AE4C-9BDF-7D55-590E-77D64989FF62}"/>
                    </a:ext>
                  </a:extLst>
                </p14:cNvPr>
                <p14:cNvContentPartPr/>
                <p14:nvPr/>
              </p14:nvContentPartPr>
              <p14:xfrm>
                <a:off x="3272892" y="2254753"/>
                <a:ext cx="493920" cy="334440"/>
              </p14:xfrm>
            </p:contentPart>
          </mc:Choice>
          <mc:Fallback xmlns="">
            <p:pic>
              <p:nvPicPr>
                <p:cNvPr id="6240" name="Entrada de lápiz 6239">
                  <a:extLst>
                    <a:ext uri="{FF2B5EF4-FFF2-40B4-BE49-F238E27FC236}">
                      <a16:creationId xmlns:a16="http://schemas.microsoft.com/office/drawing/2014/main" id="{1A94AE4C-9BDF-7D55-590E-77D64989FF62}"/>
                    </a:ext>
                  </a:extLst>
                </p:cNvPr>
                <p:cNvPicPr/>
                <p:nvPr/>
              </p:nvPicPr>
              <p:blipFill>
                <a:blip r:embed="rId182"/>
                <a:stretch>
                  <a:fillRect/>
                </a:stretch>
              </p:blipFill>
              <p:spPr>
                <a:xfrm>
                  <a:off x="3265332" y="2247193"/>
                  <a:ext cx="508680" cy="349200"/>
                </a:xfrm>
                <a:prstGeom prst="rect">
                  <a:avLst/>
                </a:prstGeom>
              </p:spPr>
            </p:pic>
          </mc:Fallback>
        </mc:AlternateContent>
      </p:grpSp>
      <p:grpSp>
        <p:nvGrpSpPr>
          <p:cNvPr id="6295" name="Grupo 6294">
            <a:extLst>
              <a:ext uri="{FF2B5EF4-FFF2-40B4-BE49-F238E27FC236}">
                <a16:creationId xmlns:a16="http://schemas.microsoft.com/office/drawing/2014/main" id="{C28E2AF7-4356-2EE9-F216-1997BDC650A8}"/>
              </a:ext>
            </a:extLst>
          </p:cNvPr>
          <p:cNvGrpSpPr/>
          <p:nvPr/>
        </p:nvGrpSpPr>
        <p:grpSpPr>
          <a:xfrm>
            <a:off x="7615932" y="178993"/>
            <a:ext cx="3807720" cy="726840"/>
            <a:chOff x="7615932" y="178993"/>
            <a:chExt cx="3807720" cy="726840"/>
          </a:xfrm>
        </p:grpSpPr>
        <mc:AlternateContent xmlns:mc="http://schemas.openxmlformats.org/markup-compatibility/2006" xmlns:p14="http://schemas.microsoft.com/office/powerpoint/2010/main">
          <mc:Choice Requires="p14">
            <p:contentPart p14:bwMode="auto" r:id="rId183">
              <p14:nvContentPartPr>
                <p14:cNvPr id="6266" name="Entrada de lápiz 6265">
                  <a:extLst>
                    <a:ext uri="{FF2B5EF4-FFF2-40B4-BE49-F238E27FC236}">
                      <a16:creationId xmlns:a16="http://schemas.microsoft.com/office/drawing/2014/main" id="{7652F794-6B1A-D443-D3B2-96C223FCDB6F}"/>
                    </a:ext>
                  </a:extLst>
                </p14:cNvPr>
                <p14:cNvContentPartPr/>
                <p14:nvPr/>
              </p14:nvContentPartPr>
              <p14:xfrm>
                <a:off x="7615932" y="478513"/>
                <a:ext cx="118800" cy="371160"/>
              </p14:xfrm>
            </p:contentPart>
          </mc:Choice>
          <mc:Fallback xmlns="">
            <p:pic>
              <p:nvPicPr>
                <p:cNvPr id="6266" name="Entrada de lápiz 6265">
                  <a:extLst>
                    <a:ext uri="{FF2B5EF4-FFF2-40B4-BE49-F238E27FC236}">
                      <a16:creationId xmlns:a16="http://schemas.microsoft.com/office/drawing/2014/main" id="{7652F794-6B1A-D443-D3B2-96C223FCDB6F}"/>
                    </a:ext>
                  </a:extLst>
                </p:cNvPr>
                <p:cNvPicPr/>
                <p:nvPr/>
              </p:nvPicPr>
              <p:blipFill>
                <a:blip r:embed="rId184"/>
                <a:stretch>
                  <a:fillRect/>
                </a:stretch>
              </p:blipFill>
              <p:spPr>
                <a:xfrm>
                  <a:off x="7608372" y="470953"/>
                  <a:ext cx="133920" cy="385920"/>
                </a:xfrm>
                <a:prstGeom prst="rect">
                  <a:avLst/>
                </a:prstGeom>
              </p:spPr>
            </p:pic>
          </mc:Fallback>
        </mc:AlternateContent>
        <mc:AlternateContent xmlns:mc="http://schemas.openxmlformats.org/markup-compatibility/2006" xmlns:p14="http://schemas.microsoft.com/office/powerpoint/2010/main">
          <mc:Choice Requires="p14">
            <p:contentPart p14:bwMode="auto" r:id="rId185">
              <p14:nvContentPartPr>
                <p14:cNvPr id="6267" name="Entrada de lápiz 6266">
                  <a:extLst>
                    <a:ext uri="{FF2B5EF4-FFF2-40B4-BE49-F238E27FC236}">
                      <a16:creationId xmlns:a16="http://schemas.microsoft.com/office/drawing/2014/main" id="{8F3A6B6D-817B-CE85-3762-6BF947D5917A}"/>
                    </a:ext>
                  </a:extLst>
                </p14:cNvPr>
                <p14:cNvContentPartPr/>
                <p14:nvPr/>
              </p14:nvContentPartPr>
              <p14:xfrm>
                <a:off x="7767132" y="468073"/>
                <a:ext cx="106560" cy="353880"/>
              </p14:xfrm>
            </p:contentPart>
          </mc:Choice>
          <mc:Fallback xmlns="">
            <p:pic>
              <p:nvPicPr>
                <p:cNvPr id="6267" name="Entrada de lápiz 6266">
                  <a:extLst>
                    <a:ext uri="{FF2B5EF4-FFF2-40B4-BE49-F238E27FC236}">
                      <a16:creationId xmlns:a16="http://schemas.microsoft.com/office/drawing/2014/main" id="{8F3A6B6D-817B-CE85-3762-6BF947D5917A}"/>
                    </a:ext>
                  </a:extLst>
                </p:cNvPr>
                <p:cNvPicPr/>
                <p:nvPr/>
              </p:nvPicPr>
              <p:blipFill>
                <a:blip r:embed="rId186"/>
                <a:stretch>
                  <a:fillRect/>
                </a:stretch>
              </p:blipFill>
              <p:spPr>
                <a:xfrm>
                  <a:off x="7759932" y="460513"/>
                  <a:ext cx="121680" cy="369000"/>
                </a:xfrm>
                <a:prstGeom prst="rect">
                  <a:avLst/>
                </a:prstGeom>
              </p:spPr>
            </p:pic>
          </mc:Fallback>
        </mc:AlternateContent>
        <mc:AlternateContent xmlns:mc="http://schemas.openxmlformats.org/markup-compatibility/2006" xmlns:p14="http://schemas.microsoft.com/office/powerpoint/2010/main">
          <mc:Choice Requires="p14">
            <p:contentPart p14:bwMode="auto" r:id="rId187">
              <p14:nvContentPartPr>
                <p14:cNvPr id="6268" name="Entrada de lápiz 6267">
                  <a:extLst>
                    <a:ext uri="{FF2B5EF4-FFF2-40B4-BE49-F238E27FC236}">
                      <a16:creationId xmlns:a16="http://schemas.microsoft.com/office/drawing/2014/main" id="{D4B80D6F-66E8-A9E1-54C8-2A5EFCC43C8C}"/>
                    </a:ext>
                  </a:extLst>
                </p14:cNvPr>
                <p14:cNvContentPartPr/>
                <p14:nvPr/>
              </p14:nvContentPartPr>
              <p14:xfrm>
                <a:off x="7879092" y="520633"/>
                <a:ext cx="193680" cy="308520"/>
              </p14:xfrm>
            </p:contentPart>
          </mc:Choice>
          <mc:Fallback xmlns="">
            <p:pic>
              <p:nvPicPr>
                <p:cNvPr id="6268" name="Entrada de lápiz 6267">
                  <a:extLst>
                    <a:ext uri="{FF2B5EF4-FFF2-40B4-BE49-F238E27FC236}">
                      <a16:creationId xmlns:a16="http://schemas.microsoft.com/office/drawing/2014/main" id="{D4B80D6F-66E8-A9E1-54C8-2A5EFCC43C8C}"/>
                    </a:ext>
                  </a:extLst>
                </p:cNvPr>
                <p:cNvPicPr/>
                <p:nvPr/>
              </p:nvPicPr>
              <p:blipFill>
                <a:blip r:embed="rId188"/>
                <a:stretch>
                  <a:fillRect/>
                </a:stretch>
              </p:blipFill>
              <p:spPr>
                <a:xfrm>
                  <a:off x="7871892" y="513073"/>
                  <a:ext cx="208440" cy="323640"/>
                </a:xfrm>
                <a:prstGeom prst="rect">
                  <a:avLst/>
                </a:prstGeom>
              </p:spPr>
            </p:pic>
          </mc:Fallback>
        </mc:AlternateContent>
        <mc:AlternateContent xmlns:mc="http://schemas.openxmlformats.org/markup-compatibility/2006" xmlns:p14="http://schemas.microsoft.com/office/powerpoint/2010/main">
          <mc:Choice Requires="p14">
            <p:contentPart p14:bwMode="auto" r:id="rId189">
              <p14:nvContentPartPr>
                <p14:cNvPr id="6269" name="Entrada de lápiz 6268">
                  <a:extLst>
                    <a:ext uri="{FF2B5EF4-FFF2-40B4-BE49-F238E27FC236}">
                      <a16:creationId xmlns:a16="http://schemas.microsoft.com/office/drawing/2014/main" id="{0FC0F2EC-B950-24E9-0F22-A536E5A1D32F}"/>
                    </a:ext>
                  </a:extLst>
                </p14:cNvPr>
                <p14:cNvContentPartPr/>
                <p14:nvPr/>
              </p14:nvContentPartPr>
              <p14:xfrm>
                <a:off x="7938852" y="520273"/>
                <a:ext cx="110520" cy="259920"/>
              </p14:xfrm>
            </p:contentPart>
          </mc:Choice>
          <mc:Fallback xmlns="">
            <p:pic>
              <p:nvPicPr>
                <p:cNvPr id="6269" name="Entrada de lápiz 6268">
                  <a:extLst>
                    <a:ext uri="{FF2B5EF4-FFF2-40B4-BE49-F238E27FC236}">
                      <a16:creationId xmlns:a16="http://schemas.microsoft.com/office/drawing/2014/main" id="{0FC0F2EC-B950-24E9-0F22-A536E5A1D32F}"/>
                    </a:ext>
                  </a:extLst>
                </p:cNvPr>
                <p:cNvPicPr/>
                <p:nvPr/>
              </p:nvPicPr>
              <p:blipFill>
                <a:blip r:embed="rId190"/>
                <a:stretch>
                  <a:fillRect/>
                </a:stretch>
              </p:blipFill>
              <p:spPr>
                <a:xfrm>
                  <a:off x="7931292" y="512713"/>
                  <a:ext cx="125640" cy="275040"/>
                </a:xfrm>
                <a:prstGeom prst="rect">
                  <a:avLst/>
                </a:prstGeom>
              </p:spPr>
            </p:pic>
          </mc:Fallback>
        </mc:AlternateContent>
        <mc:AlternateContent xmlns:mc="http://schemas.openxmlformats.org/markup-compatibility/2006" xmlns:p14="http://schemas.microsoft.com/office/powerpoint/2010/main">
          <mc:Choice Requires="p14">
            <p:contentPart p14:bwMode="auto" r:id="rId191">
              <p14:nvContentPartPr>
                <p14:cNvPr id="6272" name="Entrada de lápiz 6271">
                  <a:extLst>
                    <a:ext uri="{FF2B5EF4-FFF2-40B4-BE49-F238E27FC236}">
                      <a16:creationId xmlns:a16="http://schemas.microsoft.com/office/drawing/2014/main" id="{A2A300A4-C4A8-0B36-88B3-620EA0D68DC2}"/>
                    </a:ext>
                  </a:extLst>
                </p14:cNvPr>
                <p14:cNvContentPartPr/>
                <p14:nvPr/>
              </p14:nvContentPartPr>
              <p14:xfrm>
                <a:off x="8162412" y="615673"/>
                <a:ext cx="70200" cy="12960"/>
              </p14:xfrm>
            </p:contentPart>
          </mc:Choice>
          <mc:Fallback xmlns="">
            <p:pic>
              <p:nvPicPr>
                <p:cNvPr id="6272" name="Entrada de lápiz 6271">
                  <a:extLst>
                    <a:ext uri="{FF2B5EF4-FFF2-40B4-BE49-F238E27FC236}">
                      <a16:creationId xmlns:a16="http://schemas.microsoft.com/office/drawing/2014/main" id="{A2A300A4-C4A8-0B36-88B3-620EA0D68DC2}"/>
                    </a:ext>
                  </a:extLst>
                </p:cNvPr>
                <p:cNvPicPr/>
                <p:nvPr/>
              </p:nvPicPr>
              <p:blipFill>
                <a:blip r:embed="rId192"/>
                <a:stretch>
                  <a:fillRect/>
                </a:stretch>
              </p:blipFill>
              <p:spPr>
                <a:xfrm>
                  <a:off x="8154852" y="608113"/>
                  <a:ext cx="8532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193">
              <p14:nvContentPartPr>
                <p14:cNvPr id="6273" name="Entrada de lápiz 6272">
                  <a:extLst>
                    <a:ext uri="{FF2B5EF4-FFF2-40B4-BE49-F238E27FC236}">
                      <a16:creationId xmlns:a16="http://schemas.microsoft.com/office/drawing/2014/main" id="{66FB867F-968A-DAEE-0630-F24A8E771F69}"/>
                    </a:ext>
                  </a:extLst>
                </p14:cNvPr>
                <p14:cNvContentPartPr/>
                <p14:nvPr/>
              </p14:nvContentPartPr>
              <p14:xfrm>
                <a:off x="8139372" y="668593"/>
                <a:ext cx="106560" cy="15480"/>
              </p14:xfrm>
            </p:contentPart>
          </mc:Choice>
          <mc:Fallback xmlns="">
            <p:pic>
              <p:nvPicPr>
                <p:cNvPr id="6273" name="Entrada de lápiz 6272">
                  <a:extLst>
                    <a:ext uri="{FF2B5EF4-FFF2-40B4-BE49-F238E27FC236}">
                      <a16:creationId xmlns:a16="http://schemas.microsoft.com/office/drawing/2014/main" id="{66FB867F-968A-DAEE-0630-F24A8E771F69}"/>
                    </a:ext>
                  </a:extLst>
                </p:cNvPr>
                <p:cNvPicPr/>
                <p:nvPr/>
              </p:nvPicPr>
              <p:blipFill>
                <a:blip r:embed="rId194"/>
                <a:stretch>
                  <a:fillRect/>
                </a:stretch>
              </p:blipFill>
              <p:spPr>
                <a:xfrm>
                  <a:off x="8131812" y="661033"/>
                  <a:ext cx="121680"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195">
              <p14:nvContentPartPr>
                <p14:cNvPr id="6274" name="Entrada de lápiz 6273">
                  <a:extLst>
                    <a:ext uri="{FF2B5EF4-FFF2-40B4-BE49-F238E27FC236}">
                      <a16:creationId xmlns:a16="http://schemas.microsoft.com/office/drawing/2014/main" id="{2439C6E0-1EE4-F74E-9F5B-062CE7AC4875}"/>
                    </a:ext>
                  </a:extLst>
                </p14:cNvPr>
                <p14:cNvContentPartPr/>
                <p14:nvPr/>
              </p14:nvContentPartPr>
              <p14:xfrm>
                <a:off x="8293092" y="576793"/>
                <a:ext cx="137880" cy="153000"/>
              </p14:xfrm>
            </p:contentPart>
          </mc:Choice>
          <mc:Fallback xmlns="">
            <p:pic>
              <p:nvPicPr>
                <p:cNvPr id="6274" name="Entrada de lápiz 6273">
                  <a:extLst>
                    <a:ext uri="{FF2B5EF4-FFF2-40B4-BE49-F238E27FC236}">
                      <a16:creationId xmlns:a16="http://schemas.microsoft.com/office/drawing/2014/main" id="{2439C6E0-1EE4-F74E-9F5B-062CE7AC4875}"/>
                    </a:ext>
                  </a:extLst>
                </p:cNvPr>
                <p:cNvPicPr/>
                <p:nvPr/>
              </p:nvPicPr>
              <p:blipFill>
                <a:blip r:embed="rId196"/>
                <a:stretch>
                  <a:fillRect/>
                </a:stretch>
              </p:blipFill>
              <p:spPr>
                <a:xfrm>
                  <a:off x="8285532" y="569233"/>
                  <a:ext cx="153000" cy="168120"/>
                </a:xfrm>
                <a:prstGeom prst="rect">
                  <a:avLst/>
                </a:prstGeom>
              </p:spPr>
            </p:pic>
          </mc:Fallback>
        </mc:AlternateContent>
        <mc:AlternateContent xmlns:mc="http://schemas.openxmlformats.org/markup-compatibility/2006" xmlns:p14="http://schemas.microsoft.com/office/powerpoint/2010/main">
          <mc:Choice Requires="p14">
            <p:contentPart p14:bwMode="auto" r:id="rId197">
              <p14:nvContentPartPr>
                <p14:cNvPr id="6275" name="Entrada de lápiz 6274">
                  <a:extLst>
                    <a:ext uri="{FF2B5EF4-FFF2-40B4-BE49-F238E27FC236}">
                      <a16:creationId xmlns:a16="http://schemas.microsoft.com/office/drawing/2014/main" id="{8EDE39D5-B9F6-0CE4-144F-5F2713989A1F}"/>
                    </a:ext>
                  </a:extLst>
                </p14:cNvPr>
                <p14:cNvContentPartPr/>
                <p14:nvPr/>
              </p14:nvContentPartPr>
              <p14:xfrm>
                <a:off x="8345652" y="607033"/>
                <a:ext cx="102600" cy="132120"/>
              </p14:xfrm>
            </p:contentPart>
          </mc:Choice>
          <mc:Fallback xmlns="">
            <p:pic>
              <p:nvPicPr>
                <p:cNvPr id="6275" name="Entrada de lápiz 6274">
                  <a:extLst>
                    <a:ext uri="{FF2B5EF4-FFF2-40B4-BE49-F238E27FC236}">
                      <a16:creationId xmlns:a16="http://schemas.microsoft.com/office/drawing/2014/main" id="{8EDE39D5-B9F6-0CE4-144F-5F2713989A1F}"/>
                    </a:ext>
                  </a:extLst>
                </p:cNvPr>
                <p:cNvPicPr/>
                <p:nvPr/>
              </p:nvPicPr>
              <p:blipFill>
                <a:blip r:embed="rId198"/>
                <a:stretch>
                  <a:fillRect/>
                </a:stretch>
              </p:blipFill>
              <p:spPr>
                <a:xfrm>
                  <a:off x="8338092" y="599473"/>
                  <a:ext cx="117720" cy="147240"/>
                </a:xfrm>
                <a:prstGeom prst="rect">
                  <a:avLst/>
                </a:prstGeom>
              </p:spPr>
            </p:pic>
          </mc:Fallback>
        </mc:AlternateContent>
        <mc:AlternateContent xmlns:mc="http://schemas.openxmlformats.org/markup-compatibility/2006" xmlns:p14="http://schemas.microsoft.com/office/powerpoint/2010/main">
          <mc:Choice Requires="p14">
            <p:contentPart p14:bwMode="auto" r:id="rId199">
              <p14:nvContentPartPr>
                <p14:cNvPr id="6276" name="Entrada de lápiz 6275">
                  <a:extLst>
                    <a:ext uri="{FF2B5EF4-FFF2-40B4-BE49-F238E27FC236}">
                      <a16:creationId xmlns:a16="http://schemas.microsoft.com/office/drawing/2014/main" id="{C14A8CDE-4B3E-6E99-A568-EE7A410BC9CD}"/>
                    </a:ext>
                  </a:extLst>
                </p14:cNvPr>
                <p14:cNvContentPartPr/>
                <p14:nvPr/>
              </p14:nvContentPartPr>
              <p14:xfrm>
                <a:off x="8506932" y="403633"/>
                <a:ext cx="123120" cy="502200"/>
              </p14:xfrm>
            </p:contentPart>
          </mc:Choice>
          <mc:Fallback xmlns="">
            <p:pic>
              <p:nvPicPr>
                <p:cNvPr id="6276" name="Entrada de lápiz 6275">
                  <a:extLst>
                    <a:ext uri="{FF2B5EF4-FFF2-40B4-BE49-F238E27FC236}">
                      <a16:creationId xmlns:a16="http://schemas.microsoft.com/office/drawing/2014/main" id="{C14A8CDE-4B3E-6E99-A568-EE7A410BC9CD}"/>
                    </a:ext>
                  </a:extLst>
                </p:cNvPr>
                <p:cNvPicPr/>
                <p:nvPr/>
              </p:nvPicPr>
              <p:blipFill>
                <a:blip r:embed="rId200"/>
                <a:stretch>
                  <a:fillRect/>
                </a:stretch>
              </p:blipFill>
              <p:spPr>
                <a:xfrm>
                  <a:off x="8499372" y="396073"/>
                  <a:ext cx="137880" cy="517320"/>
                </a:xfrm>
                <a:prstGeom prst="rect">
                  <a:avLst/>
                </a:prstGeom>
              </p:spPr>
            </p:pic>
          </mc:Fallback>
        </mc:AlternateContent>
        <mc:AlternateContent xmlns:mc="http://schemas.openxmlformats.org/markup-compatibility/2006" xmlns:p14="http://schemas.microsoft.com/office/powerpoint/2010/main">
          <mc:Choice Requires="p14">
            <p:contentPart p14:bwMode="auto" r:id="rId201">
              <p14:nvContentPartPr>
                <p14:cNvPr id="6277" name="Entrada de lápiz 6276">
                  <a:extLst>
                    <a:ext uri="{FF2B5EF4-FFF2-40B4-BE49-F238E27FC236}">
                      <a16:creationId xmlns:a16="http://schemas.microsoft.com/office/drawing/2014/main" id="{E995B6AD-F2DE-8A10-B621-1F140F8DE8C9}"/>
                    </a:ext>
                  </a:extLst>
                </p14:cNvPr>
                <p14:cNvContentPartPr/>
                <p14:nvPr/>
              </p14:nvContentPartPr>
              <p14:xfrm>
                <a:off x="8666052" y="607753"/>
                <a:ext cx="133200" cy="38160"/>
              </p14:xfrm>
            </p:contentPart>
          </mc:Choice>
          <mc:Fallback xmlns="">
            <p:pic>
              <p:nvPicPr>
                <p:cNvPr id="6277" name="Entrada de lápiz 6276">
                  <a:extLst>
                    <a:ext uri="{FF2B5EF4-FFF2-40B4-BE49-F238E27FC236}">
                      <a16:creationId xmlns:a16="http://schemas.microsoft.com/office/drawing/2014/main" id="{E995B6AD-F2DE-8A10-B621-1F140F8DE8C9}"/>
                    </a:ext>
                  </a:extLst>
                </p:cNvPr>
                <p:cNvPicPr/>
                <p:nvPr/>
              </p:nvPicPr>
              <p:blipFill>
                <a:blip r:embed="rId202"/>
                <a:stretch>
                  <a:fillRect/>
                </a:stretch>
              </p:blipFill>
              <p:spPr>
                <a:xfrm>
                  <a:off x="8658492" y="600193"/>
                  <a:ext cx="148320" cy="53280"/>
                </a:xfrm>
                <a:prstGeom prst="rect">
                  <a:avLst/>
                </a:prstGeom>
              </p:spPr>
            </p:pic>
          </mc:Fallback>
        </mc:AlternateContent>
        <mc:AlternateContent xmlns:mc="http://schemas.openxmlformats.org/markup-compatibility/2006" xmlns:p14="http://schemas.microsoft.com/office/powerpoint/2010/main">
          <mc:Choice Requires="p14">
            <p:contentPart p14:bwMode="auto" r:id="rId203">
              <p14:nvContentPartPr>
                <p14:cNvPr id="6278" name="Entrada de lápiz 6277">
                  <a:extLst>
                    <a:ext uri="{FF2B5EF4-FFF2-40B4-BE49-F238E27FC236}">
                      <a16:creationId xmlns:a16="http://schemas.microsoft.com/office/drawing/2014/main" id="{EB988254-4A1D-5496-1EB2-5B64D7C577ED}"/>
                    </a:ext>
                  </a:extLst>
                </p14:cNvPr>
                <p14:cNvContentPartPr/>
                <p14:nvPr/>
              </p14:nvContentPartPr>
              <p14:xfrm>
                <a:off x="8693772" y="676153"/>
                <a:ext cx="107640" cy="44640"/>
              </p14:xfrm>
            </p:contentPart>
          </mc:Choice>
          <mc:Fallback xmlns="">
            <p:pic>
              <p:nvPicPr>
                <p:cNvPr id="6278" name="Entrada de lápiz 6277">
                  <a:extLst>
                    <a:ext uri="{FF2B5EF4-FFF2-40B4-BE49-F238E27FC236}">
                      <a16:creationId xmlns:a16="http://schemas.microsoft.com/office/drawing/2014/main" id="{EB988254-4A1D-5496-1EB2-5B64D7C577ED}"/>
                    </a:ext>
                  </a:extLst>
                </p:cNvPr>
                <p:cNvPicPr/>
                <p:nvPr/>
              </p:nvPicPr>
              <p:blipFill>
                <a:blip r:embed="rId204"/>
                <a:stretch>
                  <a:fillRect/>
                </a:stretch>
              </p:blipFill>
              <p:spPr>
                <a:xfrm>
                  <a:off x="8686212" y="668593"/>
                  <a:ext cx="122760" cy="59760"/>
                </a:xfrm>
                <a:prstGeom prst="rect">
                  <a:avLst/>
                </a:prstGeom>
              </p:spPr>
            </p:pic>
          </mc:Fallback>
        </mc:AlternateContent>
        <mc:AlternateContent xmlns:mc="http://schemas.openxmlformats.org/markup-compatibility/2006" xmlns:p14="http://schemas.microsoft.com/office/powerpoint/2010/main">
          <mc:Choice Requires="p14">
            <p:contentPart p14:bwMode="auto" r:id="rId205">
              <p14:nvContentPartPr>
                <p14:cNvPr id="6279" name="Entrada de lápiz 6278">
                  <a:extLst>
                    <a:ext uri="{FF2B5EF4-FFF2-40B4-BE49-F238E27FC236}">
                      <a16:creationId xmlns:a16="http://schemas.microsoft.com/office/drawing/2014/main" id="{08029BC3-E7F2-3EC0-99A5-A749C54A0BBC}"/>
                    </a:ext>
                  </a:extLst>
                </p14:cNvPr>
                <p14:cNvContentPartPr/>
                <p14:nvPr/>
              </p14:nvContentPartPr>
              <p14:xfrm>
                <a:off x="8915172" y="384553"/>
                <a:ext cx="273960" cy="387360"/>
              </p14:xfrm>
            </p:contentPart>
          </mc:Choice>
          <mc:Fallback xmlns="">
            <p:pic>
              <p:nvPicPr>
                <p:cNvPr id="6279" name="Entrada de lápiz 6278">
                  <a:extLst>
                    <a:ext uri="{FF2B5EF4-FFF2-40B4-BE49-F238E27FC236}">
                      <a16:creationId xmlns:a16="http://schemas.microsoft.com/office/drawing/2014/main" id="{08029BC3-E7F2-3EC0-99A5-A749C54A0BBC}"/>
                    </a:ext>
                  </a:extLst>
                </p:cNvPr>
                <p:cNvPicPr/>
                <p:nvPr/>
              </p:nvPicPr>
              <p:blipFill>
                <a:blip r:embed="rId206"/>
                <a:stretch>
                  <a:fillRect/>
                </a:stretch>
              </p:blipFill>
              <p:spPr>
                <a:xfrm>
                  <a:off x="8907612" y="376993"/>
                  <a:ext cx="289080" cy="402480"/>
                </a:xfrm>
                <a:prstGeom prst="rect">
                  <a:avLst/>
                </a:prstGeom>
              </p:spPr>
            </p:pic>
          </mc:Fallback>
        </mc:AlternateContent>
        <mc:AlternateContent xmlns:mc="http://schemas.openxmlformats.org/markup-compatibility/2006" xmlns:p14="http://schemas.microsoft.com/office/powerpoint/2010/main">
          <mc:Choice Requires="p14">
            <p:contentPart p14:bwMode="auto" r:id="rId207">
              <p14:nvContentPartPr>
                <p14:cNvPr id="6280" name="Entrada de lápiz 6279">
                  <a:extLst>
                    <a:ext uri="{FF2B5EF4-FFF2-40B4-BE49-F238E27FC236}">
                      <a16:creationId xmlns:a16="http://schemas.microsoft.com/office/drawing/2014/main" id="{C63EE73D-B6E1-16E3-09BD-1F0FE9B75771}"/>
                    </a:ext>
                  </a:extLst>
                </p14:cNvPr>
                <p14:cNvContentPartPr/>
                <p14:nvPr/>
              </p14:nvContentPartPr>
              <p14:xfrm>
                <a:off x="9262572" y="225793"/>
                <a:ext cx="88920" cy="150120"/>
              </p14:xfrm>
            </p:contentPart>
          </mc:Choice>
          <mc:Fallback xmlns="">
            <p:pic>
              <p:nvPicPr>
                <p:cNvPr id="6280" name="Entrada de lápiz 6279">
                  <a:extLst>
                    <a:ext uri="{FF2B5EF4-FFF2-40B4-BE49-F238E27FC236}">
                      <a16:creationId xmlns:a16="http://schemas.microsoft.com/office/drawing/2014/main" id="{C63EE73D-B6E1-16E3-09BD-1F0FE9B75771}"/>
                    </a:ext>
                  </a:extLst>
                </p:cNvPr>
                <p:cNvPicPr/>
                <p:nvPr/>
              </p:nvPicPr>
              <p:blipFill>
                <a:blip r:embed="rId208"/>
                <a:stretch>
                  <a:fillRect/>
                </a:stretch>
              </p:blipFill>
              <p:spPr>
                <a:xfrm>
                  <a:off x="9255012" y="218233"/>
                  <a:ext cx="104040" cy="165240"/>
                </a:xfrm>
                <a:prstGeom prst="rect">
                  <a:avLst/>
                </a:prstGeom>
              </p:spPr>
            </p:pic>
          </mc:Fallback>
        </mc:AlternateContent>
        <mc:AlternateContent xmlns:mc="http://schemas.openxmlformats.org/markup-compatibility/2006" xmlns:p14="http://schemas.microsoft.com/office/powerpoint/2010/main">
          <mc:Choice Requires="p14">
            <p:contentPart p14:bwMode="auto" r:id="rId209">
              <p14:nvContentPartPr>
                <p14:cNvPr id="6281" name="Entrada de lápiz 6280">
                  <a:extLst>
                    <a:ext uri="{FF2B5EF4-FFF2-40B4-BE49-F238E27FC236}">
                      <a16:creationId xmlns:a16="http://schemas.microsoft.com/office/drawing/2014/main" id="{A0254FC3-3DCD-4E3F-2FFE-5CF3964D728C}"/>
                    </a:ext>
                  </a:extLst>
                </p14:cNvPr>
                <p14:cNvContentPartPr/>
                <p14:nvPr/>
              </p14:nvContentPartPr>
              <p14:xfrm>
                <a:off x="9265812" y="640153"/>
                <a:ext cx="137880" cy="148680"/>
              </p14:xfrm>
            </p:contentPart>
          </mc:Choice>
          <mc:Fallback xmlns="">
            <p:pic>
              <p:nvPicPr>
                <p:cNvPr id="6281" name="Entrada de lápiz 6280">
                  <a:extLst>
                    <a:ext uri="{FF2B5EF4-FFF2-40B4-BE49-F238E27FC236}">
                      <a16:creationId xmlns:a16="http://schemas.microsoft.com/office/drawing/2014/main" id="{A0254FC3-3DCD-4E3F-2FFE-5CF3964D728C}"/>
                    </a:ext>
                  </a:extLst>
                </p:cNvPr>
                <p:cNvPicPr/>
                <p:nvPr/>
              </p:nvPicPr>
              <p:blipFill>
                <a:blip r:embed="rId210"/>
                <a:stretch>
                  <a:fillRect/>
                </a:stretch>
              </p:blipFill>
              <p:spPr>
                <a:xfrm>
                  <a:off x="9258252" y="632953"/>
                  <a:ext cx="153000" cy="163800"/>
                </a:xfrm>
                <a:prstGeom prst="rect">
                  <a:avLst/>
                </a:prstGeom>
              </p:spPr>
            </p:pic>
          </mc:Fallback>
        </mc:AlternateContent>
        <mc:AlternateContent xmlns:mc="http://schemas.openxmlformats.org/markup-compatibility/2006" xmlns:p14="http://schemas.microsoft.com/office/powerpoint/2010/main">
          <mc:Choice Requires="p14">
            <p:contentPart p14:bwMode="auto" r:id="rId211">
              <p14:nvContentPartPr>
                <p14:cNvPr id="6282" name="Entrada de lápiz 6281">
                  <a:extLst>
                    <a:ext uri="{FF2B5EF4-FFF2-40B4-BE49-F238E27FC236}">
                      <a16:creationId xmlns:a16="http://schemas.microsoft.com/office/drawing/2014/main" id="{BA49321B-3F7E-CCE6-3D92-C8F026E06A07}"/>
                    </a:ext>
                  </a:extLst>
                </p14:cNvPr>
                <p14:cNvContentPartPr/>
                <p14:nvPr/>
              </p14:nvContentPartPr>
              <p14:xfrm>
                <a:off x="9326652" y="559873"/>
                <a:ext cx="61200" cy="255240"/>
              </p14:xfrm>
            </p:contentPart>
          </mc:Choice>
          <mc:Fallback xmlns="">
            <p:pic>
              <p:nvPicPr>
                <p:cNvPr id="6282" name="Entrada de lápiz 6281">
                  <a:extLst>
                    <a:ext uri="{FF2B5EF4-FFF2-40B4-BE49-F238E27FC236}">
                      <a16:creationId xmlns:a16="http://schemas.microsoft.com/office/drawing/2014/main" id="{BA49321B-3F7E-CCE6-3D92-C8F026E06A07}"/>
                    </a:ext>
                  </a:extLst>
                </p:cNvPr>
                <p:cNvPicPr/>
                <p:nvPr/>
              </p:nvPicPr>
              <p:blipFill>
                <a:blip r:embed="rId212"/>
                <a:stretch>
                  <a:fillRect/>
                </a:stretch>
              </p:blipFill>
              <p:spPr>
                <a:xfrm>
                  <a:off x="9319092" y="552313"/>
                  <a:ext cx="75960" cy="270360"/>
                </a:xfrm>
                <a:prstGeom prst="rect">
                  <a:avLst/>
                </a:prstGeom>
              </p:spPr>
            </p:pic>
          </mc:Fallback>
        </mc:AlternateContent>
        <mc:AlternateContent xmlns:mc="http://schemas.openxmlformats.org/markup-compatibility/2006" xmlns:p14="http://schemas.microsoft.com/office/powerpoint/2010/main">
          <mc:Choice Requires="p14">
            <p:contentPart p14:bwMode="auto" r:id="rId213">
              <p14:nvContentPartPr>
                <p14:cNvPr id="6283" name="Entrada de lápiz 6282">
                  <a:extLst>
                    <a:ext uri="{FF2B5EF4-FFF2-40B4-BE49-F238E27FC236}">
                      <a16:creationId xmlns:a16="http://schemas.microsoft.com/office/drawing/2014/main" id="{0A85BCE8-7C95-486F-C1FB-DFB1D5E473C6}"/>
                    </a:ext>
                  </a:extLst>
                </p14:cNvPr>
                <p14:cNvContentPartPr/>
                <p14:nvPr/>
              </p14:nvContentPartPr>
              <p14:xfrm>
                <a:off x="9535092" y="411553"/>
                <a:ext cx="229680" cy="415080"/>
              </p14:xfrm>
            </p:contentPart>
          </mc:Choice>
          <mc:Fallback xmlns="">
            <p:pic>
              <p:nvPicPr>
                <p:cNvPr id="6283" name="Entrada de lápiz 6282">
                  <a:extLst>
                    <a:ext uri="{FF2B5EF4-FFF2-40B4-BE49-F238E27FC236}">
                      <a16:creationId xmlns:a16="http://schemas.microsoft.com/office/drawing/2014/main" id="{0A85BCE8-7C95-486F-C1FB-DFB1D5E473C6}"/>
                    </a:ext>
                  </a:extLst>
                </p:cNvPr>
                <p:cNvPicPr/>
                <p:nvPr/>
              </p:nvPicPr>
              <p:blipFill>
                <a:blip r:embed="rId214"/>
                <a:stretch>
                  <a:fillRect/>
                </a:stretch>
              </p:blipFill>
              <p:spPr>
                <a:xfrm>
                  <a:off x="9527532" y="403993"/>
                  <a:ext cx="244800" cy="430200"/>
                </a:xfrm>
                <a:prstGeom prst="rect">
                  <a:avLst/>
                </a:prstGeom>
              </p:spPr>
            </p:pic>
          </mc:Fallback>
        </mc:AlternateContent>
        <mc:AlternateContent xmlns:mc="http://schemas.openxmlformats.org/markup-compatibility/2006" xmlns:p14="http://schemas.microsoft.com/office/powerpoint/2010/main">
          <mc:Choice Requires="p14">
            <p:contentPart p14:bwMode="auto" r:id="rId215">
              <p14:nvContentPartPr>
                <p14:cNvPr id="6284" name="Entrada de lápiz 6283">
                  <a:extLst>
                    <a:ext uri="{FF2B5EF4-FFF2-40B4-BE49-F238E27FC236}">
                      <a16:creationId xmlns:a16="http://schemas.microsoft.com/office/drawing/2014/main" id="{0EC5C372-B747-6F7A-C3F7-E108D2C46C94}"/>
                    </a:ext>
                  </a:extLst>
                </p14:cNvPr>
                <p14:cNvContentPartPr/>
                <p14:nvPr/>
              </p14:nvContentPartPr>
              <p14:xfrm>
                <a:off x="9794652" y="262153"/>
                <a:ext cx="138960" cy="110880"/>
              </p14:xfrm>
            </p:contentPart>
          </mc:Choice>
          <mc:Fallback xmlns="">
            <p:pic>
              <p:nvPicPr>
                <p:cNvPr id="6284" name="Entrada de lápiz 6283">
                  <a:extLst>
                    <a:ext uri="{FF2B5EF4-FFF2-40B4-BE49-F238E27FC236}">
                      <a16:creationId xmlns:a16="http://schemas.microsoft.com/office/drawing/2014/main" id="{0EC5C372-B747-6F7A-C3F7-E108D2C46C94}"/>
                    </a:ext>
                  </a:extLst>
                </p:cNvPr>
                <p:cNvPicPr/>
                <p:nvPr/>
              </p:nvPicPr>
              <p:blipFill>
                <a:blip r:embed="rId216"/>
                <a:stretch>
                  <a:fillRect/>
                </a:stretch>
              </p:blipFill>
              <p:spPr>
                <a:xfrm>
                  <a:off x="9787092" y="254953"/>
                  <a:ext cx="15408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217">
              <p14:nvContentPartPr>
                <p14:cNvPr id="6285" name="Entrada de lápiz 6284">
                  <a:extLst>
                    <a:ext uri="{FF2B5EF4-FFF2-40B4-BE49-F238E27FC236}">
                      <a16:creationId xmlns:a16="http://schemas.microsoft.com/office/drawing/2014/main" id="{C8519736-03EE-1BC1-EEEE-3394D9226EC6}"/>
                    </a:ext>
                  </a:extLst>
                </p14:cNvPr>
                <p14:cNvContentPartPr/>
                <p14:nvPr/>
              </p14:nvContentPartPr>
              <p14:xfrm>
                <a:off x="9850812" y="208873"/>
                <a:ext cx="72000" cy="210600"/>
              </p14:xfrm>
            </p:contentPart>
          </mc:Choice>
          <mc:Fallback xmlns="">
            <p:pic>
              <p:nvPicPr>
                <p:cNvPr id="6285" name="Entrada de lápiz 6284">
                  <a:extLst>
                    <a:ext uri="{FF2B5EF4-FFF2-40B4-BE49-F238E27FC236}">
                      <a16:creationId xmlns:a16="http://schemas.microsoft.com/office/drawing/2014/main" id="{C8519736-03EE-1BC1-EEEE-3394D9226EC6}"/>
                    </a:ext>
                  </a:extLst>
                </p:cNvPr>
                <p:cNvPicPr/>
                <p:nvPr/>
              </p:nvPicPr>
              <p:blipFill>
                <a:blip r:embed="rId218"/>
                <a:stretch>
                  <a:fillRect/>
                </a:stretch>
              </p:blipFill>
              <p:spPr>
                <a:xfrm>
                  <a:off x="9843252" y="201313"/>
                  <a:ext cx="8712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219">
              <p14:nvContentPartPr>
                <p14:cNvPr id="6286" name="Entrada de lápiz 6285">
                  <a:extLst>
                    <a:ext uri="{FF2B5EF4-FFF2-40B4-BE49-F238E27FC236}">
                      <a16:creationId xmlns:a16="http://schemas.microsoft.com/office/drawing/2014/main" id="{974AAEC0-0B22-062C-9187-6C819261082F}"/>
                    </a:ext>
                  </a:extLst>
                </p14:cNvPr>
                <p14:cNvContentPartPr/>
                <p14:nvPr/>
              </p14:nvContentPartPr>
              <p14:xfrm>
                <a:off x="10045572" y="332353"/>
                <a:ext cx="79560" cy="300600"/>
              </p14:xfrm>
            </p:contentPart>
          </mc:Choice>
          <mc:Fallback xmlns="">
            <p:pic>
              <p:nvPicPr>
                <p:cNvPr id="6286" name="Entrada de lápiz 6285">
                  <a:extLst>
                    <a:ext uri="{FF2B5EF4-FFF2-40B4-BE49-F238E27FC236}">
                      <a16:creationId xmlns:a16="http://schemas.microsoft.com/office/drawing/2014/main" id="{974AAEC0-0B22-062C-9187-6C819261082F}"/>
                    </a:ext>
                  </a:extLst>
                </p:cNvPr>
                <p:cNvPicPr/>
                <p:nvPr/>
              </p:nvPicPr>
              <p:blipFill>
                <a:blip r:embed="rId220"/>
                <a:stretch>
                  <a:fillRect/>
                </a:stretch>
              </p:blipFill>
              <p:spPr>
                <a:xfrm>
                  <a:off x="10038012" y="324793"/>
                  <a:ext cx="94680" cy="315720"/>
                </a:xfrm>
                <a:prstGeom prst="rect">
                  <a:avLst/>
                </a:prstGeom>
              </p:spPr>
            </p:pic>
          </mc:Fallback>
        </mc:AlternateContent>
        <mc:AlternateContent xmlns:mc="http://schemas.openxmlformats.org/markup-compatibility/2006" xmlns:p14="http://schemas.microsoft.com/office/powerpoint/2010/main">
          <mc:Choice Requires="p14">
            <p:contentPart p14:bwMode="auto" r:id="rId221">
              <p14:nvContentPartPr>
                <p14:cNvPr id="6287" name="Entrada de lápiz 6286">
                  <a:extLst>
                    <a:ext uri="{FF2B5EF4-FFF2-40B4-BE49-F238E27FC236}">
                      <a16:creationId xmlns:a16="http://schemas.microsoft.com/office/drawing/2014/main" id="{B56005EA-FCF4-9176-078B-E6238940AF3A}"/>
                    </a:ext>
                  </a:extLst>
                </p14:cNvPr>
                <p14:cNvContentPartPr/>
                <p14:nvPr/>
              </p14:nvContentPartPr>
              <p14:xfrm>
                <a:off x="10288212" y="440353"/>
                <a:ext cx="56520" cy="198720"/>
              </p14:xfrm>
            </p:contentPart>
          </mc:Choice>
          <mc:Fallback xmlns="">
            <p:pic>
              <p:nvPicPr>
                <p:cNvPr id="6287" name="Entrada de lápiz 6286">
                  <a:extLst>
                    <a:ext uri="{FF2B5EF4-FFF2-40B4-BE49-F238E27FC236}">
                      <a16:creationId xmlns:a16="http://schemas.microsoft.com/office/drawing/2014/main" id="{B56005EA-FCF4-9176-078B-E6238940AF3A}"/>
                    </a:ext>
                  </a:extLst>
                </p:cNvPr>
                <p:cNvPicPr/>
                <p:nvPr/>
              </p:nvPicPr>
              <p:blipFill>
                <a:blip r:embed="rId222"/>
                <a:stretch>
                  <a:fillRect/>
                </a:stretch>
              </p:blipFill>
              <p:spPr>
                <a:xfrm>
                  <a:off x="10280652" y="432793"/>
                  <a:ext cx="71640" cy="213840"/>
                </a:xfrm>
                <a:prstGeom prst="rect">
                  <a:avLst/>
                </a:prstGeom>
              </p:spPr>
            </p:pic>
          </mc:Fallback>
        </mc:AlternateContent>
        <mc:AlternateContent xmlns:mc="http://schemas.openxmlformats.org/markup-compatibility/2006" xmlns:p14="http://schemas.microsoft.com/office/powerpoint/2010/main">
          <mc:Choice Requires="p14">
            <p:contentPart p14:bwMode="auto" r:id="rId223">
              <p14:nvContentPartPr>
                <p14:cNvPr id="6288" name="Entrada de lápiz 6287">
                  <a:extLst>
                    <a:ext uri="{FF2B5EF4-FFF2-40B4-BE49-F238E27FC236}">
                      <a16:creationId xmlns:a16="http://schemas.microsoft.com/office/drawing/2014/main" id="{96E7AE22-BA13-2D47-BDBE-35F66BFE32EA}"/>
                    </a:ext>
                  </a:extLst>
                </p14:cNvPr>
                <p14:cNvContentPartPr/>
                <p14:nvPr/>
              </p14:nvContentPartPr>
              <p14:xfrm>
                <a:off x="10444452" y="508393"/>
                <a:ext cx="144000" cy="25200"/>
              </p14:xfrm>
            </p:contentPart>
          </mc:Choice>
          <mc:Fallback xmlns="">
            <p:pic>
              <p:nvPicPr>
                <p:cNvPr id="6288" name="Entrada de lápiz 6287">
                  <a:extLst>
                    <a:ext uri="{FF2B5EF4-FFF2-40B4-BE49-F238E27FC236}">
                      <a16:creationId xmlns:a16="http://schemas.microsoft.com/office/drawing/2014/main" id="{96E7AE22-BA13-2D47-BDBE-35F66BFE32EA}"/>
                    </a:ext>
                  </a:extLst>
                </p:cNvPr>
                <p:cNvPicPr/>
                <p:nvPr/>
              </p:nvPicPr>
              <p:blipFill>
                <a:blip r:embed="rId224"/>
                <a:stretch>
                  <a:fillRect/>
                </a:stretch>
              </p:blipFill>
              <p:spPr>
                <a:xfrm>
                  <a:off x="10436892" y="501193"/>
                  <a:ext cx="159120" cy="39960"/>
                </a:xfrm>
                <a:prstGeom prst="rect">
                  <a:avLst/>
                </a:prstGeom>
              </p:spPr>
            </p:pic>
          </mc:Fallback>
        </mc:AlternateContent>
        <mc:AlternateContent xmlns:mc="http://schemas.openxmlformats.org/markup-compatibility/2006" xmlns:p14="http://schemas.microsoft.com/office/powerpoint/2010/main">
          <mc:Choice Requires="p14">
            <p:contentPart p14:bwMode="auto" r:id="rId225">
              <p14:nvContentPartPr>
                <p14:cNvPr id="6289" name="Entrada de lápiz 6288">
                  <a:extLst>
                    <a:ext uri="{FF2B5EF4-FFF2-40B4-BE49-F238E27FC236}">
                      <a16:creationId xmlns:a16="http://schemas.microsoft.com/office/drawing/2014/main" id="{7CEF5F6B-3F5D-48A7-87E0-E604D2C6B908}"/>
                    </a:ext>
                  </a:extLst>
                </p14:cNvPr>
                <p14:cNvContentPartPr/>
                <p14:nvPr/>
              </p14:nvContentPartPr>
              <p14:xfrm>
                <a:off x="10650732" y="458353"/>
                <a:ext cx="155520" cy="312480"/>
              </p14:xfrm>
            </p:contentPart>
          </mc:Choice>
          <mc:Fallback xmlns="">
            <p:pic>
              <p:nvPicPr>
                <p:cNvPr id="6289" name="Entrada de lápiz 6288">
                  <a:extLst>
                    <a:ext uri="{FF2B5EF4-FFF2-40B4-BE49-F238E27FC236}">
                      <a16:creationId xmlns:a16="http://schemas.microsoft.com/office/drawing/2014/main" id="{7CEF5F6B-3F5D-48A7-87E0-E604D2C6B908}"/>
                    </a:ext>
                  </a:extLst>
                </p:cNvPr>
                <p:cNvPicPr/>
                <p:nvPr/>
              </p:nvPicPr>
              <p:blipFill>
                <a:blip r:embed="rId226"/>
                <a:stretch>
                  <a:fillRect/>
                </a:stretch>
              </p:blipFill>
              <p:spPr>
                <a:xfrm>
                  <a:off x="10643532" y="450793"/>
                  <a:ext cx="170280" cy="327600"/>
                </a:xfrm>
                <a:prstGeom prst="rect">
                  <a:avLst/>
                </a:prstGeom>
              </p:spPr>
            </p:pic>
          </mc:Fallback>
        </mc:AlternateContent>
        <mc:AlternateContent xmlns:mc="http://schemas.openxmlformats.org/markup-compatibility/2006" xmlns:p14="http://schemas.microsoft.com/office/powerpoint/2010/main">
          <mc:Choice Requires="p14">
            <p:contentPart p14:bwMode="auto" r:id="rId227">
              <p14:nvContentPartPr>
                <p14:cNvPr id="6290" name="Entrada de lápiz 6289">
                  <a:extLst>
                    <a:ext uri="{FF2B5EF4-FFF2-40B4-BE49-F238E27FC236}">
                      <a16:creationId xmlns:a16="http://schemas.microsoft.com/office/drawing/2014/main" id="{1D69535D-6FEF-A8F4-AB3E-D8887EFF20FE}"/>
                    </a:ext>
                  </a:extLst>
                </p14:cNvPr>
                <p14:cNvContentPartPr/>
                <p14:nvPr/>
              </p14:nvContentPartPr>
              <p14:xfrm>
                <a:off x="10888692" y="328753"/>
                <a:ext cx="117360" cy="358920"/>
              </p14:xfrm>
            </p:contentPart>
          </mc:Choice>
          <mc:Fallback xmlns="">
            <p:pic>
              <p:nvPicPr>
                <p:cNvPr id="6290" name="Entrada de lápiz 6289">
                  <a:extLst>
                    <a:ext uri="{FF2B5EF4-FFF2-40B4-BE49-F238E27FC236}">
                      <a16:creationId xmlns:a16="http://schemas.microsoft.com/office/drawing/2014/main" id="{1D69535D-6FEF-A8F4-AB3E-D8887EFF20FE}"/>
                    </a:ext>
                  </a:extLst>
                </p:cNvPr>
                <p:cNvPicPr/>
                <p:nvPr/>
              </p:nvPicPr>
              <p:blipFill>
                <a:blip r:embed="rId228"/>
                <a:stretch>
                  <a:fillRect/>
                </a:stretch>
              </p:blipFill>
              <p:spPr>
                <a:xfrm>
                  <a:off x="10881132" y="321193"/>
                  <a:ext cx="132480" cy="374040"/>
                </a:xfrm>
                <a:prstGeom prst="rect">
                  <a:avLst/>
                </a:prstGeom>
              </p:spPr>
            </p:pic>
          </mc:Fallback>
        </mc:AlternateContent>
        <mc:AlternateContent xmlns:mc="http://schemas.openxmlformats.org/markup-compatibility/2006" xmlns:p14="http://schemas.microsoft.com/office/powerpoint/2010/main">
          <mc:Choice Requires="p14">
            <p:contentPart p14:bwMode="auto" r:id="rId229">
              <p14:nvContentPartPr>
                <p14:cNvPr id="6291" name="Entrada de lápiz 6290">
                  <a:extLst>
                    <a:ext uri="{FF2B5EF4-FFF2-40B4-BE49-F238E27FC236}">
                      <a16:creationId xmlns:a16="http://schemas.microsoft.com/office/drawing/2014/main" id="{ADBAA811-43E7-5BB9-EA11-A3BEBCA97EA2}"/>
                    </a:ext>
                  </a:extLst>
                </p14:cNvPr>
                <p14:cNvContentPartPr/>
                <p14:nvPr/>
              </p14:nvContentPartPr>
              <p14:xfrm>
                <a:off x="10967892" y="178993"/>
                <a:ext cx="101520" cy="130320"/>
              </p14:xfrm>
            </p:contentPart>
          </mc:Choice>
          <mc:Fallback xmlns="">
            <p:pic>
              <p:nvPicPr>
                <p:cNvPr id="6291" name="Entrada de lápiz 6290">
                  <a:extLst>
                    <a:ext uri="{FF2B5EF4-FFF2-40B4-BE49-F238E27FC236}">
                      <a16:creationId xmlns:a16="http://schemas.microsoft.com/office/drawing/2014/main" id="{ADBAA811-43E7-5BB9-EA11-A3BEBCA97EA2}"/>
                    </a:ext>
                  </a:extLst>
                </p:cNvPr>
                <p:cNvPicPr/>
                <p:nvPr/>
              </p:nvPicPr>
              <p:blipFill>
                <a:blip r:embed="rId230"/>
                <a:stretch>
                  <a:fillRect/>
                </a:stretch>
              </p:blipFill>
              <p:spPr>
                <a:xfrm>
                  <a:off x="10960332" y="171793"/>
                  <a:ext cx="116640" cy="145440"/>
                </a:xfrm>
                <a:prstGeom prst="rect">
                  <a:avLst/>
                </a:prstGeom>
              </p:spPr>
            </p:pic>
          </mc:Fallback>
        </mc:AlternateContent>
        <mc:AlternateContent xmlns:mc="http://schemas.openxmlformats.org/markup-compatibility/2006" xmlns:p14="http://schemas.microsoft.com/office/powerpoint/2010/main">
          <mc:Choice Requires="p14">
            <p:contentPart p14:bwMode="auto" r:id="rId231">
              <p14:nvContentPartPr>
                <p14:cNvPr id="6292" name="Entrada de lápiz 6291">
                  <a:extLst>
                    <a:ext uri="{FF2B5EF4-FFF2-40B4-BE49-F238E27FC236}">
                      <a16:creationId xmlns:a16="http://schemas.microsoft.com/office/drawing/2014/main" id="{B34319B6-D439-E9A9-DE38-A0D5817509A2}"/>
                    </a:ext>
                  </a:extLst>
                </p14:cNvPr>
                <p14:cNvContentPartPr/>
                <p14:nvPr/>
              </p14:nvContentPartPr>
              <p14:xfrm>
                <a:off x="11137812" y="256033"/>
                <a:ext cx="96480" cy="8640"/>
              </p14:xfrm>
            </p:contentPart>
          </mc:Choice>
          <mc:Fallback xmlns="">
            <p:pic>
              <p:nvPicPr>
                <p:cNvPr id="6292" name="Entrada de lápiz 6291">
                  <a:extLst>
                    <a:ext uri="{FF2B5EF4-FFF2-40B4-BE49-F238E27FC236}">
                      <a16:creationId xmlns:a16="http://schemas.microsoft.com/office/drawing/2014/main" id="{B34319B6-D439-E9A9-DE38-A0D5817509A2}"/>
                    </a:ext>
                  </a:extLst>
                </p:cNvPr>
                <p:cNvPicPr/>
                <p:nvPr/>
              </p:nvPicPr>
              <p:blipFill>
                <a:blip r:embed="rId232"/>
                <a:stretch>
                  <a:fillRect/>
                </a:stretch>
              </p:blipFill>
              <p:spPr>
                <a:xfrm>
                  <a:off x="11130252" y="248473"/>
                  <a:ext cx="111240" cy="23760"/>
                </a:xfrm>
                <a:prstGeom prst="rect">
                  <a:avLst/>
                </a:prstGeom>
              </p:spPr>
            </p:pic>
          </mc:Fallback>
        </mc:AlternateContent>
        <mc:AlternateContent xmlns:mc="http://schemas.openxmlformats.org/markup-compatibility/2006" xmlns:p14="http://schemas.microsoft.com/office/powerpoint/2010/main">
          <mc:Choice Requires="p14">
            <p:contentPart p14:bwMode="auto" r:id="rId233">
              <p14:nvContentPartPr>
                <p14:cNvPr id="6293" name="Entrada de lápiz 6292">
                  <a:extLst>
                    <a:ext uri="{FF2B5EF4-FFF2-40B4-BE49-F238E27FC236}">
                      <a16:creationId xmlns:a16="http://schemas.microsoft.com/office/drawing/2014/main" id="{76403215-508C-8F84-405C-ACBDF7B3E586}"/>
                    </a:ext>
                  </a:extLst>
                </p14:cNvPr>
                <p14:cNvContentPartPr/>
                <p14:nvPr/>
              </p14:nvContentPartPr>
              <p14:xfrm>
                <a:off x="11262372" y="211033"/>
                <a:ext cx="161280" cy="155880"/>
              </p14:xfrm>
            </p:contentPart>
          </mc:Choice>
          <mc:Fallback xmlns="">
            <p:pic>
              <p:nvPicPr>
                <p:cNvPr id="6293" name="Entrada de lápiz 6292">
                  <a:extLst>
                    <a:ext uri="{FF2B5EF4-FFF2-40B4-BE49-F238E27FC236}">
                      <a16:creationId xmlns:a16="http://schemas.microsoft.com/office/drawing/2014/main" id="{76403215-508C-8F84-405C-ACBDF7B3E586}"/>
                    </a:ext>
                  </a:extLst>
                </p:cNvPr>
                <p:cNvPicPr/>
                <p:nvPr/>
              </p:nvPicPr>
              <p:blipFill>
                <a:blip r:embed="rId234"/>
                <a:stretch>
                  <a:fillRect/>
                </a:stretch>
              </p:blipFill>
              <p:spPr>
                <a:xfrm>
                  <a:off x="11254812" y="203473"/>
                  <a:ext cx="17640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235">
              <p14:nvContentPartPr>
                <p14:cNvPr id="6294" name="Entrada de lápiz 6293">
                  <a:extLst>
                    <a:ext uri="{FF2B5EF4-FFF2-40B4-BE49-F238E27FC236}">
                      <a16:creationId xmlns:a16="http://schemas.microsoft.com/office/drawing/2014/main" id="{29388FFD-6E7E-F79D-EBF8-9661FC3062A3}"/>
                    </a:ext>
                  </a:extLst>
                </p14:cNvPr>
                <p14:cNvContentPartPr/>
                <p14:nvPr/>
              </p14:nvContentPartPr>
              <p14:xfrm>
                <a:off x="11342292" y="223993"/>
                <a:ext cx="68760" cy="155520"/>
              </p14:xfrm>
            </p:contentPart>
          </mc:Choice>
          <mc:Fallback xmlns="">
            <p:pic>
              <p:nvPicPr>
                <p:cNvPr id="6294" name="Entrada de lápiz 6293">
                  <a:extLst>
                    <a:ext uri="{FF2B5EF4-FFF2-40B4-BE49-F238E27FC236}">
                      <a16:creationId xmlns:a16="http://schemas.microsoft.com/office/drawing/2014/main" id="{29388FFD-6E7E-F79D-EBF8-9661FC3062A3}"/>
                    </a:ext>
                  </a:extLst>
                </p:cNvPr>
                <p:cNvPicPr/>
                <p:nvPr/>
              </p:nvPicPr>
              <p:blipFill>
                <a:blip r:embed="rId236"/>
                <a:stretch>
                  <a:fillRect/>
                </a:stretch>
              </p:blipFill>
              <p:spPr>
                <a:xfrm>
                  <a:off x="11334732" y="216433"/>
                  <a:ext cx="83880" cy="1706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37">
            <p14:nvContentPartPr>
              <p14:cNvPr id="6393" name="Entrada de lápiz 6392">
                <a:extLst>
                  <a:ext uri="{FF2B5EF4-FFF2-40B4-BE49-F238E27FC236}">
                    <a16:creationId xmlns:a16="http://schemas.microsoft.com/office/drawing/2014/main" id="{05C1E934-A145-D67D-97A1-41C6F541EE9B}"/>
                  </a:ext>
                </a:extLst>
              </p14:cNvPr>
              <p14:cNvContentPartPr/>
              <p14:nvPr/>
            </p14:nvContentPartPr>
            <p14:xfrm>
              <a:off x="7597212" y="4773673"/>
              <a:ext cx="23400" cy="17640"/>
            </p14:xfrm>
          </p:contentPart>
        </mc:Choice>
        <mc:Fallback xmlns="">
          <p:pic>
            <p:nvPicPr>
              <p:cNvPr id="6393" name="Entrada de lápiz 6392">
                <a:extLst>
                  <a:ext uri="{FF2B5EF4-FFF2-40B4-BE49-F238E27FC236}">
                    <a16:creationId xmlns:a16="http://schemas.microsoft.com/office/drawing/2014/main" id="{05C1E934-A145-D67D-97A1-41C6F541EE9B}"/>
                  </a:ext>
                </a:extLst>
              </p:cNvPr>
              <p:cNvPicPr/>
              <p:nvPr/>
            </p:nvPicPr>
            <p:blipFill>
              <a:blip r:embed="rId238"/>
              <a:stretch>
                <a:fillRect/>
              </a:stretch>
            </p:blipFill>
            <p:spPr>
              <a:xfrm>
                <a:off x="7589652" y="4766473"/>
                <a:ext cx="38520" cy="32760"/>
              </a:xfrm>
              <a:prstGeom prst="rect">
                <a:avLst/>
              </a:prstGeom>
            </p:spPr>
          </p:pic>
        </mc:Fallback>
      </mc:AlternateContent>
      <p:grpSp>
        <p:nvGrpSpPr>
          <p:cNvPr id="6422" name="Grupo 6421">
            <a:extLst>
              <a:ext uri="{FF2B5EF4-FFF2-40B4-BE49-F238E27FC236}">
                <a16:creationId xmlns:a16="http://schemas.microsoft.com/office/drawing/2014/main" id="{8A34C486-2F6A-8C8F-0168-FB6A263114B0}"/>
              </a:ext>
            </a:extLst>
          </p:cNvPr>
          <p:cNvGrpSpPr/>
          <p:nvPr/>
        </p:nvGrpSpPr>
        <p:grpSpPr>
          <a:xfrm>
            <a:off x="339972" y="158113"/>
            <a:ext cx="699120" cy="320040"/>
            <a:chOff x="339972" y="158113"/>
            <a:chExt cx="699120" cy="320040"/>
          </a:xfrm>
        </p:grpSpPr>
        <mc:AlternateContent xmlns:mc="http://schemas.openxmlformats.org/markup-compatibility/2006" xmlns:p14="http://schemas.microsoft.com/office/powerpoint/2010/main">
          <mc:Choice Requires="p14">
            <p:contentPart p14:bwMode="auto" r:id="rId239">
              <p14:nvContentPartPr>
                <p14:cNvPr id="6397" name="Entrada de lápiz 6396">
                  <a:extLst>
                    <a:ext uri="{FF2B5EF4-FFF2-40B4-BE49-F238E27FC236}">
                      <a16:creationId xmlns:a16="http://schemas.microsoft.com/office/drawing/2014/main" id="{46ABA60C-2E24-8599-E125-B343B537981B}"/>
                    </a:ext>
                  </a:extLst>
                </p14:cNvPr>
                <p14:cNvContentPartPr/>
                <p14:nvPr/>
              </p14:nvContentPartPr>
              <p14:xfrm>
                <a:off x="339972" y="237313"/>
                <a:ext cx="149400" cy="240840"/>
              </p14:xfrm>
            </p:contentPart>
          </mc:Choice>
          <mc:Fallback xmlns="">
            <p:pic>
              <p:nvPicPr>
                <p:cNvPr id="6397" name="Entrada de lápiz 6396">
                  <a:extLst>
                    <a:ext uri="{FF2B5EF4-FFF2-40B4-BE49-F238E27FC236}">
                      <a16:creationId xmlns:a16="http://schemas.microsoft.com/office/drawing/2014/main" id="{46ABA60C-2E24-8599-E125-B343B537981B}"/>
                    </a:ext>
                  </a:extLst>
                </p:cNvPr>
                <p:cNvPicPr/>
                <p:nvPr/>
              </p:nvPicPr>
              <p:blipFill>
                <a:blip r:embed="rId240"/>
                <a:stretch>
                  <a:fillRect/>
                </a:stretch>
              </p:blipFill>
              <p:spPr>
                <a:xfrm>
                  <a:off x="332412" y="229753"/>
                  <a:ext cx="164160" cy="255960"/>
                </a:xfrm>
                <a:prstGeom prst="rect">
                  <a:avLst/>
                </a:prstGeom>
              </p:spPr>
            </p:pic>
          </mc:Fallback>
        </mc:AlternateContent>
        <mc:AlternateContent xmlns:mc="http://schemas.openxmlformats.org/markup-compatibility/2006" xmlns:p14="http://schemas.microsoft.com/office/powerpoint/2010/main">
          <mc:Choice Requires="p14">
            <p:contentPart p14:bwMode="auto" r:id="rId241">
              <p14:nvContentPartPr>
                <p14:cNvPr id="6398" name="Entrada de lápiz 6397">
                  <a:extLst>
                    <a:ext uri="{FF2B5EF4-FFF2-40B4-BE49-F238E27FC236}">
                      <a16:creationId xmlns:a16="http://schemas.microsoft.com/office/drawing/2014/main" id="{71118191-F203-BB1F-8984-B2802FFE1740}"/>
                    </a:ext>
                  </a:extLst>
                </p14:cNvPr>
                <p14:cNvContentPartPr/>
                <p14:nvPr/>
              </p14:nvContentPartPr>
              <p14:xfrm>
                <a:off x="532572" y="158113"/>
                <a:ext cx="93600" cy="113760"/>
              </p14:xfrm>
            </p:contentPart>
          </mc:Choice>
          <mc:Fallback xmlns="">
            <p:pic>
              <p:nvPicPr>
                <p:cNvPr id="6398" name="Entrada de lápiz 6397">
                  <a:extLst>
                    <a:ext uri="{FF2B5EF4-FFF2-40B4-BE49-F238E27FC236}">
                      <a16:creationId xmlns:a16="http://schemas.microsoft.com/office/drawing/2014/main" id="{71118191-F203-BB1F-8984-B2802FFE1740}"/>
                    </a:ext>
                  </a:extLst>
                </p:cNvPr>
                <p:cNvPicPr/>
                <p:nvPr/>
              </p:nvPicPr>
              <p:blipFill>
                <a:blip r:embed="rId242"/>
                <a:stretch>
                  <a:fillRect/>
                </a:stretch>
              </p:blipFill>
              <p:spPr>
                <a:xfrm>
                  <a:off x="525012" y="150553"/>
                  <a:ext cx="108360" cy="128880"/>
                </a:xfrm>
                <a:prstGeom prst="rect">
                  <a:avLst/>
                </a:prstGeom>
              </p:spPr>
            </p:pic>
          </mc:Fallback>
        </mc:AlternateContent>
        <mc:AlternateContent xmlns:mc="http://schemas.openxmlformats.org/markup-compatibility/2006" xmlns:p14="http://schemas.microsoft.com/office/powerpoint/2010/main">
          <mc:Choice Requires="p14">
            <p:contentPart p14:bwMode="auto" r:id="rId243">
              <p14:nvContentPartPr>
                <p14:cNvPr id="6399" name="Entrada de lápiz 6398">
                  <a:extLst>
                    <a:ext uri="{FF2B5EF4-FFF2-40B4-BE49-F238E27FC236}">
                      <a16:creationId xmlns:a16="http://schemas.microsoft.com/office/drawing/2014/main" id="{3499DE94-3C61-4501-613B-E7CDF064832F}"/>
                    </a:ext>
                  </a:extLst>
                </p14:cNvPr>
                <p14:cNvContentPartPr/>
                <p14:nvPr/>
              </p14:nvContentPartPr>
              <p14:xfrm>
                <a:off x="638772" y="347113"/>
                <a:ext cx="165960" cy="68400"/>
              </p14:xfrm>
            </p:contentPart>
          </mc:Choice>
          <mc:Fallback xmlns="">
            <p:pic>
              <p:nvPicPr>
                <p:cNvPr id="6399" name="Entrada de lápiz 6398">
                  <a:extLst>
                    <a:ext uri="{FF2B5EF4-FFF2-40B4-BE49-F238E27FC236}">
                      <a16:creationId xmlns:a16="http://schemas.microsoft.com/office/drawing/2014/main" id="{3499DE94-3C61-4501-613B-E7CDF064832F}"/>
                    </a:ext>
                  </a:extLst>
                </p:cNvPr>
                <p:cNvPicPr/>
                <p:nvPr/>
              </p:nvPicPr>
              <p:blipFill>
                <a:blip r:embed="rId244"/>
                <a:stretch>
                  <a:fillRect/>
                </a:stretch>
              </p:blipFill>
              <p:spPr>
                <a:xfrm>
                  <a:off x="631212" y="339553"/>
                  <a:ext cx="181080" cy="83520"/>
                </a:xfrm>
                <a:prstGeom prst="rect">
                  <a:avLst/>
                </a:prstGeom>
              </p:spPr>
            </p:pic>
          </mc:Fallback>
        </mc:AlternateContent>
        <mc:AlternateContent xmlns:mc="http://schemas.openxmlformats.org/markup-compatibility/2006" xmlns:p14="http://schemas.microsoft.com/office/powerpoint/2010/main">
          <mc:Choice Requires="p14">
            <p:contentPart p14:bwMode="auto" r:id="rId245">
              <p14:nvContentPartPr>
                <p14:cNvPr id="6400" name="Entrada de lápiz 6399">
                  <a:extLst>
                    <a:ext uri="{FF2B5EF4-FFF2-40B4-BE49-F238E27FC236}">
                      <a16:creationId xmlns:a16="http://schemas.microsoft.com/office/drawing/2014/main" id="{A59FFE05-BDDA-CDE5-F654-8CD6696D2B54}"/>
                    </a:ext>
                  </a:extLst>
                </p14:cNvPr>
                <p14:cNvContentPartPr/>
                <p14:nvPr/>
              </p14:nvContentPartPr>
              <p14:xfrm>
                <a:off x="716532" y="314713"/>
                <a:ext cx="45000" cy="160560"/>
              </p14:xfrm>
            </p:contentPart>
          </mc:Choice>
          <mc:Fallback xmlns="">
            <p:pic>
              <p:nvPicPr>
                <p:cNvPr id="6400" name="Entrada de lápiz 6399">
                  <a:extLst>
                    <a:ext uri="{FF2B5EF4-FFF2-40B4-BE49-F238E27FC236}">
                      <a16:creationId xmlns:a16="http://schemas.microsoft.com/office/drawing/2014/main" id="{A59FFE05-BDDA-CDE5-F654-8CD6696D2B54}"/>
                    </a:ext>
                  </a:extLst>
                </p:cNvPr>
                <p:cNvPicPr/>
                <p:nvPr/>
              </p:nvPicPr>
              <p:blipFill>
                <a:blip r:embed="rId246"/>
                <a:stretch>
                  <a:fillRect/>
                </a:stretch>
              </p:blipFill>
              <p:spPr>
                <a:xfrm>
                  <a:off x="708972" y="307153"/>
                  <a:ext cx="60120"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247">
              <p14:nvContentPartPr>
                <p14:cNvPr id="6401" name="Entrada de lápiz 6400">
                  <a:extLst>
                    <a:ext uri="{FF2B5EF4-FFF2-40B4-BE49-F238E27FC236}">
                      <a16:creationId xmlns:a16="http://schemas.microsoft.com/office/drawing/2014/main" id="{B0297EAA-F8B1-EC41-6F37-7F8B10A7704E}"/>
                    </a:ext>
                  </a:extLst>
                </p14:cNvPr>
                <p14:cNvContentPartPr/>
                <p14:nvPr/>
              </p14:nvContentPartPr>
              <p14:xfrm>
                <a:off x="931812" y="254953"/>
                <a:ext cx="64800" cy="11520"/>
              </p14:xfrm>
            </p:contentPart>
          </mc:Choice>
          <mc:Fallback xmlns="">
            <p:pic>
              <p:nvPicPr>
                <p:cNvPr id="6401" name="Entrada de lápiz 6400">
                  <a:extLst>
                    <a:ext uri="{FF2B5EF4-FFF2-40B4-BE49-F238E27FC236}">
                      <a16:creationId xmlns:a16="http://schemas.microsoft.com/office/drawing/2014/main" id="{B0297EAA-F8B1-EC41-6F37-7F8B10A7704E}"/>
                    </a:ext>
                  </a:extLst>
                </p:cNvPr>
                <p:cNvPicPr/>
                <p:nvPr/>
              </p:nvPicPr>
              <p:blipFill>
                <a:blip r:embed="rId248"/>
                <a:stretch>
                  <a:fillRect/>
                </a:stretch>
              </p:blipFill>
              <p:spPr>
                <a:xfrm>
                  <a:off x="924252" y="247393"/>
                  <a:ext cx="79920" cy="26640"/>
                </a:xfrm>
                <a:prstGeom prst="rect">
                  <a:avLst/>
                </a:prstGeom>
              </p:spPr>
            </p:pic>
          </mc:Fallback>
        </mc:AlternateContent>
        <mc:AlternateContent xmlns:mc="http://schemas.openxmlformats.org/markup-compatibility/2006" xmlns:p14="http://schemas.microsoft.com/office/powerpoint/2010/main">
          <mc:Choice Requires="p14">
            <p:contentPart p14:bwMode="auto" r:id="rId249">
              <p14:nvContentPartPr>
                <p14:cNvPr id="6402" name="Entrada de lápiz 6401">
                  <a:extLst>
                    <a:ext uri="{FF2B5EF4-FFF2-40B4-BE49-F238E27FC236}">
                      <a16:creationId xmlns:a16="http://schemas.microsoft.com/office/drawing/2014/main" id="{F1EC1397-F3A7-6BB0-3A94-DC34CEB14178}"/>
                    </a:ext>
                  </a:extLst>
                </p14:cNvPr>
                <p14:cNvContentPartPr/>
                <p14:nvPr/>
              </p14:nvContentPartPr>
              <p14:xfrm>
                <a:off x="958092" y="291313"/>
                <a:ext cx="81000" cy="32400"/>
              </p14:xfrm>
            </p:contentPart>
          </mc:Choice>
          <mc:Fallback xmlns="">
            <p:pic>
              <p:nvPicPr>
                <p:cNvPr id="6402" name="Entrada de lápiz 6401">
                  <a:extLst>
                    <a:ext uri="{FF2B5EF4-FFF2-40B4-BE49-F238E27FC236}">
                      <a16:creationId xmlns:a16="http://schemas.microsoft.com/office/drawing/2014/main" id="{F1EC1397-F3A7-6BB0-3A94-DC34CEB14178}"/>
                    </a:ext>
                  </a:extLst>
                </p:cNvPr>
                <p:cNvPicPr/>
                <p:nvPr/>
              </p:nvPicPr>
              <p:blipFill>
                <a:blip r:embed="rId250"/>
                <a:stretch>
                  <a:fillRect/>
                </a:stretch>
              </p:blipFill>
              <p:spPr>
                <a:xfrm>
                  <a:off x="950532" y="283753"/>
                  <a:ext cx="96120" cy="475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51">
            <p14:nvContentPartPr>
              <p14:cNvPr id="6367" name="Entrada de lápiz 6366">
                <a:extLst>
                  <a:ext uri="{FF2B5EF4-FFF2-40B4-BE49-F238E27FC236}">
                    <a16:creationId xmlns:a16="http://schemas.microsoft.com/office/drawing/2014/main" id="{F6B8FF35-4DDA-CB23-4A78-9C8E0E07410C}"/>
                  </a:ext>
                </a:extLst>
              </p14:cNvPr>
              <p14:cNvContentPartPr/>
              <p14:nvPr/>
            </p14:nvContentPartPr>
            <p14:xfrm>
              <a:off x="7532412" y="4866553"/>
              <a:ext cx="65160" cy="138960"/>
            </p14:xfrm>
          </p:contentPart>
        </mc:Choice>
        <mc:Fallback xmlns="">
          <p:pic>
            <p:nvPicPr>
              <p:cNvPr id="6367" name="Entrada de lápiz 6366">
                <a:extLst>
                  <a:ext uri="{FF2B5EF4-FFF2-40B4-BE49-F238E27FC236}">
                    <a16:creationId xmlns:a16="http://schemas.microsoft.com/office/drawing/2014/main" id="{F6B8FF35-4DDA-CB23-4A78-9C8E0E07410C}"/>
                  </a:ext>
                </a:extLst>
              </p:cNvPr>
              <p:cNvPicPr/>
              <p:nvPr/>
            </p:nvPicPr>
            <p:blipFill>
              <a:blip r:embed="rId252"/>
              <a:stretch>
                <a:fillRect/>
              </a:stretch>
            </p:blipFill>
            <p:spPr>
              <a:xfrm>
                <a:off x="7524852" y="4858993"/>
                <a:ext cx="80280" cy="154080"/>
              </a:xfrm>
              <a:prstGeom prst="rect">
                <a:avLst/>
              </a:prstGeom>
            </p:spPr>
          </p:pic>
        </mc:Fallback>
      </mc:AlternateContent>
      <mc:AlternateContent xmlns:mc="http://schemas.openxmlformats.org/markup-compatibility/2006" xmlns:p14="http://schemas.microsoft.com/office/powerpoint/2010/main">
        <mc:Choice Requires="p14">
          <p:contentPart p14:bwMode="auto" r:id="rId253">
            <p14:nvContentPartPr>
              <p14:cNvPr id="6368" name="Entrada de lápiz 6367">
                <a:extLst>
                  <a:ext uri="{FF2B5EF4-FFF2-40B4-BE49-F238E27FC236}">
                    <a16:creationId xmlns:a16="http://schemas.microsoft.com/office/drawing/2014/main" id="{FB5FA56D-45FF-97EF-6B76-07D9D1FFEB15}"/>
                  </a:ext>
                </a:extLst>
              </p14:cNvPr>
              <p14:cNvContentPartPr/>
              <p14:nvPr/>
            </p14:nvContentPartPr>
            <p14:xfrm>
              <a:off x="7633572" y="5046553"/>
              <a:ext cx="29520" cy="42480"/>
            </p14:xfrm>
          </p:contentPart>
        </mc:Choice>
        <mc:Fallback xmlns="">
          <p:pic>
            <p:nvPicPr>
              <p:cNvPr id="6368" name="Entrada de lápiz 6367">
                <a:extLst>
                  <a:ext uri="{FF2B5EF4-FFF2-40B4-BE49-F238E27FC236}">
                    <a16:creationId xmlns:a16="http://schemas.microsoft.com/office/drawing/2014/main" id="{FB5FA56D-45FF-97EF-6B76-07D9D1FFEB15}"/>
                  </a:ext>
                </a:extLst>
              </p:cNvPr>
              <p:cNvPicPr/>
              <p:nvPr/>
            </p:nvPicPr>
            <p:blipFill>
              <a:blip r:embed="rId254"/>
              <a:stretch>
                <a:fillRect/>
              </a:stretch>
            </p:blipFill>
            <p:spPr>
              <a:xfrm>
                <a:off x="7626012" y="5038993"/>
                <a:ext cx="44640" cy="57600"/>
              </a:xfrm>
              <a:prstGeom prst="rect">
                <a:avLst/>
              </a:prstGeom>
            </p:spPr>
          </p:pic>
        </mc:Fallback>
      </mc:AlternateContent>
      <mc:AlternateContent xmlns:mc="http://schemas.openxmlformats.org/markup-compatibility/2006" xmlns:p14="http://schemas.microsoft.com/office/powerpoint/2010/main">
        <mc:Choice Requires="p14">
          <p:contentPart p14:bwMode="auto" r:id="rId255">
            <p14:nvContentPartPr>
              <p14:cNvPr id="6423" name="Entrada de lápiz 6422">
                <a:extLst>
                  <a:ext uri="{FF2B5EF4-FFF2-40B4-BE49-F238E27FC236}">
                    <a16:creationId xmlns:a16="http://schemas.microsoft.com/office/drawing/2014/main" id="{E49ACD88-B9DE-EA40-7538-CB40CC8748B7}"/>
                  </a:ext>
                </a:extLst>
              </p14:cNvPr>
              <p14:cNvContentPartPr/>
              <p14:nvPr/>
            </p14:nvContentPartPr>
            <p14:xfrm>
              <a:off x="7267092" y="4868713"/>
              <a:ext cx="165240" cy="214200"/>
            </p14:xfrm>
          </p:contentPart>
        </mc:Choice>
        <mc:Fallback xmlns="">
          <p:pic>
            <p:nvPicPr>
              <p:cNvPr id="6423" name="Entrada de lápiz 6422">
                <a:extLst>
                  <a:ext uri="{FF2B5EF4-FFF2-40B4-BE49-F238E27FC236}">
                    <a16:creationId xmlns:a16="http://schemas.microsoft.com/office/drawing/2014/main" id="{E49ACD88-B9DE-EA40-7538-CB40CC8748B7}"/>
                  </a:ext>
                </a:extLst>
              </p:cNvPr>
              <p:cNvPicPr/>
              <p:nvPr/>
            </p:nvPicPr>
            <p:blipFill>
              <a:blip r:embed="rId256"/>
              <a:stretch>
                <a:fillRect/>
              </a:stretch>
            </p:blipFill>
            <p:spPr>
              <a:xfrm>
                <a:off x="7259532" y="4861153"/>
                <a:ext cx="180360" cy="228960"/>
              </a:xfrm>
              <a:prstGeom prst="rect">
                <a:avLst/>
              </a:prstGeom>
            </p:spPr>
          </p:pic>
        </mc:Fallback>
      </mc:AlternateContent>
      <mc:AlternateContent xmlns:mc="http://schemas.openxmlformats.org/markup-compatibility/2006" xmlns:p14="http://schemas.microsoft.com/office/powerpoint/2010/main">
        <mc:Choice Requires="p14">
          <p:contentPart p14:bwMode="auto" r:id="rId257">
            <p14:nvContentPartPr>
              <p14:cNvPr id="6425" name="Entrada de lápiz 6424">
                <a:extLst>
                  <a:ext uri="{FF2B5EF4-FFF2-40B4-BE49-F238E27FC236}">
                    <a16:creationId xmlns:a16="http://schemas.microsoft.com/office/drawing/2014/main" id="{CFFE6944-0ED8-84E3-EE54-D34D032539D4}"/>
                  </a:ext>
                </a:extLst>
              </p14:cNvPr>
              <p14:cNvContentPartPr/>
              <p14:nvPr/>
            </p14:nvContentPartPr>
            <p14:xfrm>
              <a:off x="7543212" y="4868713"/>
              <a:ext cx="91440" cy="240840"/>
            </p14:xfrm>
          </p:contentPart>
        </mc:Choice>
        <mc:Fallback xmlns="">
          <p:pic>
            <p:nvPicPr>
              <p:cNvPr id="6425" name="Entrada de lápiz 6424">
                <a:extLst>
                  <a:ext uri="{FF2B5EF4-FFF2-40B4-BE49-F238E27FC236}">
                    <a16:creationId xmlns:a16="http://schemas.microsoft.com/office/drawing/2014/main" id="{CFFE6944-0ED8-84E3-EE54-D34D032539D4}"/>
                  </a:ext>
                </a:extLst>
              </p:cNvPr>
              <p:cNvPicPr/>
              <p:nvPr/>
            </p:nvPicPr>
            <p:blipFill>
              <a:blip r:embed="rId258"/>
              <a:stretch>
                <a:fillRect/>
              </a:stretch>
            </p:blipFill>
            <p:spPr>
              <a:xfrm>
                <a:off x="7536012" y="4861153"/>
                <a:ext cx="106560" cy="255960"/>
              </a:xfrm>
              <a:prstGeom prst="rect">
                <a:avLst/>
              </a:prstGeom>
            </p:spPr>
          </p:pic>
        </mc:Fallback>
      </mc:AlternateContent>
      <mc:AlternateContent xmlns:mc="http://schemas.openxmlformats.org/markup-compatibility/2006" xmlns:p14="http://schemas.microsoft.com/office/powerpoint/2010/main">
        <mc:Choice Requires="p14">
          <p:contentPart p14:bwMode="auto" r:id="rId259">
            <p14:nvContentPartPr>
              <p14:cNvPr id="6426" name="Entrada de lápiz 6425">
                <a:extLst>
                  <a:ext uri="{FF2B5EF4-FFF2-40B4-BE49-F238E27FC236}">
                    <a16:creationId xmlns:a16="http://schemas.microsoft.com/office/drawing/2014/main" id="{9B1FEB44-5976-4650-91FF-492C39BEB84E}"/>
                  </a:ext>
                </a:extLst>
              </p14:cNvPr>
              <p14:cNvContentPartPr/>
              <p14:nvPr/>
            </p14:nvContentPartPr>
            <p14:xfrm>
              <a:off x="7730052" y="4823353"/>
              <a:ext cx="360" cy="118080"/>
            </p14:xfrm>
          </p:contentPart>
        </mc:Choice>
        <mc:Fallback xmlns="">
          <p:pic>
            <p:nvPicPr>
              <p:cNvPr id="6426" name="Entrada de lápiz 6425">
                <a:extLst>
                  <a:ext uri="{FF2B5EF4-FFF2-40B4-BE49-F238E27FC236}">
                    <a16:creationId xmlns:a16="http://schemas.microsoft.com/office/drawing/2014/main" id="{9B1FEB44-5976-4650-91FF-492C39BEB84E}"/>
                  </a:ext>
                </a:extLst>
              </p:cNvPr>
              <p:cNvPicPr/>
              <p:nvPr/>
            </p:nvPicPr>
            <p:blipFill>
              <a:blip r:embed="rId260"/>
              <a:stretch>
                <a:fillRect/>
              </a:stretch>
            </p:blipFill>
            <p:spPr>
              <a:xfrm>
                <a:off x="7722492" y="4815793"/>
                <a:ext cx="15480" cy="133200"/>
              </a:xfrm>
              <a:prstGeom prst="rect">
                <a:avLst/>
              </a:prstGeom>
            </p:spPr>
          </p:pic>
        </mc:Fallback>
      </mc:AlternateContent>
      <mc:AlternateContent xmlns:mc="http://schemas.openxmlformats.org/markup-compatibility/2006" xmlns:p14="http://schemas.microsoft.com/office/powerpoint/2010/main">
        <mc:Choice Requires="p14">
          <p:contentPart p14:bwMode="auto" r:id="rId261">
            <p14:nvContentPartPr>
              <p14:cNvPr id="6427" name="Entrada de lápiz 6426">
                <a:extLst>
                  <a:ext uri="{FF2B5EF4-FFF2-40B4-BE49-F238E27FC236}">
                    <a16:creationId xmlns:a16="http://schemas.microsoft.com/office/drawing/2014/main" id="{92A3AE1B-CD57-81C5-7CA7-E463670132CD}"/>
                  </a:ext>
                </a:extLst>
              </p14:cNvPr>
              <p14:cNvContentPartPr/>
              <p14:nvPr/>
            </p14:nvContentPartPr>
            <p14:xfrm>
              <a:off x="7716732" y="5028193"/>
              <a:ext cx="63360" cy="34200"/>
            </p14:xfrm>
          </p:contentPart>
        </mc:Choice>
        <mc:Fallback xmlns="">
          <p:pic>
            <p:nvPicPr>
              <p:cNvPr id="6427" name="Entrada de lápiz 6426">
                <a:extLst>
                  <a:ext uri="{FF2B5EF4-FFF2-40B4-BE49-F238E27FC236}">
                    <a16:creationId xmlns:a16="http://schemas.microsoft.com/office/drawing/2014/main" id="{92A3AE1B-CD57-81C5-7CA7-E463670132CD}"/>
                  </a:ext>
                </a:extLst>
              </p:cNvPr>
              <p:cNvPicPr/>
              <p:nvPr/>
            </p:nvPicPr>
            <p:blipFill>
              <a:blip r:embed="rId262"/>
              <a:stretch>
                <a:fillRect/>
              </a:stretch>
            </p:blipFill>
            <p:spPr>
              <a:xfrm>
                <a:off x="7709172" y="5020633"/>
                <a:ext cx="78480" cy="49320"/>
              </a:xfrm>
              <a:prstGeom prst="rect">
                <a:avLst/>
              </a:prstGeom>
            </p:spPr>
          </p:pic>
        </mc:Fallback>
      </mc:AlternateContent>
      <mc:AlternateContent xmlns:mc="http://schemas.openxmlformats.org/markup-compatibility/2006" xmlns:p14="http://schemas.microsoft.com/office/powerpoint/2010/main">
        <mc:Choice Requires="p14">
          <p:contentPart p14:bwMode="auto" r:id="rId263">
            <p14:nvContentPartPr>
              <p14:cNvPr id="6445" name="Entrada de lápiz 6444">
                <a:extLst>
                  <a:ext uri="{FF2B5EF4-FFF2-40B4-BE49-F238E27FC236}">
                    <a16:creationId xmlns:a16="http://schemas.microsoft.com/office/drawing/2014/main" id="{E6167FB6-5A0F-0CF4-90E2-8A6E90A8E2E8}"/>
                  </a:ext>
                </a:extLst>
              </p14:cNvPr>
              <p14:cNvContentPartPr/>
              <p14:nvPr/>
            </p14:nvContentPartPr>
            <p14:xfrm>
              <a:off x="8099052" y="5500513"/>
              <a:ext cx="15120" cy="360"/>
            </p14:xfrm>
          </p:contentPart>
        </mc:Choice>
        <mc:Fallback xmlns="">
          <p:pic>
            <p:nvPicPr>
              <p:cNvPr id="6445" name="Entrada de lápiz 6444">
                <a:extLst>
                  <a:ext uri="{FF2B5EF4-FFF2-40B4-BE49-F238E27FC236}">
                    <a16:creationId xmlns:a16="http://schemas.microsoft.com/office/drawing/2014/main" id="{E6167FB6-5A0F-0CF4-90E2-8A6E90A8E2E8}"/>
                  </a:ext>
                </a:extLst>
              </p:cNvPr>
              <p:cNvPicPr/>
              <p:nvPr/>
            </p:nvPicPr>
            <p:blipFill>
              <a:blip r:embed="rId264"/>
              <a:stretch>
                <a:fillRect/>
              </a:stretch>
            </p:blipFill>
            <p:spPr>
              <a:xfrm>
                <a:off x="8091492" y="5492953"/>
                <a:ext cx="30240" cy="15480"/>
              </a:xfrm>
              <a:prstGeom prst="rect">
                <a:avLst/>
              </a:prstGeom>
            </p:spPr>
          </p:pic>
        </mc:Fallback>
      </mc:AlternateContent>
      <mc:AlternateContent xmlns:mc="http://schemas.openxmlformats.org/markup-compatibility/2006" xmlns:p14="http://schemas.microsoft.com/office/powerpoint/2010/main">
        <mc:Choice Requires="p14">
          <p:contentPart p14:bwMode="auto" r:id="rId265">
            <p14:nvContentPartPr>
              <p14:cNvPr id="6446" name="Entrada de lápiz 6445">
                <a:extLst>
                  <a:ext uri="{FF2B5EF4-FFF2-40B4-BE49-F238E27FC236}">
                    <a16:creationId xmlns:a16="http://schemas.microsoft.com/office/drawing/2014/main" id="{833F1720-D499-3F24-4117-89D613B0F60A}"/>
                  </a:ext>
                </a:extLst>
              </p14:cNvPr>
              <p14:cNvContentPartPr/>
              <p14:nvPr/>
            </p14:nvContentPartPr>
            <p14:xfrm>
              <a:off x="8199852" y="5319073"/>
              <a:ext cx="114840" cy="160920"/>
            </p14:xfrm>
          </p:contentPart>
        </mc:Choice>
        <mc:Fallback xmlns="">
          <p:pic>
            <p:nvPicPr>
              <p:cNvPr id="6446" name="Entrada de lápiz 6445">
                <a:extLst>
                  <a:ext uri="{FF2B5EF4-FFF2-40B4-BE49-F238E27FC236}">
                    <a16:creationId xmlns:a16="http://schemas.microsoft.com/office/drawing/2014/main" id="{833F1720-D499-3F24-4117-89D613B0F60A}"/>
                  </a:ext>
                </a:extLst>
              </p:cNvPr>
              <p:cNvPicPr/>
              <p:nvPr/>
            </p:nvPicPr>
            <p:blipFill>
              <a:blip r:embed="rId266"/>
              <a:stretch>
                <a:fillRect/>
              </a:stretch>
            </p:blipFill>
            <p:spPr>
              <a:xfrm>
                <a:off x="8192292" y="5311513"/>
                <a:ext cx="129960" cy="176040"/>
              </a:xfrm>
              <a:prstGeom prst="rect">
                <a:avLst/>
              </a:prstGeom>
            </p:spPr>
          </p:pic>
        </mc:Fallback>
      </mc:AlternateContent>
      <mc:AlternateContent xmlns:mc="http://schemas.openxmlformats.org/markup-compatibility/2006" xmlns:p14="http://schemas.microsoft.com/office/powerpoint/2010/main">
        <mc:Choice Requires="p14">
          <p:contentPart p14:bwMode="auto" r:id="rId267">
            <p14:nvContentPartPr>
              <p14:cNvPr id="6447" name="Entrada de lápiz 6446">
                <a:extLst>
                  <a:ext uri="{FF2B5EF4-FFF2-40B4-BE49-F238E27FC236}">
                    <a16:creationId xmlns:a16="http://schemas.microsoft.com/office/drawing/2014/main" id="{0DD897F2-EE11-BD53-E133-362020377CBE}"/>
                  </a:ext>
                </a:extLst>
              </p14:cNvPr>
              <p14:cNvContentPartPr/>
              <p14:nvPr/>
            </p14:nvContentPartPr>
            <p14:xfrm>
              <a:off x="8405412" y="5247073"/>
              <a:ext cx="88200" cy="41400"/>
            </p14:xfrm>
          </p:contentPart>
        </mc:Choice>
        <mc:Fallback xmlns="">
          <p:pic>
            <p:nvPicPr>
              <p:cNvPr id="6447" name="Entrada de lápiz 6446">
                <a:extLst>
                  <a:ext uri="{FF2B5EF4-FFF2-40B4-BE49-F238E27FC236}">
                    <a16:creationId xmlns:a16="http://schemas.microsoft.com/office/drawing/2014/main" id="{0DD897F2-EE11-BD53-E133-362020377CBE}"/>
                  </a:ext>
                </a:extLst>
              </p:cNvPr>
              <p:cNvPicPr/>
              <p:nvPr/>
            </p:nvPicPr>
            <p:blipFill>
              <a:blip r:embed="rId268"/>
              <a:stretch>
                <a:fillRect/>
              </a:stretch>
            </p:blipFill>
            <p:spPr>
              <a:xfrm>
                <a:off x="8397852" y="5239513"/>
                <a:ext cx="103320" cy="56520"/>
              </a:xfrm>
              <a:prstGeom prst="rect">
                <a:avLst/>
              </a:prstGeom>
            </p:spPr>
          </p:pic>
        </mc:Fallback>
      </mc:AlternateContent>
      <mc:AlternateContent xmlns:mc="http://schemas.openxmlformats.org/markup-compatibility/2006" xmlns:p14="http://schemas.microsoft.com/office/powerpoint/2010/main">
        <mc:Choice Requires="p14">
          <p:contentPart p14:bwMode="auto" r:id="rId269">
            <p14:nvContentPartPr>
              <p14:cNvPr id="6448" name="Entrada de lápiz 6447">
                <a:extLst>
                  <a:ext uri="{FF2B5EF4-FFF2-40B4-BE49-F238E27FC236}">
                    <a16:creationId xmlns:a16="http://schemas.microsoft.com/office/drawing/2014/main" id="{5FEA1938-7745-CC82-ACE3-BA9EB0499353}"/>
                  </a:ext>
                </a:extLst>
              </p14:cNvPr>
              <p14:cNvContentPartPr/>
              <p14:nvPr/>
            </p14:nvContentPartPr>
            <p14:xfrm>
              <a:off x="8415132" y="5279833"/>
              <a:ext cx="101160" cy="187200"/>
            </p14:xfrm>
          </p:contentPart>
        </mc:Choice>
        <mc:Fallback xmlns="">
          <p:pic>
            <p:nvPicPr>
              <p:cNvPr id="6448" name="Entrada de lápiz 6447">
                <a:extLst>
                  <a:ext uri="{FF2B5EF4-FFF2-40B4-BE49-F238E27FC236}">
                    <a16:creationId xmlns:a16="http://schemas.microsoft.com/office/drawing/2014/main" id="{5FEA1938-7745-CC82-ACE3-BA9EB0499353}"/>
                  </a:ext>
                </a:extLst>
              </p:cNvPr>
              <p:cNvPicPr/>
              <p:nvPr/>
            </p:nvPicPr>
            <p:blipFill>
              <a:blip r:embed="rId270"/>
              <a:stretch>
                <a:fillRect/>
              </a:stretch>
            </p:blipFill>
            <p:spPr>
              <a:xfrm>
                <a:off x="8407932" y="5272273"/>
                <a:ext cx="116280" cy="202320"/>
              </a:xfrm>
              <a:prstGeom prst="rect">
                <a:avLst/>
              </a:prstGeom>
            </p:spPr>
          </p:pic>
        </mc:Fallback>
      </mc:AlternateContent>
      <mc:AlternateContent xmlns:mc="http://schemas.openxmlformats.org/markup-compatibility/2006" xmlns:p14="http://schemas.microsoft.com/office/powerpoint/2010/main">
        <mc:Choice Requires="p14">
          <p:contentPart p14:bwMode="auto" r:id="rId271">
            <p14:nvContentPartPr>
              <p14:cNvPr id="6449" name="Entrada de lápiz 6448">
                <a:extLst>
                  <a:ext uri="{FF2B5EF4-FFF2-40B4-BE49-F238E27FC236}">
                    <a16:creationId xmlns:a16="http://schemas.microsoft.com/office/drawing/2014/main" id="{965E544F-CD16-6060-22A7-78675F09D1B9}"/>
                  </a:ext>
                </a:extLst>
              </p14:cNvPr>
              <p14:cNvContentPartPr/>
              <p14:nvPr/>
            </p14:nvContentPartPr>
            <p14:xfrm>
              <a:off x="8605932" y="5158153"/>
              <a:ext cx="93600" cy="163080"/>
            </p14:xfrm>
          </p:contentPart>
        </mc:Choice>
        <mc:Fallback xmlns="">
          <p:pic>
            <p:nvPicPr>
              <p:cNvPr id="6449" name="Entrada de lápiz 6448">
                <a:extLst>
                  <a:ext uri="{FF2B5EF4-FFF2-40B4-BE49-F238E27FC236}">
                    <a16:creationId xmlns:a16="http://schemas.microsoft.com/office/drawing/2014/main" id="{965E544F-CD16-6060-22A7-78675F09D1B9}"/>
                  </a:ext>
                </a:extLst>
              </p:cNvPr>
              <p:cNvPicPr/>
              <p:nvPr/>
            </p:nvPicPr>
            <p:blipFill>
              <a:blip r:embed="rId272"/>
              <a:stretch>
                <a:fillRect/>
              </a:stretch>
            </p:blipFill>
            <p:spPr>
              <a:xfrm>
                <a:off x="8598372" y="5150593"/>
                <a:ext cx="108360" cy="178200"/>
              </a:xfrm>
              <a:prstGeom prst="rect">
                <a:avLst/>
              </a:prstGeom>
            </p:spPr>
          </p:pic>
        </mc:Fallback>
      </mc:AlternateContent>
      <mc:AlternateContent xmlns:mc="http://schemas.openxmlformats.org/markup-compatibility/2006" xmlns:p14="http://schemas.microsoft.com/office/powerpoint/2010/main">
        <mc:Choice Requires="p14">
          <p:contentPart p14:bwMode="auto" r:id="rId273">
            <p14:nvContentPartPr>
              <p14:cNvPr id="6450" name="Entrada de lápiz 6449">
                <a:extLst>
                  <a:ext uri="{FF2B5EF4-FFF2-40B4-BE49-F238E27FC236}">
                    <a16:creationId xmlns:a16="http://schemas.microsoft.com/office/drawing/2014/main" id="{77265E94-75B9-F0ED-4F2E-4AC54FF1B9E8}"/>
                  </a:ext>
                </a:extLst>
              </p14:cNvPr>
              <p14:cNvContentPartPr/>
              <p14:nvPr/>
            </p14:nvContentPartPr>
            <p14:xfrm>
              <a:off x="9023532" y="5295313"/>
              <a:ext cx="9360" cy="189360"/>
            </p14:xfrm>
          </p:contentPart>
        </mc:Choice>
        <mc:Fallback xmlns="">
          <p:pic>
            <p:nvPicPr>
              <p:cNvPr id="6450" name="Entrada de lápiz 6449">
                <a:extLst>
                  <a:ext uri="{FF2B5EF4-FFF2-40B4-BE49-F238E27FC236}">
                    <a16:creationId xmlns:a16="http://schemas.microsoft.com/office/drawing/2014/main" id="{77265E94-75B9-F0ED-4F2E-4AC54FF1B9E8}"/>
                  </a:ext>
                </a:extLst>
              </p:cNvPr>
              <p:cNvPicPr/>
              <p:nvPr/>
            </p:nvPicPr>
            <p:blipFill>
              <a:blip r:embed="rId274"/>
              <a:stretch>
                <a:fillRect/>
              </a:stretch>
            </p:blipFill>
            <p:spPr>
              <a:xfrm>
                <a:off x="9015972" y="5287753"/>
                <a:ext cx="24480" cy="204480"/>
              </a:xfrm>
              <a:prstGeom prst="rect">
                <a:avLst/>
              </a:prstGeom>
            </p:spPr>
          </p:pic>
        </mc:Fallback>
      </mc:AlternateContent>
      <mc:AlternateContent xmlns:mc="http://schemas.openxmlformats.org/markup-compatibility/2006" xmlns:p14="http://schemas.microsoft.com/office/powerpoint/2010/main">
        <mc:Choice Requires="p14">
          <p:contentPart p14:bwMode="auto" r:id="rId275">
            <p14:nvContentPartPr>
              <p14:cNvPr id="6451" name="Entrada de lápiz 6450">
                <a:extLst>
                  <a:ext uri="{FF2B5EF4-FFF2-40B4-BE49-F238E27FC236}">
                    <a16:creationId xmlns:a16="http://schemas.microsoft.com/office/drawing/2014/main" id="{423F6760-1357-5C4A-E0EC-806E35B2DF40}"/>
                  </a:ext>
                </a:extLst>
              </p14:cNvPr>
              <p14:cNvContentPartPr/>
              <p14:nvPr/>
            </p14:nvContentPartPr>
            <p14:xfrm>
              <a:off x="8938212" y="5334553"/>
              <a:ext cx="168480" cy="88200"/>
            </p14:xfrm>
          </p:contentPart>
        </mc:Choice>
        <mc:Fallback xmlns="">
          <p:pic>
            <p:nvPicPr>
              <p:cNvPr id="6451" name="Entrada de lápiz 6450">
                <a:extLst>
                  <a:ext uri="{FF2B5EF4-FFF2-40B4-BE49-F238E27FC236}">
                    <a16:creationId xmlns:a16="http://schemas.microsoft.com/office/drawing/2014/main" id="{423F6760-1357-5C4A-E0EC-806E35B2DF40}"/>
                  </a:ext>
                </a:extLst>
              </p:cNvPr>
              <p:cNvPicPr/>
              <p:nvPr/>
            </p:nvPicPr>
            <p:blipFill>
              <a:blip r:embed="rId276"/>
              <a:stretch>
                <a:fillRect/>
              </a:stretch>
            </p:blipFill>
            <p:spPr>
              <a:xfrm>
                <a:off x="8930652" y="5326993"/>
                <a:ext cx="183600" cy="102960"/>
              </a:xfrm>
              <a:prstGeom prst="rect">
                <a:avLst/>
              </a:prstGeom>
            </p:spPr>
          </p:pic>
        </mc:Fallback>
      </mc:AlternateContent>
      <mc:AlternateContent xmlns:mc="http://schemas.openxmlformats.org/markup-compatibility/2006" xmlns:p14="http://schemas.microsoft.com/office/powerpoint/2010/main">
        <mc:Choice Requires="p14">
          <p:contentPart p14:bwMode="auto" r:id="rId277">
            <p14:nvContentPartPr>
              <p14:cNvPr id="6452" name="Entrada de lápiz 6451">
                <a:extLst>
                  <a:ext uri="{FF2B5EF4-FFF2-40B4-BE49-F238E27FC236}">
                    <a16:creationId xmlns:a16="http://schemas.microsoft.com/office/drawing/2014/main" id="{1AD919D1-0533-A1A8-762F-CBE36EBBE9FF}"/>
                  </a:ext>
                </a:extLst>
              </p14:cNvPr>
              <p14:cNvContentPartPr/>
              <p14:nvPr/>
            </p14:nvContentPartPr>
            <p14:xfrm>
              <a:off x="8975652" y="5299993"/>
              <a:ext cx="123120" cy="195480"/>
            </p14:xfrm>
          </p:contentPart>
        </mc:Choice>
        <mc:Fallback xmlns="">
          <p:pic>
            <p:nvPicPr>
              <p:cNvPr id="6452" name="Entrada de lápiz 6451">
                <a:extLst>
                  <a:ext uri="{FF2B5EF4-FFF2-40B4-BE49-F238E27FC236}">
                    <a16:creationId xmlns:a16="http://schemas.microsoft.com/office/drawing/2014/main" id="{1AD919D1-0533-A1A8-762F-CBE36EBBE9FF}"/>
                  </a:ext>
                </a:extLst>
              </p:cNvPr>
              <p:cNvPicPr/>
              <p:nvPr/>
            </p:nvPicPr>
            <p:blipFill>
              <a:blip r:embed="rId278"/>
              <a:stretch>
                <a:fillRect/>
              </a:stretch>
            </p:blipFill>
            <p:spPr>
              <a:xfrm>
                <a:off x="8968092" y="5292433"/>
                <a:ext cx="137880" cy="210600"/>
              </a:xfrm>
              <a:prstGeom prst="rect">
                <a:avLst/>
              </a:prstGeom>
            </p:spPr>
          </p:pic>
        </mc:Fallback>
      </mc:AlternateContent>
      <mc:AlternateContent xmlns:mc="http://schemas.openxmlformats.org/markup-compatibility/2006" xmlns:p14="http://schemas.microsoft.com/office/powerpoint/2010/main">
        <mc:Choice Requires="p14">
          <p:contentPart p14:bwMode="auto" r:id="rId279">
            <p14:nvContentPartPr>
              <p14:cNvPr id="6453" name="Entrada de lápiz 6452">
                <a:extLst>
                  <a:ext uri="{FF2B5EF4-FFF2-40B4-BE49-F238E27FC236}">
                    <a16:creationId xmlns:a16="http://schemas.microsoft.com/office/drawing/2014/main" id="{5E97BB19-D250-3F96-35F2-A0D7C8382AF1}"/>
                  </a:ext>
                </a:extLst>
              </p14:cNvPr>
              <p14:cNvContentPartPr/>
              <p14:nvPr/>
            </p14:nvContentPartPr>
            <p14:xfrm>
              <a:off x="9343572" y="5463793"/>
              <a:ext cx="41400" cy="21600"/>
            </p14:xfrm>
          </p:contentPart>
        </mc:Choice>
        <mc:Fallback xmlns="">
          <p:pic>
            <p:nvPicPr>
              <p:cNvPr id="6453" name="Entrada de lápiz 6452">
                <a:extLst>
                  <a:ext uri="{FF2B5EF4-FFF2-40B4-BE49-F238E27FC236}">
                    <a16:creationId xmlns:a16="http://schemas.microsoft.com/office/drawing/2014/main" id="{5E97BB19-D250-3F96-35F2-A0D7C8382AF1}"/>
                  </a:ext>
                </a:extLst>
              </p:cNvPr>
              <p:cNvPicPr/>
              <p:nvPr/>
            </p:nvPicPr>
            <p:blipFill>
              <a:blip r:embed="rId280"/>
              <a:stretch>
                <a:fillRect/>
              </a:stretch>
            </p:blipFill>
            <p:spPr>
              <a:xfrm>
                <a:off x="9336012" y="5456233"/>
                <a:ext cx="5652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281">
            <p14:nvContentPartPr>
              <p14:cNvPr id="6454" name="Entrada de lápiz 6453">
                <a:extLst>
                  <a:ext uri="{FF2B5EF4-FFF2-40B4-BE49-F238E27FC236}">
                    <a16:creationId xmlns:a16="http://schemas.microsoft.com/office/drawing/2014/main" id="{47EBE783-4191-1B69-36F8-B6305CAF9735}"/>
                  </a:ext>
                </a:extLst>
              </p14:cNvPr>
              <p14:cNvContentPartPr/>
              <p14:nvPr/>
            </p14:nvContentPartPr>
            <p14:xfrm>
              <a:off x="9416652" y="5267593"/>
              <a:ext cx="152640" cy="154800"/>
            </p14:xfrm>
          </p:contentPart>
        </mc:Choice>
        <mc:Fallback xmlns="">
          <p:pic>
            <p:nvPicPr>
              <p:cNvPr id="6454" name="Entrada de lápiz 6453">
                <a:extLst>
                  <a:ext uri="{FF2B5EF4-FFF2-40B4-BE49-F238E27FC236}">
                    <a16:creationId xmlns:a16="http://schemas.microsoft.com/office/drawing/2014/main" id="{47EBE783-4191-1B69-36F8-B6305CAF9735}"/>
                  </a:ext>
                </a:extLst>
              </p:cNvPr>
              <p:cNvPicPr/>
              <p:nvPr/>
            </p:nvPicPr>
            <p:blipFill>
              <a:blip r:embed="rId282"/>
              <a:stretch>
                <a:fillRect/>
              </a:stretch>
            </p:blipFill>
            <p:spPr>
              <a:xfrm>
                <a:off x="9409452" y="5260033"/>
                <a:ext cx="167760" cy="169920"/>
              </a:xfrm>
              <a:prstGeom prst="rect">
                <a:avLst/>
              </a:prstGeom>
            </p:spPr>
          </p:pic>
        </mc:Fallback>
      </mc:AlternateContent>
      <mc:AlternateContent xmlns:mc="http://schemas.openxmlformats.org/markup-compatibility/2006" xmlns:p14="http://schemas.microsoft.com/office/powerpoint/2010/main">
        <mc:Choice Requires="p14">
          <p:contentPart p14:bwMode="auto" r:id="rId283">
            <p14:nvContentPartPr>
              <p14:cNvPr id="6455" name="Entrada de lápiz 6454">
                <a:extLst>
                  <a:ext uri="{FF2B5EF4-FFF2-40B4-BE49-F238E27FC236}">
                    <a16:creationId xmlns:a16="http://schemas.microsoft.com/office/drawing/2014/main" id="{7B7C8D4E-FC37-6BE8-406D-E1AF85F5A1D5}"/>
                  </a:ext>
                </a:extLst>
              </p14:cNvPr>
              <p14:cNvContentPartPr/>
              <p14:nvPr/>
            </p14:nvContentPartPr>
            <p14:xfrm>
              <a:off x="9645972" y="5218273"/>
              <a:ext cx="56160" cy="19800"/>
            </p14:xfrm>
          </p:contentPart>
        </mc:Choice>
        <mc:Fallback xmlns="">
          <p:pic>
            <p:nvPicPr>
              <p:cNvPr id="6455" name="Entrada de lápiz 6454">
                <a:extLst>
                  <a:ext uri="{FF2B5EF4-FFF2-40B4-BE49-F238E27FC236}">
                    <a16:creationId xmlns:a16="http://schemas.microsoft.com/office/drawing/2014/main" id="{7B7C8D4E-FC37-6BE8-406D-E1AF85F5A1D5}"/>
                  </a:ext>
                </a:extLst>
              </p:cNvPr>
              <p:cNvPicPr/>
              <p:nvPr/>
            </p:nvPicPr>
            <p:blipFill>
              <a:blip r:embed="rId284"/>
              <a:stretch>
                <a:fillRect/>
              </a:stretch>
            </p:blipFill>
            <p:spPr>
              <a:xfrm>
                <a:off x="9638412" y="5210713"/>
                <a:ext cx="71280"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285">
            <p14:nvContentPartPr>
              <p14:cNvPr id="6456" name="Entrada de lápiz 6455">
                <a:extLst>
                  <a:ext uri="{FF2B5EF4-FFF2-40B4-BE49-F238E27FC236}">
                    <a16:creationId xmlns:a16="http://schemas.microsoft.com/office/drawing/2014/main" id="{E29811E3-5E00-5241-4C09-042070D405C8}"/>
                  </a:ext>
                </a:extLst>
              </p14:cNvPr>
              <p14:cNvContentPartPr/>
              <p14:nvPr/>
            </p14:nvContentPartPr>
            <p14:xfrm>
              <a:off x="9652812" y="5242033"/>
              <a:ext cx="113400" cy="185760"/>
            </p14:xfrm>
          </p:contentPart>
        </mc:Choice>
        <mc:Fallback xmlns="">
          <p:pic>
            <p:nvPicPr>
              <p:cNvPr id="6456" name="Entrada de lápiz 6455">
                <a:extLst>
                  <a:ext uri="{FF2B5EF4-FFF2-40B4-BE49-F238E27FC236}">
                    <a16:creationId xmlns:a16="http://schemas.microsoft.com/office/drawing/2014/main" id="{E29811E3-5E00-5241-4C09-042070D405C8}"/>
                  </a:ext>
                </a:extLst>
              </p:cNvPr>
              <p:cNvPicPr/>
              <p:nvPr/>
            </p:nvPicPr>
            <p:blipFill>
              <a:blip r:embed="rId286"/>
              <a:stretch>
                <a:fillRect/>
              </a:stretch>
            </p:blipFill>
            <p:spPr>
              <a:xfrm>
                <a:off x="9645252" y="5234473"/>
                <a:ext cx="128520" cy="200880"/>
              </a:xfrm>
              <a:prstGeom prst="rect">
                <a:avLst/>
              </a:prstGeom>
            </p:spPr>
          </p:pic>
        </mc:Fallback>
      </mc:AlternateContent>
      <mc:AlternateContent xmlns:mc="http://schemas.openxmlformats.org/markup-compatibility/2006" xmlns:p14="http://schemas.microsoft.com/office/powerpoint/2010/main">
        <mc:Choice Requires="p14">
          <p:contentPart p14:bwMode="auto" r:id="rId287">
            <p14:nvContentPartPr>
              <p14:cNvPr id="6457" name="Entrada de lápiz 6456">
                <a:extLst>
                  <a:ext uri="{FF2B5EF4-FFF2-40B4-BE49-F238E27FC236}">
                    <a16:creationId xmlns:a16="http://schemas.microsoft.com/office/drawing/2014/main" id="{FCC49ACF-8CBC-01C7-E683-44687480133E}"/>
                  </a:ext>
                </a:extLst>
              </p14:cNvPr>
              <p14:cNvContentPartPr/>
              <p14:nvPr/>
            </p14:nvContentPartPr>
            <p14:xfrm>
              <a:off x="9855492" y="5118193"/>
              <a:ext cx="131760" cy="103320"/>
            </p14:xfrm>
          </p:contentPart>
        </mc:Choice>
        <mc:Fallback xmlns="">
          <p:pic>
            <p:nvPicPr>
              <p:cNvPr id="6457" name="Entrada de lápiz 6456">
                <a:extLst>
                  <a:ext uri="{FF2B5EF4-FFF2-40B4-BE49-F238E27FC236}">
                    <a16:creationId xmlns:a16="http://schemas.microsoft.com/office/drawing/2014/main" id="{FCC49ACF-8CBC-01C7-E683-44687480133E}"/>
                  </a:ext>
                </a:extLst>
              </p:cNvPr>
              <p:cNvPicPr/>
              <p:nvPr/>
            </p:nvPicPr>
            <p:blipFill>
              <a:blip r:embed="rId288"/>
              <a:stretch>
                <a:fillRect/>
              </a:stretch>
            </p:blipFill>
            <p:spPr>
              <a:xfrm>
                <a:off x="9848292" y="5110633"/>
                <a:ext cx="146520" cy="118440"/>
              </a:xfrm>
              <a:prstGeom prst="rect">
                <a:avLst/>
              </a:prstGeom>
            </p:spPr>
          </p:pic>
        </mc:Fallback>
      </mc:AlternateContent>
      <mc:AlternateContent xmlns:mc="http://schemas.openxmlformats.org/markup-compatibility/2006" xmlns:p14="http://schemas.microsoft.com/office/powerpoint/2010/main">
        <mc:Choice Requires="p14">
          <p:contentPart p14:bwMode="auto" r:id="rId289">
            <p14:nvContentPartPr>
              <p14:cNvPr id="6462" name="Entrada de lápiz 6461">
                <a:extLst>
                  <a:ext uri="{FF2B5EF4-FFF2-40B4-BE49-F238E27FC236}">
                    <a16:creationId xmlns:a16="http://schemas.microsoft.com/office/drawing/2014/main" id="{A472B392-23AF-52C3-2FC3-8A77EFE78CDB}"/>
                  </a:ext>
                </a:extLst>
              </p14:cNvPr>
              <p14:cNvContentPartPr/>
              <p14:nvPr/>
            </p14:nvContentPartPr>
            <p14:xfrm>
              <a:off x="10173372" y="5313673"/>
              <a:ext cx="123480" cy="7920"/>
            </p14:xfrm>
          </p:contentPart>
        </mc:Choice>
        <mc:Fallback xmlns="">
          <p:pic>
            <p:nvPicPr>
              <p:cNvPr id="6462" name="Entrada de lápiz 6461">
                <a:extLst>
                  <a:ext uri="{FF2B5EF4-FFF2-40B4-BE49-F238E27FC236}">
                    <a16:creationId xmlns:a16="http://schemas.microsoft.com/office/drawing/2014/main" id="{A472B392-23AF-52C3-2FC3-8A77EFE78CDB}"/>
                  </a:ext>
                </a:extLst>
              </p:cNvPr>
              <p:cNvPicPr/>
              <p:nvPr/>
            </p:nvPicPr>
            <p:blipFill>
              <a:blip r:embed="rId290"/>
              <a:stretch>
                <a:fillRect/>
              </a:stretch>
            </p:blipFill>
            <p:spPr>
              <a:xfrm>
                <a:off x="10165812" y="5306113"/>
                <a:ext cx="138600" cy="22680"/>
              </a:xfrm>
              <a:prstGeom prst="rect">
                <a:avLst/>
              </a:prstGeom>
            </p:spPr>
          </p:pic>
        </mc:Fallback>
      </mc:AlternateContent>
      <mc:AlternateContent xmlns:mc="http://schemas.openxmlformats.org/markup-compatibility/2006" xmlns:p14="http://schemas.microsoft.com/office/powerpoint/2010/main">
        <mc:Choice Requires="p14">
          <p:contentPart p14:bwMode="auto" r:id="rId291">
            <p14:nvContentPartPr>
              <p14:cNvPr id="6463" name="Entrada de lápiz 6462">
                <a:extLst>
                  <a:ext uri="{FF2B5EF4-FFF2-40B4-BE49-F238E27FC236}">
                    <a16:creationId xmlns:a16="http://schemas.microsoft.com/office/drawing/2014/main" id="{5B6E212C-223C-9070-180A-890BF192863F}"/>
                  </a:ext>
                </a:extLst>
              </p14:cNvPr>
              <p14:cNvContentPartPr/>
              <p14:nvPr/>
            </p14:nvContentPartPr>
            <p14:xfrm>
              <a:off x="10148892" y="5384593"/>
              <a:ext cx="176760" cy="11880"/>
            </p14:xfrm>
          </p:contentPart>
        </mc:Choice>
        <mc:Fallback xmlns="">
          <p:pic>
            <p:nvPicPr>
              <p:cNvPr id="6463" name="Entrada de lápiz 6462">
                <a:extLst>
                  <a:ext uri="{FF2B5EF4-FFF2-40B4-BE49-F238E27FC236}">
                    <a16:creationId xmlns:a16="http://schemas.microsoft.com/office/drawing/2014/main" id="{5B6E212C-223C-9070-180A-890BF192863F}"/>
                  </a:ext>
                </a:extLst>
              </p:cNvPr>
              <p:cNvPicPr/>
              <p:nvPr/>
            </p:nvPicPr>
            <p:blipFill>
              <a:blip r:embed="rId292"/>
              <a:stretch>
                <a:fillRect/>
              </a:stretch>
            </p:blipFill>
            <p:spPr>
              <a:xfrm>
                <a:off x="10141332" y="5377033"/>
                <a:ext cx="191880" cy="27000"/>
              </a:xfrm>
              <a:prstGeom prst="rect">
                <a:avLst/>
              </a:prstGeom>
            </p:spPr>
          </p:pic>
        </mc:Fallback>
      </mc:AlternateContent>
      <mc:AlternateContent xmlns:mc="http://schemas.openxmlformats.org/markup-compatibility/2006" xmlns:p14="http://schemas.microsoft.com/office/powerpoint/2010/main">
        <mc:Choice Requires="p14">
          <p:contentPart p14:bwMode="auto" r:id="rId293">
            <p14:nvContentPartPr>
              <p14:cNvPr id="6465" name="Entrada de lápiz 6464">
                <a:extLst>
                  <a:ext uri="{FF2B5EF4-FFF2-40B4-BE49-F238E27FC236}">
                    <a16:creationId xmlns:a16="http://schemas.microsoft.com/office/drawing/2014/main" id="{41919D6B-14B5-659C-E8BD-B6C6124C47FC}"/>
                  </a:ext>
                </a:extLst>
              </p14:cNvPr>
              <p14:cNvContentPartPr/>
              <p14:nvPr/>
            </p14:nvContentPartPr>
            <p14:xfrm>
              <a:off x="10554252" y="5145193"/>
              <a:ext cx="168480" cy="275760"/>
            </p14:xfrm>
          </p:contentPart>
        </mc:Choice>
        <mc:Fallback xmlns="">
          <p:pic>
            <p:nvPicPr>
              <p:cNvPr id="6465" name="Entrada de lápiz 6464">
                <a:extLst>
                  <a:ext uri="{FF2B5EF4-FFF2-40B4-BE49-F238E27FC236}">
                    <a16:creationId xmlns:a16="http://schemas.microsoft.com/office/drawing/2014/main" id="{41919D6B-14B5-659C-E8BD-B6C6124C47FC}"/>
                  </a:ext>
                </a:extLst>
              </p:cNvPr>
              <p:cNvPicPr/>
              <p:nvPr/>
            </p:nvPicPr>
            <p:blipFill>
              <a:blip r:embed="rId294"/>
              <a:stretch>
                <a:fillRect/>
              </a:stretch>
            </p:blipFill>
            <p:spPr>
              <a:xfrm>
                <a:off x="10546692" y="5137633"/>
                <a:ext cx="183600" cy="290880"/>
              </a:xfrm>
              <a:prstGeom prst="rect">
                <a:avLst/>
              </a:prstGeom>
            </p:spPr>
          </p:pic>
        </mc:Fallback>
      </mc:AlternateContent>
      <mc:AlternateContent xmlns:mc="http://schemas.openxmlformats.org/markup-compatibility/2006" xmlns:p14="http://schemas.microsoft.com/office/powerpoint/2010/main">
        <mc:Choice Requires="p14">
          <p:contentPart p14:bwMode="auto" r:id="rId295">
            <p14:nvContentPartPr>
              <p14:cNvPr id="6466" name="Entrada de lápiz 6465">
                <a:extLst>
                  <a:ext uri="{FF2B5EF4-FFF2-40B4-BE49-F238E27FC236}">
                    <a16:creationId xmlns:a16="http://schemas.microsoft.com/office/drawing/2014/main" id="{CE17DB9C-E30C-AB6F-8095-CA6A4C33F193}"/>
                  </a:ext>
                </a:extLst>
              </p14:cNvPr>
              <p14:cNvContentPartPr/>
              <p14:nvPr/>
            </p14:nvContentPartPr>
            <p14:xfrm>
              <a:off x="10840092" y="5342113"/>
              <a:ext cx="36000" cy="48960"/>
            </p14:xfrm>
          </p:contentPart>
        </mc:Choice>
        <mc:Fallback xmlns="">
          <p:pic>
            <p:nvPicPr>
              <p:cNvPr id="6466" name="Entrada de lápiz 6465">
                <a:extLst>
                  <a:ext uri="{FF2B5EF4-FFF2-40B4-BE49-F238E27FC236}">
                    <a16:creationId xmlns:a16="http://schemas.microsoft.com/office/drawing/2014/main" id="{CE17DB9C-E30C-AB6F-8095-CA6A4C33F193}"/>
                  </a:ext>
                </a:extLst>
              </p:cNvPr>
              <p:cNvPicPr/>
              <p:nvPr/>
            </p:nvPicPr>
            <p:blipFill>
              <a:blip r:embed="rId296"/>
              <a:stretch>
                <a:fillRect/>
              </a:stretch>
            </p:blipFill>
            <p:spPr>
              <a:xfrm>
                <a:off x="10832532" y="5334553"/>
                <a:ext cx="51120" cy="64080"/>
              </a:xfrm>
              <a:prstGeom prst="rect">
                <a:avLst/>
              </a:prstGeom>
            </p:spPr>
          </p:pic>
        </mc:Fallback>
      </mc:AlternateContent>
      <mc:AlternateContent xmlns:mc="http://schemas.openxmlformats.org/markup-compatibility/2006" xmlns:p14="http://schemas.microsoft.com/office/powerpoint/2010/main">
        <mc:Choice Requires="p14">
          <p:contentPart p14:bwMode="auto" r:id="rId297">
            <p14:nvContentPartPr>
              <p14:cNvPr id="6467" name="Entrada de lápiz 6466">
                <a:extLst>
                  <a:ext uri="{FF2B5EF4-FFF2-40B4-BE49-F238E27FC236}">
                    <a16:creationId xmlns:a16="http://schemas.microsoft.com/office/drawing/2014/main" id="{7FC72330-F8F4-775D-D9C8-A922BE756A7A}"/>
                  </a:ext>
                </a:extLst>
              </p14:cNvPr>
              <p14:cNvContentPartPr/>
              <p14:nvPr/>
            </p14:nvContentPartPr>
            <p14:xfrm>
              <a:off x="10880412" y="5165713"/>
              <a:ext cx="114480" cy="187560"/>
            </p14:xfrm>
          </p:contentPart>
        </mc:Choice>
        <mc:Fallback xmlns="">
          <p:pic>
            <p:nvPicPr>
              <p:cNvPr id="6467" name="Entrada de lápiz 6466">
                <a:extLst>
                  <a:ext uri="{FF2B5EF4-FFF2-40B4-BE49-F238E27FC236}">
                    <a16:creationId xmlns:a16="http://schemas.microsoft.com/office/drawing/2014/main" id="{7FC72330-F8F4-775D-D9C8-A922BE756A7A}"/>
                  </a:ext>
                </a:extLst>
              </p:cNvPr>
              <p:cNvPicPr/>
              <p:nvPr/>
            </p:nvPicPr>
            <p:blipFill>
              <a:blip r:embed="rId298"/>
              <a:stretch>
                <a:fillRect/>
              </a:stretch>
            </p:blipFill>
            <p:spPr>
              <a:xfrm>
                <a:off x="10873212" y="5158153"/>
                <a:ext cx="129600" cy="202320"/>
              </a:xfrm>
              <a:prstGeom prst="rect">
                <a:avLst/>
              </a:prstGeom>
            </p:spPr>
          </p:pic>
        </mc:Fallback>
      </mc:AlternateContent>
      <mc:AlternateContent xmlns:mc="http://schemas.openxmlformats.org/markup-compatibility/2006" xmlns:p14="http://schemas.microsoft.com/office/powerpoint/2010/main">
        <mc:Choice Requires="p14">
          <p:contentPart p14:bwMode="auto" r:id="rId299">
            <p14:nvContentPartPr>
              <p14:cNvPr id="6468" name="Entrada de lápiz 6467">
                <a:extLst>
                  <a:ext uri="{FF2B5EF4-FFF2-40B4-BE49-F238E27FC236}">
                    <a16:creationId xmlns:a16="http://schemas.microsoft.com/office/drawing/2014/main" id="{105905D7-D314-EFC0-F84C-D687E2CA8F0B}"/>
                  </a:ext>
                </a:extLst>
              </p14:cNvPr>
              <p14:cNvContentPartPr/>
              <p14:nvPr/>
            </p14:nvContentPartPr>
            <p14:xfrm>
              <a:off x="11043132" y="5162473"/>
              <a:ext cx="105120" cy="177120"/>
            </p14:xfrm>
          </p:contentPart>
        </mc:Choice>
        <mc:Fallback xmlns="">
          <p:pic>
            <p:nvPicPr>
              <p:cNvPr id="6468" name="Entrada de lápiz 6467">
                <a:extLst>
                  <a:ext uri="{FF2B5EF4-FFF2-40B4-BE49-F238E27FC236}">
                    <a16:creationId xmlns:a16="http://schemas.microsoft.com/office/drawing/2014/main" id="{105905D7-D314-EFC0-F84C-D687E2CA8F0B}"/>
                  </a:ext>
                </a:extLst>
              </p:cNvPr>
              <p:cNvPicPr/>
              <p:nvPr/>
            </p:nvPicPr>
            <p:blipFill>
              <a:blip r:embed="rId300"/>
              <a:stretch>
                <a:fillRect/>
              </a:stretch>
            </p:blipFill>
            <p:spPr>
              <a:xfrm>
                <a:off x="11035572" y="5154913"/>
                <a:ext cx="119880" cy="192240"/>
              </a:xfrm>
              <a:prstGeom prst="rect">
                <a:avLst/>
              </a:prstGeom>
            </p:spPr>
          </p:pic>
        </mc:Fallback>
      </mc:AlternateContent>
      <mc:AlternateContent xmlns:mc="http://schemas.openxmlformats.org/markup-compatibility/2006" xmlns:p14="http://schemas.microsoft.com/office/powerpoint/2010/main">
        <mc:Choice Requires="p14">
          <p:contentPart p14:bwMode="auto" r:id="rId301">
            <p14:nvContentPartPr>
              <p14:cNvPr id="6469" name="Entrada de lápiz 6468">
                <a:extLst>
                  <a:ext uri="{FF2B5EF4-FFF2-40B4-BE49-F238E27FC236}">
                    <a16:creationId xmlns:a16="http://schemas.microsoft.com/office/drawing/2014/main" id="{75C2487E-715A-72F0-A69E-0855749C2925}"/>
                  </a:ext>
                </a:extLst>
              </p14:cNvPr>
              <p14:cNvContentPartPr/>
              <p14:nvPr/>
            </p14:nvContentPartPr>
            <p14:xfrm>
              <a:off x="11257332" y="5132953"/>
              <a:ext cx="23760" cy="156240"/>
            </p14:xfrm>
          </p:contentPart>
        </mc:Choice>
        <mc:Fallback xmlns="">
          <p:pic>
            <p:nvPicPr>
              <p:cNvPr id="6469" name="Entrada de lápiz 6468">
                <a:extLst>
                  <a:ext uri="{FF2B5EF4-FFF2-40B4-BE49-F238E27FC236}">
                    <a16:creationId xmlns:a16="http://schemas.microsoft.com/office/drawing/2014/main" id="{75C2487E-715A-72F0-A69E-0855749C2925}"/>
                  </a:ext>
                </a:extLst>
              </p:cNvPr>
              <p:cNvPicPr/>
              <p:nvPr/>
            </p:nvPicPr>
            <p:blipFill>
              <a:blip r:embed="rId302"/>
              <a:stretch>
                <a:fillRect/>
              </a:stretch>
            </p:blipFill>
            <p:spPr>
              <a:xfrm>
                <a:off x="11249772" y="5125393"/>
                <a:ext cx="38880" cy="171360"/>
              </a:xfrm>
              <a:prstGeom prst="rect">
                <a:avLst/>
              </a:prstGeom>
            </p:spPr>
          </p:pic>
        </mc:Fallback>
      </mc:AlternateContent>
      <mc:AlternateContent xmlns:mc="http://schemas.openxmlformats.org/markup-compatibility/2006" xmlns:p14="http://schemas.microsoft.com/office/powerpoint/2010/main">
        <mc:Choice Requires="p14">
          <p:contentPart p14:bwMode="auto" r:id="rId303">
            <p14:nvContentPartPr>
              <p14:cNvPr id="6470" name="Entrada de lápiz 6469">
                <a:extLst>
                  <a:ext uri="{FF2B5EF4-FFF2-40B4-BE49-F238E27FC236}">
                    <a16:creationId xmlns:a16="http://schemas.microsoft.com/office/drawing/2014/main" id="{3DE2A18E-1EAE-BB5E-3B8F-EDEA32C1DE6E}"/>
                  </a:ext>
                </a:extLst>
              </p14:cNvPr>
              <p14:cNvContentPartPr/>
              <p14:nvPr/>
            </p14:nvContentPartPr>
            <p14:xfrm>
              <a:off x="11314932" y="5139073"/>
              <a:ext cx="47160" cy="186480"/>
            </p14:xfrm>
          </p:contentPart>
        </mc:Choice>
        <mc:Fallback xmlns="">
          <p:pic>
            <p:nvPicPr>
              <p:cNvPr id="6470" name="Entrada de lápiz 6469">
                <a:extLst>
                  <a:ext uri="{FF2B5EF4-FFF2-40B4-BE49-F238E27FC236}">
                    <a16:creationId xmlns:a16="http://schemas.microsoft.com/office/drawing/2014/main" id="{3DE2A18E-1EAE-BB5E-3B8F-EDEA32C1DE6E}"/>
                  </a:ext>
                </a:extLst>
              </p:cNvPr>
              <p:cNvPicPr/>
              <p:nvPr/>
            </p:nvPicPr>
            <p:blipFill>
              <a:blip r:embed="rId304"/>
              <a:stretch>
                <a:fillRect/>
              </a:stretch>
            </p:blipFill>
            <p:spPr>
              <a:xfrm>
                <a:off x="11307372" y="5131513"/>
                <a:ext cx="62280" cy="201600"/>
              </a:xfrm>
              <a:prstGeom prst="rect">
                <a:avLst/>
              </a:prstGeom>
            </p:spPr>
          </p:pic>
        </mc:Fallback>
      </mc:AlternateContent>
      <mc:AlternateContent xmlns:mc="http://schemas.openxmlformats.org/markup-compatibility/2006" xmlns:p14="http://schemas.microsoft.com/office/powerpoint/2010/main">
        <mc:Choice Requires="p14">
          <p:contentPart p14:bwMode="auto" r:id="rId305">
            <p14:nvContentPartPr>
              <p14:cNvPr id="6471" name="Entrada de lápiz 6470">
                <a:extLst>
                  <a:ext uri="{FF2B5EF4-FFF2-40B4-BE49-F238E27FC236}">
                    <a16:creationId xmlns:a16="http://schemas.microsoft.com/office/drawing/2014/main" id="{DE0417DF-CF4B-FD6A-F7F9-1CC8242A15BC}"/>
                  </a:ext>
                </a:extLst>
              </p14:cNvPr>
              <p14:cNvContentPartPr/>
              <p14:nvPr/>
            </p14:nvContentPartPr>
            <p14:xfrm>
              <a:off x="11420412" y="5140873"/>
              <a:ext cx="147960" cy="168120"/>
            </p14:xfrm>
          </p:contentPart>
        </mc:Choice>
        <mc:Fallback xmlns="">
          <p:pic>
            <p:nvPicPr>
              <p:cNvPr id="6471" name="Entrada de lápiz 6470">
                <a:extLst>
                  <a:ext uri="{FF2B5EF4-FFF2-40B4-BE49-F238E27FC236}">
                    <a16:creationId xmlns:a16="http://schemas.microsoft.com/office/drawing/2014/main" id="{DE0417DF-CF4B-FD6A-F7F9-1CC8242A15BC}"/>
                  </a:ext>
                </a:extLst>
              </p:cNvPr>
              <p:cNvPicPr/>
              <p:nvPr/>
            </p:nvPicPr>
            <p:blipFill>
              <a:blip r:embed="rId306"/>
              <a:stretch>
                <a:fillRect/>
              </a:stretch>
            </p:blipFill>
            <p:spPr>
              <a:xfrm>
                <a:off x="11412852" y="5133313"/>
                <a:ext cx="163080" cy="182880"/>
              </a:xfrm>
              <a:prstGeom prst="rect">
                <a:avLst/>
              </a:prstGeom>
            </p:spPr>
          </p:pic>
        </mc:Fallback>
      </mc:AlternateContent>
      <mc:AlternateContent xmlns:mc="http://schemas.openxmlformats.org/markup-compatibility/2006" xmlns:p14="http://schemas.microsoft.com/office/powerpoint/2010/main">
        <mc:Choice Requires="p14">
          <p:contentPart p14:bwMode="auto" r:id="rId307">
            <p14:nvContentPartPr>
              <p14:cNvPr id="6472" name="Entrada de lápiz 6471">
                <a:extLst>
                  <a:ext uri="{FF2B5EF4-FFF2-40B4-BE49-F238E27FC236}">
                    <a16:creationId xmlns:a16="http://schemas.microsoft.com/office/drawing/2014/main" id="{1C2A574C-F0FF-4900-8199-55884AF79E27}"/>
                  </a:ext>
                </a:extLst>
              </p14:cNvPr>
              <p14:cNvContentPartPr/>
              <p14:nvPr/>
            </p14:nvContentPartPr>
            <p14:xfrm>
              <a:off x="11632092" y="5069593"/>
              <a:ext cx="160560" cy="239040"/>
            </p14:xfrm>
          </p:contentPart>
        </mc:Choice>
        <mc:Fallback xmlns="">
          <p:pic>
            <p:nvPicPr>
              <p:cNvPr id="6472" name="Entrada de lápiz 6471">
                <a:extLst>
                  <a:ext uri="{FF2B5EF4-FFF2-40B4-BE49-F238E27FC236}">
                    <a16:creationId xmlns:a16="http://schemas.microsoft.com/office/drawing/2014/main" id="{1C2A574C-F0FF-4900-8199-55884AF79E27}"/>
                  </a:ext>
                </a:extLst>
              </p:cNvPr>
              <p:cNvPicPr/>
              <p:nvPr/>
            </p:nvPicPr>
            <p:blipFill>
              <a:blip r:embed="rId308"/>
              <a:stretch>
                <a:fillRect/>
              </a:stretch>
            </p:blipFill>
            <p:spPr>
              <a:xfrm>
                <a:off x="11624532" y="5062033"/>
                <a:ext cx="175680" cy="254160"/>
              </a:xfrm>
              <a:prstGeom prst="rect">
                <a:avLst/>
              </a:prstGeom>
            </p:spPr>
          </p:pic>
        </mc:Fallback>
      </mc:AlternateContent>
      <mc:AlternateContent xmlns:mc="http://schemas.openxmlformats.org/markup-compatibility/2006" xmlns:p14="http://schemas.microsoft.com/office/powerpoint/2010/main">
        <mc:Choice Requires="p14">
          <p:contentPart p14:bwMode="auto" r:id="rId309">
            <p14:nvContentPartPr>
              <p14:cNvPr id="6473" name="Entrada de lápiz 6472">
                <a:extLst>
                  <a:ext uri="{FF2B5EF4-FFF2-40B4-BE49-F238E27FC236}">
                    <a16:creationId xmlns:a16="http://schemas.microsoft.com/office/drawing/2014/main" id="{0826CA8C-68D8-A7B9-0C7C-4AC9EAA2DA73}"/>
                  </a:ext>
                </a:extLst>
              </p14:cNvPr>
              <p14:cNvContentPartPr/>
              <p14:nvPr/>
            </p14:nvContentPartPr>
            <p14:xfrm>
              <a:off x="10505292" y="4862233"/>
              <a:ext cx="1404360" cy="730800"/>
            </p14:xfrm>
          </p:contentPart>
        </mc:Choice>
        <mc:Fallback xmlns="">
          <p:pic>
            <p:nvPicPr>
              <p:cNvPr id="6473" name="Entrada de lápiz 6472">
                <a:extLst>
                  <a:ext uri="{FF2B5EF4-FFF2-40B4-BE49-F238E27FC236}">
                    <a16:creationId xmlns:a16="http://schemas.microsoft.com/office/drawing/2014/main" id="{0826CA8C-68D8-A7B9-0C7C-4AC9EAA2DA73}"/>
                  </a:ext>
                </a:extLst>
              </p:cNvPr>
              <p:cNvPicPr/>
              <p:nvPr/>
            </p:nvPicPr>
            <p:blipFill>
              <a:blip r:embed="rId310"/>
              <a:stretch>
                <a:fillRect/>
              </a:stretch>
            </p:blipFill>
            <p:spPr>
              <a:xfrm>
                <a:off x="10497732" y="4854673"/>
                <a:ext cx="1419120" cy="745920"/>
              </a:xfrm>
              <a:prstGeom prst="rect">
                <a:avLst/>
              </a:prstGeom>
            </p:spPr>
          </p:pic>
        </mc:Fallback>
      </mc:AlternateContent>
      <mc:AlternateContent xmlns:mc="http://schemas.openxmlformats.org/markup-compatibility/2006" xmlns:p14="http://schemas.microsoft.com/office/powerpoint/2010/main">
        <mc:Choice Requires="p14">
          <p:contentPart p14:bwMode="auto" r:id="rId311">
            <p14:nvContentPartPr>
              <p14:cNvPr id="6475" name="Entrada de lápiz 6474">
                <a:extLst>
                  <a:ext uri="{FF2B5EF4-FFF2-40B4-BE49-F238E27FC236}">
                    <a16:creationId xmlns:a16="http://schemas.microsoft.com/office/drawing/2014/main" id="{28D491C6-419C-D9ED-BC3B-0D19938B0A23}"/>
                  </a:ext>
                </a:extLst>
              </p14:cNvPr>
              <p14:cNvContentPartPr/>
              <p14:nvPr/>
            </p14:nvContentPartPr>
            <p14:xfrm>
              <a:off x="6635292" y="5098033"/>
              <a:ext cx="1007280" cy="1036080"/>
            </p14:xfrm>
          </p:contentPart>
        </mc:Choice>
        <mc:Fallback xmlns="">
          <p:pic>
            <p:nvPicPr>
              <p:cNvPr id="6475" name="Entrada de lápiz 6474">
                <a:extLst>
                  <a:ext uri="{FF2B5EF4-FFF2-40B4-BE49-F238E27FC236}">
                    <a16:creationId xmlns:a16="http://schemas.microsoft.com/office/drawing/2014/main" id="{28D491C6-419C-D9ED-BC3B-0D19938B0A23}"/>
                  </a:ext>
                </a:extLst>
              </p:cNvPr>
              <p:cNvPicPr/>
              <p:nvPr/>
            </p:nvPicPr>
            <p:blipFill>
              <a:blip r:embed="rId312"/>
              <a:stretch>
                <a:fillRect/>
              </a:stretch>
            </p:blipFill>
            <p:spPr>
              <a:xfrm>
                <a:off x="6627732" y="5090473"/>
                <a:ext cx="1022400" cy="1050840"/>
              </a:xfrm>
              <a:prstGeom prst="rect">
                <a:avLst/>
              </a:prstGeom>
            </p:spPr>
          </p:pic>
        </mc:Fallback>
      </mc:AlternateContent>
      <mc:AlternateContent xmlns:mc="http://schemas.openxmlformats.org/markup-compatibility/2006" xmlns:p14="http://schemas.microsoft.com/office/powerpoint/2010/main">
        <mc:Choice Requires="p14">
          <p:contentPart p14:bwMode="auto" r:id="rId313">
            <p14:nvContentPartPr>
              <p14:cNvPr id="6185" name="Entrada de lápiz 6184">
                <a:extLst>
                  <a:ext uri="{FF2B5EF4-FFF2-40B4-BE49-F238E27FC236}">
                    <a16:creationId xmlns:a16="http://schemas.microsoft.com/office/drawing/2014/main" id="{CFDD5928-7180-ACC0-08B1-9882D56AC7A0}"/>
                  </a:ext>
                </a:extLst>
              </p14:cNvPr>
              <p14:cNvContentPartPr/>
              <p14:nvPr/>
            </p14:nvContentPartPr>
            <p14:xfrm>
              <a:off x="4864452" y="2753353"/>
              <a:ext cx="130680" cy="15480"/>
            </p14:xfrm>
          </p:contentPart>
        </mc:Choice>
        <mc:Fallback xmlns="">
          <p:pic>
            <p:nvPicPr>
              <p:cNvPr id="6185" name="Entrada de lápiz 6184">
                <a:extLst>
                  <a:ext uri="{FF2B5EF4-FFF2-40B4-BE49-F238E27FC236}">
                    <a16:creationId xmlns:a16="http://schemas.microsoft.com/office/drawing/2014/main" id="{CFDD5928-7180-ACC0-08B1-9882D56AC7A0}"/>
                  </a:ext>
                </a:extLst>
              </p:cNvPr>
              <p:cNvPicPr/>
              <p:nvPr/>
            </p:nvPicPr>
            <p:blipFill>
              <a:blip r:embed="rId314"/>
              <a:stretch>
                <a:fillRect/>
              </a:stretch>
            </p:blipFill>
            <p:spPr>
              <a:xfrm>
                <a:off x="4856892" y="2745793"/>
                <a:ext cx="145800"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315">
            <p14:nvContentPartPr>
              <p14:cNvPr id="6186" name="Entrada de lápiz 6185">
                <a:extLst>
                  <a:ext uri="{FF2B5EF4-FFF2-40B4-BE49-F238E27FC236}">
                    <a16:creationId xmlns:a16="http://schemas.microsoft.com/office/drawing/2014/main" id="{95C1AA27-40B3-C50D-BB09-CC77C1733A6A}"/>
                  </a:ext>
                </a:extLst>
              </p14:cNvPr>
              <p14:cNvContentPartPr/>
              <p14:nvPr/>
            </p14:nvContentPartPr>
            <p14:xfrm>
              <a:off x="4864452" y="2776753"/>
              <a:ext cx="164160" cy="196920"/>
            </p14:xfrm>
          </p:contentPart>
        </mc:Choice>
        <mc:Fallback xmlns="">
          <p:pic>
            <p:nvPicPr>
              <p:cNvPr id="6186" name="Entrada de lápiz 6185">
                <a:extLst>
                  <a:ext uri="{FF2B5EF4-FFF2-40B4-BE49-F238E27FC236}">
                    <a16:creationId xmlns:a16="http://schemas.microsoft.com/office/drawing/2014/main" id="{95C1AA27-40B3-C50D-BB09-CC77C1733A6A}"/>
                  </a:ext>
                </a:extLst>
              </p:cNvPr>
              <p:cNvPicPr/>
              <p:nvPr/>
            </p:nvPicPr>
            <p:blipFill>
              <a:blip r:embed="rId316"/>
              <a:stretch>
                <a:fillRect/>
              </a:stretch>
            </p:blipFill>
            <p:spPr>
              <a:xfrm>
                <a:off x="4856892" y="2769193"/>
                <a:ext cx="178920" cy="211680"/>
              </a:xfrm>
              <a:prstGeom prst="rect">
                <a:avLst/>
              </a:prstGeom>
            </p:spPr>
          </p:pic>
        </mc:Fallback>
      </mc:AlternateContent>
      <mc:AlternateContent xmlns:mc="http://schemas.openxmlformats.org/markup-compatibility/2006" xmlns:p14="http://schemas.microsoft.com/office/powerpoint/2010/main">
        <mc:Choice Requires="p14">
          <p:contentPart p14:bwMode="auto" r:id="rId317">
            <p14:nvContentPartPr>
              <p14:cNvPr id="6187" name="Entrada de lápiz 6186">
                <a:extLst>
                  <a:ext uri="{FF2B5EF4-FFF2-40B4-BE49-F238E27FC236}">
                    <a16:creationId xmlns:a16="http://schemas.microsoft.com/office/drawing/2014/main" id="{9BAC12D7-0076-78CD-240A-9860D46392E9}"/>
                  </a:ext>
                </a:extLst>
              </p14:cNvPr>
              <p14:cNvContentPartPr/>
              <p14:nvPr/>
            </p14:nvContentPartPr>
            <p14:xfrm>
              <a:off x="5074692" y="2764873"/>
              <a:ext cx="93960" cy="85320"/>
            </p14:xfrm>
          </p:contentPart>
        </mc:Choice>
        <mc:Fallback xmlns="">
          <p:pic>
            <p:nvPicPr>
              <p:cNvPr id="6187" name="Entrada de lápiz 6186">
                <a:extLst>
                  <a:ext uri="{FF2B5EF4-FFF2-40B4-BE49-F238E27FC236}">
                    <a16:creationId xmlns:a16="http://schemas.microsoft.com/office/drawing/2014/main" id="{9BAC12D7-0076-78CD-240A-9860D46392E9}"/>
                  </a:ext>
                </a:extLst>
              </p:cNvPr>
              <p:cNvPicPr/>
              <p:nvPr/>
            </p:nvPicPr>
            <p:blipFill>
              <a:blip r:embed="rId318"/>
              <a:stretch>
                <a:fillRect/>
              </a:stretch>
            </p:blipFill>
            <p:spPr>
              <a:xfrm>
                <a:off x="5067132" y="2757313"/>
                <a:ext cx="109080" cy="100080"/>
              </a:xfrm>
              <a:prstGeom prst="rect">
                <a:avLst/>
              </a:prstGeom>
            </p:spPr>
          </p:pic>
        </mc:Fallback>
      </mc:AlternateContent>
      <mc:AlternateContent xmlns:mc="http://schemas.openxmlformats.org/markup-compatibility/2006" xmlns:p14="http://schemas.microsoft.com/office/powerpoint/2010/main">
        <mc:Choice Requires="p14">
          <p:contentPart p14:bwMode="auto" r:id="rId319">
            <p14:nvContentPartPr>
              <p14:cNvPr id="6188" name="Entrada de lápiz 6187">
                <a:extLst>
                  <a:ext uri="{FF2B5EF4-FFF2-40B4-BE49-F238E27FC236}">
                    <a16:creationId xmlns:a16="http://schemas.microsoft.com/office/drawing/2014/main" id="{DAB4A5AB-4933-0CD2-5812-2BEA3C3A479A}"/>
                  </a:ext>
                </a:extLst>
              </p14:cNvPr>
              <p14:cNvContentPartPr/>
              <p14:nvPr/>
            </p14:nvContentPartPr>
            <p14:xfrm>
              <a:off x="5180172" y="2734633"/>
              <a:ext cx="73800" cy="263520"/>
            </p14:xfrm>
          </p:contentPart>
        </mc:Choice>
        <mc:Fallback xmlns="">
          <p:pic>
            <p:nvPicPr>
              <p:cNvPr id="6188" name="Entrada de lápiz 6187">
                <a:extLst>
                  <a:ext uri="{FF2B5EF4-FFF2-40B4-BE49-F238E27FC236}">
                    <a16:creationId xmlns:a16="http://schemas.microsoft.com/office/drawing/2014/main" id="{DAB4A5AB-4933-0CD2-5812-2BEA3C3A479A}"/>
                  </a:ext>
                </a:extLst>
              </p:cNvPr>
              <p:cNvPicPr/>
              <p:nvPr/>
            </p:nvPicPr>
            <p:blipFill>
              <a:blip r:embed="rId320"/>
              <a:stretch>
                <a:fillRect/>
              </a:stretch>
            </p:blipFill>
            <p:spPr>
              <a:xfrm>
                <a:off x="5172612" y="2727073"/>
                <a:ext cx="88920" cy="278640"/>
              </a:xfrm>
              <a:prstGeom prst="rect">
                <a:avLst/>
              </a:prstGeom>
            </p:spPr>
          </p:pic>
        </mc:Fallback>
      </mc:AlternateContent>
      <mc:AlternateContent xmlns:mc="http://schemas.openxmlformats.org/markup-compatibility/2006" xmlns:p14="http://schemas.microsoft.com/office/powerpoint/2010/main">
        <mc:Choice Requires="p14">
          <p:contentPart p14:bwMode="auto" r:id="rId321">
            <p14:nvContentPartPr>
              <p14:cNvPr id="6189" name="Entrada de lápiz 6188">
                <a:extLst>
                  <a:ext uri="{FF2B5EF4-FFF2-40B4-BE49-F238E27FC236}">
                    <a16:creationId xmlns:a16="http://schemas.microsoft.com/office/drawing/2014/main" id="{ACF0BABB-FC05-90E6-CA82-1A3D86D9AFEF}"/>
                  </a:ext>
                </a:extLst>
              </p14:cNvPr>
              <p14:cNvContentPartPr/>
              <p14:nvPr/>
            </p14:nvContentPartPr>
            <p14:xfrm>
              <a:off x="5257212" y="2904913"/>
              <a:ext cx="91080" cy="92520"/>
            </p14:xfrm>
          </p:contentPart>
        </mc:Choice>
        <mc:Fallback xmlns="">
          <p:pic>
            <p:nvPicPr>
              <p:cNvPr id="6189" name="Entrada de lápiz 6188">
                <a:extLst>
                  <a:ext uri="{FF2B5EF4-FFF2-40B4-BE49-F238E27FC236}">
                    <a16:creationId xmlns:a16="http://schemas.microsoft.com/office/drawing/2014/main" id="{ACF0BABB-FC05-90E6-CA82-1A3D86D9AFEF}"/>
                  </a:ext>
                </a:extLst>
              </p:cNvPr>
              <p:cNvPicPr/>
              <p:nvPr/>
            </p:nvPicPr>
            <p:blipFill>
              <a:blip r:embed="rId322"/>
              <a:stretch>
                <a:fillRect/>
              </a:stretch>
            </p:blipFill>
            <p:spPr>
              <a:xfrm>
                <a:off x="5249652" y="2897353"/>
                <a:ext cx="106200" cy="107640"/>
              </a:xfrm>
              <a:prstGeom prst="rect">
                <a:avLst/>
              </a:prstGeom>
            </p:spPr>
          </p:pic>
        </mc:Fallback>
      </mc:AlternateContent>
      <mc:AlternateContent xmlns:mc="http://schemas.openxmlformats.org/markup-compatibility/2006" xmlns:p14="http://schemas.microsoft.com/office/powerpoint/2010/main">
        <mc:Choice Requires="p14">
          <p:contentPart p14:bwMode="auto" r:id="rId323">
            <p14:nvContentPartPr>
              <p14:cNvPr id="6190" name="Entrada de lápiz 6189">
                <a:extLst>
                  <a:ext uri="{FF2B5EF4-FFF2-40B4-BE49-F238E27FC236}">
                    <a16:creationId xmlns:a16="http://schemas.microsoft.com/office/drawing/2014/main" id="{D659BDE0-1AEC-8742-6610-4AC069A1D889}"/>
                  </a:ext>
                </a:extLst>
              </p14:cNvPr>
              <p14:cNvContentPartPr/>
              <p14:nvPr/>
            </p14:nvContentPartPr>
            <p14:xfrm>
              <a:off x="5641332" y="2759833"/>
              <a:ext cx="124560" cy="231120"/>
            </p14:xfrm>
          </p:contentPart>
        </mc:Choice>
        <mc:Fallback xmlns="">
          <p:pic>
            <p:nvPicPr>
              <p:cNvPr id="6190" name="Entrada de lápiz 6189">
                <a:extLst>
                  <a:ext uri="{FF2B5EF4-FFF2-40B4-BE49-F238E27FC236}">
                    <a16:creationId xmlns:a16="http://schemas.microsoft.com/office/drawing/2014/main" id="{D659BDE0-1AEC-8742-6610-4AC069A1D889}"/>
                  </a:ext>
                </a:extLst>
              </p:cNvPr>
              <p:cNvPicPr/>
              <p:nvPr/>
            </p:nvPicPr>
            <p:blipFill>
              <a:blip r:embed="rId324"/>
              <a:stretch>
                <a:fillRect/>
              </a:stretch>
            </p:blipFill>
            <p:spPr>
              <a:xfrm>
                <a:off x="5633772" y="2752273"/>
                <a:ext cx="139680" cy="246240"/>
              </a:xfrm>
              <a:prstGeom prst="rect">
                <a:avLst/>
              </a:prstGeom>
            </p:spPr>
          </p:pic>
        </mc:Fallback>
      </mc:AlternateContent>
      <mc:AlternateContent xmlns:mc="http://schemas.openxmlformats.org/markup-compatibility/2006" xmlns:p14="http://schemas.microsoft.com/office/powerpoint/2010/main">
        <mc:Choice Requires="p14">
          <p:contentPart p14:bwMode="auto" r:id="rId325">
            <p14:nvContentPartPr>
              <p14:cNvPr id="6191" name="Entrada de lápiz 6190">
                <a:extLst>
                  <a:ext uri="{FF2B5EF4-FFF2-40B4-BE49-F238E27FC236}">
                    <a16:creationId xmlns:a16="http://schemas.microsoft.com/office/drawing/2014/main" id="{BAD714C7-2EFB-3D80-3866-B879838E1502}"/>
                  </a:ext>
                </a:extLst>
              </p14:cNvPr>
              <p14:cNvContentPartPr/>
              <p14:nvPr/>
            </p14:nvContentPartPr>
            <p14:xfrm>
              <a:off x="5765532" y="2859913"/>
              <a:ext cx="137520" cy="124200"/>
            </p14:xfrm>
          </p:contentPart>
        </mc:Choice>
        <mc:Fallback xmlns="">
          <p:pic>
            <p:nvPicPr>
              <p:cNvPr id="6191" name="Entrada de lápiz 6190">
                <a:extLst>
                  <a:ext uri="{FF2B5EF4-FFF2-40B4-BE49-F238E27FC236}">
                    <a16:creationId xmlns:a16="http://schemas.microsoft.com/office/drawing/2014/main" id="{BAD714C7-2EFB-3D80-3866-B879838E1502}"/>
                  </a:ext>
                </a:extLst>
              </p:cNvPr>
              <p:cNvPicPr/>
              <p:nvPr/>
            </p:nvPicPr>
            <p:blipFill>
              <a:blip r:embed="rId326"/>
              <a:stretch>
                <a:fillRect/>
              </a:stretch>
            </p:blipFill>
            <p:spPr>
              <a:xfrm>
                <a:off x="5757972" y="2852353"/>
                <a:ext cx="152280" cy="139320"/>
              </a:xfrm>
              <a:prstGeom prst="rect">
                <a:avLst/>
              </a:prstGeom>
            </p:spPr>
          </p:pic>
        </mc:Fallback>
      </mc:AlternateContent>
      <mc:AlternateContent xmlns:mc="http://schemas.openxmlformats.org/markup-compatibility/2006" xmlns:p14="http://schemas.microsoft.com/office/powerpoint/2010/main">
        <mc:Choice Requires="p14">
          <p:contentPart p14:bwMode="auto" r:id="rId327">
            <p14:nvContentPartPr>
              <p14:cNvPr id="6192" name="Entrada de lápiz 6191">
                <a:extLst>
                  <a:ext uri="{FF2B5EF4-FFF2-40B4-BE49-F238E27FC236}">
                    <a16:creationId xmlns:a16="http://schemas.microsoft.com/office/drawing/2014/main" id="{B3F52014-F3E0-29FA-9505-5D2BD6D1E4BB}"/>
                  </a:ext>
                </a:extLst>
              </p14:cNvPr>
              <p14:cNvContentPartPr/>
              <p14:nvPr/>
            </p14:nvContentPartPr>
            <p14:xfrm>
              <a:off x="6125892" y="2733553"/>
              <a:ext cx="156240" cy="235440"/>
            </p14:xfrm>
          </p:contentPart>
        </mc:Choice>
        <mc:Fallback xmlns="">
          <p:pic>
            <p:nvPicPr>
              <p:cNvPr id="6192" name="Entrada de lápiz 6191">
                <a:extLst>
                  <a:ext uri="{FF2B5EF4-FFF2-40B4-BE49-F238E27FC236}">
                    <a16:creationId xmlns:a16="http://schemas.microsoft.com/office/drawing/2014/main" id="{B3F52014-F3E0-29FA-9505-5D2BD6D1E4BB}"/>
                  </a:ext>
                </a:extLst>
              </p:cNvPr>
              <p:cNvPicPr/>
              <p:nvPr/>
            </p:nvPicPr>
            <p:blipFill>
              <a:blip r:embed="rId328"/>
              <a:stretch>
                <a:fillRect/>
              </a:stretch>
            </p:blipFill>
            <p:spPr>
              <a:xfrm>
                <a:off x="6118332" y="2725993"/>
                <a:ext cx="171360" cy="250560"/>
              </a:xfrm>
              <a:prstGeom prst="rect">
                <a:avLst/>
              </a:prstGeom>
            </p:spPr>
          </p:pic>
        </mc:Fallback>
      </mc:AlternateContent>
      <mc:AlternateContent xmlns:mc="http://schemas.openxmlformats.org/markup-compatibility/2006" xmlns:p14="http://schemas.microsoft.com/office/powerpoint/2010/main">
        <mc:Choice Requires="p14">
          <p:contentPart p14:bwMode="auto" r:id="rId329">
            <p14:nvContentPartPr>
              <p14:cNvPr id="6193" name="Entrada de lápiz 6192">
                <a:extLst>
                  <a:ext uri="{FF2B5EF4-FFF2-40B4-BE49-F238E27FC236}">
                    <a16:creationId xmlns:a16="http://schemas.microsoft.com/office/drawing/2014/main" id="{E108F2B2-5020-1F29-4302-2019471B54F1}"/>
                  </a:ext>
                </a:extLst>
              </p14:cNvPr>
              <p14:cNvContentPartPr/>
              <p14:nvPr/>
            </p14:nvContentPartPr>
            <p14:xfrm>
              <a:off x="6287532" y="2805193"/>
              <a:ext cx="114840" cy="109080"/>
            </p14:xfrm>
          </p:contentPart>
        </mc:Choice>
        <mc:Fallback xmlns="">
          <p:pic>
            <p:nvPicPr>
              <p:cNvPr id="6193" name="Entrada de lápiz 6192">
                <a:extLst>
                  <a:ext uri="{FF2B5EF4-FFF2-40B4-BE49-F238E27FC236}">
                    <a16:creationId xmlns:a16="http://schemas.microsoft.com/office/drawing/2014/main" id="{E108F2B2-5020-1F29-4302-2019471B54F1}"/>
                  </a:ext>
                </a:extLst>
              </p:cNvPr>
              <p:cNvPicPr/>
              <p:nvPr/>
            </p:nvPicPr>
            <p:blipFill>
              <a:blip r:embed="rId330"/>
              <a:stretch>
                <a:fillRect/>
              </a:stretch>
            </p:blipFill>
            <p:spPr>
              <a:xfrm>
                <a:off x="6279972" y="2797633"/>
                <a:ext cx="129960" cy="124200"/>
              </a:xfrm>
              <a:prstGeom prst="rect">
                <a:avLst/>
              </a:prstGeom>
            </p:spPr>
          </p:pic>
        </mc:Fallback>
      </mc:AlternateContent>
      <mc:AlternateContent xmlns:mc="http://schemas.openxmlformats.org/markup-compatibility/2006" xmlns:p14="http://schemas.microsoft.com/office/powerpoint/2010/main">
        <mc:Choice Requires="p14">
          <p:contentPart p14:bwMode="auto" r:id="rId331">
            <p14:nvContentPartPr>
              <p14:cNvPr id="6194" name="Entrada de lápiz 6193">
                <a:extLst>
                  <a:ext uri="{FF2B5EF4-FFF2-40B4-BE49-F238E27FC236}">
                    <a16:creationId xmlns:a16="http://schemas.microsoft.com/office/drawing/2014/main" id="{4F978B62-D087-44E8-B3AE-7043D540E526}"/>
                  </a:ext>
                </a:extLst>
              </p14:cNvPr>
              <p14:cNvContentPartPr/>
              <p14:nvPr/>
            </p14:nvContentPartPr>
            <p14:xfrm>
              <a:off x="6538452" y="2677393"/>
              <a:ext cx="85320" cy="356400"/>
            </p14:xfrm>
          </p:contentPart>
        </mc:Choice>
        <mc:Fallback xmlns="">
          <p:pic>
            <p:nvPicPr>
              <p:cNvPr id="6194" name="Entrada de lápiz 6193">
                <a:extLst>
                  <a:ext uri="{FF2B5EF4-FFF2-40B4-BE49-F238E27FC236}">
                    <a16:creationId xmlns:a16="http://schemas.microsoft.com/office/drawing/2014/main" id="{4F978B62-D087-44E8-B3AE-7043D540E526}"/>
                  </a:ext>
                </a:extLst>
              </p:cNvPr>
              <p:cNvPicPr/>
              <p:nvPr/>
            </p:nvPicPr>
            <p:blipFill>
              <a:blip r:embed="rId332"/>
              <a:stretch>
                <a:fillRect/>
              </a:stretch>
            </p:blipFill>
            <p:spPr>
              <a:xfrm>
                <a:off x="6530892" y="2669833"/>
                <a:ext cx="100440" cy="371520"/>
              </a:xfrm>
              <a:prstGeom prst="rect">
                <a:avLst/>
              </a:prstGeom>
            </p:spPr>
          </p:pic>
        </mc:Fallback>
      </mc:AlternateContent>
      <mc:AlternateContent xmlns:mc="http://schemas.openxmlformats.org/markup-compatibility/2006" xmlns:p14="http://schemas.microsoft.com/office/powerpoint/2010/main">
        <mc:Choice Requires="p14">
          <p:contentPart p14:bwMode="auto" r:id="rId333">
            <p14:nvContentPartPr>
              <p14:cNvPr id="6195" name="Entrada de lápiz 6194">
                <a:extLst>
                  <a:ext uri="{FF2B5EF4-FFF2-40B4-BE49-F238E27FC236}">
                    <a16:creationId xmlns:a16="http://schemas.microsoft.com/office/drawing/2014/main" id="{E2AC3A09-59FD-3ACA-1030-84FDC393797C}"/>
                  </a:ext>
                </a:extLst>
              </p14:cNvPr>
              <p14:cNvContentPartPr/>
              <p14:nvPr/>
            </p14:nvContentPartPr>
            <p14:xfrm>
              <a:off x="6513972" y="2867113"/>
              <a:ext cx="79200" cy="52200"/>
            </p14:xfrm>
          </p:contentPart>
        </mc:Choice>
        <mc:Fallback xmlns="">
          <p:pic>
            <p:nvPicPr>
              <p:cNvPr id="6195" name="Entrada de lápiz 6194">
                <a:extLst>
                  <a:ext uri="{FF2B5EF4-FFF2-40B4-BE49-F238E27FC236}">
                    <a16:creationId xmlns:a16="http://schemas.microsoft.com/office/drawing/2014/main" id="{E2AC3A09-59FD-3ACA-1030-84FDC393797C}"/>
                  </a:ext>
                </a:extLst>
              </p:cNvPr>
              <p:cNvPicPr/>
              <p:nvPr/>
            </p:nvPicPr>
            <p:blipFill>
              <a:blip r:embed="rId334"/>
              <a:stretch>
                <a:fillRect/>
              </a:stretch>
            </p:blipFill>
            <p:spPr>
              <a:xfrm>
                <a:off x="6506412" y="2859553"/>
                <a:ext cx="94320" cy="67320"/>
              </a:xfrm>
              <a:prstGeom prst="rect">
                <a:avLst/>
              </a:prstGeom>
            </p:spPr>
          </p:pic>
        </mc:Fallback>
      </mc:AlternateContent>
      <mc:AlternateContent xmlns:mc="http://schemas.openxmlformats.org/markup-compatibility/2006" xmlns:p14="http://schemas.microsoft.com/office/powerpoint/2010/main">
        <mc:Choice Requires="p14">
          <p:contentPart p14:bwMode="auto" r:id="rId335">
            <p14:nvContentPartPr>
              <p14:cNvPr id="6196" name="Entrada de lápiz 6195">
                <a:extLst>
                  <a:ext uri="{FF2B5EF4-FFF2-40B4-BE49-F238E27FC236}">
                    <a16:creationId xmlns:a16="http://schemas.microsoft.com/office/drawing/2014/main" id="{732F962A-AADC-6060-2070-54A80C12D034}"/>
                  </a:ext>
                </a:extLst>
              </p14:cNvPr>
              <p14:cNvContentPartPr/>
              <p14:nvPr/>
            </p14:nvContentPartPr>
            <p14:xfrm>
              <a:off x="6705492" y="2882953"/>
              <a:ext cx="12960" cy="2160"/>
            </p14:xfrm>
          </p:contentPart>
        </mc:Choice>
        <mc:Fallback xmlns="">
          <p:pic>
            <p:nvPicPr>
              <p:cNvPr id="6196" name="Entrada de lápiz 6195">
                <a:extLst>
                  <a:ext uri="{FF2B5EF4-FFF2-40B4-BE49-F238E27FC236}">
                    <a16:creationId xmlns:a16="http://schemas.microsoft.com/office/drawing/2014/main" id="{732F962A-AADC-6060-2070-54A80C12D034}"/>
                  </a:ext>
                </a:extLst>
              </p:cNvPr>
              <p:cNvPicPr/>
              <p:nvPr/>
            </p:nvPicPr>
            <p:blipFill>
              <a:blip r:embed="rId336"/>
              <a:stretch>
                <a:fillRect/>
              </a:stretch>
            </p:blipFill>
            <p:spPr>
              <a:xfrm>
                <a:off x="6697932" y="2875393"/>
                <a:ext cx="28080" cy="16920"/>
              </a:xfrm>
              <a:prstGeom prst="rect">
                <a:avLst/>
              </a:prstGeom>
            </p:spPr>
          </p:pic>
        </mc:Fallback>
      </mc:AlternateContent>
      <mc:AlternateContent xmlns:mc="http://schemas.openxmlformats.org/markup-compatibility/2006" xmlns:p14="http://schemas.microsoft.com/office/powerpoint/2010/main">
        <mc:Choice Requires="p14">
          <p:contentPart p14:bwMode="auto" r:id="rId337">
            <p14:nvContentPartPr>
              <p14:cNvPr id="6197" name="Entrada de lápiz 6196">
                <a:extLst>
                  <a:ext uri="{FF2B5EF4-FFF2-40B4-BE49-F238E27FC236}">
                    <a16:creationId xmlns:a16="http://schemas.microsoft.com/office/drawing/2014/main" id="{E9E3D341-F40A-D1D8-9A5D-CD17149E89D5}"/>
                  </a:ext>
                </a:extLst>
              </p14:cNvPr>
              <p14:cNvContentPartPr/>
              <p14:nvPr/>
            </p14:nvContentPartPr>
            <p14:xfrm>
              <a:off x="6982332" y="2687473"/>
              <a:ext cx="175680" cy="275040"/>
            </p14:xfrm>
          </p:contentPart>
        </mc:Choice>
        <mc:Fallback xmlns="">
          <p:pic>
            <p:nvPicPr>
              <p:cNvPr id="6197" name="Entrada de lápiz 6196">
                <a:extLst>
                  <a:ext uri="{FF2B5EF4-FFF2-40B4-BE49-F238E27FC236}">
                    <a16:creationId xmlns:a16="http://schemas.microsoft.com/office/drawing/2014/main" id="{E9E3D341-F40A-D1D8-9A5D-CD17149E89D5}"/>
                  </a:ext>
                </a:extLst>
              </p:cNvPr>
              <p:cNvPicPr/>
              <p:nvPr/>
            </p:nvPicPr>
            <p:blipFill>
              <a:blip r:embed="rId338"/>
              <a:stretch>
                <a:fillRect/>
              </a:stretch>
            </p:blipFill>
            <p:spPr>
              <a:xfrm>
                <a:off x="6974772" y="2679913"/>
                <a:ext cx="190440" cy="290160"/>
              </a:xfrm>
              <a:prstGeom prst="rect">
                <a:avLst/>
              </a:prstGeom>
            </p:spPr>
          </p:pic>
        </mc:Fallback>
      </mc:AlternateContent>
      <mc:AlternateContent xmlns:mc="http://schemas.openxmlformats.org/markup-compatibility/2006" xmlns:p14="http://schemas.microsoft.com/office/powerpoint/2010/main">
        <mc:Choice Requires="p14">
          <p:contentPart p14:bwMode="auto" r:id="rId339">
            <p14:nvContentPartPr>
              <p14:cNvPr id="6198" name="Entrada de lápiz 6197">
                <a:extLst>
                  <a:ext uri="{FF2B5EF4-FFF2-40B4-BE49-F238E27FC236}">
                    <a16:creationId xmlns:a16="http://schemas.microsoft.com/office/drawing/2014/main" id="{3883358E-28A8-9DCD-9755-A07DAF6F9221}"/>
                  </a:ext>
                </a:extLst>
              </p14:cNvPr>
              <p14:cNvContentPartPr/>
              <p14:nvPr/>
            </p14:nvContentPartPr>
            <p14:xfrm>
              <a:off x="7188972" y="2798353"/>
              <a:ext cx="196920" cy="113760"/>
            </p14:xfrm>
          </p:contentPart>
        </mc:Choice>
        <mc:Fallback xmlns="">
          <p:pic>
            <p:nvPicPr>
              <p:cNvPr id="6198" name="Entrada de lápiz 6197">
                <a:extLst>
                  <a:ext uri="{FF2B5EF4-FFF2-40B4-BE49-F238E27FC236}">
                    <a16:creationId xmlns:a16="http://schemas.microsoft.com/office/drawing/2014/main" id="{3883358E-28A8-9DCD-9755-A07DAF6F9221}"/>
                  </a:ext>
                </a:extLst>
              </p:cNvPr>
              <p:cNvPicPr/>
              <p:nvPr/>
            </p:nvPicPr>
            <p:blipFill>
              <a:blip r:embed="rId340"/>
              <a:stretch>
                <a:fillRect/>
              </a:stretch>
            </p:blipFill>
            <p:spPr>
              <a:xfrm>
                <a:off x="7181412" y="2790793"/>
                <a:ext cx="212040" cy="128520"/>
              </a:xfrm>
              <a:prstGeom prst="rect">
                <a:avLst/>
              </a:prstGeom>
            </p:spPr>
          </p:pic>
        </mc:Fallback>
      </mc:AlternateContent>
      <mc:AlternateContent xmlns:mc="http://schemas.openxmlformats.org/markup-compatibility/2006" xmlns:p14="http://schemas.microsoft.com/office/powerpoint/2010/main">
        <mc:Choice Requires="p14">
          <p:contentPart p14:bwMode="auto" r:id="rId341">
            <p14:nvContentPartPr>
              <p14:cNvPr id="6199" name="Entrada de lápiz 6198">
                <a:extLst>
                  <a:ext uri="{FF2B5EF4-FFF2-40B4-BE49-F238E27FC236}">
                    <a16:creationId xmlns:a16="http://schemas.microsoft.com/office/drawing/2014/main" id="{34B4D05B-6CD3-C9BB-6B83-963DF31F64B1}"/>
                  </a:ext>
                </a:extLst>
              </p14:cNvPr>
              <p14:cNvContentPartPr/>
              <p14:nvPr/>
            </p14:nvContentPartPr>
            <p14:xfrm>
              <a:off x="7641852" y="2710153"/>
              <a:ext cx="129600" cy="191880"/>
            </p14:xfrm>
          </p:contentPart>
        </mc:Choice>
        <mc:Fallback xmlns="">
          <p:pic>
            <p:nvPicPr>
              <p:cNvPr id="6199" name="Entrada de lápiz 6198">
                <a:extLst>
                  <a:ext uri="{FF2B5EF4-FFF2-40B4-BE49-F238E27FC236}">
                    <a16:creationId xmlns:a16="http://schemas.microsoft.com/office/drawing/2014/main" id="{34B4D05B-6CD3-C9BB-6B83-963DF31F64B1}"/>
                  </a:ext>
                </a:extLst>
              </p:cNvPr>
              <p:cNvPicPr/>
              <p:nvPr/>
            </p:nvPicPr>
            <p:blipFill>
              <a:blip r:embed="rId342"/>
              <a:stretch>
                <a:fillRect/>
              </a:stretch>
            </p:blipFill>
            <p:spPr>
              <a:xfrm>
                <a:off x="7634292" y="2702593"/>
                <a:ext cx="144720" cy="207000"/>
              </a:xfrm>
              <a:prstGeom prst="rect">
                <a:avLst/>
              </a:prstGeom>
            </p:spPr>
          </p:pic>
        </mc:Fallback>
      </mc:AlternateContent>
      <mc:AlternateContent xmlns:mc="http://schemas.openxmlformats.org/markup-compatibility/2006" xmlns:p14="http://schemas.microsoft.com/office/powerpoint/2010/main">
        <mc:Choice Requires="p14">
          <p:contentPart p14:bwMode="auto" r:id="rId343">
            <p14:nvContentPartPr>
              <p14:cNvPr id="6200" name="Entrada de lápiz 6199">
                <a:extLst>
                  <a:ext uri="{FF2B5EF4-FFF2-40B4-BE49-F238E27FC236}">
                    <a16:creationId xmlns:a16="http://schemas.microsoft.com/office/drawing/2014/main" id="{33E36B42-F716-6B84-0DDF-BF584E62A23D}"/>
                  </a:ext>
                </a:extLst>
              </p14:cNvPr>
              <p14:cNvContentPartPr/>
              <p14:nvPr/>
            </p14:nvContentPartPr>
            <p14:xfrm>
              <a:off x="7834452" y="2714113"/>
              <a:ext cx="199440" cy="198000"/>
            </p14:xfrm>
          </p:contentPart>
        </mc:Choice>
        <mc:Fallback xmlns="">
          <p:pic>
            <p:nvPicPr>
              <p:cNvPr id="6200" name="Entrada de lápiz 6199">
                <a:extLst>
                  <a:ext uri="{FF2B5EF4-FFF2-40B4-BE49-F238E27FC236}">
                    <a16:creationId xmlns:a16="http://schemas.microsoft.com/office/drawing/2014/main" id="{33E36B42-F716-6B84-0DDF-BF584E62A23D}"/>
                  </a:ext>
                </a:extLst>
              </p:cNvPr>
              <p:cNvPicPr/>
              <p:nvPr/>
            </p:nvPicPr>
            <p:blipFill>
              <a:blip r:embed="rId344"/>
              <a:stretch>
                <a:fillRect/>
              </a:stretch>
            </p:blipFill>
            <p:spPr>
              <a:xfrm>
                <a:off x="7826892" y="2706913"/>
                <a:ext cx="21420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345">
            <p14:nvContentPartPr>
              <p14:cNvPr id="6201" name="Entrada de lápiz 6200">
                <a:extLst>
                  <a:ext uri="{FF2B5EF4-FFF2-40B4-BE49-F238E27FC236}">
                    <a16:creationId xmlns:a16="http://schemas.microsoft.com/office/drawing/2014/main" id="{26795E41-24F5-ACC2-9F63-2C94A8D2A919}"/>
                  </a:ext>
                </a:extLst>
              </p14:cNvPr>
              <p14:cNvContentPartPr/>
              <p14:nvPr/>
            </p14:nvContentPartPr>
            <p14:xfrm>
              <a:off x="8075652" y="2710513"/>
              <a:ext cx="210240" cy="184320"/>
            </p14:xfrm>
          </p:contentPart>
        </mc:Choice>
        <mc:Fallback xmlns="">
          <p:pic>
            <p:nvPicPr>
              <p:cNvPr id="6201" name="Entrada de lápiz 6200">
                <a:extLst>
                  <a:ext uri="{FF2B5EF4-FFF2-40B4-BE49-F238E27FC236}">
                    <a16:creationId xmlns:a16="http://schemas.microsoft.com/office/drawing/2014/main" id="{26795E41-24F5-ACC2-9F63-2C94A8D2A919}"/>
                  </a:ext>
                </a:extLst>
              </p:cNvPr>
              <p:cNvPicPr/>
              <p:nvPr/>
            </p:nvPicPr>
            <p:blipFill>
              <a:blip r:embed="rId346"/>
              <a:stretch>
                <a:fillRect/>
              </a:stretch>
            </p:blipFill>
            <p:spPr>
              <a:xfrm>
                <a:off x="8068092" y="2702953"/>
                <a:ext cx="225360" cy="199440"/>
              </a:xfrm>
              <a:prstGeom prst="rect">
                <a:avLst/>
              </a:prstGeom>
            </p:spPr>
          </p:pic>
        </mc:Fallback>
      </mc:AlternateContent>
      <mc:AlternateContent xmlns:mc="http://schemas.openxmlformats.org/markup-compatibility/2006" xmlns:p14="http://schemas.microsoft.com/office/powerpoint/2010/main">
        <mc:Choice Requires="p14">
          <p:contentPart p14:bwMode="auto" r:id="rId347">
            <p14:nvContentPartPr>
              <p14:cNvPr id="6219" name="Entrada de lápiz 6218">
                <a:extLst>
                  <a:ext uri="{FF2B5EF4-FFF2-40B4-BE49-F238E27FC236}">
                    <a16:creationId xmlns:a16="http://schemas.microsoft.com/office/drawing/2014/main" id="{564F024F-988D-7EDB-A084-3B107B459D36}"/>
                  </a:ext>
                </a:extLst>
              </p14:cNvPr>
              <p14:cNvContentPartPr/>
              <p14:nvPr/>
            </p14:nvContentPartPr>
            <p14:xfrm>
              <a:off x="7382652" y="3259873"/>
              <a:ext cx="113040" cy="3240"/>
            </p14:xfrm>
          </p:contentPart>
        </mc:Choice>
        <mc:Fallback xmlns="">
          <p:pic>
            <p:nvPicPr>
              <p:cNvPr id="6219" name="Entrada de lápiz 6218">
                <a:extLst>
                  <a:ext uri="{FF2B5EF4-FFF2-40B4-BE49-F238E27FC236}">
                    <a16:creationId xmlns:a16="http://schemas.microsoft.com/office/drawing/2014/main" id="{564F024F-988D-7EDB-A084-3B107B459D36}"/>
                  </a:ext>
                </a:extLst>
              </p:cNvPr>
              <p:cNvPicPr/>
              <p:nvPr/>
            </p:nvPicPr>
            <p:blipFill>
              <a:blip r:embed="rId348"/>
              <a:stretch>
                <a:fillRect/>
              </a:stretch>
            </p:blipFill>
            <p:spPr>
              <a:xfrm>
                <a:off x="7375092" y="3252313"/>
                <a:ext cx="128160" cy="18360"/>
              </a:xfrm>
              <a:prstGeom prst="rect">
                <a:avLst/>
              </a:prstGeom>
            </p:spPr>
          </p:pic>
        </mc:Fallback>
      </mc:AlternateContent>
      <mc:AlternateContent xmlns:mc="http://schemas.openxmlformats.org/markup-compatibility/2006" xmlns:p14="http://schemas.microsoft.com/office/powerpoint/2010/main">
        <mc:Choice Requires="p14">
          <p:contentPart p14:bwMode="auto" r:id="rId349">
            <p14:nvContentPartPr>
              <p14:cNvPr id="6220" name="Entrada de lápiz 6219">
                <a:extLst>
                  <a:ext uri="{FF2B5EF4-FFF2-40B4-BE49-F238E27FC236}">
                    <a16:creationId xmlns:a16="http://schemas.microsoft.com/office/drawing/2014/main" id="{F875AACC-FBC5-FF18-4E70-3E0CC54E10F3}"/>
                  </a:ext>
                </a:extLst>
              </p14:cNvPr>
              <p14:cNvContentPartPr/>
              <p14:nvPr/>
            </p14:nvContentPartPr>
            <p14:xfrm>
              <a:off x="7350972" y="3295153"/>
              <a:ext cx="159840" cy="174600"/>
            </p14:xfrm>
          </p:contentPart>
        </mc:Choice>
        <mc:Fallback xmlns="">
          <p:pic>
            <p:nvPicPr>
              <p:cNvPr id="6220" name="Entrada de lápiz 6219">
                <a:extLst>
                  <a:ext uri="{FF2B5EF4-FFF2-40B4-BE49-F238E27FC236}">
                    <a16:creationId xmlns:a16="http://schemas.microsoft.com/office/drawing/2014/main" id="{F875AACC-FBC5-FF18-4E70-3E0CC54E10F3}"/>
                  </a:ext>
                </a:extLst>
              </p:cNvPr>
              <p:cNvPicPr/>
              <p:nvPr/>
            </p:nvPicPr>
            <p:blipFill>
              <a:blip r:embed="rId350"/>
              <a:stretch>
                <a:fillRect/>
              </a:stretch>
            </p:blipFill>
            <p:spPr>
              <a:xfrm>
                <a:off x="7343412" y="3287593"/>
                <a:ext cx="174960" cy="189720"/>
              </a:xfrm>
              <a:prstGeom prst="rect">
                <a:avLst/>
              </a:prstGeom>
            </p:spPr>
          </p:pic>
        </mc:Fallback>
      </mc:AlternateContent>
      <mc:AlternateContent xmlns:mc="http://schemas.openxmlformats.org/markup-compatibility/2006" xmlns:p14="http://schemas.microsoft.com/office/powerpoint/2010/main">
        <mc:Choice Requires="p14">
          <p:contentPart p14:bwMode="auto" r:id="rId351">
            <p14:nvContentPartPr>
              <p14:cNvPr id="6221" name="Entrada de lápiz 6220">
                <a:extLst>
                  <a:ext uri="{FF2B5EF4-FFF2-40B4-BE49-F238E27FC236}">
                    <a16:creationId xmlns:a16="http://schemas.microsoft.com/office/drawing/2014/main" id="{397219F3-158F-0BD3-DDAC-A26CA66F3602}"/>
                  </a:ext>
                </a:extLst>
              </p14:cNvPr>
              <p14:cNvContentPartPr/>
              <p14:nvPr/>
            </p14:nvContentPartPr>
            <p14:xfrm>
              <a:off x="7578492" y="3283633"/>
              <a:ext cx="100080" cy="75960"/>
            </p14:xfrm>
          </p:contentPart>
        </mc:Choice>
        <mc:Fallback xmlns="">
          <p:pic>
            <p:nvPicPr>
              <p:cNvPr id="6221" name="Entrada de lápiz 6220">
                <a:extLst>
                  <a:ext uri="{FF2B5EF4-FFF2-40B4-BE49-F238E27FC236}">
                    <a16:creationId xmlns:a16="http://schemas.microsoft.com/office/drawing/2014/main" id="{397219F3-158F-0BD3-DDAC-A26CA66F3602}"/>
                  </a:ext>
                </a:extLst>
              </p:cNvPr>
              <p:cNvPicPr/>
              <p:nvPr/>
            </p:nvPicPr>
            <p:blipFill>
              <a:blip r:embed="rId352"/>
              <a:stretch>
                <a:fillRect/>
              </a:stretch>
            </p:blipFill>
            <p:spPr>
              <a:xfrm>
                <a:off x="7570932" y="3276073"/>
                <a:ext cx="115200" cy="91080"/>
              </a:xfrm>
              <a:prstGeom prst="rect">
                <a:avLst/>
              </a:prstGeom>
            </p:spPr>
          </p:pic>
        </mc:Fallback>
      </mc:AlternateContent>
      <mc:AlternateContent xmlns:mc="http://schemas.openxmlformats.org/markup-compatibility/2006" xmlns:p14="http://schemas.microsoft.com/office/powerpoint/2010/main">
        <mc:Choice Requires="p14">
          <p:contentPart p14:bwMode="auto" r:id="rId353">
            <p14:nvContentPartPr>
              <p14:cNvPr id="6222" name="Entrada de lápiz 6221">
                <a:extLst>
                  <a:ext uri="{FF2B5EF4-FFF2-40B4-BE49-F238E27FC236}">
                    <a16:creationId xmlns:a16="http://schemas.microsoft.com/office/drawing/2014/main" id="{C30C0BFA-1381-68C1-FB49-6633D7CC1CB6}"/>
                  </a:ext>
                </a:extLst>
              </p14:cNvPr>
              <p14:cNvContentPartPr/>
              <p14:nvPr/>
            </p14:nvContentPartPr>
            <p14:xfrm>
              <a:off x="7714932" y="3254833"/>
              <a:ext cx="70200" cy="226440"/>
            </p14:xfrm>
          </p:contentPart>
        </mc:Choice>
        <mc:Fallback xmlns="">
          <p:pic>
            <p:nvPicPr>
              <p:cNvPr id="6222" name="Entrada de lápiz 6221">
                <a:extLst>
                  <a:ext uri="{FF2B5EF4-FFF2-40B4-BE49-F238E27FC236}">
                    <a16:creationId xmlns:a16="http://schemas.microsoft.com/office/drawing/2014/main" id="{C30C0BFA-1381-68C1-FB49-6633D7CC1CB6}"/>
                  </a:ext>
                </a:extLst>
              </p:cNvPr>
              <p:cNvPicPr/>
              <p:nvPr/>
            </p:nvPicPr>
            <p:blipFill>
              <a:blip r:embed="rId354"/>
              <a:stretch>
                <a:fillRect/>
              </a:stretch>
            </p:blipFill>
            <p:spPr>
              <a:xfrm>
                <a:off x="7707372" y="3247273"/>
                <a:ext cx="85320" cy="241560"/>
              </a:xfrm>
              <a:prstGeom prst="rect">
                <a:avLst/>
              </a:prstGeom>
            </p:spPr>
          </p:pic>
        </mc:Fallback>
      </mc:AlternateContent>
      <mc:AlternateContent xmlns:mc="http://schemas.openxmlformats.org/markup-compatibility/2006" xmlns:p14="http://schemas.microsoft.com/office/powerpoint/2010/main">
        <mc:Choice Requires="p14">
          <p:contentPart p14:bwMode="auto" r:id="rId355">
            <p14:nvContentPartPr>
              <p14:cNvPr id="6223" name="Entrada de lápiz 6222">
                <a:extLst>
                  <a:ext uri="{FF2B5EF4-FFF2-40B4-BE49-F238E27FC236}">
                    <a16:creationId xmlns:a16="http://schemas.microsoft.com/office/drawing/2014/main" id="{279217F1-A947-9F53-6411-54BABAC9F7BC}"/>
                  </a:ext>
                </a:extLst>
              </p14:cNvPr>
              <p14:cNvContentPartPr/>
              <p14:nvPr/>
            </p14:nvContentPartPr>
            <p14:xfrm>
              <a:off x="7812852" y="3379393"/>
              <a:ext cx="73800" cy="64080"/>
            </p14:xfrm>
          </p:contentPart>
        </mc:Choice>
        <mc:Fallback xmlns="">
          <p:pic>
            <p:nvPicPr>
              <p:cNvPr id="6223" name="Entrada de lápiz 6222">
                <a:extLst>
                  <a:ext uri="{FF2B5EF4-FFF2-40B4-BE49-F238E27FC236}">
                    <a16:creationId xmlns:a16="http://schemas.microsoft.com/office/drawing/2014/main" id="{279217F1-A947-9F53-6411-54BABAC9F7BC}"/>
                  </a:ext>
                </a:extLst>
              </p:cNvPr>
              <p:cNvPicPr/>
              <p:nvPr/>
            </p:nvPicPr>
            <p:blipFill>
              <a:blip r:embed="rId356"/>
              <a:stretch>
                <a:fillRect/>
              </a:stretch>
            </p:blipFill>
            <p:spPr>
              <a:xfrm>
                <a:off x="7805292" y="3371833"/>
                <a:ext cx="88920" cy="79200"/>
              </a:xfrm>
              <a:prstGeom prst="rect">
                <a:avLst/>
              </a:prstGeom>
            </p:spPr>
          </p:pic>
        </mc:Fallback>
      </mc:AlternateContent>
      <mc:AlternateContent xmlns:mc="http://schemas.openxmlformats.org/markup-compatibility/2006" xmlns:p14="http://schemas.microsoft.com/office/powerpoint/2010/main">
        <mc:Choice Requires="p14">
          <p:contentPart p14:bwMode="auto" r:id="rId357">
            <p14:nvContentPartPr>
              <p14:cNvPr id="6225" name="Entrada de lápiz 6224">
                <a:extLst>
                  <a:ext uri="{FF2B5EF4-FFF2-40B4-BE49-F238E27FC236}">
                    <a16:creationId xmlns:a16="http://schemas.microsoft.com/office/drawing/2014/main" id="{F3A84022-E69D-3E24-52EC-3AAC1CEB22DC}"/>
                  </a:ext>
                </a:extLst>
              </p14:cNvPr>
              <p14:cNvContentPartPr/>
              <p14:nvPr/>
            </p14:nvContentPartPr>
            <p14:xfrm>
              <a:off x="7980972" y="3172033"/>
              <a:ext cx="81000" cy="272880"/>
            </p14:xfrm>
          </p:contentPart>
        </mc:Choice>
        <mc:Fallback xmlns="">
          <p:pic>
            <p:nvPicPr>
              <p:cNvPr id="6225" name="Entrada de lápiz 6224">
                <a:extLst>
                  <a:ext uri="{FF2B5EF4-FFF2-40B4-BE49-F238E27FC236}">
                    <a16:creationId xmlns:a16="http://schemas.microsoft.com/office/drawing/2014/main" id="{F3A84022-E69D-3E24-52EC-3AAC1CEB22DC}"/>
                  </a:ext>
                </a:extLst>
              </p:cNvPr>
              <p:cNvPicPr/>
              <p:nvPr/>
            </p:nvPicPr>
            <p:blipFill>
              <a:blip r:embed="rId358"/>
              <a:stretch>
                <a:fillRect/>
              </a:stretch>
            </p:blipFill>
            <p:spPr>
              <a:xfrm>
                <a:off x="7973412" y="3164473"/>
                <a:ext cx="96120" cy="288000"/>
              </a:xfrm>
              <a:prstGeom prst="rect">
                <a:avLst/>
              </a:prstGeom>
            </p:spPr>
          </p:pic>
        </mc:Fallback>
      </mc:AlternateContent>
      <mc:AlternateContent xmlns:mc="http://schemas.openxmlformats.org/markup-compatibility/2006" xmlns:p14="http://schemas.microsoft.com/office/powerpoint/2010/main">
        <mc:Choice Requires="p14">
          <p:contentPart p14:bwMode="auto" r:id="rId359">
            <p14:nvContentPartPr>
              <p14:cNvPr id="6226" name="Entrada de lápiz 6225">
                <a:extLst>
                  <a:ext uri="{FF2B5EF4-FFF2-40B4-BE49-F238E27FC236}">
                    <a16:creationId xmlns:a16="http://schemas.microsoft.com/office/drawing/2014/main" id="{FA3B549F-8323-652C-2A59-5B77E2484459}"/>
                  </a:ext>
                </a:extLst>
              </p14:cNvPr>
              <p14:cNvContentPartPr/>
              <p14:nvPr/>
            </p14:nvContentPartPr>
            <p14:xfrm>
              <a:off x="8162772" y="3211993"/>
              <a:ext cx="122040" cy="194400"/>
            </p14:xfrm>
          </p:contentPart>
        </mc:Choice>
        <mc:Fallback xmlns="">
          <p:pic>
            <p:nvPicPr>
              <p:cNvPr id="6226" name="Entrada de lápiz 6225">
                <a:extLst>
                  <a:ext uri="{FF2B5EF4-FFF2-40B4-BE49-F238E27FC236}">
                    <a16:creationId xmlns:a16="http://schemas.microsoft.com/office/drawing/2014/main" id="{FA3B549F-8323-652C-2A59-5B77E2484459}"/>
                  </a:ext>
                </a:extLst>
              </p:cNvPr>
              <p:cNvPicPr/>
              <p:nvPr/>
            </p:nvPicPr>
            <p:blipFill>
              <a:blip r:embed="rId360"/>
              <a:stretch>
                <a:fillRect/>
              </a:stretch>
            </p:blipFill>
            <p:spPr>
              <a:xfrm>
                <a:off x="8155212" y="3204433"/>
                <a:ext cx="137160" cy="209160"/>
              </a:xfrm>
              <a:prstGeom prst="rect">
                <a:avLst/>
              </a:prstGeom>
            </p:spPr>
          </p:pic>
        </mc:Fallback>
      </mc:AlternateContent>
      <mc:AlternateContent xmlns:mc="http://schemas.openxmlformats.org/markup-compatibility/2006" xmlns:p14="http://schemas.microsoft.com/office/powerpoint/2010/main">
        <mc:Choice Requires="p14">
          <p:contentPart p14:bwMode="auto" r:id="rId361">
            <p14:nvContentPartPr>
              <p14:cNvPr id="6227" name="Entrada de lápiz 6226">
                <a:extLst>
                  <a:ext uri="{FF2B5EF4-FFF2-40B4-BE49-F238E27FC236}">
                    <a16:creationId xmlns:a16="http://schemas.microsoft.com/office/drawing/2014/main" id="{98FF0DBB-8FA2-47E5-2A08-081131CAC831}"/>
                  </a:ext>
                </a:extLst>
              </p14:cNvPr>
              <p14:cNvContentPartPr/>
              <p14:nvPr/>
            </p14:nvContentPartPr>
            <p14:xfrm>
              <a:off x="8361132" y="3217393"/>
              <a:ext cx="142920" cy="172800"/>
            </p14:xfrm>
          </p:contentPart>
        </mc:Choice>
        <mc:Fallback xmlns="">
          <p:pic>
            <p:nvPicPr>
              <p:cNvPr id="6227" name="Entrada de lápiz 6226">
                <a:extLst>
                  <a:ext uri="{FF2B5EF4-FFF2-40B4-BE49-F238E27FC236}">
                    <a16:creationId xmlns:a16="http://schemas.microsoft.com/office/drawing/2014/main" id="{98FF0DBB-8FA2-47E5-2A08-081131CAC831}"/>
                  </a:ext>
                </a:extLst>
              </p:cNvPr>
              <p:cNvPicPr/>
              <p:nvPr/>
            </p:nvPicPr>
            <p:blipFill>
              <a:blip r:embed="rId362"/>
              <a:stretch>
                <a:fillRect/>
              </a:stretch>
            </p:blipFill>
            <p:spPr>
              <a:xfrm>
                <a:off x="8353572" y="3209833"/>
                <a:ext cx="158040" cy="187920"/>
              </a:xfrm>
              <a:prstGeom prst="rect">
                <a:avLst/>
              </a:prstGeom>
            </p:spPr>
          </p:pic>
        </mc:Fallback>
      </mc:AlternateContent>
      <mc:AlternateContent xmlns:mc="http://schemas.openxmlformats.org/markup-compatibility/2006" xmlns:p14="http://schemas.microsoft.com/office/powerpoint/2010/main">
        <mc:Choice Requires="p14">
          <p:contentPart p14:bwMode="auto" r:id="rId363">
            <p14:nvContentPartPr>
              <p14:cNvPr id="6228" name="Entrada de lápiz 6227">
                <a:extLst>
                  <a:ext uri="{FF2B5EF4-FFF2-40B4-BE49-F238E27FC236}">
                    <a16:creationId xmlns:a16="http://schemas.microsoft.com/office/drawing/2014/main" id="{A2D8A7E2-D377-DA93-5C94-7044F9782596}"/>
                  </a:ext>
                </a:extLst>
              </p14:cNvPr>
              <p14:cNvContentPartPr/>
              <p14:nvPr/>
            </p14:nvContentPartPr>
            <p14:xfrm>
              <a:off x="8558052" y="3217753"/>
              <a:ext cx="149760" cy="129960"/>
            </p14:xfrm>
          </p:contentPart>
        </mc:Choice>
        <mc:Fallback xmlns="">
          <p:pic>
            <p:nvPicPr>
              <p:cNvPr id="6228" name="Entrada de lápiz 6227">
                <a:extLst>
                  <a:ext uri="{FF2B5EF4-FFF2-40B4-BE49-F238E27FC236}">
                    <a16:creationId xmlns:a16="http://schemas.microsoft.com/office/drawing/2014/main" id="{A2D8A7E2-D377-DA93-5C94-7044F9782596}"/>
                  </a:ext>
                </a:extLst>
              </p:cNvPr>
              <p:cNvPicPr/>
              <p:nvPr/>
            </p:nvPicPr>
            <p:blipFill>
              <a:blip r:embed="rId364"/>
              <a:stretch>
                <a:fillRect/>
              </a:stretch>
            </p:blipFill>
            <p:spPr>
              <a:xfrm>
                <a:off x="8550492" y="3210193"/>
                <a:ext cx="164880" cy="145080"/>
              </a:xfrm>
              <a:prstGeom prst="rect">
                <a:avLst/>
              </a:prstGeom>
            </p:spPr>
          </p:pic>
        </mc:Fallback>
      </mc:AlternateContent>
      <mc:AlternateContent xmlns:mc="http://schemas.openxmlformats.org/markup-compatibility/2006" xmlns:p14="http://schemas.microsoft.com/office/powerpoint/2010/main">
        <mc:Choice Requires="p14">
          <p:contentPart p14:bwMode="auto" r:id="rId365">
            <p14:nvContentPartPr>
              <p14:cNvPr id="6229" name="Entrada de lápiz 6228">
                <a:extLst>
                  <a:ext uri="{FF2B5EF4-FFF2-40B4-BE49-F238E27FC236}">
                    <a16:creationId xmlns:a16="http://schemas.microsoft.com/office/drawing/2014/main" id="{28669EF0-AD39-6B74-8FFB-308E68E17828}"/>
                  </a:ext>
                </a:extLst>
              </p14:cNvPr>
              <p14:cNvContentPartPr/>
              <p14:nvPr/>
            </p14:nvContentPartPr>
            <p14:xfrm>
              <a:off x="8753172" y="3129193"/>
              <a:ext cx="74880" cy="284400"/>
            </p14:xfrm>
          </p:contentPart>
        </mc:Choice>
        <mc:Fallback xmlns="">
          <p:pic>
            <p:nvPicPr>
              <p:cNvPr id="6229" name="Entrada de lápiz 6228">
                <a:extLst>
                  <a:ext uri="{FF2B5EF4-FFF2-40B4-BE49-F238E27FC236}">
                    <a16:creationId xmlns:a16="http://schemas.microsoft.com/office/drawing/2014/main" id="{28669EF0-AD39-6B74-8FFB-308E68E17828}"/>
                  </a:ext>
                </a:extLst>
              </p:cNvPr>
              <p:cNvPicPr/>
              <p:nvPr/>
            </p:nvPicPr>
            <p:blipFill>
              <a:blip r:embed="rId366"/>
              <a:stretch>
                <a:fillRect/>
              </a:stretch>
            </p:blipFill>
            <p:spPr>
              <a:xfrm>
                <a:off x="8745612" y="3121633"/>
                <a:ext cx="90000" cy="299520"/>
              </a:xfrm>
              <a:prstGeom prst="rect">
                <a:avLst/>
              </a:prstGeom>
            </p:spPr>
          </p:pic>
        </mc:Fallback>
      </mc:AlternateContent>
      <mc:AlternateContent xmlns:mc="http://schemas.openxmlformats.org/markup-compatibility/2006" xmlns:p14="http://schemas.microsoft.com/office/powerpoint/2010/main">
        <mc:Choice Requires="p14">
          <p:contentPart p14:bwMode="auto" r:id="rId367">
            <p14:nvContentPartPr>
              <p14:cNvPr id="6230" name="Entrada de lápiz 6229">
                <a:extLst>
                  <a:ext uri="{FF2B5EF4-FFF2-40B4-BE49-F238E27FC236}">
                    <a16:creationId xmlns:a16="http://schemas.microsoft.com/office/drawing/2014/main" id="{FA302635-B44F-0026-83C4-4D23E1096F89}"/>
                  </a:ext>
                </a:extLst>
              </p14:cNvPr>
              <p14:cNvContentPartPr/>
              <p14:nvPr/>
            </p14:nvContentPartPr>
            <p14:xfrm>
              <a:off x="8996532" y="3240793"/>
              <a:ext cx="136800" cy="8640"/>
            </p14:xfrm>
          </p:contentPart>
        </mc:Choice>
        <mc:Fallback xmlns="">
          <p:pic>
            <p:nvPicPr>
              <p:cNvPr id="6230" name="Entrada de lápiz 6229">
                <a:extLst>
                  <a:ext uri="{FF2B5EF4-FFF2-40B4-BE49-F238E27FC236}">
                    <a16:creationId xmlns:a16="http://schemas.microsoft.com/office/drawing/2014/main" id="{FA302635-B44F-0026-83C4-4D23E1096F89}"/>
                  </a:ext>
                </a:extLst>
              </p:cNvPr>
              <p:cNvPicPr/>
              <p:nvPr/>
            </p:nvPicPr>
            <p:blipFill>
              <a:blip r:embed="rId368"/>
              <a:stretch>
                <a:fillRect/>
              </a:stretch>
            </p:blipFill>
            <p:spPr>
              <a:xfrm>
                <a:off x="8988972" y="3233233"/>
                <a:ext cx="151920" cy="23760"/>
              </a:xfrm>
              <a:prstGeom prst="rect">
                <a:avLst/>
              </a:prstGeom>
            </p:spPr>
          </p:pic>
        </mc:Fallback>
      </mc:AlternateContent>
      <mc:AlternateContent xmlns:mc="http://schemas.openxmlformats.org/markup-compatibility/2006" xmlns:p14="http://schemas.microsoft.com/office/powerpoint/2010/main">
        <mc:Choice Requires="p14">
          <p:contentPart p14:bwMode="auto" r:id="rId369">
            <p14:nvContentPartPr>
              <p14:cNvPr id="6231" name="Entrada de lápiz 6230">
                <a:extLst>
                  <a:ext uri="{FF2B5EF4-FFF2-40B4-BE49-F238E27FC236}">
                    <a16:creationId xmlns:a16="http://schemas.microsoft.com/office/drawing/2014/main" id="{E32BD71B-7EC3-4251-0750-DFBF4819E2BE}"/>
                  </a:ext>
                </a:extLst>
              </p14:cNvPr>
              <p14:cNvContentPartPr/>
              <p14:nvPr/>
            </p14:nvContentPartPr>
            <p14:xfrm>
              <a:off x="8974572" y="3319993"/>
              <a:ext cx="210240" cy="14040"/>
            </p14:xfrm>
          </p:contentPart>
        </mc:Choice>
        <mc:Fallback xmlns="">
          <p:pic>
            <p:nvPicPr>
              <p:cNvPr id="6231" name="Entrada de lápiz 6230">
                <a:extLst>
                  <a:ext uri="{FF2B5EF4-FFF2-40B4-BE49-F238E27FC236}">
                    <a16:creationId xmlns:a16="http://schemas.microsoft.com/office/drawing/2014/main" id="{E32BD71B-7EC3-4251-0750-DFBF4819E2BE}"/>
                  </a:ext>
                </a:extLst>
              </p:cNvPr>
              <p:cNvPicPr/>
              <p:nvPr/>
            </p:nvPicPr>
            <p:blipFill>
              <a:blip r:embed="rId370"/>
              <a:stretch>
                <a:fillRect/>
              </a:stretch>
            </p:blipFill>
            <p:spPr>
              <a:xfrm>
                <a:off x="8967012" y="3312433"/>
                <a:ext cx="225360" cy="29160"/>
              </a:xfrm>
              <a:prstGeom prst="rect">
                <a:avLst/>
              </a:prstGeom>
            </p:spPr>
          </p:pic>
        </mc:Fallback>
      </mc:AlternateContent>
      <mc:AlternateContent xmlns:mc="http://schemas.openxmlformats.org/markup-compatibility/2006" xmlns:p14="http://schemas.microsoft.com/office/powerpoint/2010/main">
        <mc:Choice Requires="p14">
          <p:contentPart p14:bwMode="auto" r:id="rId371">
            <p14:nvContentPartPr>
              <p14:cNvPr id="6233" name="Entrada de lápiz 6232">
                <a:extLst>
                  <a:ext uri="{FF2B5EF4-FFF2-40B4-BE49-F238E27FC236}">
                    <a16:creationId xmlns:a16="http://schemas.microsoft.com/office/drawing/2014/main" id="{2F8B656F-C8F0-E2B6-0651-FA8F360B5247}"/>
                  </a:ext>
                </a:extLst>
              </p14:cNvPr>
              <p14:cNvContentPartPr/>
              <p14:nvPr/>
            </p14:nvContentPartPr>
            <p14:xfrm>
              <a:off x="9424572" y="3161593"/>
              <a:ext cx="6480" cy="201240"/>
            </p14:xfrm>
          </p:contentPart>
        </mc:Choice>
        <mc:Fallback xmlns="">
          <p:pic>
            <p:nvPicPr>
              <p:cNvPr id="6233" name="Entrada de lápiz 6232">
                <a:extLst>
                  <a:ext uri="{FF2B5EF4-FFF2-40B4-BE49-F238E27FC236}">
                    <a16:creationId xmlns:a16="http://schemas.microsoft.com/office/drawing/2014/main" id="{2F8B656F-C8F0-E2B6-0651-FA8F360B5247}"/>
                  </a:ext>
                </a:extLst>
              </p:cNvPr>
              <p:cNvPicPr/>
              <p:nvPr/>
            </p:nvPicPr>
            <p:blipFill>
              <a:blip r:embed="rId372"/>
              <a:stretch>
                <a:fillRect/>
              </a:stretch>
            </p:blipFill>
            <p:spPr>
              <a:xfrm>
                <a:off x="9417012" y="3154033"/>
                <a:ext cx="216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373">
            <p14:nvContentPartPr>
              <p14:cNvPr id="6234" name="Entrada de lápiz 6233">
                <a:extLst>
                  <a:ext uri="{FF2B5EF4-FFF2-40B4-BE49-F238E27FC236}">
                    <a16:creationId xmlns:a16="http://schemas.microsoft.com/office/drawing/2014/main" id="{9BB67D36-B252-2A32-6887-134E2687A67D}"/>
                  </a:ext>
                </a:extLst>
              </p14:cNvPr>
              <p14:cNvContentPartPr/>
              <p14:nvPr/>
            </p14:nvContentPartPr>
            <p14:xfrm>
              <a:off x="9538692" y="3132073"/>
              <a:ext cx="160200" cy="56880"/>
            </p14:xfrm>
          </p:contentPart>
        </mc:Choice>
        <mc:Fallback xmlns="">
          <p:pic>
            <p:nvPicPr>
              <p:cNvPr id="6234" name="Entrada de lápiz 6233">
                <a:extLst>
                  <a:ext uri="{FF2B5EF4-FFF2-40B4-BE49-F238E27FC236}">
                    <a16:creationId xmlns:a16="http://schemas.microsoft.com/office/drawing/2014/main" id="{9BB67D36-B252-2A32-6887-134E2687A67D}"/>
                  </a:ext>
                </a:extLst>
              </p:cNvPr>
              <p:cNvPicPr/>
              <p:nvPr/>
            </p:nvPicPr>
            <p:blipFill>
              <a:blip r:embed="rId374"/>
              <a:stretch>
                <a:fillRect/>
              </a:stretch>
            </p:blipFill>
            <p:spPr>
              <a:xfrm>
                <a:off x="9531132" y="3124513"/>
                <a:ext cx="17532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375">
            <p14:nvContentPartPr>
              <p14:cNvPr id="6235" name="Entrada de lápiz 6234">
                <a:extLst>
                  <a:ext uri="{FF2B5EF4-FFF2-40B4-BE49-F238E27FC236}">
                    <a16:creationId xmlns:a16="http://schemas.microsoft.com/office/drawing/2014/main" id="{E4AC5EC8-E2B4-8C5C-A494-21DCAC81DA8D}"/>
                  </a:ext>
                </a:extLst>
              </p14:cNvPr>
              <p14:cNvContentPartPr/>
              <p14:nvPr/>
            </p14:nvContentPartPr>
            <p14:xfrm>
              <a:off x="9549852" y="3178873"/>
              <a:ext cx="145440" cy="157680"/>
            </p14:xfrm>
          </p:contentPart>
        </mc:Choice>
        <mc:Fallback xmlns="">
          <p:pic>
            <p:nvPicPr>
              <p:cNvPr id="6235" name="Entrada de lápiz 6234">
                <a:extLst>
                  <a:ext uri="{FF2B5EF4-FFF2-40B4-BE49-F238E27FC236}">
                    <a16:creationId xmlns:a16="http://schemas.microsoft.com/office/drawing/2014/main" id="{E4AC5EC8-E2B4-8C5C-A494-21DCAC81DA8D}"/>
                  </a:ext>
                </a:extLst>
              </p:cNvPr>
              <p:cNvPicPr/>
              <p:nvPr/>
            </p:nvPicPr>
            <p:blipFill>
              <a:blip r:embed="rId376"/>
              <a:stretch>
                <a:fillRect/>
              </a:stretch>
            </p:blipFill>
            <p:spPr>
              <a:xfrm>
                <a:off x="9542292" y="3171313"/>
                <a:ext cx="160560" cy="172800"/>
              </a:xfrm>
              <a:prstGeom prst="rect">
                <a:avLst/>
              </a:prstGeom>
            </p:spPr>
          </p:pic>
        </mc:Fallback>
      </mc:AlternateContent>
      <mc:AlternateContent xmlns:mc="http://schemas.openxmlformats.org/markup-compatibility/2006" xmlns:p14="http://schemas.microsoft.com/office/powerpoint/2010/main">
        <mc:Choice Requires="p14">
          <p:contentPart p14:bwMode="auto" r:id="rId377">
            <p14:nvContentPartPr>
              <p14:cNvPr id="6236" name="Entrada de lápiz 6235">
                <a:extLst>
                  <a:ext uri="{FF2B5EF4-FFF2-40B4-BE49-F238E27FC236}">
                    <a16:creationId xmlns:a16="http://schemas.microsoft.com/office/drawing/2014/main" id="{15FB2AD6-2CCF-5AB0-88C5-61A364A34547}"/>
                  </a:ext>
                </a:extLst>
              </p14:cNvPr>
              <p14:cNvContentPartPr/>
              <p14:nvPr/>
            </p14:nvContentPartPr>
            <p14:xfrm>
              <a:off x="9278052" y="3424393"/>
              <a:ext cx="482760" cy="41040"/>
            </p14:xfrm>
          </p:contentPart>
        </mc:Choice>
        <mc:Fallback xmlns="">
          <p:pic>
            <p:nvPicPr>
              <p:cNvPr id="6236" name="Entrada de lápiz 6235">
                <a:extLst>
                  <a:ext uri="{FF2B5EF4-FFF2-40B4-BE49-F238E27FC236}">
                    <a16:creationId xmlns:a16="http://schemas.microsoft.com/office/drawing/2014/main" id="{15FB2AD6-2CCF-5AB0-88C5-61A364A34547}"/>
                  </a:ext>
                </a:extLst>
              </p:cNvPr>
              <p:cNvPicPr/>
              <p:nvPr/>
            </p:nvPicPr>
            <p:blipFill>
              <a:blip r:embed="rId378"/>
              <a:stretch>
                <a:fillRect/>
              </a:stretch>
            </p:blipFill>
            <p:spPr>
              <a:xfrm>
                <a:off x="9270492" y="3417193"/>
                <a:ext cx="497880" cy="56160"/>
              </a:xfrm>
              <a:prstGeom prst="rect">
                <a:avLst/>
              </a:prstGeom>
            </p:spPr>
          </p:pic>
        </mc:Fallback>
      </mc:AlternateContent>
      <mc:AlternateContent xmlns:mc="http://schemas.openxmlformats.org/markup-compatibility/2006" xmlns:p14="http://schemas.microsoft.com/office/powerpoint/2010/main">
        <mc:Choice Requires="p14">
          <p:contentPart p14:bwMode="auto" r:id="rId379">
            <p14:nvContentPartPr>
              <p14:cNvPr id="6237" name="Entrada de lápiz 6236">
                <a:extLst>
                  <a:ext uri="{FF2B5EF4-FFF2-40B4-BE49-F238E27FC236}">
                    <a16:creationId xmlns:a16="http://schemas.microsoft.com/office/drawing/2014/main" id="{32A3247D-8B32-AF09-89BF-BBAF2213C243}"/>
                  </a:ext>
                </a:extLst>
              </p14:cNvPr>
              <p14:cNvContentPartPr/>
              <p14:nvPr/>
            </p14:nvContentPartPr>
            <p14:xfrm>
              <a:off x="9350772" y="3478753"/>
              <a:ext cx="390960" cy="41400"/>
            </p14:xfrm>
          </p:contentPart>
        </mc:Choice>
        <mc:Fallback xmlns="">
          <p:pic>
            <p:nvPicPr>
              <p:cNvPr id="6237" name="Entrada de lápiz 6236">
                <a:extLst>
                  <a:ext uri="{FF2B5EF4-FFF2-40B4-BE49-F238E27FC236}">
                    <a16:creationId xmlns:a16="http://schemas.microsoft.com/office/drawing/2014/main" id="{32A3247D-8B32-AF09-89BF-BBAF2213C243}"/>
                  </a:ext>
                </a:extLst>
              </p:cNvPr>
              <p:cNvPicPr/>
              <p:nvPr/>
            </p:nvPicPr>
            <p:blipFill>
              <a:blip r:embed="rId380"/>
              <a:stretch>
                <a:fillRect/>
              </a:stretch>
            </p:blipFill>
            <p:spPr>
              <a:xfrm>
                <a:off x="9343212" y="3471193"/>
                <a:ext cx="405720" cy="56520"/>
              </a:xfrm>
              <a:prstGeom prst="rect">
                <a:avLst/>
              </a:prstGeom>
            </p:spPr>
          </p:pic>
        </mc:Fallback>
      </mc:AlternateContent>
      <mc:AlternateContent xmlns:mc="http://schemas.openxmlformats.org/markup-compatibility/2006" xmlns:p14="http://schemas.microsoft.com/office/powerpoint/2010/main">
        <mc:Choice Requires="p14">
          <p:contentPart p14:bwMode="auto" r:id="rId381">
            <p14:nvContentPartPr>
              <p14:cNvPr id="6242" name="Entrada de lápiz 6241">
                <a:extLst>
                  <a:ext uri="{FF2B5EF4-FFF2-40B4-BE49-F238E27FC236}">
                    <a16:creationId xmlns:a16="http://schemas.microsoft.com/office/drawing/2014/main" id="{0393547D-C0EF-29D2-6A08-D0553E0D71C5}"/>
                  </a:ext>
                </a:extLst>
              </p14:cNvPr>
              <p14:cNvContentPartPr/>
              <p14:nvPr/>
            </p14:nvContentPartPr>
            <p14:xfrm>
              <a:off x="10236372" y="3062233"/>
              <a:ext cx="130320" cy="374760"/>
            </p14:xfrm>
          </p:contentPart>
        </mc:Choice>
        <mc:Fallback xmlns="">
          <p:pic>
            <p:nvPicPr>
              <p:cNvPr id="6242" name="Entrada de lápiz 6241">
                <a:extLst>
                  <a:ext uri="{FF2B5EF4-FFF2-40B4-BE49-F238E27FC236}">
                    <a16:creationId xmlns:a16="http://schemas.microsoft.com/office/drawing/2014/main" id="{0393547D-C0EF-29D2-6A08-D0553E0D71C5}"/>
                  </a:ext>
                </a:extLst>
              </p:cNvPr>
              <p:cNvPicPr/>
              <p:nvPr/>
            </p:nvPicPr>
            <p:blipFill>
              <a:blip r:embed="rId382"/>
              <a:stretch>
                <a:fillRect/>
              </a:stretch>
            </p:blipFill>
            <p:spPr>
              <a:xfrm>
                <a:off x="10228812" y="3054673"/>
                <a:ext cx="145440" cy="389880"/>
              </a:xfrm>
              <a:prstGeom prst="rect">
                <a:avLst/>
              </a:prstGeom>
            </p:spPr>
          </p:pic>
        </mc:Fallback>
      </mc:AlternateContent>
      <mc:AlternateContent xmlns:mc="http://schemas.openxmlformats.org/markup-compatibility/2006" xmlns:p14="http://schemas.microsoft.com/office/powerpoint/2010/main">
        <mc:Choice Requires="p14">
          <p:contentPart p14:bwMode="auto" r:id="rId383">
            <p14:nvContentPartPr>
              <p14:cNvPr id="6243" name="Entrada de lápiz 6242">
                <a:extLst>
                  <a:ext uri="{FF2B5EF4-FFF2-40B4-BE49-F238E27FC236}">
                    <a16:creationId xmlns:a16="http://schemas.microsoft.com/office/drawing/2014/main" id="{57247398-BA7E-FD8E-9C6D-8265AA64A4A1}"/>
                  </a:ext>
                </a:extLst>
              </p14:cNvPr>
              <p14:cNvContentPartPr/>
              <p14:nvPr/>
            </p14:nvContentPartPr>
            <p14:xfrm>
              <a:off x="10497012" y="3063313"/>
              <a:ext cx="81720" cy="10080"/>
            </p14:xfrm>
          </p:contentPart>
        </mc:Choice>
        <mc:Fallback xmlns="">
          <p:pic>
            <p:nvPicPr>
              <p:cNvPr id="6243" name="Entrada de lápiz 6242">
                <a:extLst>
                  <a:ext uri="{FF2B5EF4-FFF2-40B4-BE49-F238E27FC236}">
                    <a16:creationId xmlns:a16="http://schemas.microsoft.com/office/drawing/2014/main" id="{57247398-BA7E-FD8E-9C6D-8265AA64A4A1}"/>
                  </a:ext>
                </a:extLst>
              </p:cNvPr>
              <p:cNvPicPr/>
              <p:nvPr/>
            </p:nvPicPr>
            <p:blipFill>
              <a:blip r:embed="rId384"/>
              <a:stretch>
                <a:fillRect/>
              </a:stretch>
            </p:blipFill>
            <p:spPr>
              <a:xfrm>
                <a:off x="10489452" y="3055753"/>
                <a:ext cx="96480" cy="25200"/>
              </a:xfrm>
              <a:prstGeom prst="rect">
                <a:avLst/>
              </a:prstGeom>
            </p:spPr>
          </p:pic>
        </mc:Fallback>
      </mc:AlternateContent>
      <mc:AlternateContent xmlns:mc="http://schemas.openxmlformats.org/markup-compatibility/2006" xmlns:p14="http://schemas.microsoft.com/office/powerpoint/2010/main">
        <mc:Choice Requires="p14">
          <p:contentPart p14:bwMode="auto" r:id="rId385">
            <p14:nvContentPartPr>
              <p14:cNvPr id="6244" name="Entrada de lápiz 6243">
                <a:extLst>
                  <a:ext uri="{FF2B5EF4-FFF2-40B4-BE49-F238E27FC236}">
                    <a16:creationId xmlns:a16="http://schemas.microsoft.com/office/drawing/2014/main" id="{9DBEE96F-9B9F-A46B-B455-F23F2173121D}"/>
                  </a:ext>
                </a:extLst>
              </p14:cNvPr>
              <p14:cNvContentPartPr/>
              <p14:nvPr/>
            </p14:nvContentPartPr>
            <p14:xfrm>
              <a:off x="10448772" y="3107233"/>
              <a:ext cx="136440" cy="25200"/>
            </p14:xfrm>
          </p:contentPart>
        </mc:Choice>
        <mc:Fallback xmlns="">
          <p:pic>
            <p:nvPicPr>
              <p:cNvPr id="6244" name="Entrada de lápiz 6243">
                <a:extLst>
                  <a:ext uri="{FF2B5EF4-FFF2-40B4-BE49-F238E27FC236}">
                    <a16:creationId xmlns:a16="http://schemas.microsoft.com/office/drawing/2014/main" id="{9DBEE96F-9B9F-A46B-B455-F23F2173121D}"/>
                  </a:ext>
                </a:extLst>
              </p:cNvPr>
              <p:cNvPicPr/>
              <p:nvPr/>
            </p:nvPicPr>
            <p:blipFill>
              <a:blip r:embed="rId386"/>
              <a:stretch>
                <a:fillRect/>
              </a:stretch>
            </p:blipFill>
            <p:spPr>
              <a:xfrm>
                <a:off x="10441212" y="3099673"/>
                <a:ext cx="15156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387">
            <p14:nvContentPartPr>
              <p14:cNvPr id="6245" name="Entrada de lápiz 6244">
                <a:extLst>
                  <a:ext uri="{FF2B5EF4-FFF2-40B4-BE49-F238E27FC236}">
                    <a16:creationId xmlns:a16="http://schemas.microsoft.com/office/drawing/2014/main" id="{F8385F43-45C6-5186-221E-1B254EEC5A3E}"/>
                  </a:ext>
                </a:extLst>
              </p14:cNvPr>
              <p14:cNvContentPartPr/>
              <p14:nvPr/>
            </p14:nvContentPartPr>
            <p14:xfrm>
              <a:off x="10940892" y="2764873"/>
              <a:ext cx="68760" cy="154440"/>
            </p14:xfrm>
          </p:contentPart>
        </mc:Choice>
        <mc:Fallback xmlns="">
          <p:pic>
            <p:nvPicPr>
              <p:cNvPr id="6245" name="Entrada de lápiz 6244">
                <a:extLst>
                  <a:ext uri="{FF2B5EF4-FFF2-40B4-BE49-F238E27FC236}">
                    <a16:creationId xmlns:a16="http://schemas.microsoft.com/office/drawing/2014/main" id="{F8385F43-45C6-5186-221E-1B254EEC5A3E}"/>
                  </a:ext>
                </a:extLst>
              </p:cNvPr>
              <p:cNvPicPr/>
              <p:nvPr/>
            </p:nvPicPr>
            <p:blipFill>
              <a:blip r:embed="rId388"/>
              <a:stretch>
                <a:fillRect/>
              </a:stretch>
            </p:blipFill>
            <p:spPr>
              <a:xfrm>
                <a:off x="10933332" y="2757313"/>
                <a:ext cx="83880" cy="169560"/>
              </a:xfrm>
              <a:prstGeom prst="rect">
                <a:avLst/>
              </a:prstGeom>
            </p:spPr>
          </p:pic>
        </mc:Fallback>
      </mc:AlternateContent>
      <mc:AlternateContent xmlns:mc="http://schemas.openxmlformats.org/markup-compatibility/2006" xmlns:p14="http://schemas.microsoft.com/office/powerpoint/2010/main">
        <mc:Choice Requires="p14">
          <p:contentPart p14:bwMode="auto" r:id="rId389">
            <p14:nvContentPartPr>
              <p14:cNvPr id="6246" name="Entrada de lápiz 6245">
                <a:extLst>
                  <a:ext uri="{FF2B5EF4-FFF2-40B4-BE49-F238E27FC236}">
                    <a16:creationId xmlns:a16="http://schemas.microsoft.com/office/drawing/2014/main" id="{45A27474-9D43-373B-62C8-E63474A07331}"/>
                  </a:ext>
                </a:extLst>
              </p14:cNvPr>
              <p14:cNvContentPartPr/>
              <p14:nvPr/>
            </p14:nvContentPartPr>
            <p14:xfrm>
              <a:off x="11088492" y="2678833"/>
              <a:ext cx="119160" cy="51120"/>
            </p14:xfrm>
          </p:contentPart>
        </mc:Choice>
        <mc:Fallback xmlns="">
          <p:pic>
            <p:nvPicPr>
              <p:cNvPr id="6246" name="Entrada de lápiz 6245">
                <a:extLst>
                  <a:ext uri="{FF2B5EF4-FFF2-40B4-BE49-F238E27FC236}">
                    <a16:creationId xmlns:a16="http://schemas.microsoft.com/office/drawing/2014/main" id="{45A27474-9D43-373B-62C8-E63474A07331}"/>
                  </a:ext>
                </a:extLst>
              </p:cNvPr>
              <p:cNvPicPr/>
              <p:nvPr/>
            </p:nvPicPr>
            <p:blipFill>
              <a:blip r:embed="rId390"/>
              <a:stretch>
                <a:fillRect/>
              </a:stretch>
            </p:blipFill>
            <p:spPr>
              <a:xfrm>
                <a:off x="11080932" y="2671273"/>
                <a:ext cx="134280" cy="66240"/>
              </a:xfrm>
              <a:prstGeom prst="rect">
                <a:avLst/>
              </a:prstGeom>
            </p:spPr>
          </p:pic>
        </mc:Fallback>
      </mc:AlternateContent>
      <mc:AlternateContent xmlns:mc="http://schemas.openxmlformats.org/markup-compatibility/2006" xmlns:p14="http://schemas.microsoft.com/office/powerpoint/2010/main">
        <mc:Choice Requires="p14">
          <p:contentPart p14:bwMode="auto" r:id="rId391">
            <p14:nvContentPartPr>
              <p14:cNvPr id="6247" name="Entrada de lápiz 6246">
                <a:extLst>
                  <a:ext uri="{FF2B5EF4-FFF2-40B4-BE49-F238E27FC236}">
                    <a16:creationId xmlns:a16="http://schemas.microsoft.com/office/drawing/2014/main" id="{587B0A75-036B-7094-2250-93A2B4410BB0}"/>
                  </a:ext>
                </a:extLst>
              </p14:cNvPr>
              <p14:cNvContentPartPr/>
              <p14:nvPr/>
            </p14:nvContentPartPr>
            <p14:xfrm>
              <a:off x="11053932" y="2722033"/>
              <a:ext cx="141120" cy="174240"/>
            </p14:xfrm>
          </p:contentPart>
        </mc:Choice>
        <mc:Fallback xmlns="">
          <p:pic>
            <p:nvPicPr>
              <p:cNvPr id="6247" name="Entrada de lápiz 6246">
                <a:extLst>
                  <a:ext uri="{FF2B5EF4-FFF2-40B4-BE49-F238E27FC236}">
                    <a16:creationId xmlns:a16="http://schemas.microsoft.com/office/drawing/2014/main" id="{587B0A75-036B-7094-2250-93A2B4410BB0}"/>
                  </a:ext>
                </a:extLst>
              </p:cNvPr>
              <p:cNvPicPr/>
              <p:nvPr/>
            </p:nvPicPr>
            <p:blipFill>
              <a:blip r:embed="rId392"/>
              <a:stretch>
                <a:fillRect/>
              </a:stretch>
            </p:blipFill>
            <p:spPr>
              <a:xfrm>
                <a:off x="11046372" y="2714473"/>
                <a:ext cx="156240" cy="189360"/>
              </a:xfrm>
              <a:prstGeom prst="rect">
                <a:avLst/>
              </a:prstGeom>
            </p:spPr>
          </p:pic>
        </mc:Fallback>
      </mc:AlternateContent>
      <mc:AlternateContent xmlns:mc="http://schemas.openxmlformats.org/markup-compatibility/2006" xmlns:p14="http://schemas.microsoft.com/office/powerpoint/2010/main">
        <mc:Choice Requires="p14">
          <p:contentPart p14:bwMode="auto" r:id="rId393">
            <p14:nvContentPartPr>
              <p14:cNvPr id="6248" name="Entrada de lápiz 6247">
                <a:extLst>
                  <a:ext uri="{FF2B5EF4-FFF2-40B4-BE49-F238E27FC236}">
                    <a16:creationId xmlns:a16="http://schemas.microsoft.com/office/drawing/2014/main" id="{B48808EF-607B-03FA-59E6-EF691566B123}"/>
                  </a:ext>
                </a:extLst>
              </p14:cNvPr>
              <p14:cNvContentPartPr/>
              <p14:nvPr/>
            </p14:nvContentPartPr>
            <p14:xfrm>
              <a:off x="10915332" y="2961793"/>
              <a:ext cx="387360" cy="22680"/>
            </p14:xfrm>
          </p:contentPart>
        </mc:Choice>
        <mc:Fallback xmlns="">
          <p:pic>
            <p:nvPicPr>
              <p:cNvPr id="6248" name="Entrada de lápiz 6247">
                <a:extLst>
                  <a:ext uri="{FF2B5EF4-FFF2-40B4-BE49-F238E27FC236}">
                    <a16:creationId xmlns:a16="http://schemas.microsoft.com/office/drawing/2014/main" id="{B48808EF-607B-03FA-59E6-EF691566B123}"/>
                  </a:ext>
                </a:extLst>
              </p:cNvPr>
              <p:cNvPicPr/>
              <p:nvPr/>
            </p:nvPicPr>
            <p:blipFill>
              <a:blip r:embed="rId394"/>
              <a:stretch>
                <a:fillRect/>
              </a:stretch>
            </p:blipFill>
            <p:spPr>
              <a:xfrm>
                <a:off x="10907772" y="2954233"/>
                <a:ext cx="402480" cy="37800"/>
              </a:xfrm>
              <a:prstGeom prst="rect">
                <a:avLst/>
              </a:prstGeom>
            </p:spPr>
          </p:pic>
        </mc:Fallback>
      </mc:AlternateContent>
      <mc:AlternateContent xmlns:mc="http://schemas.openxmlformats.org/markup-compatibility/2006" xmlns:p14="http://schemas.microsoft.com/office/powerpoint/2010/main">
        <mc:Choice Requires="p14">
          <p:contentPart p14:bwMode="auto" r:id="rId395">
            <p14:nvContentPartPr>
              <p14:cNvPr id="6249" name="Entrada de lápiz 6248">
                <a:extLst>
                  <a:ext uri="{FF2B5EF4-FFF2-40B4-BE49-F238E27FC236}">
                    <a16:creationId xmlns:a16="http://schemas.microsoft.com/office/drawing/2014/main" id="{FFC01BF8-8696-8E43-2AD2-CAD44F7B566D}"/>
                  </a:ext>
                </a:extLst>
              </p14:cNvPr>
              <p14:cNvContentPartPr/>
              <p14:nvPr/>
            </p14:nvContentPartPr>
            <p14:xfrm>
              <a:off x="10871052" y="3156553"/>
              <a:ext cx="133560" cy="199800"/>
            </p14:xfrm>
          </p:contentPart>
        </mc:Choice>
        <mc:Fallback xmlns="">
          <p:pic>
            <p:nvPicPr>
              <p:cNvPr id="6249" name="Entrada de lápiz 6248">
                <a:extLst>
                  <a:ext uri="{FF2B5EF4-FFF2-40B4-BE49-F238E27FC236}">
                    <a16:creationId xmlns:a16="http://schemas.microsoft.com/office/drawing/2014/main" id="{FFC01BF8-8696-8E43-2AD2-CAD44F7B566D}"/>
                  </a:ext>
                </a:extLst>
              </p:cNvPr>
              <p:cNvPicPr/>
              <p:nvPr/>
            </p:nvPicPr>
            <p:blipFill>
              <a:blip r:embed="rId396"/>
              <a:stretch>
                <a:fillRect/>
              </a:stretch>
            </p:blipFill>
            <p:spPr>
              <a:xfrm>
                <a:off x="10863492" y="3148993"/>
                <a:ext cx="148680" cy="214560"/>
              </a:xfrm>
              <a:prstGeom prst="rect">
                <a:avLst/>
              </a:prstGeom>
            </p:spPr>
          </p:pic>
        </mc:Fallback>
      </mc:AlternateContent>
      <mc:AlternateContent xmlns:mc="http://schemas.openxmlformats.org/markup-compatibility/2006" xmlns:p14="http://schemas.microsoft.com/office/powerpoint/2010/main">
        <mc:Choice Requires="p14">
          <p:contentPart p14:bwMode="auto" r:id="rId397">
            <p14:nvContentPartPr>
              <p14:cNvPr id="6250" name="Entrada de lápiz 6249">
                <a:extLst>
                  <a:ext uri="{FF2B5EF4-FFF2-40B4-BE49-F238E27FC236}">
                    <a16:creationId xmlns:a16="http://schemas.microsoft.com/office/drawing/2014/main" id="{F619B0C3-0D58-6289-B7AF-9462D296AC1D}"/>
                  </a:ext>
                </a:extLst>
              </p14:cNvPr>
              <p14:cNvContentPartPr/>
              <p14:nvPr/>
            </p14:nvContentPartPr>
            <p14:xfrm>
              <a:off x="11015052" y="3150073"/>
              <a:ext cx="186840" cy="182520"/>
            </p14:xfrm>
          </p:contentPart>
        </mc:Choice>
        <mc:Fallback xmlns="">
          <p:pic>
            <p:nvPicPr>
              <p:cNvPr id="6250" name="Entrada de lápiz 6249">
                <a:extLst>
                  <a:ext uri="{FF2B5EF4-FFF2-40B4-BE49-F238E27FC236}">
                    <a16:creationId xmlns:a16="http://schemas.microsoft.com/office/drawing/2014/main" id="{F619B0C3-0D58-6289-B7AF-9462D296AC1D}"/>
                  </a:ext>
                </a:extLst>
              </p:cNvPr>
              <p:cNvPicPr/>
              <p:nvPr/>
            </p:nvPicPr>
            <p:blipFill>
              <a:blip r:embed="rId398"/>
              <a:stretch>
                <a:fillRect/>
              </a:stretch>
            </p:blipFill>
            <p:spPr>
              <a:xfrm>
                <a:off x="11007492" y="3142513"/>
                <a:ext cx="201960" cy="197280"/>
              </a:xfrm>
              <a:prstGeom prst="rect">
                <a:avLst/>
              </a:prstGeom>
            </p:spPr>
          </p:pic>
        </mc:Fallback>
      </mc:AlternateContent>
      <mc:AlternateContent xmlns:mc="http://schemas.openxmlformats.org/markup-compatibility/2006" xmlns:p14="http://schemas.microsoft.com/office/powerpoint/2010/main">
        <mc:Choice Requires="p14">
          <p:contentPart p14:bwMode="auto" r:id="rId399">
            <p14:nvContentPartPr>
              <p14:cNvPr id="6251" name="Entrada de lápiz 6250">
                <a:extLst>
                  <a:ext uri="{FF2B5EF4-FFF2-40B4-BE49-F238E27FC236}">
                    <a16:creationId xmlns:a16="http://schemas.microsoft.com/office/drawing/2014/main" id="{0AF5B9F5-1BB1-F188-10A5-4FE3758D8D26}"/>
                  </a:ext>
                </a:extLst>
              </p14:cNvPr>
              <p14:cNvContentPartPr/>
              <p14:nvPr/>
            </p14:nvContentPartPr>
            <p14:xfrm>
              <a:off x="11212692" y="3147553"/>
              <a:ext cx="175320" cy="183600"/>
            </p14:xfrm>
          </p:contentPart>
        </mc:Choice>
        <mc:Fallback xmlns="">
          <p:pic>
            <p:nvPicPr>
              <p:cNvPr id="6251" name="Entrada de lápiz 6250">
                <a:extLst>
                  <a:ext uri="{FF2B5EF4-FFF2-40B4-BE49-F238E27FC236}">
                    <a16:creationId xmlns:a16="http://schemas.microsoft.com/office/drawing/2014/main" id="{0AF5B9F5-1BB1-F188-10A5-4FE3758D8D26}"/>
                  </a:ext>
                </a:extLst>
              </p:cNvPr>
              <p:cNvPicPr/>
              <p:nvPr/>
            </p:nvPicPr>
            <p:blipFill>
              <a:blip r:embed="rId400"/>
              <a:stretch>
                <a:fillRect/>
              </a:stretch>
            </p:blipFill>
            <p:spPr>
              <a:xfrm>
                <a:off x="11205132" y="3139993"/>
                <a:ext cx="190080" cy="198720"/>
              </a:xfrm>
              <a:prstGeom prst="rect">
                <a:avLst/>
              </a:prstGeom>
            </p:spPr>
          </p:pic>
        </mc:Fallback>
      </mc:AlternateContent>
      <mc:AlternateContent xmlns:mc="http://schemas.openxmlformats.org/markup-compatibility/2006" xmlns:p14="http://schemas.microsoft.com/office/powerpoint/2010/main">
        <mc:Choice Requires="p14">
          <p:contentPart p14:bwMode="auto" r:id="rId401">
            <p14:nvContentPartPr>
              <p14:cNvPr id="6252" name="Entrada de lápiz 6251">
                <a:extLst>
                  <a:ext uri="{FF2B5EF4-FFF2-40B4-BE49-F238E27FC236}">
                    <a16:creationId xmlns:a16="http://schemas.microsoft.com/office/drawing/2014/main" id="{886E22BB-6EF0-D9EB-4185-05E42DFE7204}"/>
                  </a:ext>
                </a:extLst>
              </p14:cNvPr>
              <p14:cNvContentPartPr/>
              <p14:nvPr/>
            </p14:nvContentPartPr>
            <p14:xfrm>
              <a:off x="11480172" y="3014353"/>
              <a:ext cx="114840" cy="2880"/>
            </p14:xfrm>
          </p:contentPart>
        </mc:Choice>
        <mc:Fallback xmlns="">
          <p:pic>
            <p:nvPicPr>
              <p:cNvPr id="6252" name="Entrada de lápiz 6251">
                <a:extLst>
                  <a:ext uri="{FF2B5EF4-FFF2-40B4-BE49-F238E27FC236}">
                    <a16:creationId xmlns:a16="http://schemas.microsoft.com/office/drawing/2014/main" id="{886E22BB-6EF0-D9EB-4185-05E42DFE7204}"/>
                  </a:ext>
                </a:extLst>
              </p:cNvPr>
              <p:cNvPicPr/>
              <p:nvPr/>
            </p:nvPicPr>
            <p:blipFill>
              <a:blip r:embed="rId402"/>
              <a:stretch>
                <a:fillRect/>
              </a:stretch>
            </p:blipFill>
            <p:spPr>
              <a:xfrm>
                <a:off x="11472612" y="3006793"/>
                <a:ext cx="12996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03">
            <p14:nvContentPartPr>
              <p14:cNvPr id="6253" name="Entrada de lápiz 6252">
                <a:extLst>
                  <a:ext uri="{FF2B5EF4-FFF2-40B4-BE49-F238E27FC236}">
                    <a16:creationId xmlns:a16="http://schemas.microsoft.com/office/drawing/2014/main" id="{00992A31-A83F-B114-5B60-BDE63D6BA8E8}"/>
                  </a:ext>
                </a:extLst>
              </p14:cNvPr>
              <p14:cNvContentPartPr/>
              <p14:nvPr/>
            </p14:nvContentPartPr>
            <p14:xfrm>
              <a:off x="11486292" y="3053593"/>
              <a:ext cx="162360" cy="29160"/>
            </p14:xfrm>
          </p:contentPart>
        </mc:Choice>
        <mc:Fallback xmlns="">
          <p:pic>
            <p:nvPicPr>
              <p:cNvPr id="6253" name="Entrada de lápiz 6252">
                <a:extLst>
                  <a:ext uri="{FF2B5EF4-FFF2-40B4-BE49-F238E27FC236}">
                    <a16:creationId xmlns:a16="http://schemas.microsoft.com/office/drawing/2014/main" id="{00992A31-A83F-B114-5B60-BDE63D6BA8E8}"/>
                  </a:ext>
                </a:extLst>
              </p:cNvPr>
              <p:cNvPicPr/>
              <p:nvPr/>
            </p:nvPicPr>
            <p:blipFill>
              <a:blip r:embed="rId404"/>
              <a:stretch>
                <a:fillRect/>
              </a:stretch>
            </p:blipFill>
            <p:spPr>
              <a:xfrm>
                <a:off x="11478732" y="3046033"/>
                <a:ext cx="177480" cy="44280"/>
              </a:xfrm>
              <a:prstGeom prst="rect">
                <a:avLst/>
              </a:prstGeom>
            </p:spPr>
          </p:pic>
        </mc:Fallback>
      </mc:AlternateContent>
      <mc:AlternateContent xmlns:mc="http://schemas.openxmlformats.org/markup-compatibility/2006" xmlns:p14="http://schemas.microsoft.com/office/powerpoint/2010/main">
        <mc:Choice Requires="p14">
          <p:contentPart p14:bwMode="auto" r:id="rId405">
            <p14:nvContentPartPr>
              <p14:cNvPr id="6256" name="Entrada de lápiz 6255">
                <a:extLst>
                  <a:ext uri="{FF2B5EF4-FFF2-40B4-BE49-F238E27FC236}">
                    <a16:creationId xmlns:a16="http://schemas.microsoft.com/office/drawing/2014/main" id="{1EDDB486-4BBF-B7BA-1DE8-9A1CFFD0F15A}"/>
                  </a:ext>
                </a:extLst>
              </p14:cNvPr>
              <p14:cNvContentPartPr/>
              <p14:nvPr/>
            </p14:nvContentPartPr>
            <p14:xfrm>
              <a:off x="11718132" y="2942353"/>
              <a:ext cx="41040" cy="33120"/>
            </p14:xfrm>
          </p:contentPart>
        </mc:Choice>
        <mc:Fallback xmlns="">
          <p:pic>
            <p:nvPicPr>
              <p:cNvPr id="6256" name="Entrada de lápiz 6255">
                <a:extLst>
                  <a:ext uri="{FF2B5EF4-FFF2-40B4-BE49-F238E27FC236}">
                    <a16:creationId xmlns:a16="http://schemas.microsoft.com/office/drawing/2014/main" id="{1EDDB486-4BBF-B7BA-1DE8-9A1CFFD0F15A}"/>
                  </a:ext>
                </a:extLst>
              </p:cNvPr>
              <p:cNvPicPr/>
              <p:nvPr/>
            </p:nvPicPr>
            <p:blipFill>
              <a:blip r:embed="rId406"/>
              <a:stretch>
                <a:fillRect/>
              </a:stretch>
            </p:blipFill>
            <p:spPr>
              <a:xfrm>
                <a:off x="11710572" y="2934793"/>
                <a:ext cx="56160" cy="48240"/>
              </a:xfrm>
              <a:prstGeom prst="rect">
                <a:avLst/>
              </a:prstGeom>
            </p:spPr>
          </p:pic>
        </mc:Fallback>
      </mc:AlternateContent>
      <mc:AlternateContent xmlns:mc="http://schemas.openxmlformats.org/markup-compatibility/2006" xmlns:p14="http://schemas.microsoft.com/office/powerpoint/2010/main">
        <mc:Choice Requires="p14">
          <p:contentPart p14:bwMode="auto" r:id="rId407">
            <p14:nvContentPartPr>
              <p14:cNvPr id="6258" name="Entrada de lápiz 6257">
                <a:extLst>
                  <a:ext uri="{FF2B5EF4-FFF2-40B4-BE49-F238E27FC236}">
                    <a16:creationId xmlns:a16="http://schemas.microsoft.com/office/drawing/2014/main" id="{47FDDD9A-403D-5491-8BD3-7FBEE79F4F6F}"/>
                  </a:ext>
                </a:extLst>
              </p14:cNvPr>
              <p14:cNvContentPartPr/>
              <p14:nvPr/>
            </p14:nvContentPartPr>
            <p14:xfrm>
              <a:off x="11841252" y="2787553"/>
              <a:ext cx="56520" cy="154440"/>
            </p14:xfrm>
          </p:contentPart>
        </mc:Choice>
        <mc:Fallback xmlns="">
          <p:pic>
            <p:nvPicPr>
              <p:cNvPr id="6258" name="Entrada de lápiz 6257">
                <a:extLst>
                  <a:ext uri="{FF2B5EF4-FFF2-40B4-BE49-F238E27FC236}">
                    <a16:creationId xmlns:a16="http://schemas.microsoft.com/office/drawing/2014/main" id="{47FDDD9A-403D-5491-8BD3-7FBEE79F4F6F}"/>
                  </a:ext>
                </a:extLst>
              </p:cNvPr>
              <p:cNvPicPr/>
              <p:nvPr/>
            </p:nvPicPr>
            <p:blipFill>
              <a:blip r:embed="rId408"/>
              <a:stretch>
                <a:fillRect/>
              </a:stretch>
            </p:blipFill>
            <p:spPr>
              <a:xfrm>
                <a:off x="11833692" y="2779993"/>
                <a:ext cx="71640" cy="169560"/>
              </a:xfrm>
              <a:prstGeom prst="rect">
                <a:avLst/>
              </a:prstGeom>
            </p:spPr>
          </p:pic>
        </mc:Fallback>
      </mc:AlternateContent>
      <mc:AlternateContent xmlns:mc="http://schemas.openxmlformats.org/markup-compatibility/2006" xmlns:p14="http://schemas.microsoft.com/office/powerpoint/2010/main">
        <mc:Choice Requires="p14">
          <p:contentPart p14:bwMode="auto" r:id="rId409">
            <p14:nvContentPartPr>
              <p14:cNvPr id="6259" name="Entrada de lápiz 6258">
                <a:extLst>
                  <a:ext uri="{FF2B5EF4-FFF2-40B4-BE49-F238E27FC236}">
                    <a16:creationId xmlns:a16="http://schemas.microsoft.com/office/drawing/2014/main" id="{EA5902C5-B7BE-D35A-20D4-ABF6763E670B}"/>
                  </a:ext>
                </a:extLst>
              </p14:cNvPr>
              <p14:cNvContentPartPr/>
              <p14:nvPr/>
            </p14:nvContentPartPr>
            <p14:xfrm>
              <a:off x="11957892" y="2750473"/>
              <a:ext cx="97920" cy="48240"/>
            </p14:xfrm>
          </p:contentPart>
        </mc:Choice>
        <mc:Fallback xmlns="">
          <p:pic>
            <p:nvPicPr>
              <p:cNvPr id="6259" name="Entrada de lápiz 6258">
                <a:extLst>
                  <a:ext uri="{FF2B5EF4-FFF2-40B4-BE49-F238E27FC236}">
                    <a16:creationId xmlns:a16="http://schemas.microsoft.com/office/drawing/2014/main" id="{EA5902C5-B7BE-D35A-20D4-ABF6763E670B}"/>
                  </a:ext>
                </a:extLst>
              </p:cNvPr>
              <p:cNvPicPr/>
              <p:nvPr/>
            </p:nvPicPr>
            <p:blipFill>
              <a:blip r:embed="rId410"/>
              <a:stretch>
                <a:fillRect/>
              </a:stretch>
            </p:blipFill>
            <p:spPr>
              <a:xfrm>
                <a:off x="11950332" y="2742913"/>
                <a:ext cx="113040" cy="63360"/>
              </a:xfrm>
              <a:prstGeom prst="rect">
                <a:avLst/>
              </a:prstGeom>
            </p:spPr>
          </p:pic>
        </mc:Fallback>
      </mc:AlternateContent>
      <mc:AlternateContent xmlns:mc="http://schemas.openxmlformats.org/markup-compatibility/2006" xmlns:p14="http://schemas.microsoft.com/office/powerpoint/2010/main">
        <mc:Choice Requires="p14">
          <p:contentPart p14:bwMode="auto" r:id="rId411">
            <p14:nvContentPartPr>
              <p14:cNvPr id="6260" name="Entrada de lápiz 6259">
                <a:extLst>
                  <a:ext uri="{FF2B5EF4-FFF2-40B4-BE49-F238E27FC236}">
                    <a16:creationId xmlns:a16="http://schemas.microsoft.com/office/drawing/2014/main" id="{F2277B1E-0F36-E94D-8EBB-C5E353F98353}"/>
                  </a:ext>
                </a:extLst>
              </p14:cNvPr>
              <p14:cNvContentPartPr/>
              <p14:nvPr/>
            </p14:nvContentPartPr>
            <p14:xfrm>
              <a:off x="11941332" y="2795833"/>
              <a:ext cx="101160" cy="142920"/>
            </p14:xfrm>
          </p:contentPart>
        </mc:Choice>
        <mc:Fallback xmlns="">
          <p:pic>
            <p:nvPicPr>
              <p:cNvPr id="6260" name="Entrada de lápiz 6259">
                <a:extLst>
                  <a:ext uri="{FF2B5EF4-FFF2-40B4-BE49-F238E27FC236}">
                    <a16:creationId xmlns:a16="http://schemas.microsoft.com/office/drawing/2014/main" id="{F2277B1E-0F36-E94D-8EBB-C5E353F98353}"/>
                  </a:ext>
                </a:extLst>
              </p:cNvPr>
              <p:cNvPicPr/>
              <p:nvPr/>
            </p:nvPicPr>
            <p:blipFill>
              <a:blip r:embed="rId412"/>
              <a:stretch>
                <a:fillRect/>
              </a:stretch>
            </p:blipFill>
            <p:spPr>
              <a:xfrm>
                <a:off x="11933772" y="2788273"/>
                <a:ext cx="116280" cy="158040"/>
              </a:xfrm>
              <a:prstGeom prst="rect">
                <a:avLst/>
              </a:prstGeom>
            </p:spPr>
          </p:pic>
        </mc:Fallback>
      </mc:AlternateContent>
      <mc:AlternateContent xmlns:mc="http://schemas.openxmlformats.org/markup-compatibility/2006" xmlns:p14="http://schemas.microsoft.com/office/powerpoint/2010/main">
        <mc:Choice Requires="p14">
          <p:contentPart p14:bwMode="auto" r:id="rId413">
            <p14:nvContentPartPr>
              <p14:cNvPr id="6262" name="Entrada de lápiz 6261">
                <a:extLst>
                  <a:ext uri="{FF2B5EF4-FFF2-40B4-BE49-F238E27FC236}">
                    <a16:creationId xmlns:a16="http://schemas.microsoft.com/office/drawing/2014/main" id="{99ABB613-AD86-6B24-7F24-9AC17F0BD26B}"/>
                  </a:ext>
                </a:extLst>
              </p14:cNvPr>
              <p14:cNvContentPartPr/>
              <p14:nvPr/>
            </p14:nvContentPartPr>
            <p14:xfrm>
              <a:off x="11612292" y="2857753"/>
              <a:ext cx="101520" cy="132120"/>
            </p14:xfrm>
          </p:contentPart>
        </mc:Choice>
        <mc:Fallback xmlns="">
          <p:pic>
            <p:nvPicPr>
              <p:cNvPr id="6262" name="Entrada de lápiz 6261">
                <a:extLst>
                  <a:ext uri="{FF2B5EF4-FFF2-40B4-BE49-F238E27FC236}">
                    <a16:creationId xmlns:a16="http://schemas.microsoft.com/office/drawing/2014/main" id="{99ABB613-AD86-6B24-7F24-9AC17F0BD26B}"/>
                  </a:ext>
                </a:extLst>
              </p:cNvPr>
              <p:cNvPicPr/>
              <p:nvPr/>
            </p:nvPicPr>
            <p:blipFill>
              <a:blip r:embed="rId414"/>
              <a:stretch>
                <a:fillRect/>
              </a:stretch>
            </p:blipFill>
            <p:spPr>
              <a:xfrm>
                <a:off x="11604732" y="2850193"/>
                <a:ext cx="116640" cy="147240"/>
              </a:xfrm>
              <a:prstGeom prst="rect">
                <a:avLst/>
              </a:prstGeom>
            </p:spPr>
          </p:pic>
        </mc:Fallback>
      </mc:AlternateContent>
      <mc:AlternateContent xmlns:mc="http://schemas.openxmlformats.org/markup-compatibility/2006" xmlns:p14="http://schemas.microsoft.com/office/powerpoint/2010/main">
        <mc:Choice Requires="p14">
          <p:contentPart p14:bwMode="auto" r:id="rId415">
            <p14:nvContentPartPr>
              <p14:cNvPr id="6207" name="Entrada de lápiz 6206">
                <a:extLst>
                  <a:ext uri="{FF2B5EF4-FFF2-40B4-BE49-F238E27FC236}">
                    <a16:creationId xmlns:a16="http://schemas.microsoft.com/office/drawing/2014/main" id="{8AD9C06F-C653-C78A-AE60-06DE10CC5B5B}"/>
                  </a:ext>
                </a:extLst>
              </p14:cNvPr>
              <p14:cNvContentPartPr/>
              <p14:nvPr/>
            </p14:nvContentPartPr>
            <p14:xfrm>
              <a:off x="4881732" y="3469753"/>
              <a:ext cx="121320" cy="267120"/>
            </p14:xfrm>
          </p:contentPart>
        </mc:Choice>
        <mc:Fallback xmlns="">
          <p:pic>
            <p:nvPicPr>
              <p:cNvPr id="6207" name="Entrada de lápiz 6206">
                <a:extLst>
                  <a:ext uri="{FF2B5EF4-FFF2-40B4-BE49-F238E27FC236}">
                    <a16:creationId xmlns:a16="http://schemas.microsoft.com/office/drawing/2014/main" id="{8AD9C06F-C653-C78A-AE60-06DE10CC5B5B}"/>
                  </a:ext>
                </a:extLst>
              </p:cNvPr>
              <p:cNvPicPr/>
              <p:nvPr/>
            </p:nvPicPr>
            <p:blipFill>
              <a:blip r:embed="rId416"/>
              <a:stretch>
                <a:fillRect/>
              </a:stretch>
            </p:blipFill>
            <p:spPr>
              <a:xfrm>
                <a:off x="4874172" y="3462193"/>
                <a:ext cx="136440" cy="282240"/>
              </a:xfrm>
              <a:prstGeom prst="rect">
                <a:avLst/>
              </a:prstGeom>
            </p:spPr>
          </p:pic>
        </mc:Fallback>
      </mc:AlternateContent>
      <mc:AlternateContent xmlns:mc="http://schemas.openxmlformats.org/markup-compatibility/2006" xmlns:p14="http://schemas.microsoft.com/office/powerpoint/2010/main">
        <mc:Choice Requires="p14">
          <p:contentPart p14:bwMode="auto" r:id="rId417">
            <p14:nvContentPartPr>
              <p14:cNvPr id="6208" name="Entrada de lápiz 6207">
                <a:extLst>
                  <a:ext uri="{FF2B5EF4-FFF2-40B4-BE49-F238E27FC236}">
                    <a16:creationId xmlns:a16="http://schemas.microsoft.com/office/drawing/2014/main" id="{E822BC4E-ACD7-775C-7670-434BA1B081B4}"/>
                  </a:ext>
                </a:extLst>
              </p14:cNvPr>
              <p14:cNvContentPartPr/>
              <p14:nvPr/>
            </p14:nvContentPartPr>
            <p14:xfrm>
              <a:off x="5204652" y="3493153"/>
              <a:ext cx="115200" cy="7920"/>
            </p14:xfrm>
          </p:contentPart>
        </mc:Choice>
        <mc:Fallback xmlns="">
          <p:pic>
            <p:nvPicPr>
              <p:cNvPr id="6208" name="Entrada de lápiz 6207">
                <a:extLst>
                  <a:ext uri="{FF2B5EF4-FFF2-40B4-BE49-F238E27FC236}">
                    <a16:creationId xmlns:a16="http://schemas.microsoft.com/office/drawing/2014/main" id="{E822BC4E-ACD7-775C-7670-434BA1B081B4}"/>
                  </a:ext>
                </a:extLst>
              </p:cNvPr>
              <p:cNvPicPr/>
              <p:nvPr/>
            </p:nvPicPr>
            <p:blipFill>
              <a:blip r:embed="rId418"/>
              <a:stretch>
                <a:fillRect/>
              </a:stretch>
            </p:blipFill>
            <p:spPr>
              <a:xfrm>
                <a:off x="5197452" y="3485953"/>
                <a:ext cx="130320" cy="22680"/>
              </a:xfrm>
              <a:prstGeom prst="rect">
                <a:avLst/>
              </a:prstGeom>
            </p:spPr>
          </p:pic>
        </mc:Fallback>
      </mc:AlternateContent>
      <mc:AlternateContent xmlns:mc="http://schemas.openxmlformats.org/markup-compatibility/2006" xmlns:p14="http://schemas.microsoft.com/office/powerpoint/2010/main">
        <mc:Choice Requires="p14">
          <p:contentPart p14:bwMode="auto" r:id="rId419">
            <p14:nvContentPartPr>
              <p14:cNvPr id="6209" name="Entrada de lápiz 6208">
                <a:extLst>
                  <a:ext uri="{FF2B5EF4-FFF2-40B4-BE49-F238E27FC236}">
                    <a16:creationId xmlns:a16="http://schemas.microsoft.com/office/drawing/2014/main" id="{ED4DFBEA-AF0B-F598-F4E0-9FCCB8CEFC13}"/>
                  </a:ext>
                </a:extLst>
              </p14:cNvPr>
              <p14:cNvContentPartPr/>
              <p14:nvPr/>
            </p14:nvContentPartPr>
            <p14:xfrm>
              <a:off x="5195652" y="3524473"/>
              <a:ext cx="169920" cy="28080"/>
            </p14:xfrm>
          </p:contentPart>
        </mc:Choice>
        <mc:Fallback xmlns="">
          <p:pic>
            <p:nvPicPr>
              <p:cNvPr id="6209" name="Entrada de lápiz 6208">
                <a:extLst>
                  <a:ext uri="{FF2B5EF4-FFF2-40B4-BE49-F238E27FC236}">
                    <a16:creationId xmlns:a16="http://schemas.microsoft.com/office/drawing/2014/main" id="{ED4DFBEA-AF0B-F598-F4E0-9FCCB8CEFC13}"/>
                  </a:ext>
                </a:extLst>
              </p:cNvPr>
              <p:cNvPicPr/>
              <p:nvPr/>
            </p:nvPicPr>
            <p:blipFill>
              <a:blip r:embed="rId420"/>
              <a:stretch>
                <a:fillRect/>
              </a:stretch>
            </p:blipFill>
            <p:spPr>
              <a:xfrm>
                <a:off x="5188092" y="3516913"/>
                <a:ext cx="184680" cy="42840"/>
              </a:xfrm>
              <a:prstGeom prst="rect">
                <a:avLst/>
              </a:prstGeom>
            </p:spPr>
          </p:pic>
        </mc:Fallback>
      </mc:AlternateContent>
      <mc:AlternateContent xmlns:mc="http://schemas.openxmlformats.org/markup-compatibility/2006" xmlns:p14="http://schemas.microsoft.com/office/powerpoint/2010/main">
        <mc:Choice Requires="p14">
          <p:contentPart p14:bwMode="auto" r:id="rId421">
            <p14:nvContentPartPr>
              <p14:cNvPr id="6211" name="Entrada de lápiz 6210">
                <a:extLst>
                  <a:ext uri="{FF2B5EF4-FFF2-40B4-BE49-F238E27FC236}">
                    <a16:creationId xmlns:a16="http://schemas.microsoft.com/office/drawing/2014/main" id="{B13591DD-A401-9F55-7CBD-1DB26A18F068}"/>
                  </a:ext>
                </a:extLst>
              </p14:cNvPr>
              <p14:cNvContentPartPr/>
              <p14:nvPr/>
            </p14:nvContentPartPr>
            <p14:xfrm>
              <a:off x="5578692" y="3345553"/>
              <a:ext cx="155520" cy="205560"/>
            </p14:xfrm>
          </p:contentPart>
        </mc:Choice>
        <mc:Fallback xmlns="">
          <p:pic>
            <p:nvPicPr>
              <p:cNvPr id="6211" name="Entrada de lápiz 6210">
                <a:extLst>
                  <a:ext uri="{FF2B5EF4-FFF2-40B4-BE49-F238E27FC236}">
                    <a16:creationId xmlns:a16="http://schemas.microsoft.com/office/drawing/2014/main" id="{B13591DD-A401-9F55-7CBD-1DB26A18F068}"/>
                  </a:ext>
                </a:extLst>
              </p:cNvPr>
              <p:cNvPicPr/>
              <p:nvPr/>
            </p:nvPicPr>
            <p:blipFill>
              <a:blip r:embed="rId422"/>
              <a:stretch>
                <a:fillRect/>
              </a:stretch>
            </p:blipFill>
            <p:spPr>
              <a:xfrm>
                <a:off x="5571492" y="3337993"/>
                <a:ext cx="170280" cy="220320"/>
              </a:xfrm>
              <a:prstGeom prst="rect">
                <a:avLst/>
              </a:prstGeom>
            </p:spPr>
          </p:pic>
        </mc:Fallback>
      </mc:AlternateContent>
      <mc:AlternateContent xmlns:mc="http://schemas.openxmlformats.org/markup-compatibility/2006" xmlns:p14="http://schemas.microsoft.com/office/powerpoint/2010/main">
        <mc:Choice Requires="p14">
          <p:contentPart p14:bwMode="auto" r:id="rId423">
            <p14:nvContentPartPr>
              <p14:cNvPr id="6212" name="Entrada de lápiz 6211">
                <a:extLst>
                  <a:ext uri="{FF2B5EF4-FFF2-40B4-BE49-F238E27FC236}">
                    <a16:creationId xmlns:a16="http://schemas.microsoft.com/office/drawing/2014/main" id="{6C1F99BA-74E9-4D19-5644-2BE13FD33415}"/>
                  </a:ext>
                </a:extLst>
              </p14:cNvPr>
              <p14:cNvContentPartPr/>
              <p14:nvPr/>
            </p14:nvContentPartPr>
            <p14:xfrm>
              <a:off x="5865252" y="3510433"/>
              <a:ext cx="55800" cy="16920"/>
            </p14:xfrm>
          </p:contentPart>
        </mc:Choice>
        <mc:Fallback xmlns="">
          <p:pic>
            <p:nvPicPr>
              <p:cNvPr id="6212" name="Entrada de lápiz 6211">
                <a:extLst>
                  <a:ext uri="{FF2B5EF4-FFF2-40B4-BE49-F238E27FC236}">
                    <a16:creationId xmlns:a16="http://schemas.microsoft.com/office/drawing/2014/main" id="{6C1F99BA-74E9-4D19-5644-2BE13FD33415}"/>
                  </a:ext>
                </a:extLst>
              </p:cNvPr>
              <p:cNvPicPr/>
              <p:nvPr/>
            </p:nvPicPr>
            <p:blipFill>
              <a:blip r:embed="rId424"/>
              <a:stretch>
                <a:fillRect/>
              </a:stretch>
            </p:blipFill>
            <p:spPr>
              <a:xfrm>
                <a:off x="5857692" y="3503233"/>
                <a:ext cx="70920" cy="32040"/>
              </a:xfrm>
              <a:prstGeom prst="rect">
                <a:avLst/>
              </a:prstGeom>
            </p:spPr>
          </p:pic>
        </mc:Fallback>
      </mc:AlternateContent>
      <mc:AlternateContent xmlns:mc="http://schemas.openxmlformats.org/markup-compatibility/2006" xmlns:p14="http://schemas.microsoft.com/office/powerpoint/2010/main">
        <mc:Choice Requires="p14">
          <p:contentPart p14:bwMode="auto" r:id="rId425">
            <p14:nvContentPartPr>
              <p14:cNvPr id="6213" name="Entrada de lápiz 6212">
                <a:extLst>
                  <a:ext uri="{FF2B5EF4-FFF2-40B4-BE49-F238E27FC236}">
                    <a16:creationId xmlns:a16="http://schemas.microsoft.com/office/drawing/2014/main" id="{0724A92C-C3BE-04F7-FE46-27BCB2279A92}"/>
                  </a:ext>
                </a:extLst>
              </p14:cNvPr>
              <p14:cNvContentPartPr/>
              <p14:nvPr/>
            </p14:nvContentPartPr>
            <p14:xfrm>
              <a:off x="5989092" y="3334033"/>
              <a:ext cx="175320" cy="180720"/>
            </p14:xfrm>
          </p:contentPart>
        </mc:Choice>
        <mc:Fallback xmlns="">
          <p:pic>
            <p:nvPicPr>
              <p:cNvPr id="6213" name="Entrada de lápiz 6212">
                <a:extLst>
                  <a:ext uri="{FF2B5EF4-FFF2-40B4-BE49-F238E27FC236}">
                    <a16:creationId xmlns:a16="http://schemas.microsoft.com/office/drawing/2014/main" id="{0724A92C-C3BE-04F7-FE46-27BCB2279A92}"/>
                  </a:ext>
                </a:extLst>
              </p:cNvPr>
              <p:cNvPicPr/>
              <p:nvPr/>
            </p:nvPicPr>
            <p:blipFill>
              <a:blip r:embed="rId426"/>
              <a:stretch>
                <a:fillRect/>
              </a:stretch>
            </p:blipFill>
            <p:spPr>
              <a:xfrm>
                <a:off x="5981532" y="3326473"/>
                <a:ext cx="190440" cy="195840"/>
              </a:xfrm>
              <a:prstGeom prst="rect">
                <a:avLst/>
              </a:prstGeom>
            </p:spPr>
          </p:pic>
        </mc:Fallback>
      </mc:AlternateContent>
      <mc:AlternateContent xmlns:mc="http://schemas.openxmlformats.org/markup-compatibility/2006" xmlns:p14="http://schemas.microsoft.com/office/powerpoint/2010/main">
        <mc:Choice Requires="p14">
          <p:contentPart p14:bwMode="auto" r:id="rId427">
            <p14:nvContentPartPr>
              <p14:cNvPr id="6216" name="Entrada de lápiz 6215">
                <a:extLst>
                  <a:ext uri="{FF2B5EF4-FFF2-40B4-BE49-F238E27FC236}">
                    <a16:creationId xmlns:a16="http://schemas.microsoft.com/office/drawing/2014/main" id="{741D6AB2-5779-0C6F-12C4-A95EE3D1696B}"/>
                  </a:ext>
                </a:extLst>
              </p14:cNvPr>
              <p14:cNvContentPartPr/>
              <p14:nvPr/>
            </p14:nvContentPartPr>
            <p14:xfrm>
              <a:off x="6214452" y="3311353"/>
              <a:ext cx="146520" cy="32400"/>
            </p14:xfrm>
          </p:contentPart>
        </mc:Choice>
        <mc:Fallback xmlns="">
          <p:pic>
            <p:nvPicPr>
              <p:cNvPr id="6216" name="Entrada de lápiz 6215">
                <a:extLst>
                  <a:ext uri="{FF2B5EF4-FFF2-40B4-BE49-F238E27FC236}">
                    <a16:creationId xmlns:a16="http://schemas.microsoft.com/office/drawing/2014/main" id="{741D6AB2-5779-0C6F-12C4-A95EE3D1696B}"/>
                  </a:ext>
                </a:extLst>
              </p:cNvPr>
              <p:cNvPicPr/>
              <p:nvPr/>
            </p:nvPicPr>
            <p:blipFill>
              <a:blip r:embed="rId428"/>
              <a:stretch>
                <a:fillRect/>
              </a:stretch>
            </p:blipFill>
            <p:spPr>
              <a:xfrm>
                <a:off x="6206892" y="3303793"/>
                <a:ext cx="161640" cy="47520"/>
              </a:xfrm>
              <a:prstGeom prst="rect">
                <a:avLst/>
              </a:prstGeom>
            </p:spPr>
          </p:pic>
        </mc:Fallback>
      </mc:AlternateContent>
      <mc:AlternateContent xmlns:mc="http://schemas.openxmlformats.org/markup-compatibility/2006" xmlns:p14="http://schemas.microsoft.com/office/powerpoint/2010/main">
        <mc:Choice Requires="p14">
          <p:contentPart p14:bwMode="auto" r:id="rId429">
            <p14:nvContentPartPr>
              <p14:cNvPr id="6217" name="Entrada de lápiz 6216">
                <a:extLst>
                  <a:ext uri="{FF2B5EF4-FFF2-40B4-BE49-F238E27FC236}">
                    <a16:creationId xmlns:a16="http://schemas.microsoft.com/office/drawing/2014/main" id="{BC4903A1-ED54-48B8-F83D-A34EC680298E}"/>
                  </a:ext>
                </a:extLst>
              </p14:cNvPr>
              <p14:cNvContentPartPr/>
              <p14:nvPr/>
            </p14:nvContentPartPr>
            <p14:xfrm>
              <a:off x="6219492" y="3363553"/>
              <a:ext cx="170640" cy="198000"/>
            </p14:xfrm>
          </p:contentPart>
        </mc:Choice>
        <mc:Fallback xmlns="">
          <p:pic>
            <p:nvPicPr>
              <p:cNvPr id="6217" name="Entrada de lápiz 6216">
                <a:extLst>
                  <a:ext uri="{FF2B5EF4-FFF2-40B4-BE49-F238E27FC236}">
                    <a16:creationId xmlns:a16="http://schemas.microsoft.com/office/drawing/2014/main" id="{BC4903A1-ED54-48B8-F83D-A34EC680298E}"/>
                  </a:ext>
                </a:extLst>
              </p:cNvPr>
              <p:cNvPicPr/>
              <p:nvPr/>
            </p:nvPicPr>
            <p:blipFill>
              <a:blip r:embed="rId430"/>
              <a:stretch>
                <a:fillRect/>
              </a:stretch>
            </p:blipFill>
            <p:spPr>
              <a:xfrm>
                <a:off x="6211932" y="3355993"/>
                <a:ext cx="18576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431">
            <p14:nvContentPartPr>
              <p14:cNvPr id="6264" name="Entrada de lápiz 6263">
                <a:extLst>
                  <a:ext uri="{FF2B5EF4-FFF2-40B4-BE49-F238E27FC236}">
                    <a16:creationId xmlns:a16="http://schemas.microsoft.com/office/drawing/2014/main" id="{6C180F0C-B255-4C1C-AB96-E7B50F059D16}"/>
                  </a:ext>
                </a:extLst>
              </p14:cNvPr>
              <p14:cNvContentPartPr/>
              <p14:nvPr/>
            </p14:nvContentPartPr>
            <p14:xfrm>
              <a:off x="4790292" y="3475513"/>
              <a:ext cx="1790640" cy="302760"/>
            </p14:xfrm>
          </p:contentPart>
        </mc:Choice>
        <mc:Fallback xmlns="">
          <p:pic>
            <p:nvPicPr>
              <p:cNvPr id="6264" name="Entrada de lápiz 6263">
                <a:extLst>
                  <a:ext uri="{FF2B5EF4-FFF2-40B4-BE49-F238E27FC236}">
                    <a16:creationId xmlns:a16="http://schemas.microsoft.com/office/drawing/2014/main" id="{6C180F0C-B255-4C1C-AB96-E7B50F059D16}"/>
                  </a:ext>
                </a:extLst>
              </p:cNvPr>
              <p:cNvPicPr/>
              <p:nvPr/>
            </p:nvPicPr>
            <p:blipFill>
              <a:blip r:embed="rId432"/>
              <a:stretch>
                <a:fillRect/>
              </a:stretch>
            </p:blipFill>
            <p:spPr>
              <a:xfrm>
                <a:off x="4782732" y="3467953"/>
                <a:ext cx="1805760" cy="317520"/>
              </a:xfrm>
              <a:prstGeom prst="rect">
                <a:avLst/>
              </a:prstGeom>
            </p:spPr>
          </p:pic>
        </mc:Fallback>
      </mc:AlternateContent>
      <mc:AlternateContent xmlns:mc="http://schemas.openxmlformats.org/markup-compatibility/2006" xmlns:p14="http://schemas.microsoft.com/office/powerpoint/2010/main">
        <mc:Choice Requires="p14">
          <p:contentPart p14:bwMode="auto" r:id="rId433">
            <p14:nvContentPartPr>
              <p14:cNvPr id="6296" name="Entrada de lápiz 6295">
                <a:extLst>
                  <a:ext uri="{FF2B5EF4-FFF2-40B4-BE49-F238E27FC236}">
                    <a16:creationId xmlns:a16="http://schemas.microsoft.com/office/drawing/2014/main" id="{CBE99658-7964-10F2-2EE3-5EAB7BDBF7A0}"/>
                  </a:ext>
                </a:extLst>
              </p14:cNvPr>
              <p14:cNvContentPartPr/>
              <p14:nvPr/>
            </p14:nvContentPartPr>
            <p14:xfrm>
              <a:off x="4817292" y="4267873"/>
              <a:ext cx="360" cy="33480"/>
            </p14:xfrm>
          </p:contentPart>
        </mc:Choice>
        <mc:Fallback xmlns="">
          <p:pic>
            <p:nvPicPr>
              <p:cNvPr id="6296" name="Entrada de lápiz 6295">
                <a:extLst>
                  <a:ext uri="{FF2B5EF4-FFF2-40B4-BE49-F238E27FC236}">
                    <a16:creationId xmlns:a16="http://schemas.microsoft.com/office/drawing/2014/main" id="{CBE99658-7964-10F2-2EE3-5EAB7BDBF7A0}"/>
                  </a:ext>
                </a:extLst>
              </p:cNvPr>
              <p:cNvPicPr/>
              <p:nvPr/>
            </p:nvPicPr>
            <p:blipFill>
              <a:blip r:embed="rId434"/>
              <a:stretch>
                <a:fillRect/>
              </a:stretch>
            </p:blipFill>
            <p:spPr>
              <a:xfrm>
                <a:off x="4809732" y="4260313"/>
                <a:ext cx="15480" cy="48240"/>
              </a:xfrm>
              <a:prstGeom prst="rect">
                <a:avLst/>
              </a:prstGeom>
            </p:spPr>
          </p:pic>
        </mc:Fallback>
      </mc:AlternateContent>
      <mc:AlternateContent xmlns:mc="http://schemas.openxmlformats.org/markup-compatibility/2006" xmlns:p14="http://schemas.microsoft.com/office/powerpoint/2010/main">
        <mc:Choice Requires="p14">
          <p:contentPart p14:bwMode="auto" r:id="rId435">
            <p14:nvContentPartPr>
              <p14:cNvPr id="6297" name="Entrada de lápiz 6296">
                <a:extLst>
                  <a:ext uri="{FF2B5EF4-FFF2-40B4-BE49-F238E27FC236}">
                    <a16:creationId xmlns:a16="http://schemas.microsoft.com/office/drawing/2014/main" id="{8276B609-5C4A-A352-C234-95C5BFE739F5}"/>
                  </a:ext>
                </a:extLst>
              </p14:cNvPr>
              <p14:cNvContentPartPr/>
              <p14:nvPr/>
            </p14:nvContentPartPr>
            <p14:xfrm>
              <a:off x="4747812" y="4144753"/>
              <a:ext cx="160560" cy="142560"/>
            </p14:xfrm>
          </p:contentPart>
        </mc:Choice>
        <mc:Fallback xmlns="">
          <p:pic>
            <p:nvPicPr>
              <p:cNvPr id="6297" name="Entrada de lápiz 6296">
                <a:extLst>
                  <a:ext uri="{FF2B5EF4-FFF2-40B4-BE49-F238E27FC236}">
                    <a16:creationId xmlns:a16="http://schemas.microsoft.com/office/drawing/2014/main" id="{8276B609-5C4A-A352-C234-95C5BFE739F5}"/>
                  </a:ext>
                </a:extLst>
              </p:cNvPr>
              <p:cNvPicPr/>
              <p:nvPr/>
            </p:nvPicPr>
            <p:blipFill>
              <a:blip r:embed="rId436"/>
              <a:stretch>
                <a:fillRect/>
              </a:stretch>
            </p:blipFill>
            <p:spPr>
              <a:xfrm>
                <a:off x="4740252" y="4137193"/>
                <a:ext cx="175680" cy="157680"/>
              </a:xfrm>
              <a:prstGeom prst="rect">
                <a:avLst/>
              </a:prstGeom>
            </p:spPr>
          </p:pic>
        </mc:Fallback>
      </mc:AlternateContent>
      <mc:AlternateContent xmlns:mc="http://schemas.openxmlformats.org/markup-compatibility/2006" xmlns:p14="http://schemas.microsoft.com/office/powerpoint/2010/main">
        <mc:Choice Requires="p14">
          <p:contentPart p14:bwMode="auto" r:id="rId437">
            <p14:nvContentPartPr>
              <p14:cNvPr id="6298" name="Entrada de lápiz 6297">
                <a:extLst>
                  <a:ext uri="{FF2B5EF4-FFF2-40B4-BE49-F238E27FC236}">
                    <a16:creationId xmlns:a16="http://schemas.microsoft.com/office/drawing/2014/main" id="{5CEA2A2E-332B-1939-044D-DBF6F90133CB}"/>
                  </a:ext>
                </a:extLst>
              </p14:cNvPr>
              <p14:cNvContentPartPr/>
              <p14:nvPr/>
            </p14:nvContentPartPr>
            <p14:xfrm>
              <a:off x="4928892" y="4048633"/>
              <a:ext cx="118800" cy="199440"/>
            </p14:xfrm>
          </p:contentPart>
        </mc:Choice>
        <mc:Fallback xmlns="">
          <p:pic>
            <p:nvPicPr>
              <p:cNvPr id="6298" name="Entrada de lápiz 6297">
                <a:extLst>
                  <a:ext uri="{FF2B5EF4-FFF2-40B4-BE49-F238E27FC236}">
                    <a16:creationId xmlns:a16="http://schemas.microsoft.com/office/drawing/2014/main" id="{5CEA2A2E-332B-1939-044D-DBF6F90133CB}"/>
                  </a:ext>
                </a:extLst>
              </p:cNvPr>
              <p:cNvPicPr/>
              <p:nvPr/>
            </p:nvPicPr>
            <p:blipFill>
              <a:blip r:embed="rId438"/>
              <a:stretch>
                <a:fillRect/>
              </a:stretch>
            </p:blipFill>
            <p:spPr>
              <a:xfrm>
                <a:off x="4921332" y="4041073"/>
                <a:ext cx="133920" cy="214560"/>
              </a:xfrm>
              <a:prstGeom prst="rect">
                <a:avLst/>
              </a:prstGeom>
            </p:spPr>
          </p:pic>
        </mc:Fallback>
      </mc:AlternateContent>
      <mc:AlternateContent xmlns:mc="http://schemas.openxmlformats.org/markup-compatibility/2006" xmlns:p14="http://schemas.microsoft.com/office/powerpoint/2010/main">
        <mc:Choice Requires="p14">
          <p:contentPart p14:bwMode="auto" r:id="rId439">
            <p14:nvContentPartPr>
              <p14:cNvPr id="6299" name="Entrada de lápiz 6298">
                <a:extLst>
                  <a:ext uri="{FF2B5EF4-FFF2-40B4-BE49-F238E27FC236}">
                    <a16:creationId xmlns:a16="http://schemas.microsoft.com/office/drawing/2014/main" id="{FA23F494-CF6F-BDB6-2FE5-BE51C53C2328}"/>
                  </a:ext>
                </a:extLst>
              </p14:cNvPr>
              <p14:cNvContentPartPr/>
              <p14:nvPr/>
            </p14:nvContentPartPr>
            <p14:xfrm>
              <a:off x="5200692" y="4039633"/>
              <a:ext cx="92880" cy="263880"/>
            </p14:xfrm>
          </p:contentPart>
        </mc:Choice>
        <mc:Fallback xmlns="">
          <p:pic>
            <p:nvPicPr>
              <p:cNvPr id="6299" name="Entrada de lápiz 6298">
                <a:extLst>
                  <a:ext uri="{FF2B5EF4-FFF2-40B4-BE49-F238E27FC236}">
                    <a16:creationId xmlns:a16="http://schemas.microsoft.com/office/drawing/2014/main" id="{FA23F494-CF6F-BDB6-2FE5-BE51C53C2328}"/>
                  </a:ext>
                </a:extLst>
              </p:cNvPr>
              <p:cNvPicPr/>
              <p:nvPr/>
            </p:nvPicPr>
            <p:blipFill>
              <a:blip r:embed="rId440"/>
              <a:stretch>
                <a:fillRect/>
              </a:stretch>
            </p:blipFill>
            <p:spPr>
              <a:xfrm>
                <a:off x="5193132" y="4032073"/>
                <a:ext cx="108000" cy="279000"/>
              </a:xfrm>
              <a:prstGeom prst="rect">
                <a:avLst/>
              </a:prstGeom>
            </p:spPr>
          </p:pic>
        </mc:Fallback>
      </mc:AlternateContent>
      <mc:AlternateContent xmlns:mc="http://schemas.openxmlformats.org/markup-compatibility/2006" xmlns:p14="http://schemas.microsoft.com/office/powerpoint/2010/main">
        <mc:Choice Requires="p14">
          <p:contentPart p14:bwMode="auto" r:id="rId441">
            <p14:nvContentPartPr>
              <p14:cNvPr id="6300" name="Entrada de lápiz 6299">
                <a:extLst>
                  <a:ext uri="{FF2B5EF4-FFF2-40B4-BE49-F238E27FC236}">
                    <a16:creationId xmlns:a16="http://schemas.microsoft.com/office/drawing/2014/main" id="{DDD99316-2C74-5A67-2793-DC270304C863}"/>
                  </a:ext>
                </a:extLst>
              </p14:cNvPr>
              <p14:cNvContentPartPr/>
              <p14:nvPr/>
            </p14:nvContentPartPr>
            <p14:xfrm>
              <a:off x="5342892" y="4018393"/>
              <a:ext cx="133200" cy="235800"/>
            </p14:xfrm>
          </p:contentPart>
        </mc:Choice>
        <mc:Fallback xmlns="">
          <p:pic>
            <p:nvPicPr>
              <p:cNvPr id="6300" name="Entrada de lápiz 6299">
                <a:extLst>
                  <a:ext uri="{FF2B5EF4-FFF2-40B4-BE49-F238E27FC236}">
                    <a16:creationId xmlns:a16="http://schemas.microsoft.com/office/drawing/2014/main" id="{DDD99316-2C74-5A67-2793-DC270304C863}"/>
                  </a:ext>
                </a:extLst>
              </p:cNvPr>
              <p:cNvPicPr/>
              <p:nvPr/>
            </p:nvPicPr>
            <p:blipFill>
              <a:blip r:embed="rId442"/>
              <a:stretch>
                <a:fillRect/>
              </a:stretch>
            </p:blipFill>
            <p:spPr>
              <a:xfrm>
                <a:off x="5335332" y="4010833"/>
                <a:ext cx="148320" cy="250920"/>
              </a:xfrm>
              <a:prstGeom prst="rect">
                <a:avLst/>
              </a:prstGeom>
            </p:spPr>
          </p:pic>
        </mc:Fallback>
      </mc:AlternateContent>
      <mc:AlternateContent xmlns:mc="http://schemas.openxmlformats.org/markup-compatibility/2006" xmlns:p14="http://schemas.microsoft.com/office/powerpoint/2010/main">
        <mc:Choice Requires="p14">
          <p:contentPart p14:bwMode="auto" r:id="rId443">
            <p14:nvContentPartPr>
              <p14:cNvPr id="6301" name="Entrada de lápiz 6300">
                <a:extLst>
                  <a:ext uri="{FF2B5EF4-FFF2-40B4-BE49-F238E27FC236}">
                    <a16:creationId xmlns:a16="http://schemas.microsoft.com/office/drawing/2014/main" id="{5A8D2C91-0032-EDCB-2CE5-3E21BAEEC9A0}"/>
                  </a:ext>
                </a:extLst>
              </p14:cNvPr>
              <p14:cNvContentPartPr/>
              <p14:nvPr/>
            </p14:nvContentPartPr>
            <p14:xfrm>
              <a:off x="5494812" y="4059073"/>
              <a:ext cx="142920" cy="217440"/>
            </p14:xfrm>
          </p:contentPart>
        </mc:Choice>
        <mc:Fallback xmlns="">
          <p:pic>
            <p:nvPicPr>
              <p:cNvPr id="6301" name="Entrada de lápiz 6300">
                <a:extLst>
                  <a:ext uri="{FF2B5EF4-FFF2-40B4-BE49-F238E27FC236}">
                    <a16:creationId xmlns:a16="http://schemas.microsoft.com/office/drawing/2014/main" id="{5A8D2C91-0032-EDCB-2CE5-3E21BAEEC9A0}"/>
                  </a:ext>
                </a:extLst>
              </p:cNvPr>
              <p:cNvPicPr/>
              <p:nvPr/>
            </p:nvPicPr>
            <p:blipFill>
              <a:blip r:embed="rId444"/>
              <a:stretch>
                <a:fillRect/>
              </a:stretch>
            </p:blipFill>
            <p:spPr>
              <a:xfrm>
                <a:off x="5487252" y="4051513"/>
                <a:ext cx="158040" cy="232560"/>
              </a:xfrm>
              <a:prstGeom prst="rect">
                <a:avLst/>
              </a:prstGeom>
            </p:spPr>
          </p:pic>
        </mc:Fallback>
      </mc:AlternateContent>
      <mc:AlternateContent xmlns:mc="http://schemas.openxmlformats.org/markup-compatibility/2006" xmlns:p14="http://schemas.microsoft.com/office/powerpoint/2010/main">
        <mc:Choice Requires="p14">
          <p:contentPart p14:bwMode="auto" r:id="rId445">
            <p14:nvContentPartPr>
              <p14:cNvPr id="6302" name="Entrada de lápiz 6301">
                <a:extLst>
                  <a:ext uri="{FF2B5EF4-FFF2-40B4-BE49-F238E27FC236}">
                    <a16:creationId xmlns:a16="http://schemas.microsoft.com/office/drawing/2014/main" id="{7476D8FE-B1A7-7F41-ADD6-810607D70825}"/>
                  </a:ext>
                </a:extLst>
              </p14:cNvPr>
              <p14:cNvContentPartPr/>
              <p14:nvPr/>
            </p14:nvContentPartPr>
            <p14:xfrm>
              <a:off x="5527932" y="4079233"/>
              <a:ext cx="138240" cy="131040"/>
            </p14:xfrm>
          </p:contentPart>
        </mc:Choice>
        <mc:Fallback xmlns="">
          <p:pic>
            <p:nvPicPr>
              <p:cNvPr id="6302" name="Entrada de lápiz 6301">
                <a:extLst>
                  <a:ext uri="{FF2B5EF4-FFF2-40B4-BE49-F238E27FC236}">
                    <a16:creationId xmlns:a16="http://schemas.microsoft.com/office/drawing/2014/main" id="{7476D8FE-B1A7-7F41-ADD6-810607D70825}"/>
                  </a:ext>
                </a:extLst>
              </p:cNvPr>
              <p:cNvPicPr/>
              <p:nvPr/>
            </p:nvPicPr>
            <p:blipFill>
              <a:blip r:embed="rId446"/>
              <a:stretch>
                <a:fillRect/>
              </a:stretch>
            </p:blipFill>
            <p:spPr>
              <a:xfrm>
                <a:off x="5520372" y="4071673"/>
                <a:ext cx="15336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447">
            <p14:nvContentPartPr>
              <p14:cNvPr id="6303" name="Entrada de lápiz 6302">
                <a:extLst>
                  <a:ext uri="{FF2B5EF4-FFF2-40B4-BE49-F238E27FC236}">
                    <a16:creationId xmlns:a16="http://schemas.microsoft.com/office/drawing/2014/main" id="{BE9697CE-E6BA-52B9-2B03-41BFAFB6FB93}"/>
                  </a:ext>
                </a:extLst>
              </p14:cNvPr>
              <p14:cNvContentPartPr/>
              <p14:nvPr/>
            </p14:nvContentPartPr>
            <p14:xfrm>
              <a:off x="5752932" y="4099753"/>
              <a:ext cx="87840" cy="20880"/>
            </p14:xfrm>
          </p:contentPart>
        </mc:Choice>
        <mc:Fallback xmlns="">
          <p:pic>
            <p:nvPicPr>
              <p:cNvPr id="6303" name="Entrada de lápiz 6302">
                <a:extLst>
                  <a:ext uri="{FF2B5EF4-FFF2-40B4-BE49-F238E27FC236}">
                    <a16:creationId xmlns:a16="http://schemas.microsoft.com/office/drawing/2014/main" id="{BE9697CE-E6BA-52B9-2B03-41BFAFB6FB93}"/>
                  </a:ext>
                </a:extLst>
              </p:cNvPr>
              <p:cNvPicPr/>
              <p:nvPr/>
            </p:nvPicPr>
            <p:blipFill>
              <a:blip r:embed="rId448"/>
              <a:stretch>
                <a:fillRect/>
              </a:stretch>
            </p:blipFill>
            <p:spPr>
              <a:xfrm>
                <a:off x="5745372" y="4092193"/>
                <a:ext cx="10296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449">
            <p14:nvContentPartPr>
              <p14:cNvPr id="6304" name="Entrada de lápiz 6303">
                <a:extLst>
                  <a:ext uri="{FF2B5EF4-FFF2-40B4-BE49-F238E27FC236}">
                    <a16:creationId xmlns:a16="http://schemas.microsoft.com/office/drawing/2014/main" id="{EDCF9BEE-F528-DCB9-576B-FB56D07E896C}"/>
                  </a:ext>
                </a:extLst>
              </p14:cNvPr>
              <p14:cNvContentPartPr/>
              <p14:nvPr/>
            </p14:nvContentPartPr>
            <p14:xfrm>
              <a:off x="5779932" y="4130713"/>
              <a:ext cx="124560" cy="49320"/>
            </p14:xfrm>
          </p:contentPart>
        </mc:Choice>
        <mc:Fallback xmlns="">
          <p:pic>
            <p:nvPicPr>
              <p:cNvPr id="6304" name="Entrada de lápiz 6303">
                <a:extLst>
                  <a:ext uri="{FF2B5EF4-FFF2-40B4-BE49-F238E27FC236}">
                    <a16:creationId xmlns:a16="http://schemas.microsoft.com/office/drawing/2014/main" id="{EDCF9BEE-F528-DCB9-576B-FB56D07E896C}"/>
                  </a:ext>
                </a:extLst>
              </p:cNvPr>
              <p:cNvPicPr/>
              <p:nvPr/>
            </p:nvPicPr>
            <p:blipFill>
              <a:blip r:embed="rId450"/>
              <a:stretch>
                <a:fillRect/>
              </a:stretch>
            </p:blipFill>
            <p:spPr>
              <a:xfrm>
                <a:off x="5772372" y="4123153"/>
                <a:ext cx="139680" cy="64440"/>
              </a:xfrm>
              <a:prstGeom prst="rect">
                <a:avLst/>
              </a:prstGeom>
            </p:spPr>
          </p:pic>
        </mc:Fallback>
      </mc:AlternateContent>
      <mc:AlternateContent xmlns:mc="http://schemas.openxmlformats.org/markup-compatibility/2006" xmlns:p14="http://schemas.microsoft.com/office/powerpoint/2010/main">
        <mc:Choice Requires="p14">
          <p:contentPart p14:bwMode="auto" r:id="rId451">
            <p14:nvContentPartPr>
              <p14:cNvPr id="6305" name="Entrada de lápiz 6304">
                <a:extLst>
                  <a:ext uri="{FF2B5EF4-FFF2-40B4-BE49-F238E27FC236}">
                    <a16:creationId xmlns:a16="http://schemas.microsoft.com/office/drawing/2014/main" id="{04269227-F8DB-1DE5-9FFE-AC7ABDC07339}"/>
                  </a:ext>
                </a:extLst>
              </p14:cNvPr>
              <p14:cNvContentPartPr/>
              <p14:nvPr/>
            </p14:nvContentPartPr>
            <p14:xfrm>
              <a:off x="6005292" y="4021633"/>
              <a:ext cx="144360" cy="183960"/>
            </p14:xfrm>
          </p:contentPart>
        </mc:Choice>
        <mc:Fallback xmlns="">
          <p:pic>
            <p:nvPicPr>
              <p:cNvPr id="6305" name="Entrada de lápiz 6304">
                <a:extLst>
                  <a:ext uri="{FF2B5EF4-FFF2-40B4-BE49-F238E27FC236}">
                    <a16:creationId xmlns:a16="http://schemas.microsoft.com/office/drawing/2014/main" id="{04269227-F8DB-1DE5-9FFE-AC7ABDC07339}"/>
                  </a:ext>
                </a:extLst>
              </p:cNvPr>
              <p:cNvPicPr/>
              <p:nvPr/>
            </p:nvPicPr>
            <p:blipFill>
              <a:blip r:embed="rId452"/>
              <a:stretch>
                <a:fillRect/>
              </a:stretch>
            </p:blipFill>
            <p:spPr>
              <a:xfrm>
                <a:off x="5997732" y="4014073"/>
                <a:ext cx="159480" cy="199080"/>
              </a:xfrm>
              <a:prstGeom prst="rect">
                <a:avLst/>
              </a:prstGeom>
            </p:spPr>
          </p:pic>
        </mc:Fallback>
      </mc:AlternateContent>
      <mc:AlternateContent xmlns:mc="http://schemas.openxmlformats.org/markup-compatibility/2006" xmlns:p14="http://schemas.microsoft.com/office/powerpoint/2010/main">
        <mc:Choice Requires="p14">
          <p:contentPart p14:bwMode="auto" r:id="rId453">
            <p14:nvContentPartPr>
              <p14:cNvPr id="6306" name="Entrada de lápiz 6305">
                <a:extLst>
                  <a:ext uri="{FF2B5EF4-FFF2-40B4-BE49-F238E27FC236}">
                    <a16:creationId xmlns:a16="http://schemas.microsoft.com/office/drawing/2014/main" id="{B7C7A63F-521D-09A8-0C07-19C2ED24D835}"/>
                  </a:ext>
                </a:extLst>
              </p14:cNvPr>
              <p14:cNvContentPartPr/>
              <p14:nvPr/>
            </p14:nvContentPartPr>
            <p14:xfrm>
              <a:off x="6192852" y="3918673"/>
              <a:ext cx="139320" cy="314280"/>
            </p14:xfrm>
          </p:contentPart>
        </mc:Choice>
        <mc:Fallback xmlns="">
          <p:pic>
            <p:nvPicPr>
              <p:cNvPr id="6306" name="Entrada de lápiz 6305">
                <a:extLst>
                  <a:ext uri="{FF2B5EF4-FFF2-40B4-BE49-F238E27FC236}">
                    <a16:creationId xmlns:a16="http://schemas.microsoft.com/office/drawing/2014/main" id="{B7C7A63F-521D-09A8-0C07-19C2ED24D835}"/>
                  </a:ext>
                </a:extLst>
              </p:cNvPr>
              <p:cNvPicPr/>
              <p:nvPr/>
            </p:nvPicPr>
            <p:blipFill>
              <a:blip r:embed="rId454"/>
              <a:stretch>
                <a:fillRect/>
              </a:stretch>
            </p:blipFill>
            <p:spPr>
              <a:xfrm>
                <a:off x="6185292" y="3911113"/>
                <a:ext cx="154440" cy="329040"/>
              </a:xfrm>
              <a:prstGeom prst="rect">
                <a:avLst/>
              </a:prstGeom>
            </p:spPr>
          </p:pic>
        </mc:Fallback>
      </mc:AlternateContent>
      <mc:AlternateContent xmlns:mc="http://schemas.openxmlformats.org/markup-compatibility/2006" xmlns:p14="http://schemas.microsoft.com/office/powerpoint/2010/main">
        <mc:Choice Requires="p14">
          <p:contentPart p14:bwMode="auto" r:id="rId455">
            <p14:nvContentPartPr>
              <p14:cNvPr id="6308" name="Entrada de lápiz 6307">
                <a:extLst>
                  <a:ext uri="{FF2B5EF4-FFF2-40B4-BE49-F238E27FC236}">
                    <a16:creationId xmlns:a16="http://schemas.microsoft.com/office/drawing/2014/main" id="{668B9CDB-0C07-2DA8-9635-421F98C32D36}"/>
                  </a:ext>
                </a:extLst>
              </p14:cNvPr>
              <p14:cNvContentPartPr/>
              <p14:nvPr/>
            </p14:nvContentPartPr>
            <p14:xfrm>
              <a:off x="6546732" y="3924793"/>
              <a:ext cx="200880" cy="290520"/>
            </p14:xfrm>
          </p:contentPart>
        </mc:Choice>
        <mc:Fallback xmlns="">
          <p:pic>
            <p:nvPicPr>
              <p:cNvPr id="6308" name="Entrada de lápiz 6307">
                <a:extLst>
                  <a:ext uri="{FF2B5EF4-FFF2-40B4-BE49-F238E27FC236}">
                    <a16:creationId xmlns:a16="http://schemas.microsoft.com/office/drawing/2014/main" id="{668B9CDB-0C07-2DA8-9635-421F98C32D36}"/>
                  </a:ext>
                </a:extLst>
              </p:cNvPr>
              <p:cNvPicPr/>
              <p:nvPr/>
            </p:nvPicPr>
            <p:blipFill>
              <a:blip r:embed="rId456"/>
              <a:stretch>
                <a:fillRect/>
              </a:stretch>
            </p:blipFill>
            <p:spPr>
              <a:xfrm>
                <a:off x="6539172" y="3917233"/>
                <a:ext cx="216000" cy="305640"/>
              </a:xfrm>
              <a:prstGeom prst="rect">
                <a:avLst/>
              </a:prstGeom>
            </p:spPr>
          </p:pic>
        </mc:Fallback>
      </mc:AlternateContent>
      <mc:AlternateContent xmlns:mc="http://schemas.openxmlformats.org/markup-compatibility/2006" xmlns:p14="http://schemas.microsoft.com/office/powerpoint/2010/main">
        <mc:Choice Requires="p14">
          <p:contentPart p14:bwMode="auto" r:id="rId457">
            <p14:nvContentPartPr>
              <p14:cNvPr id="6309" name="Entrada de lápiz 6308">
                <a:extLst>
                  <a:ext uri="{FF2B5EF4-FFF2-40B4-BE49-F238E27FC236}">
                    <a16:creationId xmlns:a16="http://schemas.microsoft.com/office/drawing/2014/main" id="{F50C76EA-600B-A9EF-7707-6FD750985F7D}"/>
                  </a:ext>
                </a:extLst>
              </p14:cNvPr>
              <p14:cNvContentPartPr/>
              <p14:nvPr/>
            </p14:nvContentPartPr>
            <p14:xfrm>
              <a:off x="6428292" y="4030633"/>
              <a:ext cx="75240" cy="13320"/>
            </p14:xfrm>
          </p:contentPart>
        </mc:Choice>
        <mc:Fallback xmlns="">
          <p:pic>
            <p:nvPicPr>
              <p:cNvPr id="6309" name="Entrada de lápiz 6308">
                <a:extLst>
                  <a:ext uri="{FF2B5EF4-FFF2-40B4-BE49-F238E27FC236}">
                    <a16:creationId xmlns:a16="http://schemas.microsoft.com/office/drawing/2014/main" id="{F50C76EA-600B-A9EF-7707-6FD750985F7D}"/>
                  </a:ext>
                </a:extLst>
              </p:cNvPr>
              <p:cNvPicPr/>
              <p:nvPr/>
            </p:nvPicPr>
            <p:blipFill>
              <a:blip r:embed="rId458"/>
              <a:stretch>
                <a:fillRect/>
              </a:stretch>
            </p:blipFill>
            <p:spPr>
              <a:xfrm>
                <a:off x="6420732" y="4023073"/>
                <a:ext cx="90360"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459">
            <p14:nvContentPartPr>
              <p14:cNvPr id="6310" name="Entrada de lápiz 6309">
                <a:extLst>
                  <a:ext uri="{FF2B5EF4-FFF2-40B4-BE49-F238E27FC236}">
                    <a16:creationId xmlns:a16="http://schemas.microsoft.com/office/drawing/2014/main" id="{9C2B36B3-65BC-7A3F-8FC0-0139807C9695}"/>
                  </a:ext>
                </a:extLst>
              </p14:cNvPr>
              <p14:cNvContentPartPr/>
              <p14:nvPr/>
            </p14:nvContentPartPr>
            <p14:xfrm>
              <a:off x="6432252" y="4096873"/>
              <a:ext cx="84600" cy="28800"/>
            </p14:xfrm>
          </p:contentPart>
        </mc:Choice>
        <mc:Fallback xmlns="">
          <p:pic>
            <p:nvPicPr>
              <p:cNvPr id="6310" name="Entrada de lápiz 6309">
                <a:extLst>
                  <a:ext uri="{FF2B5EF4-FFF2-40B4-BE49-F238E27FC236}">
                    <a16:creationId xmlns:a16="http://schemas.microsoft.com/office/drawing/2014/main" id="{9C2B36B3-65BC-7A3F-8FC0-0139807C9695}"/>
                  </a:ext>
                </a:extLst>
              </p:cNvPr>
              <p:cNvPicPr/>
              <p:nvPr/>
            </p:nvPicPr>
            <p:blipFill>
              <a:blip r:embed="rId460"/>
              <a:stretch>
                <a:fillRect/>
              </a:stretch>
            </p:blipFill>
            <p:spPr>
              <a:xfrm>
                <a:off x="6424692" y="4089313"/>
                <a:ext cx="9936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461">
            <p14:nvContentPartPr>
              <p14:cNvPr id="6311" name="Entrada de lápiz 6310">
                <a:extLst>
                  <a:ext uri="{FF2B5EF4-FFF2-40B4-BE49-F238E27FC236}">
                    <a16:creationId xmlns:a16="http://schemas.microsoft.com/office/drawing/2014/main" id="{95341243-A7AC-2940-CBEC-43B534BB6E25}"/>
                  </a:ext>
                </a:extLst>
              </p14:cNvPr>
              <p14:cNvContentPartPr/>
              <p14:nvPr/>
            </p14:nvContentPartPr>
            <p14:xfrm>
              <a:off x="6813852" y="3795553"/>
              <a:ext cx="50760" cy="23760"/>
            </p14:xfrm>
          </p:contentPart>
        </mc:Choice>
        <mc:Fallback xmlns="">
          <p:pic>
            <p:nvPicPr>
              <p:cNvPr id="6311" name="Entrada de lápiz 6310">
                <a:extLst>
                  <a:ext uri="{FF2B5EF4-FFF2-40B4-BE49-F238E27FC236}">
                    <a16:creationId xmlns:a16="http://schemas.microsoft.com/office/drawing/2014/main" id="{95341243-A7AC-2940-CBEC-43B534BB6E25}"/>
                  </a:ext>
                </a:extLst>
              </p:cNvPr>
              <p:cNvPicPr/>
              <p:nvPr/>
            </p:nvPicPr>
            <p:blipFill>
              <a:blip r:embed="rId462"/>
              <a:stretch>
                <a:fillRect/>
              </a:stretch>
            </p:blipFill>
            <p:spPr>
              <a:xfrm>
                <a:off x="6806292" y="3787993"/>
                <a:ext cx="65880" cy="38880"/>
              </a:xfrm>
              <a:prstGeom prst="rect">
                <a:avLst/>
              </a:prstGeom>
            </p:spPr>
          </p:pic>
        </mc:Fallback>
      </mc:AlternateContent>
      <mc:AlternateContent xmlns:mc="http://schemas.openxmlformats.org/markup-compatibility/2006" xmlns:p14="http://schemas.microsoft.com/office/powerpoint/2010/main">
        <mc:Choice Requires="p14">
          <p:contentPart p14:bwMode="auto" r:id="rId463">
            <p14:nvContentPartPr>
              <p14:cNvPr id="6312" name="Entrada de lápiz 6311">
                <a:extLst>
                  <a:ext uri="{FF2B5EF4-FFF2-40B4-BE49-F238E27FC236}">
                    <a16:creationId xmlns:a16="http://schemas.microsoft.com/office/drawing/2014/main" id="{54ACB69F-1D5F-63A5-82EB-D2BAD902B3DB}"/>
                  </a:ext>
                </a:extLst>
              </p14:cNvPr>
              <p14:cNvContentPartPr/>
              <p14:nvPr/>
            </p14:nvContentPartPr>
            <p14:xfrm>
              <a:off x="6812772" y="3827953"/>
              <a:ext cx="88200" cy="126360"/>
            </p14:xfrm>
          </p:contentPart>
        </mc:Choice>
        <mc:Fallback xmlns="">
          <p:pic>
            <p:nvPicPr>
              <p:cNvPr id="6312" name="Entrada de lápiz 6311">
                <a:extLst>
                  <a:ext uri="{FF2B5EF4-FFF2-40B4-BE49-F238E27FC236}">
                    <a16:creationId xmlns:a16="http://schemas.microsoft.com/office/drawing/2014/main" id="{54ACB69F-1D5F-63A5-82EB-D2BAD902B3DB}"/>
                  </a:ext>
                </a:extLst>
              </p:cNvPr>
              <p:cNvPicPr/>
              <p:nvPr/>
            </p:nvPicPr>
            <p:blipFill>
              <a:blip r:embed="rId464"/>
              <a:stretch>
                <a:fillRect/>
              </a:stretch>
            </p:blipFill>
            <p:spPr>
              <a:xfrm>
                <a:off x="6805572" y="3820393"/>
                <a:ext cx="10332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465">
            <p14:nvContentPartPr>
              <p14:cNvPr id="6313" name="Entrada de lápiz 6312">
                <a:extLst>
                  <a:ext uri="{FF2B5EF4-FFF2-40B4-BE49-F238E27FC236}">
                    <a16:creationId xmlns:a16="http://schemas.microsoft.com/office/drawing/2014/main" id="{15ACDF69-DE7D-C742-7EDC-34B85E207C26}"/>
                  </a:ext>
                </a:extLst>
              </p14:cNvPr>
              <p14:cNvContentPartPr/>
              <p14:nvPr/>
            </p14:nvContentPartPr>
            <p14:xfrm>
              <a:off x="6858492" y="4094713"/>
              <a:ext cx="102600" cy="164880"/>
            </p14:xfrm>
          </p:contentPart>
        </mc:Choice>
        <mc:Fallback xmlns="">
          <p:pic>
            <p:nvPicPr>
              <p:cNvPr id="6313" name="Entrada de lápiz 6312">
                <a:extLst>
                  <a:ext uri="{FF2B5EF4-FFF2-40B4-BE49-F238E27FC236}">
                    <a16:creationId xmlns:a16="http://schemas.microsoft.com/office/drawing/2014/main" id="{15ACDF69-DE7D-C742-7EDC-34B85E207C26}"/>
                  </a:ext>
                </a:extLst>
              </p:cNvPr>
              <p:cNvPicPr/>
              <p:nvPr/>
            </p:nvPicPr>
            <p:blipFill>
              <a:blip r:embed="rId466"/>
              <a:stretch>
                <a:fillRect/>
              </a:stretch>
            </p:blipFill>
            <p:spPr>
              <a:xfrm>
                <a:off x="6850932" y="4087153"/>
                <a:ext cx="117720" cy="180000"/>
              </a:xfrm>
              <a:prstGeom prst="rect">
                <a:avLst/>
              </a:prstGeom>
            </p:spPr>
          </p:pic>
        </mc:Fallback>
      </mc:AlternateContent>
      <mc:AlternateContent xmlns:mc="http://schemas.openxmlformats.org/markup-compatibility/2006" xmlns:p14="http://schemas.microsoft.com/office/powerpoint/2010/main">
        <mc:Choice Requires="p14">
          <p:contentPart p14:bwMode="auto" r:id="rId467">
            <p14:nvContentPartPr>
              <p14:cNvPr id="6316" name="Entrada de lápiz 6315">
                <a:extLst>
                  <a:ext uri="{FF2B5EF4-FFF2-40B4-BE49-F238E27FC236}">
                    <a16:creationId xmlns:a16="http://schemas.microsoft.com/office/drawing/2014/main" id="{FD8E4CF7-8E3A-7175-E291-AE8138718166}"/>
                  </a:ext>
                </a:extLst>
              </p14:cNvPr>
              <p14:cNvContentPartPr/>
              <p14:nvPr/>
            </p14:nvContentPartPr>
            <p14:xfrm>
              <a:off x="7160892" y="3876193"/>
              <a:ext cx="90000" cy="298800"/>
            </p14:xfrm>
          </p:contentPart>
        </mc:Choice>
        <mc:Fallback xmlns="">
          <p:pic>
            <p:nvPicPr>
              <p:cNvPr id="6316" name="Entrada de lápiz 6315">
                <a:extLst>
                  <a:ext uri="{FF2B5EF4-FFF2-40B4-BE49-F238E27FC236}">
                    <a16:creationId xmlns:a16="http://schemas.microsoft.com/office/drawing/2014/main" id="{FD8E4CF7-8E3A-7175-E291-AE8138718166}"/>
                  </a:ext>
                </a:extLst>
              </p:cNvPr>
              <p:cNvPicPr/>
              <p:nvPr/>
            </p:nvPicPr>
            <p:blipFill>
              <a:blip r:embed="rId468"/>
              <a:stretch>
                <a:fillRect/>
              </a:stretch>
            </p:blipFill>
            <p:spPr>
              <a:xfrm>
                <a:off x="7153332" y="3868633"/>
                <a:ext cx="105120" cy="313920"/>
              </a:xfrm>
              <a:prstGeom prst="rect">
                <a:avLst/>
              </a:prstGeom>
            </p:spPr>
          </p:pic>
        </mc:Fallback>
      </mc:AlternateContent>
      <mc:AlternateContent xmlns:mc="http://schemas.openxmlformats.org/markup-compatibility/2006" xmlns:p14="http://schemas.microsoft.com/office/powerpoint/2010/main">
        <mc:Choice Requires="p14">
          <p:contentPart p14:bwMode="auto" r:id="rId469">
            <p14:nvContentPartPr>
              <p14:cNvPr id="6317" name="Entrada de lápiz 6316">
                <a:extLst>
                  <a:ext uri="{FF2B5EF4-FFF2-40B4-BE49-F238E27FC236}">
                    <a16:creationId xmlns:a16="http://schemas.microsoft.com/office/drawing/2014/main" id="{E05EE5B0-F23C-2BB7-2FA3-3CDB0C629C4E}"/>
                  </a:ext>
                </a:extLst>
              </p14:cNvPr>
              <p14:cNvContentPartPr/>
              <p14:nvPr/>
            </p14:nvContentPartPr>
            <p14:xfrm>
              <a:off x="7304172" y="4081753"/>
              <a:ext cx="33120" cy="36720"/>
            </p14:xfrm>
          </p:contentPart>
        </mc:Choice>
        <mc:Fallback xmlns="">
          <p:pic>
            <p:nvPicPr>
              <p:cNvPr id="6317" name="Entrada de lápiz 6316">
                <a:extLst>
                  <a:ext uri="{FF2B5EF4-FFF2-40B4-BE49-F238E27FC236}">
                    <a16:creationId xmlns:a16="http://schemas.microsoft.com/office/drawing/2014/main" id="{E05EE5B0-F23C-2BB7-2FA3-3CDB0C629C4E}"/>
                  </a:ext>
                </a:extLst>
              </p:cNvPr>
              <p:cNvPicPr/>
              <p:nvPr/>
            </p:nvPicPr>
            <p:blipFill>
              <a:blip r:embed="rId470"/>
              <a:stretch>
                <a:fillRect/>
              </a:stretch>
            </p:blipFill>
            <p:spPr>
              <a:xfrm>
                <a:off x="7296612" y="4074193"/>
                <a:ext cx="47880" cy="51840"/>
              </a:xfrm>
              <a:prstGeom prst="rect">
                <a:avLst/>
              </a:prstGeom>
            </p:spPr>
          </p:pic>
        </mc:Fallback>
      </mc:AlternateContent>
      <mc:AlternateContent xmlns:mc="http://schemas.openxmlformats.org/markup-compatibility/2006" xmlns:p14="http://schemas.microsoft.com/office/powerpoint/2010/main">
        <mc:Choice Requires="p14">
          <p:contentPart p14:bwMode="auto" r:id="rId471">
            <p14:nvContentPartPr>
              <p14:cNvPr id="6318" name="Entrada de lápiz 6317">
                <a:extLst>
                  <a:ext uri="{FF2B5EF4-FFF2-40B4-BE49-F238E27FC236}">
                    <a16:creationId xmlns:a16="http://schemas.microsoft.com/office/drawing/2014/main" id="{B87DD602-BD1A-DD91-EE0A-708A82C47C0C}"/>
                  </a:ext>
                </a:extLst>
              </p14:cNvPr>
              <p14:cNvContentPartPr/>
              <p14:nvPr/>
            </p14:nvContentPartPr>
            <p14:xfrm>
              <a:off x="7393812" y="3945673"/>
              <a:ext cx="130320" cy="151560"/>
            </p14:xfrm>
          </p:contentPart>
        </mc:Choice>
        <mc:Fallback xmlns="">
          <p:pic>
            <p:nvPicPr>
              <p:cNvPr id="6318" name="Entrada de lápiz 6317">
                <a:extLst>
                  <a:ext uri="{FF2B5EF4-FFF2-40B4-BE49-F238E27FC236}">
                    <a16:creationId xmlns:a16="http://schemas.microsoft.com/office/drawing/2014/main" id="{B87DD602-BD1A-DD91-EE0A-708A82C47C0C}"/>
                  </a:ext>
                </a:extLst>
              </p:cNvPr>
              <p:cNvPicPr/>
              <p:nvPr/>
            </p:nvPicPr>
            <p:blipFill>
              <a:blip r:embed="rId472"/>
              <a:stretch>
                <a:fillRect/>
              </a:stretch>
            </p:blipFill>
            <p:spPr>
              <a:xfrm>
                <a:off x="7386252" y="3938113"/>
                <a:ext cx="145440" cy="166680"/>
              </a:xfrm>
              <a:prstGeom prst="rect">
                <a:avLst/>
              </a:prstGeom>
            </p:spPr>
          </p:pic>
        </mc:Fallback>
      </mc:AlternateContent>
      <mc:AlternateContent xmlns:mc="http://schemas.openxmlformats.org/markup-compatibility/2006" xmlns:p14="http://schemas.microsoft.com/office/powerpoint/2010/main">
        <mc:Choice Requires="p14">
          <p:contentPart p14:bwMode="auto" r:id="rId473">
            <p14:nvContentPartPr>
              <p14:cNvPr id="6319" name="Entrada de lápiz 6318">
                <a:extLst>
                  <a:ext uri="{FF2B5EF4-FFF2-40B4-BE49-F238E27FC236}">
                    <a16:creationId xmlns:a16="http://schemas.microsoft.com/office/drawing/2014/main" id="{B6E6F962-FE87-99C7-AD98-351CF1F9AAB3}"/>
                  </a:ext>
                </a:extLst>
              </p14:cNvPr>
              <p14:cNvContentPartPr/>
              <p14:nvPr/>
            </p14:nvContentPartPr>
            <p14:xfrm>
              <a:off x="7579572" y="3905713"/>
              <a:ext cx="90000" cy="30960"/>
            </p14:xfrm>
          </p:contentPart>
        </mc:Choice>
        <mc:Fallback xmlns="">
          <p:pic>
            <p:nvPicPr>
              <p:cNvPr id="6319" name="Entrada de lápiz 6318">
                <a:extLst>
                  <a:ext uri="{FF2B5EF4-FFF2-40B4-BE49-F238E27FC236}">
                    <a16:creationId xmlns:a16="http://schemas.microsoft.com/office/drawing/2014/main" id="{B6E6F962-FE87-99C7-AD98-351CF1F9AAB3}"/>
                  </a:ext>
                </a:extLst>
              </p:cNvPr>
              <p:cNvPicPr/>
              <p:nvPr/>
            </p:nvPicPr>
            <p:blipFill>
              <a:blip r:embed="rId474"/>
              <a:stretch>
                <a:fillRect/>
              </a:stretch>
            </p:blipFill>
            <p:spPr>
              <a:xfrm>
                <a:off x="7572012" y="3898513"/>
                <a:ext cx="105120" cy="45720"/>
              </a:xfrm>
              <a:prstGeom prst="rect">
                <a:avLst/>
              </a:prstGeom>
            </p:spPr>
          </p:pic>
        </mc:Fallback>
      </mc:AlternateContent>
      <mc:AlternateContent xmlns:mc="http://schemas.openxmlformats.org/markup-compatibility/2006" xmlns:p14="http://schemas.microsoft.com/office/powerpoint/2010/main">
        <mc:Choice Requires="p14">
          <p:contentPart p14:bwMode="auto" r:id="rId475">
            <p14:nvContentPartPr>
              <p14:cNvPr id="6320" name="Entrada de lápiz 6319">
                <a:extLst>
                  <a:ext uri="{FF2B5EF4-FFF2-40B4-BE49-F238E27FC236}">
                    <a16:creationId xmlns:a16="http://schemas.microsoft.com/office/drawing/2014/main" id="{6AC13C78-84B2-FB9F-CC55-C10D27007F12}"/>
                  </a:ext>
                </a:extLst>
              </p14:cNvPr>
              <p14:cNvContentPartPr/>
              <p14:nvPr/>
            </p14:nvContentPartPr>
            <p14:xfrm>
              <a:off x="7593972" y="3929473"/>
              <a:ext cx="128880" cy="143640"/>
            </p14:xfrm>
          </p:contentPart>
        </mc:Choice>
        <mc:Fallback xmlns="">
          <p:pic>
            <p:nvPicPr>
              <p:cNvPr id="6320" name="Entrada de lápiz 6319">
                <a:extLst>
                  <a:ext uri="{FF2B5EF4-FFF2-40B4-BE49-F238E27FC236}">
                    <a16:creationId xmlns:a16="http://schemas.microsoft.com/office/drawing/2014/main" id="{6AC13C78-84B2-FB9F-CC55-C10D27007F12}"/>
                  </a:ext>
                </a:extLst>
              </p:cNvPr>
              <p:cNvPicPr/>
              <p:nvPr/>
            </p:nvPicPr>
            <p:blipFill>
              <a:blip r:embed="rId476"/>
              <a:stretch>
                <a:fillRect/>
              </a:stretch>
            </p:blipFill>
            <p:spPr>
              <a:xfrm>
                <a:off x="7586412" y="3921913"/>
                <a:ext cx="143640" cy="158760"/>
              </a:xfrm>
              <a:prstGeom prst="rect">
                <a:avLst/>
              </a:prstGeom>
            </p:spPr>
          </p:pic>
        </mc:Fallback>
      </mc:AlternateContent>
      <mc:AlternateContent xmlns:mc="http://schemas.openxmlformats.org/markup-compatibility/2006" xmlns:p14="http://schemas.microsoft.com/office/powerpoint/2010/main">
        <mc:Choice Requires="p14">
          <p:contentPart p14:bwMode="auto" r:id="rId477">
            <p14:nvContentPartPr>
              <p14:cNvPr id="6321" name="Entrada de lápiz 6320">
                <a:extLst>
                  <a:ext uri="{FF2B5EF4-FFF2-40B4-BE49-F238E27FC236}">
                    <a16:creationId xmlns:a16="http://schemas.microsoft.com/office/drawing/2014/main" id="{22C2CDB1-2604-F259-EC57-6039F6AFDC35}"/>
                  </a:ext>
                </a:extLst>
              </p14:cNvPr>
              <p14:cNvContentPartPr/>
              <p14:nvPr/>
            </p14:nvContentPartPr>
            <p14:xfrm>
              <a:off x="7772892" y="3830473"/>
              <a:ext cx="79920" cy="275040"/>
            </p14:xfrm>
          </p:contentPart>
        </mc:Choice>
        <mc:Fallback xmlns="">
          <p:pic>
            <p:nvPicPr>
              <p:cNvPr id="6321" name="Entrada de lápiz 6320">
                <a:extLst>
                  <a:ext uri="{FF2B5EF4-FFF2-40B4-BE49-F238E27FC236}">
                    <a16:creationId xmlns:a16="http://schemas.microsoft.com/office/drawing/2014/main" id="{22C2CDB1-2604-F259-EC57-6039F6AFDC35}"/>
                  </a:ext>
                </a:extLst>
              </p:cNvPr>
              <p:cNvPicPr/>
              <p:nvPr/>
            </p:nvPicPr>
            <p:blipFill>
              <a:blip r:embed="rId478"/>
              <a:stretch>
                <a:fillRect/>
              </a:stretch>
            </p:blipFill>
            <p:spPr>
              <a:xfrm>
                <a:off x="7765332" y="3822913"/>
                <a:ext cx="95040" cy="290160"/>
              </a:xfrm>
              <a:prstGeom prst="rect">
                <a:avLst/>
              </a:prstGeom>
            </p:spPr>
          </p:pic>
        </mc:Fallback>
      </mc:AlternateContent>
      <mc:AlternateContent xmlns:mc="http://schemas.openxmlformats.org/markup-compatibility/2006" xmlns:p14="http://schemas.microsoft.com/office/powerpoint/2010/main">
        <mc:Choice Requires="p14">
          <p:contentPart p14:bwMode="auto" r:id="rId479">
            <p14:nvContentPartPr>
              <p14:cNvPr id="6322" name="Entrada de lápiz 6321">
                <a:extLst>
                  <a:ext uri="{FF2B5EF4-FFF2-40B4-BE49-F238E27FC236}">
                    <a16:creationId xmlns:a16="http://schemas.microsoft.com/office/drawing/2014/main" id="{412662ED-C220-F3D2-94C5-DFA6E18C43B2}"/>
                  </a:ext>
                </a:extLst>
              </p14:cNvPr>
              <p14:cNvContentPartPr/>
              <p14:nvPr/>
            </p14:nvContentPartPr>
            <p14:xfrm>
              <a:off x="7853532" y="3690433"/>
              <a:ext cx="93960" cy="156960"/>
            </p14:xfrm>
          </p:contentPart>
        </mc:Choice>
        <mc:Fallback xmlns="">
          <p:pic>
            <p:nvPicPr>
              <p:cNvPr id="6322" name="Entrada de lápiz 6321">
                <a:extLst>
                  <a:ext uri="{FF2B5EF4-FFF2-40B4-BE49-F238E27FC236}">
                    <a16:creationId xmlns:a16="http://schemas.microsoft.com/office/drawing/2014/main" id="{412662ED-C220-F3D2-94C5-DFA6E18C43B2}"/>
                  </a:ext>
                </a:extLst>
              </p:cNvPr>
              <p:cNvPicPr/>
              <p:nvPr/>
            </p:nvPicPr>
            <p:blipFill>
              <a:blip r:embed="rId480"/>
              <a:stretch>
                <a:fillRect/>
              </a:stretch>
            </p:blipFill>
            <p:spPr>
              <a:xfrm>
                <a:off x="7845972" y="3682873"/>
                <a:ext cx="10908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481">
            <p14:nvContentPartPr>
              <p14:cNvPr id="6324" name="Entrada de lápiz 6323">
                <a:extLst>
                  <a:ext uri="{FF2B5EF4-FFF2-40B4-BE49-F238E27FC236}">
                    <a16:creationId xmlns:a16="http://schemas.microsoft.com/office/drawing/2014/main" id="{AD5124BD-0BD9-5221-66B0-14C4B53B35CE}"/>
                  </a:ext>
                </a:extLst>
              </p14:cNvPr>
              <p14:cNvContentPartPr/>
              <p14:nvPr/>
            </p14:nvContentPartPr>
            <p14:xfrm>
              <a:off x="8106612" y="3779713"/>
              <a:ext cx="61200" cy="340560"/>
            </p14:xfrm>
          </p:contentPart>
        </mc:Choice>
        <mc:Fallback xmlns="">
          <p:pic>
            <p:nvPicPr>
              <p:cNvPr id="6324" name="Entrada de lápiz 6323">
                <a:extLst>
                  <a:ext uri="{FF2B5EF4-FFF2-40B4-BE49-F238E27FC236}">
                    <a16:creationId xmlns:a16="http://schemas.microsoft.com/office/drawing/2014/main" id="{AD5124BD-0BD9-5221-66B0-14C4B53B35CE}"/>
                  </a:ext>
                </a:extLst>
              </p:cNvPr>
              <p:cNvPicPr/>
              <p:nvPr/>
            </p:nvPicPr>
            <p:blipFill>
              <a:blip r:embed="rId482"/>
              <a:stretch>
                <a:fillRect/>
              </a:stretch>
            </p:blipFill>
            <p:spPr>
              <a:xfrm>
                <a:off x="8099052" y="3772513"/>
                <a:ext cx="75960" cy="355680"/>
              </a:xfrm>
              <a:prstGeom prst="rect">
                <a:avLst/>
              </a:prstGeom>
            </p:spPr>
          </p:pic>
        </mc:Fallback>
      </mc:AlternateContent>
      <mc:AlternateContent xmlns:mc="http://schemas.openxmlformats.org/markup-compatibility/2006" xmlns:p14="http://schemas.microsoft.com/office/powerpoint/2010/main">
        <mc:Choice Requires="p14">
          <p:contentPart p14:bwMode="auto" r:id="rId483">
            <p14:nvContentPartPr>
              <p14:cNvPr id="6326" name="Entrada de lápiz 6325">
                <a:extLst>
                  <a:ext uri="{FF2B5EF4-FFF2-40B4-BE49-F238E27FC236}">
                    <a16:creationId xmlns:a16="http://schemas.microsoft.com/office/drawing/2014/main" id="{E15EFFF5-0335-2E33-A50D-131E0152ED26}"/>
                  </a:ext>
                </a:extLst>
              </p14:cNvPr>
              <p14:cNvContentPartPr/>
              <p14:nvPr/>
            </p14:nvContentPartPr>
            <p14:xfrm>
              <a:off x="8320092" y="4002553"/>
              <a:ext cx="38880" cy="39600"/>
            </p14:xfrm>
          </p:contentPart>
        </mc:Choice>
        <mc:Fallback xmlns="">
          <p:pic>
            <p:nvPicPr>
              <p:cNvPr id="6326" name="Entrada de lápiz 6325">
                <a:extLst>
                  <a:ext uri="{FF2B5EF4-FFF2-40B4-BE49-F238E27FC236}">
                    <a16:creationId xmlns:a16="http://schemas.microsoft.com/office/drawing/2014/main" id="{E15EFFF5-0335-2E33-A50D-131E0152ED26}"/>
                  </a:ext>
                </a:extLst>
              </p:cNvPr>
              <p:cNvPicPr/>
              <p:nvPr/>
            </p:nvPicPr>
            <p:blipFill>
              <a:blip r:embed="rId484"/>
              <a:stretch>
                <a:fillRect/>
              </a:stretch>
            </p:blipFill>
            <p:spPr>
              <a:xfrm>
                <a:off x="8312532" y="3994993"/>
                <a:ext cx="54000" cy="54720"/>
              </a:xfrm>
              <a:prstGeom prst="rect">
                <a:avLst/>
              </a:prstGeom>
            </p:spPr>
          </p:pic>
        </mc:Fallback>
      </mc:AlternateContent>
      <mc:AlternateContent xmlns:mc="http://schemas.openxmlformats.org/markup-compatibility/2006" xmlns:p14="http://schemas.microsoft.com/office/powerpoint/2010/main">
        <mc:Choice Requires="p14">
          <p:contentPart p14:bwMode="auto" r:id="rId485">
            <p14:nvContentPartPr>
              <p14:cNvPr id="6327" name="Entrada de lápiz 6326">
                <a:extLst>
                  <a:ext uri="{FF2B5EF4-FFF2-40B4-BE49-F238E27FC236}">
                    <a16:creationId xmlns:a16="http://schemas.microsoft.com/office/drawing/2014/main" id="{83D49C30-1DF2-377F-4FA7-D1285A10DCEA}"/>
                  </a:ext>
                </a:extLst>
              </p14:cNvPr>
              <p14:cNvContentPartPr/>
              <p14:nvPr/>
            </p14:nvContentPartPr>
            <p14:xfrm>
              <a:off x="8386692" y="3818953"/>
              <a:ext cx="132120" cy="179280"/>
            </p14:xfrm>
          </p:contentPart>
        </mc:Choice>
        <mc:Fallback xmlns="">
          <p:pic>
            <p:nvPicPr>
              <p:cNvPr id="6327" name="Entrada de lápiz 6326">
                <a:extLst>
                  <a:ext uri="{FF2B5EF4-FFF2-40B4-BE49-F238E27FC236}">
                    <a16:creationId xmlns:a16="http://schemas.microsoft.com/office/drawing/2014/main" id="{83D49C30-1DF2-377F-4FA7-D1285A10DCEA}"/>
                  </a:ext>
                </a:extLst>
              </p:cNvPr>
              <p:cNvPicPr/>
              <p:nvPr/>
            </p:nvPicPr>
            <p:blipFill>
              <a:blip r:embed="rId486"/>
              <a:stretch>
                <a:fillRect/>
              </a:stretch>
            </p:blipFill>
            <p:spPr>
              <a:xfrm>
                <a:off x="8379132" y="3811393"/>
                <a:ext cx="147240" cy="194400"/>
              </a:xfrm>
              <a:prstGeom prst="rect">
                <a:avLst/>
              </a:prstGeom>
            </p:spPr>
          </p:pic>
        </mc:Fallback>
      </mc:AlternateContent>
      <mc:AlternateContent xmlns:mc="http://schemas.openxmlformats.org/markup-compatibility/2006" xmlns:p14="http://schemas.microsoft.com/office/powerpoint/2010/main">
        <mc:Choice Requires="p14">
          <p:contentPart p14:bwMode="auto" r:id="rId487">
            <p14:nvContentPartPr>
              <p14:cNvPr id="6328" name="Entrada de lápiz 6327">
                <a:extLst>
                  <a:ext uri="{FF2B5EF4-FFF2-40B4-BE49-F238E27FC236}">
                    <a16:creationId xmlns:a16="http://schemas.microsoft.com/office/drawing/2014/main" id="{48B9053B-6686-AA86-BF9B-493D8AD60BB2}"/>
                  </a:ext>
                </a:extLst>
              </p14:cNvPr>
              <p14:cNvContentPartPr/>
              <p14:nvPr/>
            </p14:nvContentPartPr>
            <p14:xfrm>
              <a:off x="8621772" y="3804193"/>
              <a:ext cx="87480" cy="42840"/>
            </p14:xfrm>
          </p:contentPart>
        </mc:Choice>
        <mc:Fallback xmlns="">
          <p:pic>
            <p:nvPicPr>
              <p:cNvPr id="6328" name="Entrada de lápiz 6327">
                <a:extLst>
                  <a:ext uri="{FF2B5EF4-FFF2-40B4-BE49-F238E27FC236}">
                    <a16:creationId xmlns:a16="http://schemas.microsoft.com/office/drawing/2014/main" id="{48B9053B-6686-AA86-BF9B-493D8AD60BB2}"/>
                  </a:ext>
                </a:extLst>
              </p:cNvPr>
              <p:cNvPicPr/>
              <p:nvPr/>
            </p:nvPicPr>
            <p:blipFill>
              <a:blip r:embed="rId488"/>
              <a:stretch>
                <a:fillRect/>
              </a:stretch>
            </p:blipFill>
            <p:spPr>
              <a:xfrm>
                <a:off x="8614212" y="3796633"/>
                <a:ext cx="102240" cy="57960"/>
              </a:xfrm>
              <a:prstGeom prst="rect">
                <a:avLst/>
              </a:prstGeom>
            </p:spPr>
          </p:pic>
        </mc:Fallback>
      </mc:AlternateContent>
      <mc:AlternateContent xmlns:mc="http://schemas.openxmlformats.org/markup-compatibility/2006" xmlns:p14="http://schemas.microsoft.com/office/powerpoint/2010/main">
        <mc:Choice Requires="p14">
          <p:contentPart p14:bwMode="auto" r:id="rId489">
            <p14:nvContentPartPr>
              <p14:cNvPr id="6329" name="Entrada de lápiz 6328">
                <a:extLst>
                  <a:ext uri="{FF2B5EF4-FFF2-40B4-BE49-F238E27FC236}">
                    <a16:creationId xmlns:a16="http://schemas.microsoft.com/office/drawing/2014/main" id="{87787B94-12EA-BA8E-6588-EF00C9609B09}"/>
                  </a:ext>
                </a:extLst>
              </p14:cNvPr>
              <p14:cNvContentPartPr/>
              <p14:nvPr/>
            </p14:nvContentPartPr>
            <p14:xfrm>
              <a:off x="8609532" y="3841633"/>
              <a:ext cx="108360" cy="141840"/>
            </p14:xfrm>
          </p:contentPart>
        </mc:Choice>
        <mc:Fallback xmlns="">
          <p:pic>
            <p:nvPicPr>
              <p:cNvPr id="6329" name="Entrada de lápiz 6328">
                <a:extLst>
                  <a:ext uri="{FF2B5EF4-FFF2-40B4-BE49-F238E27FC236}">
                    <a16:creationId xmlns:a16="http://schemas.microsoft.com/office/drawing/2014/main" id="{87787B94-12EA-BA8E-6588-EF00C9609B09}"/>
                  </a:ext>
                </a:extLst>
              </p:cNvPr>
              <p:cNvPicPr/>
              <p:nvPr/>
            </p:nvPicPr>
            <p:blipFill>
              <a:blip r:embed="rId490"/>
              <a:stretch>
                <a:fillRect/>
              </a:stretch>
            </p:blipFill>
            <p:spPr>
              <a:xfrm>
                <a:off x="8602332" y="3834073"/>
                <a:ext cx="123120" cy="156960"/>
              </a:xfrm>
              <a:prstGeom prst="rect">
                <a:avLst/>
              </a:prstGeom>
            </p:spPr>
          </p:pic>
        </mc:Fallback>
      </mc:AlternateContent>
      <mc:AlternateContent xmlns:mc="http://schemas.openxmlformats.org/markup-compatibility/2006" xmlns:p14="http://schemas.microsoft.com/office/powerpoint/2010/main">
        <mc:Choice Requires="p14">
          <p:contentPart p14:bwMode="auto" r:id="rId491">
            <p14:nvContentPartPr>
              <p14:cNvPr id="6330" name="Entrada de lápiz 6329">
                <a:extLst>
                  <a:ext uri="{FF2B5EF4-FFF2-40B4-BE49-F238E27FC236}">
                    <a16:creationId xmlns:a16="http://schemas.microsoft.com/office/drawing/2014/main" id="{5785BA39-CA1E-64B7-58E3-A99F7276E97D}"/>
                  </a:ext>
                </a:extLst>
              </p14:cNvPr>
              <p14:cNvContentPartPr/>
              <p14:nvPr/>
            </p14:nvContentPartPr>
            <p14:xfrm>
              <a:off x="8788812" y="3731473"/>
              <a:ext cx="89640" cy="321120"/>
            </p14:xfrm>
          </p:contentPart>
        </mc:Choice>
        <mc:Fallback xmlns="">
          <p:pic>
            <p:nvPicPr>
              <p:cNvPr id="6330" name="Entrada de lápiz 6329">
                <a:extLst>
                  <a:ext uri="{FF2B5EF4-FFF2-40B4-BE49-F238E27FC236}">
                    <a16:creationId xmlns:a16="http://schemas.microsoft.com/office/drawing/2014/main" id="{5785BA39-CA1E-64B7-58E3-A99F7276E97D}"/>
                  </a:ext>
                </a:extLst>
              </p:cNvPr>
              <p:cNvPicPr/>
              <p:nvPr/>
            </p:nvPicPr>
            <p:blipFill>
              <a:blip r:embed="rId492"/>
              <a:stretch>
                <a:fillRect/>
              </a:stretch>
            </p:blipFill>
            <p:spPr>
              <a:xfrm>
                <a:off x="8781252" y="3723913"/>
                <a:ext cx="104760" cy="336240"/>
              </a:xfrm>
              <a:prstGeom prst="rect">
                <a:avLst/>
              </a:prstGeom>
            </p:spPr>
          </p:pic>
        </mc:Fallback>
      </mc:AlternateContent>
      <mc:AlternateContent xmlns:mc="http://schemas.openxmlformats.org/markup-compatibility/2006" xmlns:p14="http://schemas.microsoft.com/office/powerpoint/2010/main">
        <mc:Choice Requires="p14">
          <p:contentPart p14:bwMode="auto" r:id="rId493">
            <p14:nvContentPartPr>
              <p14:cNvPr id="6331" name="Entrada de lápiz 6330">
                <a:extLst>
                  <a:ext uri="{FF2B5EF4-FFF2-40B4-BE49-F238E27FC236}">
                    <a16:creationId xmlns:a16="http://schemas.microsoft.com/office/drawing/2014/main" id="{B7AA7B32-72AA-63DD-3246-00B770A55043}"/>
                  </a:ext>
                </a:extLst>
              </p14:cNvPr>
              <p14:cNvContentPartPr/>
              <p14:nvPr/>
            </p14:nvContentPartPr>
            <p14:xfrm>
              <a:off x="8899692" y="3640033"/>
              <a:ext cx="95400" cy="123120"/>
            </p14:xfrm>
          </p:contentPart>
        </mc:Choice>
        <mc:Fallback xmlns="">
          <p:pic>
            <p:nvPicPr>
              <p:cNvPr id="6331" name="Entrada de lápiz 6330">
                <a:extLst>
                  <a:ext uri="{FF2B5EF4-FFF2-40B4-BE49-F238E27FC236}">
                    <a16:creationId xmlns:a16="http://schemas.microsoft.com/office/drawing/2014/main" id="{B7AA7B32-72AA-63DD-3246-00B770A55043}"/>
                  </a:ext>
                </a:extLst>
              </p:cNvPr>
              <p:cNvPicPr/>
              <p:nvPr/>
            </p:nvPicPr>
            <p:blipFill>
              <a:blip r:embed="rId494"/>
              <a:stretch>
                <a:fillRect/>
              </a:stretch>
            </p:blipFill>
            <p:spPr>
              <a:xfrm>
                <a:off x="8892132" y="3632473"/>
                <a:ext cx="110520" cy="138240"/>
              </a:xfrm>
              <a:prstGeom prst="rect">
                <a:avLst/>
              </a:prstGeom>
            </p:spPr>
          </p:pic>
        </mc:Fallback>
      </mc:AlternateContent>
      <mc:AlternateContent xmlns:mc="http://schemas.openxmlformats.org/markup-compatibility/2006" xmlns:p14="http://schemas.microsoft.com/office/powerpoint/2010/main">
        <mc:Choice Requires="p14">
          <p:contentPart p14:bwMode="auto" r:id="rId495">
            <p14:nvContentPartPr>
              <p14:cNvPr id="6333" name="Entrada de lápiz 6332">
                <a:extLst>
                  <a:ext uri="{FF2B5EF4-FFF2-40B4-BE49-F238E27FC236}">
                    <a16:creationId xmlns:a16="http://schemas.microsoft.com/office/drawing/2014/main" id="{62AFF604-1D9E-BF66-65D0-59B53A013146}"/>
                  </a:ext>
                </a:extLst>
              </p14:cNvPr>
              <p14:cNvContentPartPr/>
              <p14:nvPr/>
            </p14:nvContentPartPr>
            <p14:xfrm>
              <a:off x="9120732" y="3688993"/>
              <a:ext cx="210600" cy="3600"/>
            </p14:xfrm>
          </p:contentPart>
        </mc:Choice>
        <mc:Fallback xmlns="">
          <p:pic>
            <p:nvPicPr>
              <p:cNvPr id="6333" name="Entrada de lápiz 6332">
                <a:extLst>
                  <a:ext uri="{FF2B5EF4-FFF2-40B4-BE49-F238E27FC236}">
                    <a16:creationId xmlns:a16="http://schemas.microsoft.com/office/drawing/2014/main" id="{62AFF604-1D9E-BF66-65D0-59B53A013146}"/>
                  </a:ext>
                </a:extLst>
              </p:cNvPr>
              <p:cNvPicPr/>
              <p:nvPr/>
            </p:nvPicPr>
            <p:blipFill>
              <a:blip r:embed="rId496"/>
              <a:stretch>
                <a:fillRect/>
              </a:stretch>
            </p:blipFill>
            <p:spPr>
              <a:xfrm>
                <a:off x="9113172" y="3681433"/>
                <a:ext cx="225720" cy="18720"/>
              </a:xfrm>
              <a:prstGeom prst="rect">
                <a:avLst/>
              </a:prstGeom>
            </p:spPr>
          </p:pic>
        </mc:Fallback>
      </mc:AlternateContent>
      <mc:AlternateContent xmlns:mc="http://schemas.openxmlformats.org/markup-compatibility/2006" xmlns:p14="http://schemas.microsoft.com/office/powerpoint/2010/main">
        <mc:Choice Requires="p14">
          <p:contentPart p14:bwMode="auto" r:id="rId497">
            <p14:nvContentPartPr>
              <p14:cNvPr id="6334" name="Entrada de lápiz 6333">
                <a:extLst>
                  <a:ext uri="{FF2B5EF4-FFF2-40B4-BE49-F238E27FC236}">
                    <a16:creationId xmlns:a16="http://schemas.microsoft.com/office/drawing/2014/main" id="{00A19966-1A0A-F892-D7CE-F22C5FC12496}"/>
                  </a:ext>
                </a:extLst>
              </p14:cNvPr>
              <p14:cNvContentPartPr/>
              <p14:nvPr/>
            </p14:nvContentPartPr>
            <p14:xfrm>
              <a:off x="9316212" y="3669553"/>
              <a:ext cx="86400" cy="80640"/>
            </p14:xfrm>
          </p:contentPart>
        </mc:Choice>
        <mc:Fallback xmlns="">
          <p:pic>
            <p:nvPicPr>
              <p:cNvPr id="6334" name="Entrada de lápiz 6333">
                <a:extLst>
                  <a:ext uri="{FF2B5EF4-FFF2-40B4-BE49-F238E27FC236}">
                    <a16:creationId xmlns:a16="http://schemas.microsoft.com/office/drawing/2014/main" id="{00A19966-1A0A-F892-D7CE-F22C5FC12496}"/>
                  </a:ext>
                </a:extLst>
              </p:cNvPr>
              <p:cNvPicPr/>
              <p:nvPr/>
            </p:nvPicPr>
            <p:blipFill>
              <a:blip r:embed="rId498"/>
              <a:stretch>
                <a:fillRect/>
              </a:stretch>
            </p:blipFill>
            <p:spPr>
              <a:xfrm>
                <a:off x="9308652" y="3661993"/>
                <a:ext cx="101520" cy="95760"/>
              </a:xfrm>
              <a:prstGeom prst="rect">
                <a:avLst/>
              </a:prstGeom>
            </p:spPr>
          </p:pic>
        </mc:Fallback>
      </mc:AlternateContent>
      <mc:AlternateContent xmlns:mc="http://schemas.openxmlformats.org/markup-compatibility/2006" xmlns:p14="http://schemas.microsoft.com/office/powerpoint/2010/main">
        <mc:Choice Requires="p14">
          <p:contentPart p14:bwMode="auto" r:id="rId499">
            <p14:nvContentPartPr>
              <p14:cNvPr id="6335" name="Entrada de lápiz 6334">
                <a:extLst>
                  <a:ext uri="{FF2B5EF4-FFF2-40B4-BE49-F238E27FC236}">
                    <a16:creationId xmlns:a16="http://schemas.microsoft.com/office/drawing/2014/main" id="{3B40D225-2F1F-60CF-FFC4-9918EB976857}"/>
                  </a:ext>
                </a:extLst>
              </p14:cNvPr>
              <p14:cNvContentPartPr/>
              <p14:nvPr/>
            </p14:nvContentPartPr>
            <p14:xfrm>
              <a:off x="9534372" y="3657673"/>
              <a:ext cx="116280" cy="127080"/>
            </p14:xfrm>
          </p:contentPart>
        </mc:Choice>
        <mc:Fallback xmlns="">
          <p:pic>
            <p:nvPicPr>
              <p:cNvPr id="6335" name="Entrada de lápiz 6334">
                <a:extLst>
                  <a:ext uri="{FF2B5EF4-FFF2-40B4-BE49-F238E27FC236}">
                    <a16:creationId xmlns:a16="http://schemas.microsoft.com/office/drawing/2014/main" id="{3B40D225-2F1F-60CF-FFC4-9918EB976857}"/>
                  </a:ext>
                </a:extLst>
              </p:cNvPr>
              <p:cNvPicPr/>
              <p:nvPr/>
            </p:nvPicPr>
            <p:blipFill>
              <a:blip r:embed="rId500"/>
              <a:stretch>
                <a:fillRect/>
              </a:stretch>
            </p:blipFill>
            <p:spPr>
              <a:xfrm>
                <a:off x="9527172" y="3650113"/>
                <a:ext cx="13140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501">
            <p14:nvContentPartPr>
              <p14:cNvPr id="6336" name="Entrada de lápiz 6335">
                <a:extLst>
                  <a:ext uri="{FF2B5EF4-FFF2-40B4-BE49-F238E27FC236}">
                    <a16:creationId xmlns:a16="http://schemas.microsoft.com/office/drawing/2014/main" id="{6F5F7CE6-529D-FF30-6B90-5BC7F8880DA0}"/>
                  </a:ext>
                </a:extLst>
              </p14:cNvPr>
              <p14:cNvContentPartPr/>
              <p14:nvPr/>
            </p14:nvContentPartPr>
            <p14:xfrm>
              <a:off x="9740292" y="3692233"/>
              <a:ext cx="75960" cy="360"/>
            </p14:xfrm>
          </p:contentPart>
        </mc:Choice>
        <mc:Fallback xmlns="">
          <p:pic>
            <p:nvPicPr>
              <p:cNvPr id="6336" name="Entrada de lápiz 6335">
                <a:extLst>
                  <a:ext uri="{FF2B5EF4-FFF2-40B4-BE49-F238E27FC236}">
                    <a16:creationId xmlns:a16="http://schemas.microsoft.com/office/drawing/2014/main" id="{6F5F7CE6-529D-FF30-6B90-5BC7F8880DA0}"/>
                  </a:ext>
                </a:extLst>
              </p:cNvPr>
              <p:cNvPicPr/>
              <p:nvPr/>
            </p:nvPicPr>
            <p:blipFill>
              <a:blip r:embed="rId502"/>
              <a:stretch>
                <a:fillRect/>
              </a:stretch>
            </p:blipFill>
            <p:spPr>
              <a:xfrm>
                <a:off x="9732732" y="3684673"/>
                <a:ext cx="90720" cy="15480"/>
              </a:xfrm>
              <a:prstGeom prst="rect">
                <a:avLst/>
              </a:prstGeom>
            </p:spPr>
          </p:pic>
        </mc:Fallback>
      </mc:AlternateContent>
      <mc:AlternateContent xmlns:mc="http://schemas.openxmlformats.org/markup-compatibility/2006" xmlns:p14="http://schemas.microsoft.com/office/powerpoint/2010/main">
        <mc:Choice Requires="p14">
          <p:contentPart p14:bwMode="auto" r:id="rId503">
            <p14:nvContentPartPr>
              <p14:cNvPr id="6337" name="Entrada de lápiz 6336">
                <a:extLst>
                  <a:ext uri="{FF2B5EF4-FFF2-40B4-BE49-F238E27FC236}">
                    <a16:creationId xmlns:a16="http://schemas.microsoft.com/office/drawing/2014/main" id="{D6678272-E31E-9984-36D4-E05B87AC0E40}"/>
                  </a:ext>
                </a:extLst>
              </p14:cNvPr>
              <p14:cNvContentPartPr/>
              <p14:nvPr/>
            </p14:nvContentPartPr>
            <p14:xfrm>
              <a:off x="9829572" y="3645073"/>
              <a:ext cx="79920" cy="99000"/>
            </p14:xfrm>
          </p:contentPart>
        </mc:Choice>
        <mc:Fallback xmlns="">
          <p:pic>
            <p:nvPicPr>
              <p:cNvPr id="6337" name="Entrada de lápiz 6336">
                <a:extLst>
                  <a:ext uri="{FF2B5EF4-FFF2-40B4-BE49-F238E27FC236}">
                    <a16:creationId xmlns:a16="http://schemas.microsoft.com/office/drawing/2014/main" id="{D6678272-E31E-9984-36D4-E05B87AC0E40}"/>
                  </a:ext>
                </a:extLst>
              </p:cNvPr>
              <p:cNvPicPr/>
              <p:nvPr/>
            </p:nvPicPr>
            <p:blipFill>
              <a:blip r:embed="rId504"/>
              <a:stretch>
                <a:fillRect/>
              </a:stretch>
            </p:blipFill>
            <p:spPr>
              <a:xfrm>
                <a:off x="9822012" y="3637873"/>
                <a:ext cx="95040" cy="114120"/>
              </a:xfrm>
              <a:prstGeom prst="rect">
                <a:avLst/>
              </a:prstGeom>
            </p:spPr>
          </p:pic>
        </mc:Fallback>
      </mc:AlternateContent>
      <mc:AlternateContent xmlns:mc="http://schemas.openxmlformats.org/markup-compatibility/2006" xmlns:p14="http://schemas.microsoft.com/office/powerpoint/2010/main">
        <mc:Choice Requires="p14">
          <p:contentPart p14:bwMode="auto" r:id="rId505">
            <p14:nvContentPartPr>
              <p14:cNvPr id="6338" name="Entrada de lápiz 6337">
                <a:extLst>
                  <a:ext uri="{FF2B5EF4-FFF2-40B4-BE49-F238E27FC236}">
                    <a16:creationId xmlns:a16="http://schemas.microsoft.com/office/drawing/2014/main" id="{68FF9FC3-8450-7D29-6B92-8FC9AB5CA55C}"/>
                  </a:ext>
                </a:extLst>
              </p14:cNvPr>
              <p14:cNvContentPartPr/>
              <p14:nvPr/>
            </p14:nvContentPartPr>
            <p14:xfrm>
              <a:off x="9836772" y="3661633"/>
              <a:ext cx="83880" cy="90360"/>
            </p14:xfrm>
          </p:contentPart>
        </mc:Choice>
        <mc:Fallback xmlns="">
          <p:pic>
            <p:nvPicPr>
              <p:cNvPr id="6338" name="Entrada de lápiz 6337">
                <a:extLst>
                  <a:ext uri="{FF2B5EF4-FFF2-40B4-BE49-F238E27FC236}">
                    <a16:creationId xmlns:a16="http://schemas.microsoft.com/office/drawing/2014/main" id="{68FF9FC3-8450-7D29-6B92-8FC9AB5CA55C}"/>
                  </a:ext>
                </a:extLst>
              </p:cNvPr>
              <p:cNvPicPr/>
              <p:nvPr/>
            </p:nvPicPr>
            <p:blipFill>
              <a:blip r:embed="rId506"/>
              <a:stretch>
                <a:fillRect/>
              </a:stretch>
            </p:blipFill>
            <p:spPr>
              <a:xfrm>
                <a:off x="9829212" y="3654073"/>
                <a:ext cx="99000" cy="105480"/>
              </a:xfrm>
              <a:prstGeom prst="rect">
                <a:avLst/>
              </a:prstGeom>
            </p:spPr>
          </p:pic>
        </mc:Fallback>
      </mc:AlternateContent>
      <mc:AlternateContent xmlns:mc="http://schemas.openxmlformats.org/markup-compatibility/2006" xmlns:p14="http://schemas.microsoft.com/office/powerpoint/2010/main">
        <mc:Choice Requires="p14">
          <p:contentPart p14:bwMode="auto" r:id="rId507">
            <p14:nvContentPartPr>
              <p14:cNvPr id="6339" name="Entrada de lápiz 6338">
                <a:extLst>
                  <a:ext uri="{FF2B5EF4-FFF2-40B4-BE49-F238E27FC236}">
                    <a16:creationId xmlns:a16="http://schemas.microsoft.com/office/drawing/2014/main" id="{D5DF47F2-B1DA-BA8C-2692-4BDA429C7112}"/>
                  </a:ext>
                </a:extLst>
              </p14:cNvPr>
              <p14:cNvContentPartPr/>
              <p14:nvPr/>
            </p14:nvContentPartPr>
            <p14:xfrm>
              <a:off x="10027932" y="3695833"/>
              <a:ext cx="74160" cy="5040"/>
            </p14:xfrm>
          </p:contentPart>
        </mc:Choice>
        <mc:Fallback xmlns="">
          <p:pic>
            <p:nvPicPr>
              <p:cNvPr id="6339" name="Entrada de lápiz 6338">
                <a:extLst>
                  <a:ext uri="{FF2B5EF4-FFF2-40B4-BE49-F238E27FC236}">
                    <a16:creationId xmlns:a16="http://schemas.microsoft.com/office/drawing/2014/main" id="{D5DF47F2-B1DA-BA8C-2692-4BDA429C7112}"/>
                  </a:ext>
                </a:extLst>
              </p:cNvPr>
              <p:cNvPicPr/>
              <p:nvPr/>
            </p:nvPicPr>
            <p:blipFill>
              <a:blip r:embed="rId508"/>
              <a:stretch>
                <a:fillRect/>
              </a:stretch>
            </p:blipFill>
            <p:spPr>
              <a:xfrm>
                <a:off x="10020372" y="3688273"/>
                <a:ext cx="89280"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509">
            <p14:nvContentPartPr>
              <p14:cNvPr id="6340" name="Entrada de lápiz 6339">
                <a:extLst>
                  <a:ext uri="{FF2B5EF4-FFF2-40B4-BE49-F238E27FC236}">
                    <a16:creationId xmlns:a16="http://schemas.microsoft.com/office/drawing/2014/main" id="{8D8B2C85-985D-0C48-3538-4A42B34454DC}"/>
                  </a:ext>
                </a:extLst>
              </p14:cNvPr>
              <p14:cNvContentPartPr/>
              <p14:nvPr/>
            </p14:nvContentPartPr>
            <p14:xfrm>
              <a:off x="10024692" y="3717793"/>
              <a:ext cx="92520" cy="31680"/>
            </p14:xfrm>
          </p:contentPart>
        </mc:Choice>
        <mc:Fallback xmlns="">
          <p:pic>
            <p:nvPicPr>
              <p:cNvPr id="6340" name="Entrada de lápiz 6339">
                <a:extLst>
                  <a:ext uri="{FF2B5EF4-FFF2-40B4-BE49-F238E27FC236}">
                    <a16:creationId xmlns:a16="http://schemas.microsoft.com/office/drawing/2014/main" id="{8D8B2C85-985D-0C48-3538-4A42B34454DC}"/>
                  </a:ext>
                </a:extLst>
              </p:cNvPr>
              <p:cNvPicPr/>
              <p:nvPr/>
            </p:nvPicPr>
            <p:blipFill>
              <a:blip r:embed="rId510"/>
              <a:stretch>
                <a:fillRect/>
              </a:stretch>
            </p:blipFill>
            <p:spPr>
              <a:xfrm>
                <a:off x="10017132" y="3710233"/>
                <a:ext cx="107640" cy="46800"/>
              </a:xfrm>
              <a:prstGeom prst="rect">
                <a:avLst/>
              </a:prstGeom>
            </p:spPr>
          </p:pic>
        </mc:Fallback>
      </mc:AlternateContent>
      <mc:AlternateContent xmlns:mc="http://schemas.openxmlformats.org/markup-compatibility/2006" xmlns:p14="http://schemas.microsoft.com/office/powerpoint/2010/main">
        <mc:Choice Requires="p14">
          <p:contentPart p14:bwMode="auto" r:id="rId511">
            <p14:nvContentPartPr>
              <p14:cNvPr id="6341" name="Entrada de lápiz 6340">
                <a:extLst>
                  <a:ext uri="{FF2B5EF4-FFF2-40B4-BE49-F238E27FC236}">
                    <a16:creationId xmlns:a16="http://schemas.microsoft.com/office/drawing/2014/main" id="{BFDD3D89-1CA9-223B-B8F3-9A1CB4A83247}"/>
                  </a:ext>
                </a:extLst>
              </p14:cNvPr>
              <p14:cNvContentPartPr/>
              <p14:nvPr/>
            </p14:nvContentPartPr>
            <p14:xfrm>
              <a:off x="10261212" y="3601873"/>
              <a:ext cx="99720" cy="28440"/>
            </p14:xfrm>
          </p:contentPart>
        </mc:Choice>
        <mc:Fallback xmlns="">
          <p:pic>
            <p:nvPicPr>
              <p:cNvPr id="6341" name="Entrada de lápiz 6340">
                <a:extLst>
                  <a:ext uri="{FF2B5EF4-FFF2-40B4-BE49-F238E27FC236}">
                    <a16:creationId xmlns:a16="http://schemas.microsoft.com/office/drawing/2014/main" id="{BFDD3D89-1CA9-223B-B8F3-9A1CB4A83247}"/>
                  </a:ext>
                </a:extLst>
              </p:cNvPr>
              <p:cNvPicPr/>
              <p:nvPr/>
            </p:nvPicPr>
            <p:blipFill>
              <a:blip r:embed="rId512"/>
              <a:stretch>
                <a:fillRect/>
              </a:stretch>
            </p:blipFill>
            <p:spPr>
              <a:xfrm>
                <a:off x="10253652" y="3594313"/>
                <a:ext cx="11484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513">
            <p14:nvContentPartPr>
              <p14:cNvPr id="6342" name="Entrada de lápiz 6341">
                <a:extLst>
                  <a:ext uri="{FF2B5EF4-FFF2-40B4-BE49-F238E27FC236}">
                    <a16:creationId xmlns:a16="http://schemas.microsoft.com/office/drawing/2014/main" id="{1F3064DB-6083-B80C-EB83-5A6AF5DA8B6D}"/>
                  </a:ext>
                </a:extLst>
              </p14:cNvPr>
              <p14:cNvContentPartPr/>
              <p14:nvPr/>
            </p14:nvContentPartPr>
            <p14:xfrm>
              <a:off x="10255092" y="3622033"/>
              <a:ext cx="112320" cy="146160"/>
            </p14:xfrm>
          </p:contentPart>
        </mc:Choice>
        <mc:Fallback xmlns="">
          <p:pic>
            <p:nvPicPr>
              <p:cNvPr id="6342" name="Entrada de lápiz 6341">
                <a:extLst>
                  <a:ext uri="{FF2B5EF4-FFF2-40B4-BE49-F238E27FC236}">
                    <a16:creationId xmlns:a16="http://schemas.microsoft.com/office/drawing/2014/main" id="{1F3064DB-6083-B80C-EB83-5A6AF5DA8B6D}"/>
                  </a:ext>
                </a:extLst>
              </p:cNvPr>
              <p:cNvPicPr/>
              <p:nvPr/>
            </p:nvPicPr>
            <p:blipFill>
              <a:blip r:embed="rId514"/>
              <a:stretch>
                <a:fillRect/>
              </a:stretch>
            </p:blipFill>
            <p:spPr>
              <a:xfrm>
                <a:off x="10247532" y="3614833"/>
                <a:ext cx="127440" cy="161280"/>
              </a:xfrm>
              <a:prstGeom prst="rect">
                <a:avLst/>
              </a:prstGeom>
            </p:spPr>
          </p:pic>
        </mc:Fallback>
      </mc:AlternateContent>
      <mc:AlternateContent xmlns:mc="http://schemas.openxmlformats.org/markup-compatibility/2006" xmlns:p14="http://schemas.microsoft.com/office/powerpoint/2010/main">
        <mc:Choice Requires="p14">
          <p:contentPart p14:bwMode="auto" r:id="rId515">
            <p14:nvContentPartPr>
              <p14:cNvPr id="6343" name="Entrada de lápiz 6342">
                <a:extLst>
                  <a:ext uri="{FF2B5EF4-FFF2-40B4-BE49-F238E27FC236}">
                    <a16:creationId xmlns:a16="http://schemas.microsoft.com/office/drawing/2014/main" id="{B14B2554-CC3E-F645-CFD6-0EA968DF8357}"/>
                  </a:ext>
                </a:extLst>
              </p14:cNvPr>
              <p14:cNvContentPartPr/>
              <p14:nvPr/>
            </p14:nvContentPartPr>
            <p14:xfrm>
              <a:off x="10456332" y="3675673"/>
              <a:ext cx="98280" cy="17640"/>
            </p14:xfrm>
          </p:contentPart>
        </mc:Choice>
        <mc:Fallback xmlns="">
          <p:pic>
            <p:nvPicPr>
              <p:cNvPr id="6343" name="Entrada de lápiz 6342">
                <a:extLst>
                  <a:ext uri="{FF2B5EF4-FFF2-40B4-BE49-F238E27FC236}">
                    <a16:creationId xmlns:a16="http://schemas.microsoft.com/office/drawing/2014/main" id="{B14B2554-CC3E-F645-CFD6-0EA968DF8357}"/>
                  </a:ext>
                </a:extLst>
              </p:cNvPr>
              <p:cNvPicPr/>
              <p:nvPr/>
            </p:nvPicPr>
            <p:blipFill>
              <a:blip r:embed="rId516"/>
              <a:stretch>
                <a:fillRect/>
              </a:stretch>
            </p:blipFill>
            <p:spPr>
              <a:xfrm>
                <a:off x="10449132" y="3668113"/>
                <a:ext cx="113400" cy="32760"/>
              </a:xfrm>
              <a:prstGeom prst="rect">
                <a:avLst/>
              </a:prstGeom>
            </p:spPr>
          </p:pic>
        </mc:Fallback>
      </mc:AlternateContent>
      <mc:AlternateContent xmlns:mc="http://schemas.openxmlformats.org/markup-compatibility/2006" xmlns:p14="http://schemas.microsoft.com/office/powerpoint/2010/main">
        <mc:Choice Requires="p14">
          <p:contentPart p14:bwMode="auto" r:id="rId517">
            <p14:nvContentPartPr>
              <p14:cNvPr id="6344" name="Entrada de lápiz 6343">
                <a:extLst>
                  <a:ext uri="{FF2B5EF4-FFF2-40B4-BE49-F238E27FC236}">
                    <a16:creationId xmlns:a16="http://schemas.microsoft.com/office/drawing/2014/main" id="{D25ABDDE-5C1A-C10D-0C18-CFCCC2CCA1FD}"/>
                  </a:ext>
                </a:extLst>
              </p14:cNvPr>
              <p14:cNvContentPartPr/>
              <p14:nvPr/>
            </p14:nvContentPartPr>
            <p14:xfrm>
              <a:off x="10595292" y="3631753"/>
              <a:ext cx="105480" cy="135360"/>
            </p14:xfrm>
          </p:contentPart>
        </mc:Choice>
        <mc:Fallback xmlns="">
          <p:pic>
            <p:nvPicPr>
              <p:cNvPr id="6344" name="Entrada de lápiz 6343">
                <a:extLst>
                  <a:ext uri="{FF2B5EF4-FFF2-40B4-BE49-F238E27FC236}">
                    <a16:creationId xmlns:a16="http://schemas.microsoft.com/office/drawing/2014/main" id="{D25ABDDE-5C1A-C10D-0C18-CFCCC2CCA1FD}"/>
                  </a:ext>
                </a:extLst>
              </p:cNvPr>
              <p:cNvPicPr/>
              <p:nvPr/>
            </p:nvPicPr>
            <p:blipFill>
              <a:blip r:embed="rId518"/>
              <a:stretch>
                <a:fillRect/>
              </a:stretch>
            </p:blipFill>
            <p:spPr>
              <a:xfrm>
                <a:off x="10587732" y="3624193"/>
                <a:ext cx="120600" cy="150480"/>
              </a:xfrm>
              <a:prstGeom prst="rect">
                <a:avLst/>
              </a:prstGeom>
            </p:spPr>
          </p:pic>
        </mc:Fallback>
      </mc:AlternateContent>
      <mc:AlternateContent xmlns:mc="http://schemas.openxmlformats.org/markup-compatibility/2006" xmlns:p14="http://schemas.microsoft.com/office/powerpoint/2010/main">
        <mc:Choice Requires="p14">
          <p:contentPart p14:bwMode="auto" r:id="rId519">
            <p14:nvContentPartPr>
              <p14:cNvPr id="6345" name="Entrada de lápiz 6344">
                <a:extLst>
                  <a:ext uri="{FF2B5EF4-FFF2-40B4-BE49-F238E27FC236}">
                    <a16:creationId xmlns:a16="http://schemas.microsoft.com/office/drawing/2014/main" id="{2DF6AFE2-266A-217F-D6C6-2EB75DAA2B07}"/>
                  </a:ext>
                </a:extLst>
              </p14:cNvPr>
              <p14:cNvContentPartPr/>
              <p14:nvPr/>
            </p14:nvContentPartPr>
            <p14:xfrm>
              <a:off x="10870692" y="3634633"/>
              <a:ext cx="51120" cy="3960"/>
            </p14:xfrm>
          </p:contentPart>
        </mc:Choice>
        <mc:Fallback xmlns="">
          <p:pic>
            <p:nvPicPr>
              <p:cNvPr id="6345" name="Entrada de lápiz 6344">
                <a:extLst>
                  <a:ext uri="{FF2B5EF4-FFF2-40B4-BE49-F238E27FC236}">
                    <a16:creationId xmlns:a16="http://schemas.microsoft.com/office/drawing/2014/main" id="{2DF6AFE2-266A-217F-D6C6-2EB75DAA2B07}"/>
                  </a:ext>
                </a:extLst>
              </p:cNvPr>
              <p:cNvPicPr/>
              <p:nvPr/>
            </p:nvPicPr>
            <p:blipFill>
              <a:blip r:embed="rId520"/>
              <a:stretch>
                <a:fillRect/>
              </a:stretch>
            </p:blipFill>
            <p:spPr>
              <a:xfrm>
                <a:off x="10863132" y="3627073"/>
                <a:ext cx="6624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521">
            <p14:nvContentPartPr>
              <p14:cNvPr id="6346" name="Entrada de lápiz 6345">
                <a:extLst>
                  <a:ext uri="{FF2B5EF4-FFF2-40B4-BE49-F238E27FC236}">
                    <a16:creationId xmlns:a16="http://schemas.microsoft.com/office/drawing/2014/main" id="{97827F9A-3CCF-64B9-975E-62ECA536D7C8}"/>
                  </a:ext>
                </a:extLst>
              </p14:cNvPr>
              <p14:cNvContentPartPr/>
              <p14:nvPr/>
            </p14:nvContentPartPr>
            <p14:xfrm>
              <a:off x="10846212" y="3681433"/>
              <a:ext cx="86760" cy="15120"/>
            </p14:xfrm>
          </p:contentPart>
        </mc:Choice>
        <mc:Fallback xmlns="">
          <p:pic>
            <p:nvPicPr>
              <p:cNvPr id="6346" name="Entrada de lápiz 6345">
                <a:extLst>
                  <a:ext uri="{FF2B5EF4-FFF2-40B4-BE49-F238E27FC236}">
                    <a16:creationId xmlns:a16="http://schemas.microsoft.com/office/drawing/2014/main" id="{97827F9A-3CCF-64B9-975E-62ECA536D7C8}"/>
                  </a:ext>
                </a:extLst>
              </p:cNvPr>
              <p:cNvPicPr/>
              <p:nvPr/>
            </p:nvPicPr>
            <p:blipFill>
              <a:blip r:embed="rId522"/>
              <a:stretch>
                <a:fillRect/>
              </a:stretch>
            </p:blipFill>
            <p:spPr>
              <a:xfrm>
                <a:off x="10838652" y="3673873"/>
                <a:ext cx="1018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523">
            <p14:nvContentPartPr>
              <p14:cNvPr id="6347" name="Entrada de lápiz 6346">
                <a:extLst>
                  <a:ext uri="{FF2B5EF4-FFF2-40B4-BE49-F238E27FC236}">
                    <a16:creationId xmlns:a16="http://schemas.microsoft.com/office/drawing/2014/main" id="{9A83EE22-85A9-3A5C-C1C7-6B857915F226}"/>
                  </a:ext>
                </a:extLst>
              </p14:cNvPr>
              <p14:cNvContentPartPr/>
              <p14:nvPr/>
            </p14:nvContentPartPr>
            <p14:xfrm>
              <a:off x="11057892" y="3582433"/>
              <a:ext cx="153360" cy="132480"/>
            </p14:xfrm>
          </p:contentPart>
        </mc:Choice>
        <mc:Fallback xmlns="">
          <p:pic>
            <p:nvPicPr>
              <p:cNvPr id="6347" name="Entrada de lápiz 6346">
                <a:extLst>
                  <a:ext uri="{FF2B5EF4-FFF2-40B4-BE49-F238E27FC236}">
                    <a16:creationId xmlns:a16="http://schemas.microsoft.com/office/drawing/2014/main" id="{9A83EE22-85A9-3A5C-C1C7-6B857915F226}"/>
                  </a:ext>
                </a:extLst>
              </p:cNvPr>
              <p:cNvPicPr/>
              <p:nvPr/>
            </p:nvPicPr>
            <p:blipFill>
              <a:blip r:embed="rId524"/>
              <a:stretch>
                <a:fillRect/>
              </a:stretch>
            </p:blipFill>
            <p:spPr>
              <a:xfrm>
                <a:off x="11050332" y="3574873"/>
                <a:ext cx="168480" cy="147600"/>
              </a:xfrm>
              <a:prstGeom prst="rect">
                <a:avLst/>
              </a:prstGeom>
            </p:spPr>
          </p:pic>
        </mc:Fallback>
      </mc:AlternateContent>
      <mc:AlternateContent xmlns:mc="http://schemas.openxmlformats.org/markup-compatibility/2006" xmlns:p14="http://schemas.microsoft.com/office/powerpoint/2010/main">
        <mc:Choice Requires="p14">
          <p:contentPart p14:bwMode="auto" r:id="rId525">
            <p14:nvContentPartPr>
              <p14:cNvPr id="6375" name="Entrada de lápiz 6374">
                <a:extLst>
                  <a:ext uri="{FF2B5EF4-FFF2-40B4-BE49-F238E27FC236}">
                    <a16:creationId xmlns:a16="http://schemas.microsoft.com/office/drawing/2014/main" id="{5843028B-3EDF-A0B9-96C6-7B933D985F86}"/>
                  </a:ext>
                </a:extLst>
              </p14:cNvPr>
              <p14:cNvContentPartPr/>
              <p14:nvPr/>
            </p14:nvContentPartPr>
            <p14:xfrm>
              <a:off x="8803212" y="4452193"/>
              <a:ext cx="66240" cy="142560"/>
            </p14:xfrm>
          </p:contentPart>
        </mc:Choice>
        <mc:Fallback xmlns="">
          <p:pic>
            <p:nvPicPr>
              <p:cNvPr id="6375" name="Entrada de lápiz 6374">
                <a:extLst>
                  <a:ext uri="{FF2B5EF4-FFF2-40B4-BE49-F238E27FC236}">
                    <a16:creationId xmlns:a16="http://schemas.microsoft.com/office/drawing/2014/main" id="{5843028B-3EDF-A0B9-96C6-7B933D985F86}"/>
                  </a:ext>
                </a:extLst>
              </p:cNvPr>
              <p:cNvPicPr/>
              <p:nvPr/>
            </p:nvPicPr>
            <p:blipFill>
              <a:blip r:embed="rId526"/>
              <a:stretch>
                <a:fillRect/>
              </a:stretch>
            </p:blipFill>
            <p:spPr>
              <a:xfrm>
                <a:off x="8795652" y="4444633"/>
                <a:ext cx="81360" cy="157320"/>
              </a:xfrm>
              <a:prstGeom prst="rect">
                <a:avLst/>
              </a:prstGeom>
            </p:spPr>
          </p:pic>
        </mc:Fallback>
      </mc:AlternateContent>
      <mc:AlternateContent xmlns:mc="http://schemas.openxmlformats.org/markup-compatibility/2006" xmlns:p14="http://schemas.microsoft.com/office/powerpoint/2010/main">
        <mc:Choice Requires="p14">
          <p:contentPart p14:bwMode="auto" r:id="rId527">
            <p14:nvContentPartPr>
              <p14:cNvPr id="6376" name="Entrada de lápiz 6375">
                <a:extLst>
                  <a:ext uri="{FF2B5EF4-FFF2-40B4-BE49-F238E27FC236}">
                    <a16:creationId xmlns:a16="http://schemas.microsoft.com/office/drawing/2014/main" id="{FB2D9127-9CB6-9151-60D0-8362FF7F4042}"/>
                  </a:ext>
                </a:extLst>
              </p14:cNvPr>
              <p14:cNvContentPartPr/>
              <p14:nvPr/>
            </p14:nvContentPartPr>
            <p14:xfrm>
              <a:off x="8786292" y="4474153"/>
              <a:ext cx="99720" cy="79920"/>
            </p14:xfrm>
          </p:contentPart>
        </mc:Choice>
        <mc:Fallback xmlns="">
          <p:pic>
            <p:nvPicPr>
              <p:cNvPr id="6376" name="Entrada de lápiz 6375">
                <a:extLst>
                  <a:ext uri="{FF2B5EF4-FFF2-40B4-BE49-F238E27FC236}">
                    <a16:creationId xmlns:a16="http://schemas.microsoft.com/office/drawing/2014/main" id="{FB2D9127-9CB6-9151-60D0-8362FF7F4042}"/>
                  </a:ext>
                </a:extLst>
              </p:cNvPr>
              <p:cNvPicPr/>
              <p:nvPr/>
            </p:nvPicPr>
            <p:blipFill>
              <a:blip r:embed="rId528"/>
              <a:stretch>
                <a:fillRect/>
              </a:stretch>
            </p:blipFill>
            <p:spPr>
              <a:xfrm>
                <a:off x="8779092" y="4466593"/>
                <a:ext cx="114840" cy="95040"/>
              </a:xfrm>
              <a:prstGeom prst="rect">
                <a:avLst/>
              </a:prstGeom>
            </p:spPr>
          </p:pic>
        </mc:Fallback>
      </mc:AlternateContent>
      <mc:AlternateContent xmlns:mc="http://schemas.openxmlformats.org/markup-compatibility/2006" xmlns:p14="http://schemas.microsoft.com/office/powerpoint/2010/main">
        <mc:Choice Requires="p14">
          <p:contentPart p14:bwMode="auto" r:id="rId529">
            <p14:nvContentPartPr>
              <p14:cNvPr id="6377" name="Entrada de lápiz 6376">
                <a:extLst>
                  <a:ext uri="{FF2B5EF4-FFF2-40B4-BE49-F238E27FC236}">
                    <a16:creationId xmlns:a16="http://schemas.microsoft.com/office/drawing/2014/main" id="{7D12D6F2-8662-0C49-414D-6B33E63E66BA}"/>
                  </a:ext>
                </a:extLst>
              </p14:cNvPr>
              <p14:cNvContentPartPr/>
              <p14:nvPr/>
            </p14:nvContentPartPr>
            <p14:xfrm>
              <a:off x="8828772" y="4450393"/>
              <a:ext cx="24480" cy="117360"/>
            </p14:xfrm>
          </p:contentPart>
        </mc:Choice>
        <mc:Fallback xmlns="">
          <p:pic>
            <p:nvPicPr>
              <p:cNvPr id="6377" name="Entrada de lápiz 6376">
                <a:extLst>
                  <a:ext uri="{FF2B5EF4-FFF2-40B4-BE49-F238E27FC236}">
                    <a16:creationId xmlns:a16="http://schemas.microsoft.com/office/drawing/2014/main" id="{7D12D6F2-8662-0C49-414D-6B33E63E66BA}"/>
                  </a:ext>
                </a:extLst>
              </p:cNvPr>
              <p:cNvPicPr/>
              <p:nvPr/>
            </p:nvPicPr>
            <p:blipFill>
              <a:blip r:embed="rId530"/>
              <a:stretch>
                <a:fillRect/>
              </a:stretch>
            </p:blipFill>
            <p:spPr>
              <a:xfrm>
                <a:off x="8821212" y="4442833"/>
                <a:ext cx="39600" cy="132480"/>
              </a:xfrm>
              <a:prstGeom prst="rect">
                <a:avLst/>
              </a:prstGeom>
            </p:spPr>
          </p:pic>
        </mc:Fallback>
      </mc:AlternateContent>
      <mc:AlternateContent xmlns:mc="http://schemas.openxmlformats.org/markup-compatibility/2006" xmlns:p14="http://schemas.microsoft.com/office/powerpoint/2010/main">
        <mc:Choice Requires="p14">
          <p:contentPart p14:bwMode="auto" r:id="rId531">
            <p14:nvContentPartPr>
              <p14:cNvPr id="6378" name="Entrada de lápiz 6377">
                <a:extLst>
                  <a:ext uri="{FF2B5EF4-FFF2-40B4-BE49-F238E27FC236}">
                    <a16:creationId xmlns:a16="http://schemas.microsoft.com/office/drawing/2014/main" id="{53D1E132-2133-1EDE-852F-E1B5A86372F0}"/>
                  </a:ext>
                </a:extLst>
              </p14:cNvPr>
              <p14:cNvContentPartPr/>
              <p14:nvPr/>
            </p14:nvContentPartPr>
            <p14:xfrm>
              <a:off x="8777292" y="4519513"/>
              <a:ext cx="180360" cy="29880"/>
            </p14:xfrm>
          </p:contentPart>
        </mc:Choice>
        <mc:Fallback xmlns="">
          <p:pic>
            <p:nvPicPr>
              <p:cNvPr id="6378" name="Entrada de lápiz 6377">
                <a:extLst>
                  <a:ext uri="{FF2B5EF4-FFF2-40B4-BE49-F238E27FC236}">
                    <a16:creationId xmlns:a16="http://schemas.microsoft.com/office/drawing/2014/main" id="{53D1E132-2133-1EDE-852F-E1B5A86372F0}"/>
                  </a:ext>
                </a:extLst>
              </p:cNvPr>
              <p:cNvPicPr/>
              <p:nvPr/>
            </p:nvPicPr>
            <p:blipFill>
              <a:blip r:embed="rId532"/>
              <a:stretch>
                <a:fillRect/>
              </a:stretch>
            </p:blipFill>
            <p:spPr>
              <a:xfrm>
                <a:off x="8769732" y="4511953"/>
                <a:ext cx="195480" cy="45000"/>
              </a:xfrm>
              <a:prstGeom prst="rect">
                <a:avLst/>
              </a:prstGeom>
            </p:spPr>
          </p:pic>
        </mc:Fallback>
      </mc:AlternateContent>
      <mc:AlternateContent xmlns:mc="http://schemas.openxmlformats.org/markup-compatibility/2006" xmlns:p14="http://schemas.microsoft.com/office/powerpoint/2010/main">
        <mc:Choice Requires="p14">
          <p:contentPart p14:bwMode="auto" r:id="rId533">
            <p14:nvContentPartPr>
              <p14:cNvPr id="6379" name="Entrada de lápiz 6378">
                <a:extLst>
                  <a:ext uri="{FF2B5EF4-FFF2-40B4-BE49-F238E27FC236}">
                    <a16:creationId xmlns:a16="http://schemas.microsoft.com/office/drawing/2014/main" id="{92E5AEB1-666B-4973-ECB4-90F6730D1A5C}"/>
                  </a:ext>
                </a:extLst>
              </p14:cNvPr>
              <p14:cNvContentPartPr/>
              <p14:nvPr/>
            </p14:nvContentPartPr>
            <p14:xfrm>
              <a:off x="9204972" y="4556593"/>
              <a:ext cx="20160" cy="32760"/>
            </p14:xfrm>
          </p:contentPart>
        </mc:Choice>
        <mc:Fallback xmlns="">
          <p:pic>
            <p:nvPicPr>
              <p:cNvPr id="6379" name="Entrada de lápiz 6378">
                <a:extLst>
                  <a:ext uri="{FF2B5EF4-FFF2-40B4-BE49-F238E27FC236}">
                    <a16:creationId xmlns:a16="http://schemas.microsoft.com/office/drawing/2014/main" id="{92E5AEB1-666B-4973-ECB4-90F6730D1A5C}"/>
                  </a:ext>
                </a:extLst>
              </p:cNvPr>
              <p:cNvPicPr/>
              <p:nvPr/>
            </p:nvPicPr>
            <p:blipFill>
              <a:blip r:embed="rId534"/>
              <a:stretch>
                <a:fillRect/>
              </a:stretch>
            </p:blipFill>
            <p:spPr>
              <a:xfrm>
                <a:off x="9197412" y="4549033"/>
                <a:ext cx="35280" cy="47880"/>
              </a:xfrm>
              <a:prstGeom prst="rect">
                <a:avLst/>
              </a:prstGeom>
            </p:spPr>
          </p:pic>
        </mc:Fallback>
      </mc:AlternateContent>
      <mc:AlternateContent xmlns:mc="http://schemas.openxmlformats.org/markup-compatibility/2006" xmlns:p14="http://schemas.microsoft.com/office/powerpoint/2010/main">
        <mc:Choice Requires="p14">
          <p:contentPart p14:bwMode="auto" r:id="rId535">
            <p14:nvContentPartPr>
              <p14:cNvPr id="6380" name="Entrada de lápiz 6379">
                <a:extLst>
                  <a:ext uri="{FF2B5EF4-FFF2-40B4-BE49-F238E27FC236}">
                    <a16:creationId xmlns:a16="http://schemas.microsoft.com/office/drawing/2014/main" id="{028DE431-BA29-FCE4-5275-CE79166780C2}"/>
                  </a:ext>
                </a:extLst>
              </p14:cNvPr>
              <p14:cNvContentPartPr/>
              <p14:nvPr/>
            </p14:nvContentPartPr>
            <p14:xfrm>
              <a:off x="9283452" y="4406473"/>
              <a:ext cx="119160" cy="151560"/>
            </p14:xfrm>
          </p:contentPart>
        </mc:Choice>
        <mc:Fallback xmlns="">
          <p:pic>
            <p:nvPicPr>
              <p:cNvPr id="6380" name="Entrada de lápiz 6379">
                <a:extLst>
                  <a:ext uri="{FF2B5EF4-FFF2-40B4-BE49-F238E27FC236}">
                    <a16:creationId xmlns:a16="http://schemas.microsoft.com/office/drawing/2014/main" id="{028DE431-BA29-FCE4-5275-CE79166780C2}"/>
                  </a:ext>
                </a:extLst>
              </p:cNvPr>
              <p:cNvPicPr/>
              <p:nvPr/>
            </p:nvPicPr>
            <p:blipFill>
              <a:blip r:embed="rId536"/>
              <a:stretch>
                <a:fillRect/>
              </a:stretch>
            </p:blipFill>
            <p:spPr>
              <a:xfrm>
                <a:off x="9275892" y="4398913"/>
                <a:ext cx="134280" cy="166680"/>
              </a:xfrm>
              <a:prstGeom prst="rect">
                <a:avLst/>
              </a:prstGeom>
            </p:spPr>
          </p:pic>
        </mc:Fallback>
      </mc:AlternateContent>
      <mc:AlternateContent xmlns:mc="http://schemas.openxmlformats.org/markup-compatibility/2006" xmlns:p14="http://schemas.microsoft.com/office/powerpoint/2010/main">
        <mc:Choice Requires="p14">
          <p:contentPart p14:bwMode="auto" r:id="rId537">
            <p14:nvContentPartPr>
              <p14:cNvPr id="6381" name="Entrada de lápiz 6380">
                <a:extLst>
                  <a:ext uri="{FF2B5EF4-FFF2-40B4-BE49-F238E27FC236}">
                    <a16:creationId xmlns:a16="http://schemas.microsoft.com/office/drawing/2014/main" id="{2B4AF1E1-3E66-EBF6-6A45-54186CB3C995}"/>
                  </a:ext>
                </a:extLst>
              </p14:cNvPr>
              <p14:cNvContentPartPr/>
              <p14:nvPr/>
            </p14:nvContentPartPr>
            <p14:xfrm>
              <a:off x="9470652" y="4391353"/>
              <a:ext cx="128160" cy="32040"/>
            </p14:xfrm>
          </p:contentPart>
        </mc:Choice>
        <mc:Fallback xmlns="">
          <p:pic>
            <p:nvPicPr>
              <p:cNvPr id="6381" name="Entrada de lápiz 6380">
                <a:extLst>
                  <a:ext uri="{FF2B5EF4-FFF2-40B4-BE49-F238E27FC236}">
                    <a16:creationId xmlns:a16="http://schemas.microsoft.com/office/drawing/2014/main" id="{2B4AF1E1-3E66-EBF6-6A45-54186CB3C995}"/>
                  </a:ext>
                </a:extLst>
              </p:cNvPr>
              <p:cNvPicPr/>
              <p:nvPr/>
            </p:nvPicPr>
            <p:blipFill>
              <a:blip r:embed="rId538"/>
              <a:stretch>
                <a:fillRect/>
              </a:stretch>
            </p:blipFill>
            <p:spPr>
              <a:xfrm>
                <a:off x="9463092" y="4383793"/>
                <a:ext cx="143280" cy="47160"/>
              </a:xfrm>
              <a:prstGeom prst="rect">
                <a:avLst/>
              </a:prstGeom>
            </p:spPr>
          </p:pic>
        </mc:Fallback>
      </mc:AlternateContent>
      <mc:AlternateContent xmlns:mc="http://schemas.openxmlformats.org/markup-compatibility/2006" xmlns:p14="http://schemas.microsoft.com/office/powerpoint/2010/main">
        <mc:Choice Requires="p14">
          <p:contentPart p14:bwMode="auto" r:id="rId539">
            <p14:nvContentPartPr>
              <p14:cNvPr id="6382" name="Entrada de lápiz 6381">
                <a:extLst>
                  <a:ext uri="{FF2B5EF4-FFF2-40B4-BE49-F238E27FC236}">
                    <a16:creationId xmlns:a16="http://schemas.microsoft.com/office/drawing/2014/main" id="{34FA33F1-92CB-1B6C-F36D-AB2B0795A718}"/>
                  </a:ext>
                </a:extLst>
              </p14:cNvPr>
              <p14:cNvContentPartPr/>
              <p14:nvPr/>
            </p14:nvContentPartPr>
            <p14:xfrm>
              <a:off x="9474612" y="4415113"/>
              <a:ext cx="134640" cy="150480"/>
            </p14:xfrm>
          </p:contentPart>
        </mc:Choice>
        <mc:Fallback xmlns="">
          <p:pic>
            <p:nvPicPr>
              <p:cNvPr id="6382" name="Entrada de lápiz 6381">
                <a:extLst>
                  <a:ext uri="{FF2B5EF4-FFF2-40B4-BE49-F238E27FC236}">
                    <a16:creationId xmlns:a16="http://schemas.microsoft.com/office/drawing/2014/main" id="{34FA33F1-92CB-1B6C-F36D-AB2B0795A718}"/>
                  </a:ext>
                </a:extLst>
              </p:cNvPr>
              <p:cNvPicPr/>
              <p:nvPr/>
            </p:nvPicPr>
            <p:blipFill>
              <a:blip r:embed="rId540"/>
              <a:stretch>
                <a:fillRect/>
              </a:stretch>
            </p:blipFill>
            <p:spPr>
              <a:xfrm>
                <a:off x="9467052" y="4407553"/>
                <a:ext cx="149400" cy="165600"/>
              </a:xfrm>
              <a:prstGeom prst="rect">
                <a:avLst/>
              </a:prstGeom>
            </p:spPr>
          </p:pic>
        </mc:Fallback>
      </mc:AlternateContent>
      <mc:AlternateContent xmlns:mc="http://schemas.openxmlformats.org/markup-compatibility/2006" xmlns:p14="http://schemas.microsoft.com/office/powerpoint/2010/main">
        <mc:Choice Requires="p14">
          <p:contentPart p14:bwMode="auto" r:id="rId541">
            <p14:nvContentPartPr>
              <p14:cNvPr id="6383" name="Entrada de lápiz 6382">
                <a:extLst>
                  <a:ext uri="{FF2B5EF4-FFF2-40B4-BE49-F238E27FC236}">
                    <a16:creationId xmlns:a16="http://schemas.microsoft.com/office/drawing/2014/main" id="{0EE4927E-CEA1-28DF-EF99-3318FDC32FB4}"/>
                  </a:ext>
                </a:extLst>
              </p14:cNvPr>
              <p14:cNvContentPartPr/>
              <p14:nvPr/>
            </p14:nvContentPartPr>
            <p14:xfrm>
              <a:off x="9756852" y="4291993"/>
              <a:ext cx="111960" cy="88920"/>
            </p14:xfrm>
          </p:contentPart>
        </mc:Choice>
        <mc:Fallback xmlns="">
          <p:pic>
            <p:nvPicPr>
              <p:cNvPr id="6383" name="Entrada de lápiz 6382">
                <a:extLst>
                  <a:ext uri="{FF2B5EF4-FFF2-40B4-BE49-F238E27FC236}">
                    <a16:creationId xmlns:a16="http://schemas.microsoft.com/office/drawing/2014/main" id="{0EE4927E-CEA1-28DF-EF99-3318FDC32FB4}"/>
                  </a:ext>
                </a:extLst>
              </p:cNvPr>
              <p:cNvPicPr/>
              <p:nvPr/>
            </p:nvPicPr>
            <p:blipFill>
              <a:blip r:embed="rId542"/>
              <a:stretch>
                <a:fillRect/>
              </a:stretch>
            </p:blipFill>
            <p:spPr>
              <a:xfrm>
                <a:off x="9749292" y="4284433"/>
                <a:ext cx="127080" cy="104040"/>
              </a:xfrm>
              <a:prstGeom prst="rect">
                <a:avLst/>
              </a:prstGeom>
            </p:spPr>
          </p:pic>
        </mc:Fallback>
      </mc:AlternateContent>
      <mc:AlternateContent xmlns:mc="http://schemas.openxmlformats.org/markup-compatibility/2006" xmlns:p14="http://schemas.microsoft.com/office/powerpoint/2010/main">
        <mc:Choice Requires="p14">
          <p:contentPart p14:bwMode="auto" r:id="rId543">
            <p14:nvContentPartPr>
              <p14:cNvPr id="6370" name="Entrada de lápiz 6369">
                <a:extLst>
                  <a:ext uri="{FF2B5EF4-FFF2-40B4-BE49-F238E27FC236}">
                    <a16:creationId xmlns:a16="http://schemas.microsoft.com/office/drawing/2014/main" id="{8D5136A8-0BA6-A780-F2D1-5822DBBF6E21}"/>
                  </a:ext>
                </a:extLst>
              </p14:cNvPr>
              <p14:cNvContentPartPr/>
              <p14:nvPr/>
            </p14:nvContentPartPr>
            <p14:xfrm>
              <a:off x="7908252" y="4630033"/>
              <a:ext cx="38520" cy="34560"/>
            </p14:xfrm>
          </p:contentPart>
        </mc:Choice>
        <mc:Fallback xmlns="">
          <p:pic>
            <p:nvPicPr>
              <p:cNvPr id="6370" name="Entrada de lápiz 6369">
                <a:extLst>
                  <a:ext uri="{FF2B5EF4-FFF2-40B4-BE49-F238E27FC236}">
                    <a16:creationId xmlns:a16="http://schemas.microsoft.com/office/drawing/2014/main" id="{8D5136A8-0BA6-A780-F2D1-5822DBBF6E21}"/>
                  </a:ext>
                </a:extLst>
              </p:cNvPr>
              <p:cNvPicPr/>
              <p:nvPr/>
            </p:nvPicPr>
            <p:blipFill>
              <a:blip r:embed="rId544"/>
              <a:stretch>
                <a:fillRect/>
              </a:stretch>
            </p:blipFill>
            <p:spPr>
              <a:xfrm>
                <a:off x="7900692" y="4622473"/>
                <a:ext cx="53640" cy="49680"/>
              </a:xfrm>
              <a:prstGeom prst="rect">
                <a:avLst/>
              </a:prstGeom>
            </p:spPr>
          </p:pic>
        </mc:Fallback>
      </mc:AlternateContent>
      <mc:AlternateContent xmlns:mc="http://schemas.openxmlformats.org/markup-compatibility/2006" xmlns:p14="http://schemas.microsoft.com/office/powerpoint/2010/main">
        <mc:Choice Requires="p14">
          <p:contentPart p14:bwMode="auto" r:id="rId545">
            <p14:nvContentPartPr>
              <p14:cNvPr id="6371" name="Entrada de lápiz 6370">
                <a:extLst>
                  <a:ext uri="{FF2B5EF4-FFF2-40B4-BE49-F238E27FC236}">
                    <a16:creationId xmlns:a16="http://schemas.microsoft.com/office/drawing/2014/main" id="{4BEF08C9-48C8-BC5E-8ED3-1679595630A5}"/>
                  </a:ext>
                </a:extLst>
              </p14:cNvPr>
              <p14:cNvContentPartPr/>
              <p14:nvPr/>
            </p14:nvContentPartPr>
            <p14:xfrm>
              <a:off x="8061612" y="4514113"/>
              <a:ext cx="117360" cy="149040"/>
            </p14:xfrm>
          </p:contentPart>
        </mc:Choice>
        <mc:Fallback xmlns="">
          <p:pic>
            <p:nvPicPr>
              <p:cNvPr id="6371" name="Entrada de lápiz 6370">
                <a:extLst>
                  <a:ext uri="{FF2B5EF4-FFF2-40B4-BE49-F238E27FC236}">
                    <a16:creationId xmlns:a16="http://schemas.microsoft.com/office/drawing/2014/main" id="{4BEF08C9-48C8-BC5E-8ED3-1679595630A5}"/>
                  </a:ext>
                </a:extLst>
              </p:cNvPr>
              <p:cNvPicPr/>
              <p:nvPr/>
            </p:nvPicPr>
            <p:blipFill>
              <a:blip r:embed="rId546"/>
              <a:stretch>
                <a:fillRect/>
              </a:stretch>
            </p:blipFill>
            <p:spPr>
              <a:xfrm>
                <a:off x="8054412" y="4506553"/>
                <a:ext cx="132480" cy="164160"/>
              </a:xfrm>
              <a:prstGeom prst="rect">
                <a:avLst/>
              </a:prstGeom>
            </p:spPr>
          </p:pic>
        </mc:Fallback>
      </mc:AlternateContent>
      <mc:AlternateContent xmlns:mc="http://schemas.openxmlformats.org/markup-compatibility/2006" xmlns:p14="http://schemas.microsoft.com/office/powerpoint/2010/main">
        <mc:Choice Requires="p14">
          <p:contentPart p14:bwMode="auto" r:id="rId547">
            <p14:nvContentPartPr>
              <p14:cNvPr id="6372" name="Entrada de lápiz 6371">
                <a:extLst>
                  <a:ext uri="{FF2B5EF4-FFF2-40B4-BE49-F238E27FC236}">
                    <a16:creationId xmlns:a16="http://schemas.microsoft.com/office/drawing/2014/main" id="{4E5D57CF-B442-E9BD-2789-9378279AB798}"/>
                  </a:ext>
                </a:extLst>
              </p14:cNvPr>
              <p14:cNvContentPartPr/>
              <p14:nvPr/>
            </p14:nvContentPartPr>
            <p14:xfrm>
              <a:off x="8259612" y="4463713"/>
              <a:ext cx="89280" cy="17640"/>
            </p14:xfrm>
          </p:contentPart>
        </mc:Choice>
        <mc:Fallback xmlns="">
          <p:pic>
            <p:nvPicPr>
              <p:cNvPr id="6372" name="Entrada de lápiz 6371">
                <a:extLst>
                  <a:ext uri="{FF2B5EF4-FFF2-40B4-BE49-F238E27FC236}">
                    <a16:creationId xmlns:a16="http://schemas.microsoft.com/office/drawing/2014/main" id="{4E5D57CF-B442-E9BD-2789-9378279AB798}"/>
                  </a:ext>
                </a:extLst>
              </p:cNvPr>
              <p:cNvPicPr/>
              <p:nvPr/>
            </p:nvPicPr>
            <p:blipFill>
              <a:blip r:embed="rId548"/>
              <a:stretch>
                <a:fillRect/>
              </a:stretch>
            </p:blipFill>
            <p:spPr>
              <a:xfrm>
                <a:off x="8252052" y="4456153"/>
                <a:ext cx="104400" cy="32760"/>
              </a:xfrm>
              <a:prstGeom prst="rect">
                <a:avLst/>
              </a:prstGeom>
            </p:spPr>
          </p:pic>
        </mc:Fallback>
      </mc:AlternateContent>
      <mc:AlternateContent xmlns:mc="http://schemas.openxmlformats.org/markup-compatibility/2006" xmlns:p14="http://schemas.microsoft.com/office/powerpoint/2010/main">
        <mc:Choice Requires="p14">
          <p:contentPart p14:bwMode="auto" r:id="rId549">
            <p14:nvContentPartPr>
              <p14:cNvPr id="6373" name="Entrada de lápiz 6372">
                <a:extLst>
                  <a:ext uri="{FF2B5EF4-FFF2-40B4-BE49-F238E27FC236}">
                    <a16:creationId xmlns:a16="http://schemas.microsoft.com/office/drawing/2014/main" id="{9D4462A6-AF36-4321-07B9-DFB845A3A17F}"/>
                  </a:ext>
                </a:extLst>
              </p14:cNvPr>
              <p14:cNvContentPartPr/>
              <p14:nvPr/>
            </p14:nvContentPartPr>
            <p14:xfrm>
              <a:off x="8258892" y="4474513"/>
              <a:ext cx="144720" cy="141480"/>
            </p14:xfrm>
          </p:contentPart>
        </mc:Choice>
        <mc:Fallback xmlns="">
          <p:pic>
            <p:nvPicPr>
              <p:cNvPr id="6373" name="Entrada de lápiz 6372">
                <a:extLst>
                  <a:ext uri="{FF2B5EF4-FFF2-40B4-BE49-F238E27FC236}">
                    <a16:creationId xmlns:a16="http://schemas.microsoft.com/office/drawing/2014/main" id="{9D4462A6-AF36-4321-07B9-DFB845A3A17F}"/>
                  </a:ext>
                </a:extLst>
              </p:cNvPr>
              <p:cNvPicPr/>
              <p:nvPr/>
            </p:nvPicPr>
            <p:blipFill>
              <a:blip r:embed="rId550"/>
              <a:stretch>
                <a:fillRect/>
              </a:stretch>
            </p:blipFill>
            <p:spPr>
              <a:xfrm>
                <a:off x="8251332" y="4466953"/>
                <a:ext cx="15984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551">
            <p14:nvContentPartPr>
              <p14:cNvPr id="6374" name="Entrada de lápiz 6373">
                <a:extLst>
                  <a:ext uri="{FF2B5EF4-FFF2-40B4-BE49-F238E27FC236}">
                    <a16:creationId xmlns:a16="http://schemas.microsoft.com/office/drawing/2014/main" id="{C86A3A31-59EC-A042-9F4A-2738B069E38D}"/>
                  </a:ext>
                </a:extLst>
              </p14:cNvPr>
              <p14:cNvContentPartPr/>
              <p14:nvPr/>
            </p14:nvContentPartPr>
            <p14:xfrm>
              <a:off x="8469492" y="4336633"/>
              <a:ext cx="101160" cy="119880"/>
            </p14:xfrm>
          </p:contentPart>
        </mc:Choice>
        <mc:Fallback xmlns="">
          <p:pic>
            <p:nvPicPr>
              <p:cNvPr id="6374" name="Entrada de lápiz 6373">
                <a:extLst>
                  <a:ext uri="{FF2B5EF4-FFF2-40B4-BE49-F238E27FC236}">
                    <a16:creationId xmlns:a16="http://schemas.microsoft.com/office/drawing/2014/main" id="{C86A3A31-59EC-A042-9F4A-2738B069E38D}"/>
                  </a:ext>
                </a:extLst>
              </p:cNvPr>
              <p:cNvPicPr/>
              <p:nvPr/>
            </p:nvPicPr>
            <p:blipFill>
              <a:blip r:embed="rId552"/>
              <a:stretch>
                <a:fillRect/>
              </a:stretch>
            </p:blipFill>
            <p:spPr>
              <a:xfrm>
                <a:off x="8461932" y="4329073"/>
                <a:ext cx="116280" cy="135000"/>
              </a:xfrm>
              <a:prstGeom prst="rect">
                <a:avLst/>
              </a:prstGeom>
            </p:spPr>
          </p:pic>
        </mc:Fallback>
      </mc:AlternateContent>
      <mc:AlternateContent xmlns:mc="http://schemas.openxmlformats.org/markup-compatibility/2006" xmlns:p14="http://schemas.microsoft.com/office/powerpoint/2010/main">
        <mc:Choice Requires="p14">
          <p:contentPart p14:bwMode="auto" r:id="rId553">
            <p14:nvContentPartPr>
              <p14:cNvPr id="6477" name="Entrada de lápiz 6476">
                <a:extLst>
                  <a:ext uri="{FF2B5EF4-FFF2-40B4-BE49-F238E27FC236}">
                    <a16:creationId xmlns:a16="http://schemas.microsoft.com/office/drawing/2014/main" id="{3CE16D99-2494-AE7E-4726-9FAAB3BAB021}"/>
                  </a:ext>
                </a:extLst>
              </p14:cNvPr>
              <p14:cNvContentPartPr/>
              <p14:nvPr/>
            </p14:nvContentPartPr>
            <p14:xfrm>
              <a:off x="6468972" y="3688993"/>
              <a:ext cx="555840" cy="733320"/>
            </p14:xfrm>
          </p:contentPart>
        </mc:Choice>
        <mc:Fallback xmlns="">
          <p:pic>
            <p:nvPicPr>
              <p:cNvPr id="6477" name="Entrada de lápiz 6476">
                <a:extLst>
                  <a:ext uri="{FF2B5EF4-FFF2-40B4-BE49-F238E27FC236}">
                    <a16:creationId xmlns:a16="http://schemas.microsoft.com/office/drawing/2014/main" id="{3CE16D99-2494-AE7E-4726-9FAAB3BAB021}"/>
                  </a:ext>
                </a:extLst>
              </p:cNvPr>
              <p:cNvPicPr/>
              <p:nvPr/>
            </p:nvPicPr>
            <p:blipFill>
              <a:blip r:embed="rId554"/>
              <a:stretch>
                <a:fillRect/>
              </a:stretch>
            </p:blipFill>
            <p:spPr>
              <a:xfrm>
                <a:off x="6461412" y="3681433"/>
                <a:ext cx="570600" cy="748440"/>
              </a:xfrm>
              <a:prstGeom prst="rect">
                <a:avLst/>
              </a:prstGeom>
            </p:spPr>
          </p:pic>
        </mc:Fallback>
      </mc:AlternateContent>
      <p:grpSp>
        <p:nvGrpSpPr>
          <p:cNvPr id="6480" name="Grupo 6479">
            <a:extLst>
              <a:ext uri="{FF2B5EF4-FFF2-40B4-BE49-F238E27FC236}">
                <a16:creationId xmlns:a16="http://schemas.microsoft.com/office/drawing/2014/main" id="{21D9A677-BDA7-E144-5A97-812C93307766}"/>
              </a:ext>
            </a:extLst>
          </p:cNvPr>
          <p:cNvGrpSpPr/>
          <p:nvPr/>
        </p:nvGrpSpPr>
        <p:grpSpPr>
          <a:xfrm>
            <a:off x="6100692" y="4343473"/>
            <a:ext cx="1119240" cy="769320"/>
            <a:chOff x="6100692" y="4343473"/>
            <a:chExt cx="1119240" cy="769320"/>
          </a:xfrm>
        </p:grpSpPr>
        <mc:AlternateContent xmlns:mc="http://schemas.openxmlformats.org/markup-compatibility/2006" xmlns:p14="http://schemas.microsoft.com/office/powerpoint/2010/main">
          <mc:Choice Requires="p14">
            <p:contentPart p14:bwMode="auto" r:id="rId555">
              <p14:nvContentPartPr>
                <p14:cNvPr id="6358" name="Entrada de lápiz 6357">
                  <a:extLst>
                    <a:ext uri="{FF2B5EF4-FFF2-40B4-BE49-F238E27FC236}">
                      <a16:creationId xmlns:a16="http://schemas.microsoft.com/office/drawing/2014/main" id="{6F9CD931-D8B2-92CA-34AD-E268BF6F699D}"/>
                    </a:ext>
                  </a:extLst>
                </p14:cNvPr>
                <p14:cNvContentPartPr/>
                <p14:nvPr/>
              </p14:nvContentPartPr>
              <p14:xfrm>
                <a:off x="6451692" y="4938193"/>
                <a:ext cx="128520" cy="174600"/>
              </p14:xfrm>
            </p:contentPart>
          </mc:Choice>
          <mc:Fallback xmlns="">
            <p:pic>
              <p:nvPicPr>
                <p:cNvPr id="6358" name="Entrada de lápiz 6357">
                  <a:extLst>
                    <a:ext uri="{FF2B5EF4-FFF2-40B4-BE49-F238E27FC236}">
                      <a16:creationId xmlns:a16="http://schemas.microsoft.com/office/drawing/2014/main" id="{6F9CD931-D8B2-92CA-34AD-E268BF6F699D}"/>
                    </a:ext>
                  </a:extLst>
                </p:cNvPr>
                <p:cNvPicPr/>
                <p:nvPr/>
              </p:nvPicPr>
              <p:blipFill>
                <a:blip r:embed="rId556"/>
                <a:stretch>
                  <a:fillRect/>
                </a:stretch>
              </p:blipFill>
              <p:spPr>
                <a:xfrm>
                  <a:off x="6444132" y="4930633"/>
                  <a:ext cx="143640" cy="189720"/>
                </a:xfrm>
                <a:prstGeom prst="rect">
                  <a:avLst/>
                </a:prstGeom>
              </p:spPr>
            </p:pic>
          </mc:Fallback>
        </mc:AlternateContent>
        <mc:AlternateContent xmlns:mc="http://schemas.openxmlformats.org/markup-compatibility/2006" xmlns:p14="http://schemas.microsoft.com/office/powerpoint/2010/main">
          <mc:Choice Requires="p14">
            <p:contentPart p14:bwMode="auto" r:id="rId557">
              <p14:nvContentPartPr>
                <p14:cNvPr id="6359" name="Entrada de lápiz 6358">
                  <a:extLst>
                    <a:ext uri="{FF2B5EF4-FFF2-40B4-BE49-F238E27FC236}">
                      <a16:creationId xmlns:a16="http://schemas.microsoft.com/office/drawing/2014/main" id="{40C9F153-D2CE-4701-5DCD-A226F6B11AAE}"/>
                    </a:ext>
                  </a:extLst>
                </p14:cNvPr>
                <p14:cNvContentPartPr/>
                <p14:nvPr/>
              </p14:nvContentPartPr>
              <p14:xfrm>
                <a:off x="6694332" y="4920193"/>
                <a:ext cx="5760" cy="54720"/>
              </p14:xfrm>
            </p:contentPart>
          </mc:Choice>
          <mc:Fallback xmlns="">
            <p:pic>
              <p:nvPicPr>
                <p:cNvPr id="6359" name="Entrada de lápiz 6358">
                  <a:extLst>
                    <a:ext uri="{FF2B5EF4-FFF2-40B4-BE49-F238E27FC236}">
                      <a16:creationId xmlns:a16="http://schemas.microsoft.com/office/drawing/2014/main" id="{40C9F153-D2CE-4701-5DCD-A226F6B11AAE}"/>
                    </a:ext>
                  </a:extLst>
                </p:cNvPr>
                <p:cNvPicPr/>
                <p:nvPr/>
              </p:nvPicPr>
              <p:blipFill>
                <a:blip r:embed="rId558"/>
                <a:stretch>
                  <a:fillRect/>
                </a:stretch>
              </p:blipFill>
              <p:spPr>
                <a:xfrm>
                  <a:off x="6686772" y="4912633"/>
                  <a:ext cx="20880" cy="69840"/>
                </a:xfrm>
                <a:prstGeom prst="rect">
                  <a:avLst/>
                </a:prstGeom>
              </p:spPr>
            </p:pic>
          </mc:Fallback>
        </mc:AlternateContent>
        <mc:AlternateContent xmlns:mc="http://schemas.openxmlformats.org/markup-compatibility/2006" xmlns:p14="http://schemas.microsoft.com/office/powerpoint/2010/main">
          <mc:Choice Requires="p14">
            <p:contentPart p14:bwMode="auto" r:id="rId559">
              <p14:nvContentPartPr>
                <p14:cNvPr id="6360" name="Entrada de lápiz 6359">
                  <a:extLst>
                    <a:ext uri="{FF2B5EF4-FFF2-40B4-BE49-F238E27FC236}">
                      <a16:creationId xmlns:a16="http://schemas.microsoft.com/office/drawing/2014/main" id="{6B4A4253-F8E2-5666-F422-705B8121BF9C}"/>
                    </a:ext>
                  </a:extLst>
                </p14:cNvPr>
                <p14:cNvContentPartPr/>
                <p14:nvPr/>
              </p14:nvContentPartPr>
              <p14:xfrm>
                <a:off x="6728172" y="5076793"/>
                <a:ext cx="24840" cy="8280"/>
              </p14:xfrm>
            </p:contentPart>
          </mc:Choice>
          <mc:Fallback xmlns="">
            <p:pic>
              <p:nvPicPr>
                <p:cNvPr id="6360" name="Entrada de lápiz 6359">
                  <a:extLst>
                    <a:ext uri="{FF2B5EF4-FFF2-40B4-BE49-F238E27FC236}">
                      <a16:creationId xmlns:a16="http://schemas.microsoft.com/office/drawing/2014/main" id="{6B4A4253-F8E2-5666-F422-705B8121BF9C}"/>
                    </a:ext>
                  </a:extLst>
                </p:cNvPr>
                <p:cNvPicPr/>
                <p:nvPr/>
              </p:nvPicPr>
              <p:blipFill>
                <a:blip r:embed="rId560"/>
                <a:stretch>
                  <a:fillRect/>
                </a:stretch>
              </p:blipFill>
              <p:spPr>
                <a:xfrm>
                  <a:off x="6720612" y="5069233"/>
                  <a:ext cx="39960" cy="23400"/>
                </a:xfrm>
                <a:prstGeom prst="rect">
                  <a:avLst/>
                </a:prstGeom>
              </p:spPr>
            </p:pic>
          </mc:Fallback>
        </mc:AlternateContent>
        <mc:AlternateContent xmlns:mc="http://schemas.openxmlformats.org/markup-compatibility/2006" xmlns:p14="http://schemas.microsoft.com/office/powerpoint/2010/main">
          <mc:Choice Requires="p14">
            <p:contentPart p14:bwMode="auto" r:id="rId561">
              <p14:nvContentPartPr>
                <p14:cNvPr id="6361" name="Entrada de lápiz 6360">
                  <a:extLst>
                    <a:ext uri="{FF2B5EF4-FFF2-40B4-BE49-F238E27FC236}">
                      <a16:creationId xmlns:a16="http://schemas.microsoft.com/office/drawing/2014/main" id="{F2C7C7C9-A7F3-084C-5B48-837D9DD79DA8}"/>
                    </a:ext>
                  </a:extLst>
                </p14:cNvPr>
                <p14:cNvContentPartPr/>
                <p14:nvPr/>
              </p14:nvContentPartPr>
              <p14:xfrm>
                <a:off x="6800532" y="4920553"/>
                <a:ext cx="59760" cy="182880"/>
              </p14:xfrm>
            </p:contentPart>
          </mc:Choice>
          <mc:Fallback xmlns="">
            <p:pic>
              <p:nvPicPr>
                <p:cNvPr id="6361" name="Entrada de lápiz 6360">
                  <a:extLst>
                    <a:ext uri="{FF2B5EF4-FFF2-40B4-BE49-F238E27FC236}">
                      <a16:creationId xmlns:a16="http://schemas.microsoft.com/office/drawing/2014/main" id="{F2C7C7C9-A7F3-084C-5B48-837D9DD79DA8}"/>
                    </a:ext>
                  </a:extLst>
                </p:cNvPr>
                <p:cNvPicPr/>
                <p:nvPr/>
              </p:nvPicPr>
              <p:blipFill>
                <a:blip r:embed="rId562"/>
                <a:stretch>
                  <a:fillRect/>
                </a:stretch>
              </p:blipFill>
              <p:spPr>
                <a:xfrm>
                  <a:off x="6792972" y="4912993"/>
                  <a:ext cx="74880" cy="198000"/>
                </a:xfrm>
                <a:prstGeom prst="rect">
                  <a:avLst/>
                </a:prstGeom>
              </p:spPr>
            </p:pic>
          </mc:Fallback>
        </mc:AlternateContent>
        <mc:AlternateContent xmlns:mc="http://schemas.openxmlformats.org/markup-compatibility/2006" xmlns:p14="http://schemas.microsoft.com/office/powerpoint/2010/main">
          <mc:Choice Requires="p14">
            <p:contentPart p14:bwMode="auto" r:id="rId563">
              <p14:nvContentPartPr>
                <p14:cNvPr id="6362" name="Entrada de lápiz 6361">
                  <a:extLst>
                    <a:ext uri="{FF2B5EF4-FFF2-40B4-BE49-F238E27FC236}">
                      <a16:creationId xmlns:a16="http://schemas.microsoft.com/office/drawing/2014/main" id="{8823F117-8E44-C987-8E78-22819477DAA1}"/>
                    </a:ext>
                  </a:extLst>
                </p14:cNvPr>
                <p14:cNvContentPartPr/>
                <p14:nvPr/>
              </p14:nvContentPartPr>
              <p14:xfrm>
                <a:off x="6912132" y="4918033"/>
                <a:ext cx="88200" cy="43560"/>
              </p14:xfrm>
            </p:contentPart>
          </mc:Choice>
          <mc:Fallback xmlns="">
            <p:pic>
              <p:nvPicPr>
                <p:cNvPr id="6362" name="Entrada de lápiz 6361">
                  <a:extLst>
                    <a:ext uri="{FF2B5EF4-FFF2-40B4-BE49-F238E27FC236}">
                      <a16:creationId xmlns:a16="http://schemas.microsoft.com/office/drawing/2014/main" id="{8823F117-8E44-C987-8E78-22819477DAA1}"/>
                    </a:ext>
                  </a:extLst>
                </p:cNvPr>
                <p:cNvPicPr/>
                <p:nvPr/>
              </p:nvPicPr>
              <p:blipFill>
                <a:blip r:embed="rId564"/>
                <a:stretch>
                  <a:fillRect/>
                </a:stretch>
              </p:blipFill>
              <p:spPr>
                <a:xfrm>
                  <a:off x="6904572" y="4910473"/>
                  <a:ext cx="103320" cy="58680"/>
                </a:xfrm>
                <a:prstGeom prst="rect">
                  <a:avLst/>
                </a:prstGeom>
              </p:spPr>
            </p:pic>
          </mc:Fallback>
        </mc:AlternateContent>
        <mc:AlternateContent xmlns:mc="http://schemas.openxmlformats.org/markup-compatibility/2006" xmlns:p14="http://schemas.microsoft.com/office/powerpoint/2010/main">
          <mc:Choice Requires="p14">
            <p:contentPart p14:bwMode="auto" r:id="rId565">
              <p14:nvContentPartPr>
                <p14:cNvPr id="6363" name="Entrada de lápiz 6362">
                  <a:extLst>
                    <a:ext uri="{FF2B5EF4-FFF2-40B4-BE49-F238E27FC236}">
                      <a16:creationId xmlns:a16="http://schemas.microsoft.com/office/drawing/2014/main" id="{5D8FC1E7-A37C-2956-7211-C1574591B9F5}"/>
                    </a:ext>
                  </a:extLst>
                </p14:cNvPr>
                <p14:cNvContentPartPr/>
                <p14:nvPr/>
              </p14:nvContentPartPr>
              <p14:xfrm>
                <a:off x="6905292" y="4941433"/>
                <a:ext cx="114120" cy="141480"/>
              </p14:xfrm>
            </p:contentPart>
          </mc:Choice>
          <mc:Fallback xmlns="">
            <p:pic>
              <p:nvPicPr>
                <p:cNvPr id="6363" name="Entrada de lápiz 6362">
                  <a:extLst>
                    <a:ext uri="{FF2B5EF4-FFF2-40B4-BE49-F238E27FC236}">
                      <a16:creationId xmlns:a16="http://schemas.microsoft.com/office/drawing/2014/main" id="{5D8FC1E7-A37C-2956-7211-C1574591B9F5}"/>
                    </a:ext>
                  </a:extLst>
                </p:cNvPr>
                <p:cNvPicPr/>
                <p:nvPr/>
              </p:nvPicPr>
              <p:blipFill>
                <a:blip r:embed="rId566"/>
                <a:stretch>
                  <a:fillRect/>
                </a:stretch>
              </p:blipFill>
              <p:spPr>
                <a:xfrm>
                  <a:off x="6897732" y="4933873"/>
                  <a:ext cx="12888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567">
              <p14:nvContentPartPr>
                <p14:cNvPr id="6364" name="Entrada de lápiz 6363">
                  <a:extLst>
                    <a:ext uri="{FF2B5EF4-FFF2-40B4-BE49-F238E27FC236}">
                      <a16:creationId xmlns:a16="http://schemas.microsoft.com/office/drawing/2014/main" id="{95993B24-FE77-E6F4-FDBD-8AE7BA4A42D1}"/>
                    </a:ext>
                  </a:extLst>
                </p14:cNvPr>
                <p14:cNvContentPartPr/>
                <p14:nvPr/>
              </p14:nvContentPartPr>
              <p14:xfrm>
                <a:off x="7093212" y="4986073"/>
                <a:ext cx="99360" cy="11880"/>
              </p14:xfrm>
            </p:contentPart>
          </mc:Choice>
          <mc:Fallback xmlns="">
            <p:pic>
              <p:nvPicPr>
                <p:cNvPr id="6364" name="Entrada de lápiz 6363">
                  <a:extLst>
                    <a:ext uri="{FF2B5EF4-FFF2-40B4-BE49-F238E27FC236}">
                      <a16:creationId xmlns:a16="http://schemas.microsoft.com/office/drawing/2014/main" id="{95993B24-FE77-E6F4-FDBD-8AE7BA4A42D1}"/>
                    </a:ext>
                  </a:extLst>
                </p:cNvPr>
                <p:cNvPicPr/>
                <p:nvPr/>
              </p:nvPicPr>
              <p:blipFill>
                <a:blip r:embed="rId568"/>
                <a:stretch>
                  <a:fillRect/>
                </a:stretch>
              </p:blipFill>
              <p:spPr>
                <a:xfrm>
                  <a:off x="7086012" y="4978513"/>
                  <a:ext cx="114480" cy="27000"/>
                </a:xfrm>
                <a:prstGeom prst="rect">
                  <a:avLst/>
                </a:prstGeom>
              </p:spPr>
            </p:pic>
          </mc:Fallback>
        </mc:AlternateContent>
        <mc:AlternateContent xmlns:mc="http://schemas.openxmlformats.org/markup-compatibility/2006" xmlns:p14="http://schemas.microsoft.com/office/powerpoint/2010/main">
          <mc:Choice Requires="p14">
            <p:contentPart p14:bwMode="auto" r:id="rId569">
              <p14:nvContentPartPr>
                <p14:cNvPr id="6349" name="Entrada de lápiz 6348">
                  <a:extLst>
                    <a:ext uri="{FF2B5EF4-FFF2-40B4-BE49-F238E27FC236}">
                      <a16:creationId xmlns:a16="http://schemas.microsoft.com/office/drawing/2014/main" id="{32DE3930-553A-E148-20B5-1427F885E36A}"/>
                    </a:ext>
                  </a:extLst>
                </p14:cNvPr>
                <p14:cNvContentPartPr/>
                <p14:nvPr/>
              </p14:nvContentPartPr>
              <p14:xfrm>
                <a:off x="6376092" y="4631833"/>
                <a:ext cx="121320" cy="26640"/>
              </p14:xfrm>
            </p:contentPart>
          </mc:Choice>
          <mc:Fallback xmlns="">
            <p:pic>
              <p:nvPicPr>
                <p:cNvPr id="6349" name="Entrada de lápiz 6348">
                  <a:extLst>
                    <a:ext uri="{FF2B5EF4-FFF2-40B4-BE49-F238E27FC236}">
                      <a16:creationId xmlns:a16="http://schemas.microsoft.com/office/drawing/2014/main" id="{32DE3930-553A-E148-20B5-1427F885E36A}"/>
                    </a:ext>
                  </a:extLst>
                </p:cNvPr>
                <p:cNvPicPr/>
                <p:nvPr/>
              </p:nvPicPr>
              <p:blipFill>
                <a:blip r:embed="rId570"/>
                <a:stretch>
                  <a:fillRect/>
                </a:stretch>
              </p:blipFill>
              <p:spPr>
                <a:xfrm>
                  <a:off x="6368532" y="4624273"/>
                  <a:ext cx="136440" cy="41760"/>
                </a:xfrm>
                <a:prstGeom prst="rect">
                  <a:avLst/>
                </a:prstGeom>
              </p:spPr>
            </p:pic>
          </mc:Fallback>
        </mc:AlternateContent>
        <mc:AlternateContent xmlns:mc="http://schemas.openxmlformats.org/markup-compatibility/2006" xmlns:p14="http://schemas.microsoft.com/office/powerpoint/2010/main">
          <mc:Choice Requires="p14">
            <p:contentPart p14:bwMode="auto" r:id="rId571">
              <p14:nvContentPartPr>
                <p14:cNvPr id="6350" name="Entrada de lápiz 6349">
                  <a:extLst>
                    <a:ext uri="{FF2B5EF4-FFF2-40B4-BE49-F238E27FC236}">
                      <a16:creationId xmlns:a16="http://schemas.microsoft.com/office/drawing/2014/main" id="{5E4C1B96-57D9-114B-EF9B-B30FB5D7B29F}"/>
                    </a:ext>
                  </a:extLst>
                </p14:cNvPr>
                <p14:cNvContentPartPr/>
                <p14:nvPr/>
              </p14:nvContentPartPr>
              <p14:xfrm>
                <a:off x="6345852" y="4713913"/>
                <a:ext cx="160200" cy="24120"/>
              </p14:xfrm>
            </p:contentPart>
          </mc:Choice>
          <mc:Fallback xmlns="">
            <p:pic>
              <p:nvPicPr>
                <p:cNvPr id="6350" name="Entrada de lápiz 6349">
                  <a:extLst>
                    <a:ext uri="{FF2B5EF4-FFF2-40B4-BE49-F238E27FC236}">
                      <a16:creationId xmlns:a16="http://schemas.microsoft.com/office/drawing/2014/main" id="{5E4C1B96-57D9-114B-EF9B-B30FB5D7B29F}"/>
                    </a:ext>
                  </a:extLst>
                </p:cNvPr>
                <p:cNvPicPr/>
                <p:nvPr/>
              </p:nvPicPr>
              <p:blipFill>
                <a:blip r:embed="rId572"/>
                <a:stretch>
                  <a:fillRect/>
                </a:stretch>
              </p:blipFill>
              <p:spPr>
                <a:xfrm>
                  <a:off x="6338292" y="4706353"/>
                  <a:ext cx="175320" cy="39240"/>
                </a:xfrm>
                <a:prstGeom prst="rect">
                  <a:avLst/>
                </a:prstGeom>
              </p:spPr>
            </p:pic>
          </mc:Fallback>
        </mc:AlternateContent>
        <mc:AlternateContent xmlns:mc="http://schemas.openxmlformats.org/markup-compatibility/2006" xmlns:p14="http://schemas.microsoft.com/office/powerpoint/2010/main">
          <mc:Choice Requires="p14">
            <p:contentPart p14:bwMode="auto" r:id="rId573">
              <p14:nvContentPartPr>
                <p14:cNvPr id="6352" name="Entrada de lápiz 6351">
                  <a:extLst>
                    <a:ext uri="{FF2B5EF4-FFF2-40B4-BE49-F238E27FC236}">
                      <a16:creationId xmlns:a16="http://schemas.microsoft.com/office/drawing/2014/main" id="{7D93D5BB-8520-DBDA-7A62-546976FD8D00}"/>
                    </a:ext>
                  </a:extLst>
                </p14:cNvPr>
                <p14:cNvContentPartPr/>
                <p14:nvPr/>
              </p14:nvContentPartPr>
              <p14:xfrm>
                <a:off x="6809532" y="4474513"/>
                <a:ext cx="145080" cy="29160"/>
              </p14:xfrm>
            </p:contentPart>
          </mc:Choice>
          <mc:Fallback xmlns="">
            <p:pic>
              <p:nvPicPr>
                <p:cNvPr id="6352" name="Entrada de lápiz 6351">
                  <a:extLst>
                    <a:ext uri="{FF2B5EF4-FFF2-40B4-BE49-F238E27FC236}">
                      <a16:creationId xmlns:a16="http://schemas.microsoft.com/office/drawing/2014/main" id="{7D93D5BB-8520-DBDA-7A62-546976FD8D00}"/>
                    </a:ext>
                  </a:extLst>
                </p:cNvPr>
                <p:cNvPicPr/>
                <p:nvPr/>
              </p:nvPicPr>
              <p:blipFill>
                <a:blip r:embed="rId574"/>
                <a:stretch>
                  <a:fillRect/>
                </a:stretch>
              </p:blipFill>
              <p:spPr>
                <a:xfrm>
                  <a:off x="6801972" y="4466953"/>
                  <a:ext cx="160200" cy="44280"/>
                </a:xfrm>
                <a:prstGeom prst="rect">
                  <a:avLst/>
                </a:prstGeom>
              </p:spPr>
            </p:pic>
          </mc:Fallback>
        </mc:AlternateContent>
        <mc:AlternateContent xmlns:mc="http://schemas.openxmlformats.org/markup-compatibility/2006" xmlns:p14="http://schemas.microsoft.com/office/powerpoint/2010/main">
          <mc:Choice Requires="p14">
            <p:contentPart p14:bwMode="auto" r:id="rId575">
              <p14:nvContentPartPr>
                <p14:cNvPr id="6353" name="Entrada de lápiz 6352">
                  <a:extLst>
                    <a:ext uri="{FF2B5EF4-FFF2-40B4-BE49-F238E27FC236}">
                      <a16:creationId xmlns:a16="http://schemas.microsoft.com/office/drawing/2014/main" id="{9F77C9CB-9B0B-99EB-0E1D-001052A08DBA}"/>
                    </a:ext>
                  </a:extLst>
                </p14:cNvPr>
                <p14:cNvContentPartPr/>
                <p14:nvPr/>
              </p14:nvContentPartPr>
              <p14:xfrm>
                <a:off x="6829692" y="4520953"/>
                <a:ext cx="144720" cy="157680"/>
              </p14:xfrm>
            </p:contentPart>
          </mc:Choice>
          <mc:Fallback xmlns="">
            <p:pic>
              <p:nvPicPr>
                <p:cNvPr id="6353" name="Entrada de lápiz 6352">
                  <a:extLst>
                    <a:ext uri="{FF2B5EF4-FFF2-40B4-BE49-F238E27FC236}">
                      <a16:creationId xmlns:a16="http://schemas.microsoft.com/office/drawing/2014/main" id="{9F77C9CB-9B0B-99EB-0E1D-001052A08DBA}"/>
                    </a:ext>
                  </a:extLst>
                </p:cNvPr>
                <p:cNvPicPr/>
                <p:nvPr/>
              </p:nvPicPr>
              <p:blipFill>
                <a:blip r:embed="rId576"/>
                <a:stretch>
                  <a:fillRect/>
                </a:stretch>
              </p:blipFill>
              <p:spPr>
                <a:xfrm>
                  <a:off x="6822132" y="4513393"/>
                  <a:ext cx="159840" cy="172800"/>
                </a:xfrm>
                <a:prstGeom prst="rect">
                  <a:avLst/>
                </a:prstGeom>
              </p:spPr>
            </p:pic>
          </mc:Fallback>
        </mc:AlternateContent>
        <mc:AlternateContent xmlns:mc="http://schemas.openxmlformats.org/markup-compatibility/2006" xmlns:p14="http://schemas.microsoft.com/office/powerpoint/2010/main">
          <mc:Choice Requires="p14">
            <p:contentPart p14:bwMode="auto" r:id="rId577">
              <p14:nvContentPartPr>
                <p14:cNvPr id="6354" name="Entrada de lápiz 6353">
                  <a:extLst>
                    <a:ext uri="{FF2B5EF4-FFF2-40B4-BE49-F238E27FC236}">
                      <a16:creationId xmlns:a16="http://schemas.microsoft.com/office/drawing/2014/main" id="{A7632DC6-9626-BF5C-9940-58194A94E0B9}"/>
                    </a:ext>
                  </a:extLst>
                </p14:cNvPr>
                <p14:cNvContentPartPr/>
                <p14:nvPr/>
              </p14:nvContentPartPr>
              <p14:xfrm>
                <a:off x="7125612" y="4467673"/>
                <a:ext cx="33840" cy="108720"/>
              </p14:xfrm>
            </p:contentPart>
          </mc:Choice>
          <mc:Fallback xmlns="">
            <p:pic>
              <p:nvPicPr>
                <p:cNvPr id="6354" name="Entrada de lápiz 6353">
                  <a:extLst>
                    <a:ext uri="{FF2B5EF4-FFF2-40B4-BE49-F238E27FC236}">
                      <a16:creationId xmlns:a16="http://schemas.microsoft.com/office/drawing/2014/main" id="{A7632DC6-9626-BF5C-9940-58194A94E0B9}"/>
                    </a:ext>
                  </a:extLst>
                </p:cNvPr>
                <p:cNvPicPr/>
                <p:nvPr/>
              </p:nvPicPr>
              <p:blipFill>
                <a:blip r:embed="rId578"/>
                <a:stretch>
                  <a:fillRect/>
                </a:stretch>
              </p:blipFill>
              <p:spPr>
                <a:xfrm>
                  <a:off x="7118052" y="4460113"/>
                  <a:ext cx="48960" cy="123840"/>
                </a:xfrm>
                <a:prstGeom prst="rect">
                  <a:avLst/>
                </a:prstGeom>
              </p:spPr>
            </p:pic>
          </mc:Fallback>
        </mc:AlternateContent>
        <mc:AlternateContent xmlns:mc="http://schemas.openxmlformats.org/markup-compatibility/2006" xmlns:p14="http://schemas.microsoft.com/office/powerpoint/2010/main">
          <mc:Choice Requires="p14">
            <p:contentPart p14:bwMode="auto" r:id="rId579">
              <p14:nvContentPartPr>
                <p14:cNvPr id="6355" name="Entrada de lápiz 6354">
                  <a:extLst>
                    <a:ext uri="{FF2B5EF4-FFF2-40B4-BE49-F238E27FC236}">
                      <a16:creationId xmlns:a16="http://schemas.microsoft.com/office/drawing/2014/main" id="{E09EFD74-597C-A066-2A5A-A3CD17E84078}"/>
                    </a:ext>
                  </a:extLst>
                </p14:cNvPr>
                <p14:cNvContentPartPr/>
                <p14:nvPr/>
              </p14:nvContentPartPr>
              <p14:xfrm>
                <a:off x="7171332" y="4621393"/>
                <a:ext cx="9360" cy="2520"/>
              </p14:xfrm>
            </p:contentPart>
          </mc:Choice>
          <mc:Fallback xmlns="">
            <p:pic>
              <p:nvPicPr>
                <p:cNvPr id="6355" name="Entrada de lápiz 6354">
                  <a:extLst>
                    <a:ext uri="{FF2B5EF4-FFF2-40B4-BE49-F238E27FC236}">
                      <a16:creationId xmlns:a16="http://schemas.microsoft.com/office/drawing/2014/main" id="{E09EFD74-597C-A066-2A5A-A3CD17E84078}"/>
                    </a:ext>
                  </a:extLst>
                </p:cNvPr>
                <p:cNvPicPr/>
                <p:nvPr/>
              </p:nvPicPr>
              <p:blipFill>
                <a:blip r:embed="rId580"/>
                <a:stretch>
                  <a:fillRect/>
                </a:stretch>
              </p:blipFill>
              <p:spPr>
                <a:xfrm>
                  <a:off x="7163772" y="4613833"/>
                  <a:ext cx="24480" cy="17640"/>
                </a:xfrm>
                <a:prstGeom prst="rect">
                  <a:avLst/>
                </a:prstGeom>
              </p:spPr>
            </p:pic>
          </mc:Fallback>
        </mc:AlternateContent>
        <mc:AlternateContent xmlns:mc="http://schemas.openxmlformats.org/markup-compatibility/2006" xmlns:p14="http://schemas.microsoft.com/office/powerpoint/2010/main">
          <mc:Choice Requires="p14">
            <p:contentPart p14:bwMode="auto" r:id="rId581">
              <p14:nvContentPartPr>
                <p14:cNvPr id="6356" name="Entrada de lápiz 6355">
                  <a:extLst>
                    <a:ext uri="{FF2B5EF4-FFF2-40B4-BE49-F238E27FC236}">
                      <a16:creationId xmlns:a16="http://schemas.microsoft.com/office/drawing/2014/main" id="{96E02BDF-3E39-1672-0D67-4F5745ED607E}"/>
                    </a:ext>
                  </a:extLst>
                </p14:cNvPr>
                <p14:cNvContentPartPr/>
                <p14:nvPr/>
              </p14:nvContentPartPr>
              <p14:xfrm>
                <a:off x="6414252" y="4735873"/>
                <a:ext cx="805680" cy="33120"/>
              </p14:xfrm>
            </p:contentPart>
          </mc:Choice>
          <mc:Fallback xmlns="">
            <p:pic>
              <p:nvPicPr>
                <p:cNvPr id="6356" name="Entrada de lápiz 6355">
                  <a:extLst>
                    <a:ext uri="{FF2B5EF4-FFF2-40B4-BE49-F238E27FC236}">
                      <a16:creationId xmlns:a16="http://schemas.microsoft.com/office/drawing/2014/main" id="{96E02BDF-3E39-1672-0D67-4F5745ED607E}"/>
                    </a:ext>
                  </a:extLst>
                </p:cNvPr>
                <p:cNvPicPr/>
                <p:nvPr/>
              </p:nvPicPr>
              <p:blipFill>
                <a:blip r:embed="rId582"/>
                <a:stretch>
                  <a:fillRect/>
                </a:stretch>
              </p:blipFill>
              <p:spPr>
                <a:xfrm>
                  <a:off x="6406692" y="4728313"/>
                  <a:ext cx="820800" cy="48240"/>
                </a:xfrm>
                <a:prstGeom prst="rect">
                  <a:avLst/>
                </a:prstGeom>
              </p:spPr>
            </p:pic>
          </mc:Fallback>
        </mc:AlternateContent>
        <mc:AlternateContent xmlns:mc="http://schemas.openxmlformats.org/markup-compatibility/2006" xmlns:p14="http://schemas.microsoft.com/office/powerpoint/2010/main">
          <mc:Choice Requires="p14">
            <p:contentPart p14:bwMode="auto" r:id="rId583">
              <p14:nvContentPartPr>
                <p14:cNvPr id="6479" name="Entrada de lápiz 6478">
                  <a:extLst>
                    <a:ext uri="{FF2B5EF4-FFF2-40B4-BE49-F238E27FC236}">
                      <a16:creationId xmlns:a16="http://schemas.microsoft.com/office/drawing/2014/main" id="{FB4A4765-94BD-3EB6-8CB4-41A0DC4A7D5A}"/>
                    </a:ext>
                  </a:extLst>
                </p14:cNvPr>
                <p14:cNvContentPartPr/>
                <p14:nvPr/>
              </p14:nvContentPartPr>
              <p14:xfrm>
                <a:off x="6100692" y="4343473"/>
                <a:ext cx="477000" cy="511200"/>
              </p14:xfrm>
            </p:contentPart>
          </mc:Choice>
          <mc:Fallback xmlns="">
            <p:pic>
              <p:nvPicPr>
                <p:cNvPr id="6479" name="Entrada de lápiz 6478">
                  <a:extLst>
                    <a:ext uri="{FF2B5EF4-FFF2-40B4-BE49-F238E27FC236}">
                      <a16:creationId xmlns:a16="http://schemas.microsoft.com/office/drawing/2014/main" id="{FB4A4765-94BD-3EB6-8CB4-41A0DC4A7D5A}"/>
                    </a:ext>
                  </a:extLst>
                </p:cNvPr>
                <p:cNvPicPr/>
                <p:nvPr/>
              </p:nvPicPr>
              <p:blipFill>
                <a:blip r:embed="rId584"/>
                <a:stretch>
                  <a:fillRect/>
                </a:stretch>
              </p:blipFill>
              <p:spPr>
                <a:xfrm>
                  <a:off x="6093132" y="4335913"/>
                  <a:ext cx="492120" cy="5263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585">
            <p14:nvContentPartPr>
              <p14:cNvPr id="6481" name="Entrada de lápiz 6480">
                <a:extLst>
                  <a:ext uri="{FF2B5EF4-FFF2-40B4-BE49-F238E27FC236}">
                    <a16:creationId xmlns:a16="http://schemas.microsoft.com/office/drawing/2014/main" id="{6915256E-75C8-141A-7A3C-41B27B9F59C0}"/>
                  </a:ext>
                </a:extLst>
              </p14:cNvPr>
              <p14:cNvContentPartPr/>
              <p14:nvPr/>
            </p14:nvContentPartPr>
            <p14:xfrm>
              <a:off x="1456692" y="622873"/>
              <a:ext cx="248040" cy="28440"/>
            </p14:xfrm>
          </p:contentPart>
        </mc:Choice>
        <mc:Fallback xmlns="">
          <p:pic>
            <p:nvPicPr>
              <p:cNvPr id="6481" name="Entrada de lápiz 6480">
                <a:extLst>
                  <a:ext uri="{FF2B5EF4-FFF2-40B4-BE49-F238E27FC236}">
                    <a16:creationId xmlns:a16="http://schemas.microsoft.com/office/drawing/2014/main" id="{6915256E-75C8-141A-7A3C-41B27B9F59C0}"/>
                  </a:ext>
                </a:extLst>
              </p:cNvPr>
              <p:cNvPicPr/>
              <p:nvPr/>
            </p:nvPicPr>
            <p:blipFill>
              <a:blip r:embed="rId586"/>
              <a:stretch>
                <a:fillRect/>
              </a:stretch>
            </p:blipFill>
            <p:spPr>
              <a:xfrm>
                <a:off x="1449132" y="615313"/>
                <a:ext cx="263160" cy="43560"/>
              </a:xfrm>
              <a:prstGeom prst="rect">
                <a:avLst/>
              </a:prstGeom>
            </p:spPr>
          </p:pic>
        </mc:Fallback>
      </mc:AlternateContent>
      <p:grpSp>
        <p:nvGrpSpPr>
          <p:cNvPr id="6484" name="Grupo 6483">
            <a:extLst>
              <a:ext uri="{FF2B5EF4-FFF2-40B4-BE49-F238E27FC236}">
                <a16:creationId xmlns:a16="http://schemas.microsoft.com/office/drawing/2014/main" id="{4903F756-1604-C9F8-8DF7-F6A3FA25F808}"/>
              </a:ext>
            </a:extLst>
          </p:cNvPr>
          <p:cNvGrpSpPr/>
          <p:nvPr/>
        </p:nvGrpSpPr>
        <p:grpSpPr>
          <a:xfrm>
            <a:off x="1367412" y="35353"/>
            <a:ext cx="1373040" cy="610920"/>
            <a:chOff x="1367412" y="35353"/>
            <a:chExt cx="1373040" cy="610920"/>
          </a:xfrm>
        </p:grpSpPr>
        <mc:AlternateContent xmlns:mc="http://schemas.openxmlformats.org/markup-compatibility/2006" xmlns:p14="http://schemas.microsoft.com/office/powerpoint/2010/main">
          <mc:Choice Requires="p14">
            <p:contentPart p14:bwMode="auto" r:id="rId587">
              <p14:nvContentPartPr>
                <p14:cNvPr id="6403" name="Entrada de lápiz 6402">
                  <a:extLst>
                    <a:ext uri="{FF2B5EF4-FFF2-40B4-BE49-F238E27FC236}">
                      <a16:creationId xmlns:a16="http://schemas.microsoft.com/office/drawing/2014/main" id="{A0D9504D-9A5A-A60C-1920-DEFD64B91806}"/>
                    </a:ext>
                  </a:extLst>
                </p14:cNvPr>
                <p14:cNvContentPartPr/>
                <p14:nvPr/>
              </p14:nvContentPartPr>
              <p14:xfrm>
                <a:off x="1482612" y="67033"/>
                <a:ext cx="100080" cy="139680"/>
              </p14:xfrm>
            </p:contentPart>
          </mc:Choice>
          <mc:Fallback xmlns="">
            <p:pic>
              <p:nvPicPr>
                <p:cNvPr id="6403" name="Entrada de lápiz 6402">
                  <a:extLst>
                    <a:ext uri="{FF2B5EF4-FFF2-40B4-BE49-F238E27FC236}">
                      <a16:creationId xmlns:a16="http://schemas.microsoft.com/office/drawing/2014/main" id="{A0D9504D-9A5A-A60C-1920-DEFD64B91806}"/>
                    </a:ext>
                  </a:extLst>
                </p:cNvPr>
                <p:cNvPicPr/>
                <p:nvPr/>
              </p:nvPicPr>
              <p:blipFill>
                <a:blip r:embed="rId588"/>
                <a:stretch>
                  <a:fillRect/>
                </a:stretch>
              </p:blipFill>
              <p:spPr>
                <a:xfrm>
                  <a:off x="1475052" y="59473"/>
                  <a:ext cx="115200" cy="154800"/>
                </a:xfrm>
                <a:prstGeom prst="rect">
                  <a:avLst/>
                </a:prstGeom>
              </p:spPr>
            </p:pic>
          </mc:Fallback>
        </mc:AlternateContent>
        <mc:AlternateContent xmlns:mc="http://schemas.openxmlformats.org/markup-compatibility/2006" xmlns:p14="http://schemas.microsoft.com/office/powerpoint/2010/main">
          <mc:Choice Requires="p14">
            <p:contentPart p14:bwMode="auto" r:id="rId589">
              <p14:nvContentPartPr>
                <p14:cNvPr id="6404" name="Entrada de lápiz 6403">
                  <a:extLst>
                    <a:ext uri="{FF2B5EF4-FFF2-40B4-BE49-F238E27FC236}">
                      <a16:creationId xmlns:a16="http://schemas.microsoft.com/office/drawing/2014/main" id="{3E3CF486-9448-7203-F5BC-54A930703749}"/>
                    </a:ext>
                  </a:extLst>
                </p14:cNvPr>
                <p14:cNvContentPartPr/>
                <p14:nvPr/>
              </p14:nvContentPartPr>
              <p14:xfrm>
                <a:off x="1707252" y="35353"/>
                <a:ext cx="42840" cy="108000"/>
              </p14:xfrm>
            </p:contentPart>
          </mc:Choice>
          <mc:Fallback xmlns="">
            <p:pic>
              <p:nvPicPr>
                <p:cNvPr id="6404" name="Entrada de lápiz 6403">
                  <a:extLst>
                    <a:ext uri="{FF2B5EF4-FFF2-40B4-BE49-F238E27FC236}">
                      <a16:creationId xmlns:a16="http://schemas.microsoft.com/office/drawing/2014/main" id="{3E3CF486-9448-7203-F5BC-54A930703749}"/>
                    </a:ext>
                  </a:extLst>
                </p:cNvPr>
                <p:cNvPicPr/>
                <p:nvPr/>
              </p:nvPicPr>
              <p:blipFill>
                <a:blip r:embed="rId590"/>
                <a:stretch>
                  <a:fillRect/>
                </a:stretch>
              </p:blipFill>
              <p:spPr>
                <a:xfrm>
                  <a:off x="1699692" y="27793"/>
                  <a:ext cx="57960" cy="122760"/>
                </a:xfrm>
                <a:prstGeom prst="rect">
                  <a:avLst/>
                </a:prstGeom>
              </p:spPr>
            </p:pic>
          </mc:Fallback>
        </mc:AlternateContent>
        <mc:AlternateContent xmlns:mc="http://schemas.openxmlformats.org/markup-compatibility/2006" xmlns:p14="http://schemas.microsoft.com/office/powerpoint/2010/main">
          <mc:Choice Requires="p14">
            <p:contentPart p14:bwMode="auto" r:id="rId591">
              <p14:nvContentPartPr>
                <p14:cNvPr id="6405" name="Entrada de lápiz 6404">
                  <a:extLst>
                    <a:ext uri="{FF2B5EF4-FFF2-40B4-BE49-F238E27FC236}">
                      <a16:creationId xmlns:a16="http://schemas.microsoft.com/office/drawing/2014/main" id="{13768058-BFA2-EE98-A9D5-3E69B97E0279}"/>
                    </a:ext>
                  </a:extLst>
                </p14:cNvPr>
                <p14:cNvContentPartPr/>
                <p14:nvPr/>
              </p14:nvContentPartPr>
              <p14:xfrm>
                <a:off x="1783932" y="190153"/>
                <a:ext cx="44280" cy="47880"/>
              </p14:xfrm>
            </p:contentPart>
          </mc:Choice>
          <mc:Fallback xmlns="">
            <p:pic>
              <p:nvPicPr>
                <p:cNvPr id="6405" name="Entrada de lápiz 6404">
                  <a:extLst>
                    <a:ext uri="{FF2B5EF4-FFF2-40B4-BE49-F238E27FC236}">
                      <a16:creationId xmlns:a16="http://schemas.microsoft.com/office/drawing/2014/main" id="{13768058-BFA2-EE98-A9D5-3E69B97E0279}"/>
                    </a:ext>
                  </a:extLst>
                </p:cNvPr>
                <p:cNvPicPr/>
                <p:nvPr/>
              </p:nvPicPr>
              <p:blipFill>
                <a:blip r:embed="rId592"/>
                <a:stretch>
                  <a:fillRect/>
                </a:stretch>
              </p:blipFill>
              <p:spPr>
                <a:xfrm>
                  <a:off x="1776372" y="182593"/>
                  <a:ext cx="59400" cy="62640"/>
                </a:xfrm>
                <a:prstGeom prst="rect">
                  <a:avLst/>
                </a:prstGeom>
              </p:spPr>
            </p:pic>
          </mc:Fallback>
        </mc:AlternateContent>
        <mc:AlternateContent xmlns:mc="http://schemas.openxmlformats.org/markup-compatibility/2006" xmlns:p14="http://schemas.microsoft.com/office/powerpoint/2010/main">
          <mc:Choice Requires="p14">
            <p:contentPart p14:bwMode="auto" r:id="rId593">
              <p14:nvContentPartPr>
                <p14:cNvPr id="6406" name="Entrada de lápiz 6405">
                  <a:extLst>
                    <a:ext uri="{FF2B5EF4-FFF2-40B4-BE49-F238E27FC236}">
                      <a16:creationId xmlns:a16="http://schemas.microsoft.com/office/drawing/2014/main" id="{82A9793E-8C89-47C2-B319-1F7B5A9E4596}"/>
                    </a:ext>
                  </a:extLst>
                </p14:cNvPr>
                <p14:cNvContentPartPr/>
                <p14:nvPr/>
              </p14:nvContentPartPr>
              <p14:xfrm>
                <a:off x="1367412" y="223633"/>
                <a:ext cx="618840" cy="156960"/>
              </p14:xfrm>
            </p:contentPart>
          </mc:Choice>
          <mc:Fallback xmlns="">
            <p:pic>
              <p:nvPicPr>
                <p:cNvPr id="6406" name="Entrada de lápiz 6405">
                  <a:extLst>
                    <a:ext uri="{FF2B5EF4-FFF2-40B4-BE49-F238E27FC236}">
                      <a16:creationId xmlns:a16="http://schemas.microsoft.com/office/drawing/2014/main" id="{82A9793E-8C89-47C2-B319-1F7B5A9E4596}"/>
                    </a:ext>
                  </a:extLst>
                </p:cNvPr>
                <p:cNvPicPr/>
                <p:nvPr/>
              </p:nvPicPr>
              <p:blipFill>
                <a:blip r:embed="rId594"/>
                <a:stretch>
                  <a:fillRect/>
                </a:stretch>
              </p:blipFill>
              <p:spPr>
                <a:xfrm>
                  <a:off x="1359852" y="216073"/>
                  <a:ext cx="63360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595">
              <p14:nvContentPartPr>
                <p14:cNvPr id="6407" name="Entrada de lápiz 6406">
                  <a:extLst>
                    <a:ext uri="{FF2B5EF4-FFF2-40B4-BE49-F238E27FC236}">
                      <a16:creationId xmlns:a16="http://schemas.microsoft.com/office/drawing/2014/main" id="{37667D88-A746-74BC-7D76-DA06CEAC5FFE}"/>
                    </a:ext>
                  </a:extLst>
                </p14:cNvPr>
                <p14:cNvContentPartPr/>
                <p14:nvPr/>
              </p14:nvContentPartPr>
              <p14:xfrm>
                <a:off x="1428252" y="458353"/>
                <a:ext cx="26640" cy="55440"/>
              </p14:xfrm>
            </p:contentPart>
          </mc:Choice>
          <mc:Fallback xmlns="">
            <p:pic>
              <p:nvPicPr>
                <p:cNvPr id="6407" name="Entrada de lápiz 6406">
                  <a:extLst>
                    <a:ext uri="{FF2B5EF4-FFF2-40B4-BE49-F238E27FC236}">
                      <a16:creationId xmlns:a16="http://schemas.microsoft.com/office/drawing/2014/main" id="{37667D88-A746-74BC-7D76-DA06CEAC5FFE}"/>
                    </a:ext>
                  </a:extLst>
                </p:cNvPr>
                <p:cNvPicPr/>
                <p:nvPr/>
              </p:nvPicPr>
              <p:blipFill>
                <a:blip r:embed="rId596"/>
                <a:stretch>
                  <a:fillRect/>
                </a:stretch>
              </p:blipFill>
              <p:spPr>
                <a:xfrm>
                  <a:off x="1420692" y="450793"/>
                  <a:ext cx="41760" cy="70560"/>
                </a:xfrm>
                <a:prstGeom prst="rect">
                  <a:avLst/>
                </a:prstGeom>
              </p:spPr>
            </p:pic>
          </mc:Fallback>
        </mc:AlternateContent>
        <mc:AlternateContent xmlns:mc="http://schemas.openxmlformats.org/markup-compatibility/2006" xmlns:p14="http://schemas.microsoft.com/office/powerpoint/2010/main">
          <mc:Choice Requires="p14">
            <p:contentPart p14:bwMode="auto" r:id="rId597">
              <p14:nvContentPartPr>
                <p14:cNvPr id="6408" name="Entrada de lápiz 6407">
                  <a:extLst>
                    <a:ext uri="{FF2B5EF4-FFF2-40B4-BE49-F238E27FC236}">
                      <a16:creationId xmlns:a16="http://schemas.microsoft.com/office/drawing/2014/main" id="{7ACAA593-8BBC-7957-9514-184C8CF97849}"/>
                    </a:ext>
                  </a:extLst>
                </p14:cNvPr>
                <p14:cNvContentPartPr/>
                <p14:nvPr/>
              </p14:nvContentPartPr>
              <p14:xfrm>
                <a:off x="1455612" y="428113"/>
                <a:ext cx="54360" cy="163800"/>
              </p14:xfrm>
            </p:contentPart>
          </mc:Choice>
          <mc:Fallback xmlns="">
            <p:pic>
              <p:nvPicPr>
                <p:cNvPr id="6408" name="Entrada de lápiz 6407">
                  <a:extLst>
                    <a:ext uri="{FF2B5EF4-FFF2-40B4-BE49-F238E27FC236}">
                      <a16:creationId xmlns:a16="http://schemas.microsoft.com/office/drawing/2014/main" id="{7ACAA593-8BBC-7957-9514-184C8CF97849}"/>
                    </a:ext>
                  </a:extLst>
                </p:cNvPr>
                <p:cNvPicPr/>
                <p:nvPr/>
              </p:nvPicPr>
              <p:blipFill>
                <a:blip r:embed="rId598"/>
                <a:stretch>
                  <a:fillRect/>
                </a:stretch>
              </p:blipFill>
              <p:spPr>
                <a:xfrm>
                  <a:off x="1448052" y="420553"/>
                  <a:ext cx="69480" cy="178920"/>
                </a:xfrm>
                <a:prstGeom prst="rect">
                  <a:avLst/>
                </a:prstGeom>
              </p:spPr>
            </p:pic>
          </mc:Fallback>
        </mc:AlternateContent>
        <mc:AlternateContent xmlns:mc="http://schemas.openxmlformats.org/markup-compatibility/2006" xmlns:p14="http://schemas.microsoft.com/office/powerpoint/2010/main">
          <mc:Choice Requires="p14">
            <p:contentPart p14:bwMode="auto" r:id="rId599">
              <p14:nvContentPartPr>
                <p14:cNvPr id="6409" name="Entrada de lápiz 6408">
                  <a:extLst>
                    <a:ext uri="{FF2B5EF4-FFF2-40B4-BE49-F238E27FC236}">
                      <a16:creationId xmlns:a16="http://schemas.microsoft.com/office/drawing/2014/main" id="{56F19C33-C33B-AD51-BE79-9B84545FE208}"/>
                    </a:ext>
                  </a:extLst>
                </p14:cNvPr>
                <p14:cNvContentPartPr/>
                <p14:nvPr/>
              </p14:nvContentPartPr>
              <p14:xfrm>
                <a:off x="1434012" y="469153"/>
                <a:ext cx="138960" cy="68040"/>
              </p14:xfrm>
            </p:contentPart>
          </mc:Choice>
          <mc:Fallback xmlns="">
            <p:pic>
              <p:nvPicPr>
                <p:cNvPr id="6409" name="Entrada de lápiz 6408">
                  <a:extLst>
                    <a:ext uri="{FF2B5EF4-FFF2-40B4-BE49-F238E27FC236}">
                      <a16:creationId xmlns:a16="http://schemas.microsoft.com/office/drawing/2014/main" id="{56F19C33-C33B-AD51-BE79-9B84545FE208}"/>
                    </a:ext>
                  </a:extLst>
                </p:cNvPr>
                <p:cNvPicPr/>
                <p:nvPr/>
              </p:nvPicPr>
              <p:blipFill>
                <a:blip r:embed="rId600"/>
                <a:stretch>
                  <a:fillRect/>
                </a:stretch>
              </p:blipFill>
              <p:spPr>
                <a:xfrm>
                  <a:off x="1426452" y="461593"/>
                  <a:ext cx="154080" cy="83160"/>
                </a:xfrm>
                <a:prstGeom prst="rect">
                  <a:avLst/>
                </a:prstGeom>
              </p:spPr>
            </p:pic>
          </mc:Fallback>
        </mc:AlternateContent>
        <mc:AlternateContent xmlns:mc="http://schemas.openxmlformats.org/markup-compatibility/2006" xmlns:p14="http://schemas.microsoft.com/office/powerpoint/2010/main">
          <mc:Choice Requires="p14">
            <p:contentPart p14:bwMode="auto" r:id="rId601">
              <p14:nvContentPartPr>
                <p14:cNvPr id="6410" name="Entrada de lápiz 6409">
                  <a:extLst>
                    <a:ext uri="{FF2B5EF4-FFF2-40B4-BE49-F238E27FC236}">
                      <a16:creationId xmlns:a16="http://schemas.microsoft.com/office/drawing/2014/main" id="{069885C6-9E93-EDAB-C5E6-0B65D6D17FE5}"/>
                    </a:ext>
                  </a:extLst>
                </p14:cNvPr>
                <p14:cNvContentPartPr/>
                <p14:nvPr/>
              </p14:nvContentPartPr>
              <p14:xfrm>
                <a:off x="1597812" y="351433"/>
                <a:ext cx="32760" cy="74880"/>
              </p14:xfrm>
            </p:contentPart>
          </mc:Choice>
          <mc:Fallback xmlns="">
            <p:pic>
              <p:nvPicPr>
                <p:cNvPr id="6410" name="Entrada de lápiz 6409">
                  <a:extLst>
                    <a:ext uri="{FF2B5EF4-FFF2-40B4-BE49-F238E27FC236}">
                      <a16:creationId xmlns:a16="http://schemas.microsoft.com/office/drawing/2014/main" id="{069885C6-9E93-EDAB-C5E6-0B65D6D17FE5}"/>
                    </a:ext>
                  </a:extLst>
                </p:cNvPr>
                <p:cNvPicPr/>
                <p:nvPr/>
              </p:nvPicPr>
              <p:blipFill>
                <a:blip r:embed="rId602"/>
                <a:stretch>
                  <a:fillRect/>
                </a:stretch>
              </p:blipFill>
              <p:spPr>
                <a:xfrm>
                  <a:off x="1590252" y="343873"/>
                  <a:ext cx="47880" cy="90000"/>
                </a:xfrm>
                <a:prstGeom prst="rect">
                  <a:avLst/>
                </a:prstGeom>
              </p:spPr>
            </p:pic>
          </mc:Fallback>
        </mc:AlternateContent>
        <mc:AlternateContent xmlns:mc="http://schemas.openxmlformats.org/markup-compatibility/2006" xmlns:p14="http://schemas.microsoft.com/office/powerpoint/2010/main">
          <mc:Choice Requires="p14">
            <p:contentPart p14:bwMode="auto" r:id="rId603">
              <p14:nvContentPartPr>
                <p14:cNvPr id="6411" name="Entrada de lápiz 6410">
                  <a:extLst>
                    <a:ext uri="{FF2B5EF4-FFF2-40B4-BE49-F238E27FC236}">
                      <a16:creationId xmlns:a16="http://schemas.microsoft.com/office/drawing/2014/main" id="{0D93626B-3253-E4BE-9A99-1615DD7D35DC}"/>
                    </a:ext>
                  </a:extLst>
                </p14:cNvPr>
                <p14:cNvContentPartPr/>
                <p14:nvPr/>
              </p14:nvContentPartPr>
              <p14:xfrm>
                <a:off x="1689252" y="486433"/>
                <a:ext cx="16920" cy="29880"/>
              </p14:xfrm>
            </p:contentPart>
          </mc:Choice>
          <mc:Fallback xmlns="">
            <p:pic>
              <p:nvPicPr>
                <p:cNvPr id="6411" name="Entrada de lápiz 6410">
                  <a:extLst>
                    <a:ext uri="{FF2B5EF4-FFF2-40B4-BE49-F238E27FC236}">
                      <a16:creationId xmlns:a16="http://schemas.microsoft.com/office/drawing/2014/main" id="{0D93626B-3253-E4BE-9A99-1615DD7D35DC}"/>
                    </a:ext>
                  </a:extLst>
                </p:cNvPr>
                <p:cNvPicPr/>
                <p:nvPr/>
              </p:nvPicPr>
              <p:blipFill>
                <a:blip r:embed="rId604"/>
                <a:stretch>
                  <a:fillRect/>
                </a:stretch>
              </p:blipFill>
              <p:spPr>
                <a:xfrm>
                  <a:off x="1681692" y="478873"/>
                  <a:ext cx="32040" cy="45000"/>
                </a:xfrm>
                <a:prstGeom prst="rect">
                  <a:avLst/>
                </a:prstGeom>
              </p:spPr>
            </p:pic>
          </mc:Fallback>
        </mc:AlternateContent>
        <mc:AlternateContent xmlns:mc="http://schemas.openxmlformats.org/markup-compatibility/2006" xmlns:p14="http://schemas.microsoft.com/office/powerpoint/2010/main">
          <mc:Choice Requires="p14">
            <p:contentPart p14:bwMode="auto" r:id="rId605">
              <p14:nvContentPartPr>
                <p14:cNvPr id="6412" name="Entrada de lápiz 6411">
                  <a:extLst>
                    <a:ext uri="{FF2B5EF4-FFF2-40B4-BE49-F238E27FC236}">
                      <a16:creationId xmlns:a16="http://schemas.microsoft.com/office/drawing/2014/main" id="{88D30750-76FC-11B7-810B-FBE29F5B5CDD}"/>
                    </a:ext>
                  </a:extLst>
                </p14:cNvPr>
                <p14:cNvContentPartPr/>
                <p14:nvPr/>
              </p14:nvContentPartPr>
              <p14:xfrm>
                <a:off x="1765212" y="358993"/>
                <a:ext cx="136440" cy="204120"/>
              </p14:xfrm>
            </p:contentPart>
          </mc:Choice>
          <mc:Fallback xmlns="">
            <p:pic>
              <p:nvPicPr>
                <p:cNvPr id="6412" name="Entrada de lápiz 6411">
                  <a:extLst>
                    <a:ext uri="{FF2B5EF4-FFF2-40B4-BE49-F238E27FC236}">
                      <a16:creationId xmlns:a16="http://schemas.microsoft.com/office/drawing/2014/main" id="{88D30750-76FC-11B7-810B-FBE29F5B5CDD}"/>
                    </a:ext>
                  </a:extLst>
                </p:cNvPr>
                <p:cNvPicPr/>
                <p:nvPr/>
              </p:nvPicPr>
              <p:blipFill>
                <a:blip r:embed="rId606"/>
                <a:stretch>
                  <a:fillRect/>
                </a:stretch>
              </p:blipFill>
              <p:spPr>
                <a:xfrm>
                  <a:off x="1757652" y="351433"/>
                  <a:ext cx="151560" cy="219240"/>
                </a:xfrm>
                <a:prstGeom prst="rect">
                  <a:avLst/>
                </a:prstGeom>
              </p:spPr>
            </p:pic>
          </mc:Fallback>
        </mc:AlternateContent>
        <mc:AlternateContent xmlns:mc="http://schemas.openxmlformats.org/markup-compatibility/2006" xmlns:p14="http://schemas.microsoft.com/office/powerpoint/2010/main">
          <mc:Choice Requires="p14">
            <p:contentPart p14:bwMode="auto" r:id="rId607">
              <p14:nvContentPartPr>
                <p14:cNvPr id="6413" name="Entrada de lápiz 6412">
                  <a:extLst>
                    <a:ext uri="{FF2B5EF4-FFF2-40B4-BE49-F238E27FC236}">
                      <a16:creationId xmlns:a16="http://schemas.microsoft.com/office/drawing/2014/main" id="{DEBA8C14-3EED-CE0D-74A9-B85148646CF5}"/>
                    </a:ext>
                  </a:extLst>
                </p14:cNvPr>
                <p14:cNvContentPartPr/>
                <p14:nvPr/>
              </p14:nvContentPartPr>
              <p14:xfrm>
                <a:off x="1907052" y="384913"/>
                <a:ext cx="136440" cy="140040"/>
              </p14:xfrm>
            </p:contentPart>
          </mc:Choice>
          <mc:Fallback xmlns="">
            <p:pic>
              <p:nvPicPr>
                <p:cNvPr id="6413" name="Entrada de lápiz 6412">
                  <a:extLst>
                    <a:ext uri="{FF2B5EF4-FFF2-40B4-BE49-F238E27FC236}">
                      <a16:creationId xmlns:a16="http://schemas.microsoft.com/office/drawing/2014/main" id="{DEBA8C14-3EED-CE0D-74A9-B85148646CF5}"/>
                    </a:ext>
                  </a:extLst>
                </p:cNvPr>
                <p:cNvPicPr/>
                <p:nvPr/>
              </p:nvPicPr>
              <p:blipFill>
                <a:blip r:embed="rId608"/>
                <a:stretch>
                  <a:fillRect/>
                </a:stretch>
              </p:blipFill>
              <p:spPr>
                <a:xfrm>
                  <a:off x="1899492" y="377353"/>
                  <a:ext cx="151560" cy="155160"/>
                </a:xfrm>
                <a:prstGeom prst="rect">
                  <a:avLst/>
                </a:prstGeom>
              </p:spPr>
            </p:pic>
          </mc:Fallback>
        </mc:AlternateContent>
        <mc:AlternateContent xmlns:mc="http://schemas.openxmlformats.org/markup-compatibility/2006" xmlns:p14="http://schemas.microsoft.com/office/powerpoint/2010/main">
          <mc:Choice Requires="p14">
            <p:contentPart p14:bwMode="auto" r:id="rId609">
              <p14:nvContentPartPr>
                <p14:cNvPr id="6414" name="Entrada de lápiz 6413">
                  <a:extLst>
                    <a:ext uri="{FF2B5EF4-FFF2-40B4-BE49-F238E27FC236}">
                      <a16:creationId xmlns:a16="http://schemas.microsoft.com/office/drawing/2014/main" id="{A0A9B0C5-7321-E014-6F91-D763D5EA7671}"/>
                    </a:ext>
                  </a:extLst>
                </p14:cNvPr>
                <p14:cNvContentPartPr/>
                <p14:nvPr/>
              </p14:nvContentPartPr>
              <p14:xfrm>
                <a:off x="2076252" y="392833"/>
                <a:ext cx="90720" cy="30960"/>
              </p14:xfrm>
            </p:contentPart>
          </mc:Choice>
          <mc:Fallback xmlns="">
            <p:pic>
              <p:nvPicPr>
                <p:cNvPr id="6414" name="Entrada de lápiz 6413">
                  <a:extLst>
                    <a:ext uri="{FF2B5EF4-FFF2-40B4-BE49-F238E27FC236}">
                      <a16:creationId xmlns:a16="http://schemas.microsoft.com/office/drawing/2014/main" id="{A0A9B0C5-7321-E014-6F91-D763D5EA7671}"/>
                    </a:ext>
                  </a:extLst>
                </p:cNvPr>
                <p:cNvPicPr/>
                <p:nvPr/>
              </p:nvPicPr>
              <p:blipFill>
                <a:blip r:embed="rId610"/>
                <a:stretch>
                  <a:fillRect/>
                </a:stretch>
              </p:blipFill>
              <p:spPr>
                <a:xfrm>
                  <a:off x="2068692" y="385273"/>
                  <a:ext cx="105480" cy="45720"/>
                </a:xfrm>
                <a:prstGeom prst="rect">
                  <a:avLst/>
                </a:prstGeom>
              </p:spPr>
            </p:pic>
          </mc:Fallback>
        </mc:AlternateContent>
        <mc:AlternateContent xmlns:mc="http://schemas.openxmlformats.org/markup-compatibility/2006" xmlns:p14="http://schemas.microsoft.com/office/powerpoint/2010/main">
          <mc:Choice Requires="p14">
            <p:contentPart p14:bwMode="auto" r:id="rId611">
              <p14:nvContentPartPr>
                <p14:cNvPr id="6415" name="Entrada de lápiz 6414">
                  <a:extLst>
                    <a:ext uri="{FF2B5EF4-FFF2-40B4-BE49-F238E27FC236}">
                      <a16:creationId xmlns:a16="http://schemas.microsoft.com/office/drawing/2014/main" id="{508E54DA-B5E0-67CE-6799-0AD9058663C2}"/>
                    </a:ext>
                  </a:extLst>
                </p14:cNvPr>
                <p14:cNvContentPartPr/>
                <p14:nvPr/>
              </p14:nvContentPartPr>
              <p14:xfrm>
                <a:off x="2231052" y="340633"/>
                <a:ext cx="54360" cy="114120"/>
              </p14:xfrm>
            </p:contentPart>
          </mc:Choice>
          <mc:Fallback xmlns="">
            <p:pic>
              <p:nvPicPr>
                <p:cNvPr id="6415" name="Entrada de lápiz 6414">
                  <a:extLst>
                    <a:ext uri="{FF2B5EF4-FFF2-40B4-BE49-F238E27FC236}">
                      <a16:creationId xmlns:a16="http://schemas.microsoft.com/office/drawing/2014/main" id="{508E54DA-B5E0-67CE-6799-0AD9058663C2}"/>
                    </a:ext>
                  </a:extLst>
                </p:cNvPr>
                <p:cNvPicPr/>
                <p:nvPr/>
              </p:nvPicPr>
              <p:blipFill>
                <a:blip r:embed="rId612"/>
                <a:stretch>
                  <a:fillRect/>
                </a:stretch>
              </p:blipFill>
              <p:spPr>
                <a:xfrm>
                  <a:off x="2223492" y="333073"/>
                  <a:ext cx="69480" cy="129240"/>
                </a:xfrm>
                <a:prstGeom prst="rect">
                  <a:avLst/>
                </a:prstGeom>
              </p:spPr>
            </p:pic>
          </mc:Fallback>
        </mc:AlternateContent>
        <mc:AlternateContent xmlns:mc="http://schemas.openxmlformats.org/markup-compatibility/2006" xmlns:p14="http://schemas.microsoft.com/office/powerpoint/2010/main">
          <mc:Choice Requires="p14">
            <p:contentPart p14:bwMode="auto" r:id="rId613">
              <p14:nvContentPartPr>
                <p14:cNvPr id="6416" name="Entrada de lápiz 6415">
                  <a:extLst>
                    <a:ext uri="{FF2B5EF4-FFF2-40B4-BE49-F238E27FC236}">
                      <a16:creationId xmlns:a16="http://schemas.microsoft.com/office/drawing/2014/main" id="{D64A1271-05BF-A6A5-1199-8425BB1BF8E8}"/>
                    </a:ext>
                  </a:extLst>
                </p14:cNvPr>
                <p14:cNvContentPartPr/>
                <p14:nvPr/>
              </p14:nvContentPartPr>
              <p14:xfrm>
                <a:off x="2209812" y="370873"/>
                <a:ext cx="115560" cy="38160"/>
              </p14:xfrm>
            </p:contentPart>
          </mc:Choice>
          <mc:Fallback xmlns="">
            <p:pic>
              <p:nvPicPr>
                <p:cNvPr id="6416" name="Entrada de lápiz 6415">
                  <a:extLst>
                    <a:ext uri="{FF2B5EF4-FFF2-40B4-BE49-F238E27FC236}">
                      <a16:creationId xmlns:a16="http://schemas.microsoft.com/office/drawing/2014/main" id="{D64A1271-05BF-A6A5-1199-8425BB1BF8E8}"/>
                    </a:ext>
                  </a:extLst>
                </p:cNvPr>
                <p:cNvPicPr/>
                <p:nvPr/>
              </p:nvPicPr>
              <p:blipFill>
                <a:blip r:embed="rId614"/>
                <a:stretch>
                  <a:fillRect/>
                </a:stretch>
              </p:blipFill>
              <p:spPr>
                <a:xfrm>
                  <a:off x="2202252" y="363673"/>
                  <a:ext cx="130680" cy="53280"/>
                </a:xfrm>
                <a:prstGeom prst="rect">
                  <a:avLst/>
                </a:prstGeom>
              </p:spPr>
            </p:pic>
          </mc:Fallback>
        </mc:AlternateContent>
        <mc:AlternateContent xmlns:mc="http://schemas.openxmlformats.org/markup-compatibility/2006" xmlns:p14="http://schemas.microsoft.com/office/powerpoint/2010/main">
          <mc:Choice Requires="p14">
            <p:contentPart p14:bwMode="auto" r:id="rId615">
              <p14:nvContentPartPr>
                <p14:cNvPr id="6417" name="Entrada de lápiz 6416">
                  <a:extLst>
                    <a:ext uri="{FF2B5EF4-FFF2-40B4-BE49-F238E27FC236}">
                      <a16:creationId xmlns:a16="http://schemas.microsoft.com/office/drawing/2014/main" id="{3D144F79-B624-D4DE-243B-44E077B8A200}"/>
                    </a:ext>
                  </a:extLst>
                </p14:cNvPr>
                <p14:cNvContentPartPr/>
                <p14:nvPr/>
              </p14:nvContentPartPr>
              <p14:xfrm>
                <a:off x="2393412" y="284833"/>
                <a:ext cx="127440" cy="208440"/>
              </p14:xfrm>
            </p:contentPart>
          </mc:Choice>
          <mc:Fallback xmlns="">
            <p:pic>
              <p:nvPicPr>
                <p:cNvPr id="6417" name="Entrada de lápiz 6416">
                  <a:extLst>
                    <a:ext uri="{FF2B5EF4-FFF2-40B4-BE49-F238E27FC236}">
                      <a16:creationId xmlns:a16="http://schemas.microsoft.com/office/drawing/2014/main" id="{3D144F79-B624-D4DE-243B-44E077B8A200}"/>
                    </a:ext>
                  </a:extLst>
                </p:cNvPr>
                <p:cNvPicPr/>
                <p:nvPr/>
              </p:nvPicPr>
              <p:blipFill>
                <a:blip r:embed="rId616"/>
                <a:stretch>
                  <a:fillRect/>
                </a:stretch>
              </p:blipFill>
              <p:spPr>
                <a:xfrm>
                  <a:off x="2385852" y="277273"/>
                  <a:ext cx="142560" cy="223200"/>
                </a:xfrm>
                <a:prstGeom prst="rect">
                  <a:avLst/>
                </a:prstGeom>
              </p:spPr>
            </p:pic>
          </mc:Fallback>
        </mc:AlternateContent>
        <mc:AlternateContent xmlns:mc="http://schemas.openxmlformats.org/markup-compatibility/2006" xmlns:p14="http://schemas.microsoft.com/office/powerpoint/2010/main">
          <mc:Choice Requires="p14">
            <p:contentPart p14:bwMode="auto" r:id="rId617">
              <p14:nvContentPartPr>
                <p14:cNvPr id="6418" name="Entrada de lápiz 6417">
                  <a:extLst>
                    <a:ext uri="{FF2B5EF4-FFF2-40B4-BE49-F238E27FC236}">
                      <a16:creationId xmlns:a16="http://schemas.microsoft.com/office/drawing/2014/main" id="{9D75A5C4-3098-A4AA-1D20-A5CBFB3A4D23}"/>
                    </a:ext>
                  </a:extLst>
                </p14:cNvPr>
                <p14:cNvContentPartPr/>
                <p14:nvPr/>
              </p14:nvContentPartPr>
              <p14:xfrm>
                <a:off x="2576292" y="234073"/>
                <a:ext cx="58320" cy="129960"/>
              </p14:xfrm>
            </p:contentPart>
          </mc:Choice>
          <mc:Fallback xmlns="">
            <p:pic>
              <p:nvPicPr>
                <p:cNvPr id="6418" name="Entrada de lápiz 6417">
                  <a:extLst>
                    <a:ext uri="{FF2B5EF4-FFF2-40B4-BE49-F238E27FC236}">
                      <a16:creationId xmlns:a16="http://schemas.microsoft.com/office/drawing/2014/main" id="{9D75A5C4-3098-A4AA-1D20-A5CBFB3A4D23}"/>
                    </a:ext>
                  </a:extLst>
                </p:cNvPr>
                <p:cNvPicPr/>
                <p:nvPr/>
              </p:nvPicPr>
              <p:blipFill>
                <a:blip r:embed="rId618"/>
                <a:stretch>
                  <a:fillRect/>
                </a:stretch>
              </p:blipFill>
              <p:spPr>
                <a:xfrm>
                  <a:off x="2568732" y="226513"/>
                  <a:ext cx="73080" cy="145080"/>
                </a:xfrm>
                <a:prstGeom prst="rect">
                  <a:avLst/>
                </a:prstGeom>
              </p:spPr>
            </p:pic>
          </mc:Fallback>
        </mc:AlternateContent>
        <mc:AlternateContent xmlns:mc="http://schemas.openxmlformats.org/markup-compatibility/2006" xmlns:p14="http://schemas.microsoft.com/office/powerpoint/2010/main">
          <mc:Choice Requires="p14">
            <p:contentPart p14:bwMode="auto" r:id="rId619">
              <p14:nvContentPartPr>
                <p14:cNvPr id="6419" name="Entrada de lápiz 6418">
                  <a:extLst>
                    <a:ext uri="{FF2B5EF4-FFF2-40B4-BE49-F238E27FC236}">
                      <a16:creationId xmlns:a16="http://schemas.microsoft.com/office/drawing/2014/main" id="{DB9D2F63-6A16-C4FD-6BC1-2B1715728AED}"/>
                    </a:ext>
                  </a:extLst>
                </p14:cNvPr>
                <p14:cNvContentPartPr/>
                <p14:nvPr/>
              </p14:nvContentPartPr>
              <p14:xfrm>
                <a:off x="2665212" y="457993"/>
                <a:ext cx="75240" cy="42480"/>
              </p14:xfrm>
            </p:contentPart>
          </mc:Choice>
          <mc:Fallback xmlns="">
            <p:pic>
              <p:nvPicPr>
                <p:cNvPr id="6419" name="Entrada de lápiz 6418">
                  <a:extLst>
                    <a:ext uri="{FF2B5EF4-FFF2-40B4-BE49-F238E27FC236}">
                      <a16:creationId xmlns:a16="http://schemas.microsoft.com/office/drawing/2014/main" id="{DB9D2F63-6A16-C4FD-6BC1-2B1715728AED}"/>
                    </a:ext>
                  </a:extLst>
                </p:cNvPr>
                <p:cNvPicPr/>
                <p:nvPr/>
              </p:nvPicPr>
              <p:blipFill>
                <a:blip r:embed="rId620"/>
                <a:stretch>
                  <a:fillRect/>
                </a:stretch>
              </p:blipFill>
              <p:spPr>
                <a:xfrm>
                  <a:off x="2657652" y="450433"/>
                  <a:ext cx="90360" cy="57600"/>
                </a:xfrm>
                <a:prstGeom prst="rect">
                  <a:avLst/>
                </a:prstGeom>
              </p:spPr>
            </p:pic>
          </mc:Fallback>
        </mc:AlternateContent>
        <mc:AlternateContent xmlns:mc="http://schemas.openxmlformats.org/markup-compatibility/2006" xmlns:p14="http://schemas.microsoft.com/office/powerpoint/2010/main">
          <mc:Choice Requires="p14">
            <p:contentPart p14:bwMode="auto" r:id="rId621">
              <p14:nvContentPartPr>
                <p14:cNvPr id="6420" name="Entrada de lápiz 6419">
                  <a:extLst>
                    <a:ext uri="{FF2B5EF4-FFF2-40B4-BE49-F238E27FC236}">
                      <a16:creationId xmlns:a16="http://schemas.microsoft.com/office/drawing/2014/main" id="{191CC64A-6ED9-9A2F-166F-52854C011E20}"/>
                    </a:ext>
                  </a:extLst>
                </p14:cNvPr>
                <p14:cNvContentPartPr/>
                <p14:nvPr/>
              </p14:nvContentPartPr>
              <p14:xfrm>
                <a:off x="1960692" y="87913"/>
                <a:ext cx="648720" cy="149760"/>
              </p14:xfrm>
            </p:contentPart>
          </mc:Choice>
          <mc:Fallback xmlns="">
            <p:pic>
              <p:nvPicPr>
                <p:cNvPr id="6420" name="Entrada de lápiz 6419">
                  <a:extLst>
                    <a:ext uri="{FF2B5EF4-FFF2-40B4-BE49-F238E27FC236}">
                      <a16:creationId xmlns:a16="http://schemas.microsoft.com/office/drawing/2014/main" id="{191CC64A-6ED9-9A2F-166F-52854C011E20}"/>
                    </a:ext>
                  </a:extLst>
                </p:cNvPr>
                <p:cNvPicPr/>
                <p:nvPr/>
              </p:nvPicPr>
              <p:blipFill>
                <a:blip r:embed="rId622"/>
                <a:stretch>
                  <a:fillRect/>
                </a:stretch>
              </p:blipFill>
              <p:spPr>
                <a:xfrm>
                  <a:off x="1953132" y="80353"/>
                  <a:ext cx="663840" cy="164880"/>
                </a:xfrm>
                <a:prstGeom prst="rect">
                  <a:avLst/>
                </a:prstGeom>
              </p:spPr>
            </p:pic>
          </mc:Fallback>
        </mc:AlternateContent>
        <mc:AlternateContent xmlns:mc="http://schemas.openxmlformats.org/markup-compatibility/2006" xmlns:p14="http://schemas.microsoft.com/office/powerpoint/2010/main">
          <mc:Choice Requires="p14">
            <p:contentPart p14:bwMode="auto" r:id="rId623">
              <p14:nvContentPartPr>
                <p14:cNvPr id="6483" name="Entrada de lápiz 6482">
                  <a:extLst>
                    <a:ext uri="{FF2B5EF4-FFF2-40B4-BE49-F238E27FC236}">
                      <a16:creationId xmlns:a16="http://schemas.microsoft.com/office/drawing/2014/main" id="{879E6959-90E6-A92B-82C3-020DE8F437DA}"/>
                    </a:ext>
                  </a:extLst>
                </p14:cNvPr>
                <p14:cNvContentPartPr/>
                <p14:nvPr/>
              </p14:nvContentPartPr>
              <p14:xfrm>
                <a:off x="1895532" y="508033"/>
                <a:ext cx="537480" cy="138240"/>
              </p14:xfrm>
            </p:contentPart>
          </mc:Choice>
          <mc:Fallback xmlns="">
            <p:pic>
              <p:nvPicPr>
                <p:cNvPr id="6483" name="Entrada de lápiz 6482">
                  <a:extLst>
                    <a:ext uri="{FF2B5EF4-FFF2-40B4-BE49-F238E27FC236}">
                      <a16:creationId xmlns:a16="http://schemas.microsoft.com/office/drawing/2014/main" id="{879E6959-90E6-A92B-82C3-020DE8F437DA}"/>
                    </a:ext>
                  </a:extLst>
                </p:cNvPr>
                <p:cNvPicPr/>
                <p:nvPr/>
              </p:nvPicPr>
              <p:blipFill>
                <a:blip r:embed="rId624"/>
                <a:stretch>
                  <a:fillRect/>
                </a:stretch>
              </p:blipFill>
              <p:spPr>
                <a:xfrm>
                  <a:off x="1887972" y="500473"/>
                  <a:ext cx="552600" cy="153360"/>
                </a:xfrm>
                <a:prstGeom prst="rect">
                  <a:avLst/>
                </a:prstGeom>
              </p:spPr>
            </p:pic>
          </mc:Fallback>
        </mc:AlternateContent>
      </p:grpSp>
      <p:grpSp>
        <p:nvGrpSpPr>
          <p:cNvPr id="6486" name="Grupo 6485">
            <a:extLst>
              <a:ext uri="{FF2B5EF4-FFF2-40B4-BE49-F238E27FC236}">
                <a16:creationId xmlns:a16="http://schemas.microsoft.com/office/drawing/2014/main" id="{078CC70E-557E-E246-9B4E-E94E6BAE7EFD}"/>
              </a:ext>
            </a:extLst>
          </p:cNvPr>
          <p:cNvGrpSpPr/>
          <p:nvPr/>
        </p:nvGrpSpPr>
        <p:grpSpPr>
          <a:xfrm>
            <a:off x="6428292" y="5233753"/>
            <a:ext cx="1442520" cy="731880"/>
            <a:chOff x="6428292" y="5233753"/>
            <a:chExt cx="1442520" cy="731880"/>
          </a:xfrm>
        </p:grpSpPr>
        <mc:AlternateContent xmlns:mc="http://schemas.openxmlformats.org/markup-compatibility/2006" xmlns:p14="http://schemas.microsoft.com/office/powerpoint/2010/main">
          <mc:Choice Requires="p14">
            <p:contentPart p14:bwMode="auto" r:id="rId625">
              <p14:nvContentPartPr>
                <p14:cNvPr id="6387" name="Entrada de lápiz 6386">
                  <a:extLst>
                    <a:ext uri="{FF2B5EF4-FFF2-40B4-BE49-F238E27FC236}">
                      <a16:creationId xmlns:a16="http://schemas.microsoft.com/office/drawing/2014/main" id="{37878890-4AF4-0CF5-92B4-659623265F21}"/>
                    </a:ext>
                  </a:extLst>
                </p14:cNvPr>
                <p14:cNvContentPartPr/>
                <p14:nvPr/>
              </p14:nvContentPartPr>
              <p14:xfrm>
                <a:off x="6429012" y="5597713"/>
                <a:ext cx="167400" cy="24480"/>
              </p14:xfrm>
            </p:contentPart>
          </mc:Choice>
          <mc:Fallback xmlns="">
            <p:pic>
              <p:nvPicPr>
                <p:cNvPr id="6387" name="Entrada de lápiz 6386">
                  <a:extLst>
                    <a:ext uri="{FF2B5EF4-FFF2-40B4-BE49-F238E27FC236}">
                      <a16:creationId xmlns:a16="http://schemas.microsoft.com/office/drawing/2014/main" id="{37878890-4AF4-0CF5-92B4-659623265F21}"/>
                    </a:ext>
                  </a:extLst>
                </p:cNvPr>
                <p:cNvPicPr/>
                <p:nvPr/>
              </p:nvPicPr>
              <p:blipFill>
                <a:blip r:embed="rId626"/>
                <a:stretch>
                  <a:fillRect/>
                </a:stretch>
              </p:blipFill>
              <p:spPr>
                <a:xfrm>
                  <a:off x="6421452" y="5590153"/>
                  <a:ext cx="182520" cy="39600"/>
                </a:xfrm>
                <a:prstGeom prst="rect">
                  <a:avLst/>
                </a:prstGeom>
              </p:spPr>
            </p:pic>
          </mc:Fallback>
        </mc:AlternateContent>
        <mc:AlternateContent xmlns:mc="http://schemas.openxmlformats.org/markup-compatibility/2006" xmlns:p14="http://schemas.microsoft.com/office/powerpoint/2010/main">
          <mc:Choice Requires="p14">
            <p:contentPart p14:bwMode="auto" r:id="rId627">
              <p14:nvContentPartPr>
                <p14:cNvPr id="6388" name="Entrada de lápiz 6387">
                  <a:extLst>
                    <a:ext uri="{FF2B5EF4-FFF2-40B4-BE49-F238E27FC236}">
                      <a16:creationId xmlns:a16="http://schemas.microsoft.com/office/drawing/2014/main" id="{064E7ABA-D9EA-416A-0014-35894171FC02}"/>
                    </a:ext>
                  </a:extLst>
                </p14:cNvPr>
                <p14:cNvContentPartPr/>
                <p14:nvPr/>
              </p14:nvContentPartPr>
              <p14:xfrm>
                <a:off x="6428292" y="5632633"/>
                <a:ext cx="185400" cy="60120"/>
              </p14:xfrm>
            </p:contentPart>
          </mc:Choice>
          <mc:Fallback xmlns="">
            <p:pic>
              <p:nvPicPr>
                <p:cNvPr id="6388" name="Entrada de lápiz 6387">
                  <a:extLst>
                    <a:ext uri="{FF2B5EF4-FFF2-40B4-BE49-F238E27FC236}">
                      <a16:creationId xmlns:a16="http://schemas.microsoft.com/office/drawing/2014/main" id="{064E7ABA-D9EA-416A-0014-35894171FC02}"/>
                    </a:ext>
                  </a:extLst>
                </p:cNvPr>
                <p:cNvPicPr/>
                <p:nvPr/>
              </p:nvPicPr>
              <p:blipFill>
                <a:blip r:embed="rId628"/>
                <a:stretch>
                  <a:fillRect/>
                </a:stretch>
              </p:blipFill>
              <p:spPr>
                <a:xfrm>
                  <a:off x="6420732" y="5625073"/>
                  <a:ext cx="200520" cy="75240"/>
                </a:xfrm>
                <a:prstGeom prst="rect">
                  <a:avLst/>
                </a:prstGeom>
              </p:spPr>
            </p:pic>
          </mc:Fallback>
        </mc:AlternateContent>
        <mc:AlternateContent xmlns:mc="http://schemas.openxmlformats.org/markup-compatibility/2006" xmlns:p14="http://schemas.microsoft.com/office/powerpoint/2010/main">
          <mc:Choice Requires="p14">
            <p:contentPart p14:bwMode="auto" r:id="rId629">
              <p14:nvContentPartPr>
                <p14:cNvPr id="6429" name="Entrada de lápiz 6428">
                  <a:extLst>
                    <a:ext uri="{FF2B5EF4-FFF2-40B4-BE49-F238E27FC236}">
                      <a16:creationId xmlns:a16="http://schemas.microsoft.com/office/drawing/2014/main" id="{3DD115A6-9FAB-F489-7801-0A995BF59B5F}"/>
                    </a:ext>
                  </a:extLst>
                </p14:cNvPr>
                <p14:cNvContentPartPr/>
                <p14:nvPr/>
              </p14:nvContentPartPr>
              <p14:xfrm>
                <a:off x="6970452" y="5297833"/>
                <a:ext cx="121320" cy="36720"/>
              </p14:xfrm>
            </p:contentPart>
          </mc:Choice>
          <mc:Fallback xmlns="">
            <p:pic>
              <p:nvPicPr>
                <p:cNvPr id="6429" name="Entrada de lápiz 6428">
                  <a:extLst>
                    <a:ext uri="{FF2B5EF4-FFF2-40B4-BE49-F238E27FC236}">
                      <a16:creationId xmlns:a16="http://schemas.microsoft.com/office/drawing/2014/main" id="{3DD115A6-9FAB-F489-7801-0A995BF59B5F}"/>
                    </a:ext>
                  </a:extLst>
                </p:cNvPr>
                <p:cNvPicPr/>
                <p:nvPr/>
              </p:nvPicPr>
              <p:blipFill>
                <a:blip r:embed="rId630"/>
                <a:stretch>
                  <a:fillRect/>
                </a:stretch>
              </p:blipFill>
              <p:spPr>
                <a:xfrm>
                  <a:off x="6962892" y="5290633"/>
                  <a:ext cx="136440" cy="51840"/>
                </a:xfrm>
                <a:prstGeom prst="rect">
                  <a:avLst/>
                </a:prstGeom>
              </p:spPr>
            </p:pic>
          </mc:Fallback>
        </mc:AlternateContent>
        <mc:AlternateContent xmlns:mc="http://schemas.openxmlformats.org/markup-compatibility/2006" xmlns:p14="http://schemas.microsoft.com/office/powerpoint/2010/main">
          <mc:Choice Requires="p14">
            <p:contentPart p14:bwMode="auto" r:id="rId631">
              <p14:nvContentPartPr>
                <p14:cNvPr id="6430" name="Entrada de lápiz 6429">
                  <a:extLst>
                    <a:ext uri="{FF2B5EF4-FFF2-40B4-BE49-F238E27FC236}">
                      <a16:creationId xmlns:a16="http://schemas.microsoft.com/office/drawing/2014/main" id="{EB99F46A-CDC1-29EA-6585-8AE504791A6C}"/>
                    </a:ext>
                  </a:extLst>
                </p14:cNvPr>
                <p14:cNvContentPartPr/>
                <p14:nvPr/>
              </p14:nvContentPartPr>
              <p14:xfrm>
                <a:off x="6998892" y="5333473"/>
                <a:ext cx="118800" cy="133200"/>
              </p14:xfrm>
            </p:contentPart>
          </mc:Choice>
          <mc:Fallback xmlns="">
            <p:pic>
              <p:nvPicPr>
                <p:cNvPr id="6430" name="Entrada de lápiz 6429">
                  <a:extLst>
                    <a:ext uri="{FF2B5EF4-FFF2-40B4-BE49-F238E27FC236}">
                      <a16:creationId xmlns:a16="http://schemas.microsoft.com/office/drawing/2014/main" id="{EB99F46A-CDC1-29EA-6585-8AE504791A6C}"/>
                    </a:ext>
                  </a:extLst>
                </p:cNvPr>
                <p:cNvPicPr/>
                <p:nvPr/>
              </p:nvPicPr>
              <p:blipFill>
                <a:blip r:embed="rId632"/>
                <a:stretch>
                  <a:fillRect/>
                </a:stretch>
              </p:blipFill>
              <p:spPr>
                <a:xfrm>
                  <a:off x="6991332" y="5325913"/>
                  <a:ext cx="133920" cy="148320"/>
                </a:xfrm>
                <a:prstGeom prst="rect">
                  <a:avLst/>
                </a:prstGeom>
              </p:spPr>
            </p:pic>
          </mc:Fallback>
        </mc:AlternateContent>
        <mc:AlternateContent xmlns:mc="http://schemas.openxmlformats.org/markup-compatibility/2006" xmlns:p14="http://schemas.microsoft.com/office/powerpoint/2010/main">
          <mc:Choice Requires="p14">
            <p:contentPart p14:bwMode="auto" r:id="rId633">
              <p14:nvContentPartPr>
                <p14:cNvPr id="6431" name="Entrada de lápiz 6430">
                  <a:extLst>
                    <a:ext uri="{FF2B5EF4-FFF2-40B4-BE49-F238E27FC236}">
                      <a16:creationId xmlns:a16="http://schemas.microsoft.com/office/drawing/2014/main" id="{27E3D26B-966E-AE2D-BBD3-6C269723F4B5}"/>
                    </a:ext>
                  </a:extLst>
                </p14:cNvPr>
                <p14:cNvContentPartPr/>
                <p14:nvPr/>
              </p14:nvContentPartPr>
              <p14:xfrm>
                <a:off x="7281852" y="5233753"/>
                <a:ext cx="15120" cy="59400"/>
              </p14:xfrm>
            </p:contentPart>
          </mc:Choice>
          <mc:Fallback xmlns="">
            <p:pic>
              <p:nvPicPr>
                <p:cNvPr id="6431" name="Entrada de lápiz 6430">
                  <a:extLst>
                    <a:ext uri="{FF2B5EF4-FFF2-40B4-BE49-F238E27FC236}">
                      <a16:creationId xmlns:a16="http://schemas.microsoft.com/office/drawing/2014/main" id="{27E3D26B-966E-AE2D-BBD3-6C269723F4B5}"/>
                    </a:ext>
                  </a:extLst>
                </p:cNvPr>
                <p:cNvPicPr/>
                <p:nvPr/>
              </p:nvPicPr>
              <p:blipFill>
                <a:blip r:embed="rId634"/>
                <a:stretch>
                  <a:fillRect/>
                </a:stretch>
              </p:blipFill>
              <p:spPr>
                <a:xfrm>
                  <a:off x="7274292" y="5226193"/>
                  <a:ext cx="30240" cy="74160"/>
                </a:xfrm>
                <a:prstGeom prst="rect">
                  <a:avLst/>
                </a:prstGeom>
              </p:spPr>
            </p:pic>
          </mc:Fallback>
        </mc:AlternateContent>
        <mc:AlternateContent xmlns:mc="http://schemas.openxmlformats.org/markup-compatibility/2006" xmlns:p14="http://schemas.microsoft.com/office/powerpoint/2010/main">
          <mc:Choice Requires="p14">
            <p:contentPart p14:bwMode="auto" r:id="rId635">
              <p14:nvContentPartPr>
                <p14:cNvPr id="6432" name="Entrada de lápiz 6431">
                  <a:extLst>
                    <a:ext uri="{FF2B5EF4-FFF2-40B4-BE49-F238E27FC236}">
                      <a16:creationId xmlns:a16="http://schemas.microsoft.com/office/drawing/2014/main" id="{DDB9180C-16D7-E340-BC1A-43DD3EA2ACF3}"/>
                    </a:ext>
                  </a:extLst>
                </p14:cNvPr>
                <p14:cNvContentPartPr/>
                <p14:nvPr/>
              </p14:nvContentPartPr>
              <p14:xfrm>
                <a:off x="7330812" y="5393593"/>
                <a:ext cx="30240" cy="28440"/>
              </p14:xfrm>
            </p:contentPart>
          </mc:Choice>
          <mc:Fallback xmlns="">
            <p:pic>
              <p:nvPicPr>
                <p:cNvPr id="6432" name="Entrada de lápiz 6431">
                  <a:extLst>
                    <a:ext uri="{FF2B5EF4-FFF2-40B4-BE49-F238E27FC236}">
                      <a16:creationId xmlns:a16="http://schemas.microsoft.com/office/drawing/2014/main" id="{DDB9180C-16D7-E340-BC1A-43DD3EA2ACF3}"/>
                    </a:ext>
                  </a:extLst>
                </p:cNvPr>
                <p:cNvPicPr/>
                <p:nvPr/>
              </p:nvPicPr>
              <p:blipFill>
                <a:blip r:embed="rId636"/>
                <a:stretch>
                  <a:fillRect/>
                </a:stretch>
              </p:blipFill>
              <p:spPr>
                <a:xfrm>
                  <a:off x="7323252" y="5386033"/>
                  <a:ext cx="4536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637">
              <p14:nvContentPartPr>
                <p14:cNvPr id="6433" name="Entrada de lápiz 6432">
                  <a:extLst>
                    <a:ext uri="{FF2B5EF4-FFF2-40B4-BE49-F238E27FC236}">
                      <a16:creationId xmlns:a16="http://schemas.microsoft.com/office/drawing/2014/main" id="{771F6195-FBA3-6865-81F4-92E4008A1980}"/>
                    </a:ext>
                  </a:extLst>
                </p14:cNvPr>
                <p14:cNvContentPartPr/>
                <p14:nvPr/>
              </p14:nvContentPartPr>
              <p14:xfrm>
                <a:off x="6937692" y="5507713"/>
                <a:ext cx="548280" cy="79920"/>
              </p14:xfrm>
            </p:contentPart>
          </mc:Choice>
          <mc:Fallback xmlns="">
            <p:pic>
              <p:nvPicPr>
                <p:cNvPr id="6433" name="Entrada de lápiz 6432">
                  <a:extLst>
                    <a:ext uri="{FF2B5EF4-FFF2-40B4-BE49-F238E27FC236}">
                      <a16:creationId xmlns:a16="http://schemas.microsoft.com/office/drawing/2014/main" id="{771F6195-FBA3-6865-81F4-92E4008A1980}"/>
                    </a:ext>
                  </a:extLst>
                </p:cNvPr>
                <p:cNvPicPr/>
                <p:nvPr/>
              </p:nvPicPr>
              <p:blipFill>
                <a:blip r:embed="rId638"/>
                <a:stretch>
                  <a:fillRect/>
                </a:stretch>
              </p:blipFill>
              <p:spPr>
                <a:xfrm>
                  <a:off x="6930132" y="5500153"/>
                  <a:ext cx="563400" cy="95040"/>
                </a:xfrm>
                <a:prstGeom prst="rect">
                  <a:avLst/>
                </a:prstGeom>
              </p:spPr>
            </p:pic>
          </mc:Fallback>
        </mc:AlternateContent>
        <mc:AlternateContent xmlns:mc="http://schemas.openxmlformats.org/markup-compatibility/2006" xmlns:p14="http://schemas.microsoft.com/office/powerpoint/2010/main">
          <mc:Choice Requires="p14">
            <p:contentPart p14:bwMode="auto" r:id="rId639">
              <p14:nvContentPartPr>
                <p14:cNvPr id="6434" name="Entrada de lápiz 6433">
                  <a:extLst>
                    <a:ext uri="{FF2B5EF4-FFF2-40B4-BE49-F238E27FC236}">
                      <a16:creationId xmlns:a16="http://schemas.microsoft.com/office/drawing/2014/main" id="{57E82AC7-AA78-E4C3-455E-C1546D627B4C}"/>
                    </a:ext>
                  </a:extLst>
                </p14:cNvPr>
                <p14:cNvContentPartPr/>
                <p14:nvPr/>
              </p14:nvContentPartPr>
              <p14:xfrm>
                <a:off x="6786852" y="5773033"/>
                <a:ext cx="122400" cy="192600"/>
              </p14:xfrm>
            </p:contentPart>
          </mc:Choice>
          <mc:Fallback xmlns="">
            <p:pic>
              <p:nvPicPr>
                <p:cNvPr id="6434" name="Entrada de lápiz 6433">
                  <a:extLst>
                    <a:ext uri="{FF2B5EF4-FFF2-40B4-BE49-F238E27FC236}">
                      <a16:creationId xmlns:a16="http://schemas.microsoft.com/office/drawing/2014/main" id="{57E82AC7-AA78-E4C3-455E-C1546D627B4C}"/>
                    </a:ext>
                  </a:extLst>
                </p:cNvPr>
                <p:cNvPicPr/>
                <p:nvPr/>
              </p:nvPicPr>
              <p:blipFill>
                <a:blip r:embed="rId640"/>
                <a:stretch>
                  <a:fillRect/>
                </a:stretch>
              </p:blipFill>
              <p:spPr>
                <a:xfrm>
                  <a:off x="6779292" y="5765473"/>
                  <a:ext cx="137520" cy="207720"/>
                </a:xfrm>
                <a:prstGeom prst="rect">
                  <a:avLst/>
                </a:prstGeom>
              </p:spPr>
            </p:pic>
          </mc:Fallback>
        </mc:AlternateContent>
        <mc:AlternateContent xmlns:mc="http://schemas.openxmlformats.org/markup-compatibility/2006" xmlns:p14="http://schemas.microsoft.com/office/powerpoint/2010/main">
          <mc:Choice Requires="p14">
            <p:contentPart p14:bwMode="auto" r:id="rId641">
              <p14:nvContentPartPr>
                <p14:cNvPr id="6435" name="Entrada de lápiz 6434">
                  <a:extLst>
                    <a:ext uri="{FF2B5EF4-FFF2-40B4-BE49-F238E27FC236}">
                      <a16:creationId xmlns:a16="http://schemas.microsoft.com/office/drawing/2014/main" id="{37F8857C-281A-F2BA-AC30-393FD070837A}"/>
                    </a:ext>
                  </a:extLst>
                </p14:cNvPr>
                <p14:cNvContentPartPr/>
                <p14:nvPr/>
              </p14:nvContentPartPr>
              <p14:xfrm>
                <a:off x="7010772" y="5718673"/>
                <a:ext cx="16920" cy="66960"/>
              </p14:xfrm>
            </p:contentPart>
          </mc:Choice>
          <mc:Fallback xmlns="">
            <p:pic>
              <p:nvPicPr>
                <p:cNvPr id="6435" name="Entrada de lápiz 6434">
                  <a:extLst>
                    <a:ext uri="{FF2B5EF4-FFF2-40B4-BE49-F238E27FC236}">
                      <a16:creationId xmlns:a16="http://schemas.microsoft.com/office/drawing/2014/main" id="{37F8857C-281A-F2BA-AC30-393FD070837A}"/>
                    </a:ext>
                  </a:extLst>
                </p:cNvPr>
                <p:cNvPicPr/>
                <p:nvPr/>
              </p:nvPicPr>
              <p:blipFill>
                <a:blip r:embed="rId642"/>
                <a:stretch>
                  <a:fillRect/>
                </a:stretch>
              </p:blipFill>
              <p:spPr>
                <a:xfrm>
                  <a:off x="7003212" y="5711113"/>
                  <a:ext cx="31680" cy="82080"/>
                </a:xfrm>
                <a:prstGeom prst="rect">
                  <a:avLst/>
                </a:prstGeom>
              </p:spPr>
            </p:pic>
          </mc:Fallback>
        </mc:AlternateContent>
        <mc:AlternateContent xmlns:mc="http://schemas.openxmlformats.org/markup-compatibility/2006" xmlns:p14="http://schemas.microsoft.com/office/powerpoint/2010/main">
          <mc:Choice Requires="p14">
            <p:contentPart p14:bwMode="auto" r:id="rId643">
              <p14:nvContentPartPr>
                <p14:cNvPr id="6436" name="Entrada de lápiz 6435">
                  <a:extLst>
                    <a:ext uri="{FF2B5EF4-FFF2-40B4-BE49-F238E27FC236}">
                      <a16:creationId xmlns:a16="http://schemas.microsoft.com/office/drawing/2014/main" id="{29F01D35-87E1-B71E-205B-C1AECE93EDA9}"/>
                    </a:ext>
                  </a:extLst>
                </p14:cNvPr>
                <p14:cNvContentPartPr/>
                <p14:nvPr/>
              </p14:nvContentPartPr>
              <p14:xfrm>
                <a:off x="7050732" y="5896153"/>
                <a:ext cx="29880" cy="37080"/>
              </p14:xfrm>
            </p:contentPart>
          </mc:Choice>
          <mc:Fallback xmlns="">
            <p:pic>
              <p:nvPicPr>
                <p:cNvPr id="6436" name="Entrada de lápiz 6435">
                  <a:extLst>
                    <a:ext uri="{FF2B5EF4-FFF2-40B4-BE49-F238E27FC236}">
                      <a16:creationId xmlns:a16="http://schemas.microsoft.com/office/drawing/2014/main" id="{29F01D35-87E1-B71E-205B-C1AECE93EDA9}"/>
                    </a:ext>
                  </a:extLst>
                </p:cNvPr>
                <p:cNvPicPr/>
                <p:nvPr/>
              </p:nvPicPr>
              <p:blipFill>
                <a:blip r:embed="rId644"/>
                <a:stretch>
                  <a:fillRect/>
                </a:stretch>
              </p:blipFill>
              <p:spPr>
                <a:xfrm>
                  <a:off x="7043172" y="5888593"/>
                  <a:ext cx="45000" cy="52200"/>
                </a:xfrm>
                <a:prstGeom prst="rect">
                  <a:avLst/>
                </a:prstGeom>
              </p:spPr>
            </p:pic>
          </mc:Fallback>
        </mc:AlternateContent>
        <mc:AlternateContent xmlns:mc="http://schemas.openxmlformats.org/markup-compatibility/2006" xmlns:p14="http://schemas.microsoft.com/office/powerpoint/2010/main">
          <mc:Choice Requires="p14">
            <p:contentPart p14:bwMode="auto" r:id="rId645">
              <p14:nvContentPartPr>
                <p14:cNvPr id="6437" name="Entrada de lápiz 6436">
                  <a:extLst>
                    <a:ext uri="{FF2B5EF4-FFF2-40B4-BE49-F238E27FC236}">
                      <a16:creationId xmlns:a16="http://schemas.microsoft.com/office/drawing/2014/main" id="{87C17CEC-1BD7-DD79-ED58-DC69CFE3D783}"/>
                    </a:ext>
                  </a:extLst>
                </p14:cNvPr>
                <p14:cNvContentPartPr/>
                <p14:nvPr/>
              </p14:nvContentPartPr>
              <p14:xfrm>
                <a:off x="7229292" y="5730193"/>
                <a:ext cx="109440" cy="151560"/>
              </p14:xfrm>
            </p:contentPart>
          </mc:Choice>
          <mc:Fallback xmlns="">
            <p:pic>
              <p:nvPicPr>
                <p:cNvPr id="6437" name="Entrada de lápiz 6436">
                  <a:extLst>
                    <a:ext uri="{FF2B5EF4-FFF2-40B4-BE49-F238E27FC236}">
                      <a16:creationId xmlns:a16="http://schemas.microsoft.com/office/drawing/2014/main" id="{87C17CEC-1BD7-DD79-ED58-DC69CFE3D783}"/>
                    </a:ext>
                  </a:extLst>
                </p:cNvPr>
                <p:cNvPicPr/>
                <p:nvPr/>
              </p:nvPicPr>
              <p:blipFill>
                <a:blip r:embed="rId646"/>
                <a:stretch>
                  <a:fillRect/>
                </a:stretch>
              </p:blipFill>
              <p:spPr>
                <a:xfrm>
                  <a:off x="7221732" y="5722633"/>
                  <a:ext cx="124560" cy="166680"/>
                </a:xfrm>
                <a:prstGeom prst="rect">
                  <a:avLst/>
                </a:prstGeom>
              </p:spPr>
            </p:pic>
          </mc:Fallback>
        </mc:AlternateContent>
        <mc:AlternateContent xmlns:mc="http://schemas.openxmlformats.org/markup-compatibility/2006" xmlns:p14="http://schemas.microsoft.com/office/powerpoint/2010/main">
          <mc:Choice Requires="p14">
            <p:contentPart p14:bwMode="auto" r:id="rId647">
              <p14:nvContentPartPr>
                <p14:cNvPr id="6438" name="Entrada de lápiz 6437">
                  <a:extLst>
                    <a:ext uri="{FF2B5EF4-FFF2-40B4-BE49-F238E27FC236}">
                      <a16:creationId xmlns:a16="http://schemas.microsoft.com/office/drawing/2014/main" id="{134037A2-3A9E-7726-457E-37ADE70707CC}"/>
                    </a:ext>
                  </a:extLst>
                </p14:cNvPr>
                <p14:cNvContentPartPr/>
                <p14:nvPr/>
              </p14:nvContentPartPr>
              <p14:xfrm>
                <a:off x="7435932" y="5650993"/>
                <a:ext cx="33120" cy="61200"/>
              </p14:xfrm>
            </p:contentPart>
          </mc:Choice>
          <mc:Fallback xmlns="">
            <p:pic>
              <p:nvPicPr>
                <p:cNvPr id="6438" name="Entrada de lápiz 6437">
                  <a:extLst>
                    <a:ext uri="{FF2B5EF4-FFF2-40B4-BE49-F238E27FC236}">
                      <a16:creationId xmlns:a16="http://schemas.microsoft.com/office/drawing/2014/main" id="{134037A2-3A9E-7726-457E-37ADE70707CC}"/>
                    </a:ext>
                  </a:extLst>
                </p:cNvPr>
                <p:cNvPicPr/>
                <p:nvPr/>
              </p:nvPicPr>
              <p:blipFill>
                <a:blip r:embed="rId648"/>
                <a:stretch>
                  <a:fillRect/>
                </a:stretch>
              </p:blipFill>
              <p:spPr>
                <a:xfrm>
                  <a:off x="7428372" y="5643433"/>
                  <a:ext cx="48240" cy="76320"/>
                </a:xfrm>
                <a:prstGeom prst="rect">
                  <a:avLst/>
                </a:prstGeom>
              </p:spPr>
            </p:pic>
          </mc:Fallback>
        </mc:AlternateContent>
        <mc:AlternateContent xmlns:mc="http://schemas.openxmlformats.org/markup-compatibility/2006" xmlns:p14="http://schemas.microsoft.com/office/powerpoint/2010/main">
          <mc:Choice Requires="p14">
            <p:contentPart p14:bwMode="auto" r:id="rId649">
              <p14:nvContentPartPr>
                <p14:cNvPr id="6439" name="Entrada de lápiz 6438">
                  <a:extLst>
                    <a:ext uri="{FF2B5EF4-FFF2-40B4-BE49-F238E27FC236}">
                      <a16:creationId xmlns:a16="http://schemas.microsoft.com/office/drawing/2014/main" id="{815061BF-2C57-4237-5DDB-96AA62259131}"/>
                    </a:ext>
                  </a:extLst>
                </p14:cNvPr>
                <p14:cNvContentPartPr/>
                <p14:nvPr/>
              </p14:nvContentPartPr>
              <p14:xfrm>
                <a:off x="7493892" y="5797153"/>
                <a:ext cx="48600" cy="61200"/>
              </p14:xfrm>
            </p:contentPart>
          </mc:Choice>
          <mc:Fallback xmlns="">
            <p:pic>
              <p:nvPicPr>
                <p:cNvPr id="6439" name="Entrada de lápiz 6438">
                  <a:extLst>
                    <a:ext uri="{FF2B5EF4-FFF2-40B4-BE49-F238E27FC236}">
                      <a16:creationId xmlns:a16="http://schemas.microsoft.com/office/drawing/2014/main" id="{815061BF-2C57-4237-5DDB-96AA62259131}"/>
                    </a:ext>
                  </a:extLst>
                </p:cNvPr>
                <p:cNvPicPr/>
                <p:nvPr/>
              </p:nvPicPr>
              <p:blipFill>
                <a:blip r:embed="rId650"/>
                <a:stretch>
                  <a:fillRect/>
                </a:stretch>
              </p:blipFill>
              <p:spPr>
                <a:xfrm>
                  <a:off x="7486332" y="5789593"/>
                  <a:ext cx="63720" cy="76320"/>
                </a:xfrm>
                <a:prstGeom prst="rect">
                  <a:avLst/>
                </a:prstGeom>
              </p:spPr>
            </p:pic>
          </mc:Fallback>
        </mc:AlternateContent>
        <mc:AlternateContent xmlns:mc="http://schemas.openxmlformats.org/markup-compatibility/2006" xmlns:p14="http://schemas.microsoft.com/office/powerpoint/2010/main">
          <mc:Choice Requires="p14">
            <p:contentPart p14:bwMode="auto" r:id="rId651">
              <p14:nvContentPartPr>
                <p14:cNvPr id="6441" name="Entrada de lápiz 6440">
                  <a:extLst>
                    <a:ext uri="{FF2B5EF4-FFF2-40B4-BE49-F238E27FC236}">
                      <a16:creationId xmlns:a16="http://schemas.microsoft.com/office/drawing/2014/main" id="{D47375D2-6AE8-0914-1BDD-763550D4A221}"/>
                    </a:ext>
                  </a:extLst>
                </p14:cNvPr>
                <p14:cNvContentPartPr/>
                <p14:nvPr/>
              </p14:nvContentPartPr>
              <p14:xfrm>
                <a:off x="7730052" y="5431753"/>
                <a:ext cx="86400" cy="127440"/>
              </p14:xfrm>
            </p:contentPart>
          </mc:Choice>
          <mc:Fallback xmlns="">
            <p:pic>
              <p:nvPicPr>
                <p:cNvPr id="6441" name="Entrada de lápiz 6440">
                  <a:extLst>
                    <a:ext uri="{FF2B5EF4-FFF2-40B4-BE49-F238E27FC236}">
                      <a16:creationId xmlns:a16="http://schemas.microsoft.com/office/drawing/2014/main" id="{D47375D2-6AE8-0914-1BDD-763550D4A221}"/>
                    </a:ext>
                  </a:extLst>
                </p:cNvPr>
                <p:cNvPicPr/>
                <p:nvPr/>
              </p:nvPicPr>
              <p:blipFill>
                <a:blip r:embed="rId652"/>
                <a:stretch>
                  <a:fillRect/>
                </a:stretch>
              </p:blipFill>
              <p:spPr>
                <a:xfrm>
                  <a:off x="7722492" y="5424193"/>
                  <a:ext cx="10152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653">
              <p14:nvContentPartPr>
                <p14:cNvPr id="6442" name="Entrada de lápiz 6441">
                  <a:extLst>
                    <a:ext uri="{FF2B5EF4-FFF2-40B4-BE49-F238E27FC236}">
                      <a16:creationId xmlns:a16="http://schemas.microsoft.com/office/drawing/2014/main" id="{B8297BB5-E9D6-1B69-B196-A73EF5EA0A3D}"/>
                    </a:ext>
                  </a:extLst>
                </p14:cNvPr>
                <p14:cNvContentPartPr/>
                <p14:nvPr/>
              </p14:nvContentPartPr>
              <p14:xfrm>
                <a:off x="7748412" y="5409073"/>
                <a:ext cx="58320" cy="121320"/>
              </p14:xfrm>
            </p:contentPart>
          </mc:Choice>
          <mc:Fallback xmlns="">
            <p:pic>
              <p:nvPicPr>
                <p:cNvPr id="6442" name="Entrada de lápiz 6441">
                  <a:extLst>
                    <a:ext uri="{FF2B5EF4-FFF2-40B4-BE49-F238E27FC236}">
                      <a16:creationId xmlns:a16="http://schemas.microsoft.com/office/drawing/2014/main" id="{B8297BB5-E9D6-1B69-B196-A73EF5EA0A3D}"/>
                    </a:ext>
                  </a:extLst>
                </p:cNvPr>
                <p:cNvPicPr/>
                <p:nvPr/>
              </p:nvPicPr>
              <p:blipFill>
                <a:blip r:embed="rId654"/>
                <a:stretch>
                  <a:fillRect/>
                </a:stretch>
              </p:blipFill>
              <p:spPr>
                <a:xfrm>
                  <a:off x="7740852" y="5401513"/>
                  <a:ext cx="73080" cy="136440"/>
                </a:xfrm>
                <a:prstGeom prst="rect">
                  <a:avLst/>
                </a:prstGeom>
              </p:spPr>
            </p:pic>
          </mc:Fallback>
        </mc:AlternateContent>
        <mc:AlternateContent xmlns:mc="http://schemas.openxmlformats.org/markup-compatibility/2006" xmlns:p14="http://schemas.microsoft.com/office/powerpoint/2010/main">
          <mc:Choice Requires="p14">
            <p:contentPart p14:bwMode="auto" r:id="rId655">
              <p14:nvContentPartPr>
                <p14:cNvPr id="6443" name="Entrada de lápiz 6442">
                  <a:extLst>
                    <a:ext uri="{FF2B5EF4-FFF2-40B4-BE49-F238E27FC236}">
                      <a16:creationId xmlns:a16="http://schemas.microsoft.com/office/drawing/2014/main" id="{A5A2163E-BA09-EF7E-2581-F535F9DC3699}"/>
                    </a:ext>
                  </a:extLst>
                </p14:cNvPr>
                <p14:cNvContentPartPr/>
                <p14:nvPr/>
              </p14:nvContentPartPr>
              <p14:xfrm>
                <a:off x="7790532" y="5420953"/>
                <a:ext cx="12960" cy="117720"/>
              </p14:xfrm>
            </p:contentPart>
          </mc:Choice>
          <mc:Fallback xmlns="">
            <p:pic>
              <p:nvPicPr>
                <p:cNvPr id="6443" name="Entrada de lápiz 6442">
                  <a:extLst>
                    <a:ext uri="{FF2B5EF4-FFF2-40B4-BE49-F238E27FC236}">
                      <a16:creationId xmlns:a16="http://schemas.microsoft.com/office/drawing/2014/main" id="{A5A2163E-BA09-EF7E-2581-F535F9DC3699}"/>
                    </a:ext>
                  </a:extLst>
                </p:cNvPr>
                <p:cNvPicPr/>
                <p:nvPr/>
              </p:nvPicPr>
              <p:blipFill>
                <a:blip r:embed="rId656"/>
                <a:stretch>
                  <a:fillRect/>
                </a:stretch>
              </p:blipFill>
              <p:spPr>
                <a:xfrm>
                  <a:off x="7782972" y="5413393"/>
                  <a:ext cx="28080" cy="132840"/>
                </a:xfrm>
                <a:prstGeom prst="rect">
                  <a:avLst/>
                </a:prstGeom>
              </p:spPr>
            </p:pic>
          </mc:Fallback>
        </mc:AlternateContent>
        <mc:AlternateContent xmlns:mc="http://schemas.openxmlformats.org/markup-compatibility/2006" xmlns:p14="http://schemas.microsoft.com/office/powerpoint/2010/main">
          <mc:Choice Requires="p14">
            <p:contentPart p14:bwMode="auto" r:id="rId657">
              <p14:nvContentPartPr>
                <p14:cNvPr id="6444" name="Entrada de lápiz 6443">
                  <a:extLst>
                    <a:ext uri="{FF2B5EF4-FFF2-40B4-BE49-F238E27FC236}">
                      <a16:creationId xmlns:a16="http://schemas.microsoft.com/office/drawing/2014/main" id="{C53847B6-3C0B-216F-E0F2-67E2930AE5E0}"/>
                    </a:ext>
                  </a:extLst>
                </p14:cNvPr>
                <p14:cNvContentPartPr/>
                <p14:nvPr/>
              </p14:nvContentPartPr>
              <p14:xfrm>
                <a:off x="7734732" y="5456593"/>
                <a:ext cx="136080" cy="58320"/>
              </p14:xfrm>
            </p:contentPart>
          </mc:Choice>
          <mc:Fallback xmlns="">
            <p:pic>
              <p:nvPicPr>
                <p:cNvPr id="6444" name="Entrada de lápiz 6443">
                  <a:extLst>
                    <a:ext uri="{FF2B5EF4-FFF2-40B4-BE49-F238E27FC236}">
                      <a16:creationId xmlns:a16="http://schemas.microsoft.com/office/drawing/2014/main" id="{C53847B6-3C0B-216F-E0F2-67E2930AE5E0}"/>
                    </a:ext>
                  </a:extLst>
                </p:cNvPr>
                <p:cNvPicPr/>
                <p:nvPr/>
              </p:nvPicPr>
              <p:blipFill>
                <a:blip r:embed="rId658"/>
                <a:stretch>
                  <a:fillRect/>
                </a:stretch>
              </p:blipFill>
              <p:spPr>
                <a:xfrm>
                  <a:off x="7727532" y="5449033"/>
                  <a:ext cx="151200" cy="73440"/>
                </a:xfrm>
                <a:prstGeom prst="rect">
                  <a:avLst/>
                </a:prstGeom>
              </p:spPr>
            </p:pic>
          </mc:Fallback>
        </mc:AlternateContent>
        <mc:AlternateContent xmlns:mc="http://schemas.openxmlformats.org/markup-compatibility/2006" xmlns:p14="http://schemas.microsoft.com/office/powerpoint/2010/main">
          <mc:Choice Requires="p14">
            <p:contentPart p14:bwMode="auto" r:id="rId659">
              <p14:nvContentPartPr>
                <p14:cNvPr id="6485" name="Entrada de lápiz 6484">
                  <a:extLst>
                    <a:ext uri="{FF2B5EF4-FFF2-40B4-BE49-F238E27FC236}">
                      <a16:creationId xmlns:a16="http://schemas.microsoft.com/office/drawing/2014/main" id="{36121E8D-AA42-6077-F291-ADEAD37CE6E3}"/>
                    </a:ext>
                  </a:extLst>
                </p14:cNvPr>
                <p14:cNvContentPartPr/>
                <p14:nvPr/>
              </p14:nvContentPartPr>
              <p14:xfrm>
                <a:off x="6741132" y="5588353"/>
                <a:ext cx="310680" cy="39600"/>
              </p14:xfrm>
            </p:contentPart>
          </mc:Choice>
          <mc:Fallback xmlns="">
            <p:pic>
              <p:nvPicPr>
                <p:cNvPr id="6485" name="Entrada de lápiz 6484">
                  <a:extLst>
                    <a:ext uri="{FF2B5EF4-FFF2-40B4-BE49-F238E27FC236}">
                      <a16:creationId xmlns:a16="http://schemas.microsoft.com/office/drawing/2014/main" id="{36121E8D-AA42-6077-F291-ADEAD37CE6E3}"/>
                    </a:ext>
                  </a:extLst>
                </p:cNvPr>
                <p:cNvPicPr/>
                <p:nvPr/>
              </p:nvPicPr>
              <p:blipFill>
                <a:blip r:embed="rId660"/>
                <a:stretch>
                  <a:fillRect/>
                </a:stretch>
              </p:blipFill>
              <p:spPr>
                <a:xfrm>
                  <a:off x="6733572" y="5580793"/>
                  <a:ext cx="325800" cy="54720"/>
                </a:xfrm>
                <a:prstGeom prst="rect">
                  <a:avLst/>
                </a:prstGeom>
              </p:spPr>
            </p:pic>
          </mc:Fallback>
        </mc:AlternateContent>
      </p:grpSp>
      <p:grpSp>
        <p:nvGrpSpPr>
          <p:cNvPr id="6513" name="Grupo 6512">
            <a:extLst>
              <a:ext uri="{FF2B5EF4-FFF2-40B4-BE49-F238E27FC236}">
                <a16:creationId xmlns:a16="http://schemas.microsoft.com/office/drawing/2014/main" id="{64F0EBCD-5C35-41DA-486C-12A19DB2A1AF}"/>
              </a:ext>
            </a:extLst>
          </p:cNvPr>
          <p:cNvGrpSpPr/>
          <p:nvPr/>
        </p:nvGrpSpPr>
        <p:grpSpPr>
          <a:xfrm>
            <a:off x="4642692" y="5351473"/>
            <a:ext cx="1464480" cy="411480"/>
            <a:chOff x="4642692" y="5351473"/>
            <a:chExt cx="1464480" cy="411480"/>
          </a:xfrm>
        </p:grpSpPr>
        <mc:AlternateContent xmlns:mc="http://schemas.openxmlformats.org/markup-compatibility/2006" xmlns:p14="http://schemas.microsoft.com/office/powerpoint/2010/main">
          <mc:Choice Requires="p14">
            <p:contentPart p14:bwMode="auto" r:id="rId661">
              <p14:nvContentPartPr>
                <p14:cNvPr id="6487" name="Entrada de lápiz 6486">
                  <a:extLst>
                    <a:ext uri="{FF2B5EF4-FFF2-40B4-BE49-F238E27FC236}">
                      <a16:creationId xmlns:a16="http://schemas.microsoft.com/office/drawing/2014/main" id="{04628767-63CE-4738-8BFB-620FB902691F}"/>
                    </a:ext>
                  </a:extLst>
                </p14:cNvPr>
                <p14:cNvContentPartPr/>
                <p14:nvPr/>
              </p14:nvContentPartPr>
              <p14:xfrm>
                <a:off x="4840692" y="5438953"/>
                <a:ext cx="112680" cy="62640"/>
              </p14:xfrm>
            </p:contentPart>
          </mc:Choice>
          <mc:Fallback xmlns="">
            <p:pic>
              <p:nvPicPr>
                <p:cNvPr id="6487" name="Entrada de lápiz 6486">
                  <a:extLst>
                    <a:ext uri="{FF2B5EF4-FFF2-40B4-BE49-F238E27FC236}">
                      <a16:creationId xmlns:a16="http://schemas.microsoft.com/office/drawing/2014/main" id="{04628767-63CE-4738-8BFB-620FB902691F}"/>
                    </a:ext>
                  </a:extLst>
                </p:cNvPr>
                <p:cNvPicPr/>
                <p:nvPr/>
              </p:nvPicPr>
              <p:blipFill>
                <a:blip r:embed="rId662"/>
                <a:stretch>
                  <a:fillRect/>
                </a:stretch>
              </p:blipFill>
              <p:spPr>
                <a:xfrm>
                  <a:off x="4833132" y="5431393"/>
                  <a:ext cx="1278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663">
              <p14:nvContentPartPr>
                <p14:cNvPr id="6488" name="Entrada de lápiz 6487">
                  <a:extLst>
                    <a:ext uri="{FF2B5EF4-FFF2-40B4-BE49-F238E27FC236}">
                      <a16:creationId xmlns:a16="http://schemas.microsoft.com/office/drawing/2014/main" id="{BC64105D-B367-60BD-13C6-1487AB117E41}"/>
                    </a:ext>
                  </a:extLst>
                </p14:cNvPr>
                <p14:cNvContentPartPr/>
                <p14:nvPr/>
              </p14:nvContentPartPr>
              <p14:xfrm>
                <a:off x="4852212" y="5511313"/>
                <a:ext cx="124200" cy="137160"/>
              </p14:xfrm>
            </p:contentPart>
          </mc:Choice>
          <mc:Fallback xmlns="">
            <p:pic>
              <p:nvPicPr>
                <p:cNvPr id="6488" name="Entrada de lápiz 6487">
                  <a:extLst>
                    <a:ext uri="{FF2B5EF4-FFF2-40B4-BE49-F238E27FC236}">
                      <a16:creationId xmlns:a16="http://schemas.microsoft.com/office/drawing/2014/main" id="{BC64105D-B367-60BD-13C6-1487AB117E41}"/>
                    </a:ext>
                  </a:extLst>
                </p:cNvPr>
                <p:cNvPicPr/>
                <p:nvPr/>
              </p:nvPicPr>
              <p:blipFill>
                <a:blip r:embed="rId664"/>
                <a:stretch>
                  <a:fillRect/>
                </a:stretch>
              </p:blipFill>
              <p:spPr>
                <a:xfrm>
                  <a:off x="4844652" y="5503753"/>
                  <a:ext cx="139320" cy="152280"/>
                </a:xfrm>
                <a:prstGeom prst="rect">
                  <a:avLst/>
                </a:prstGeom>
              </p:spPr>
            </p:pic>
          </mc:Fallback>
        </mc:AlternateContent>
        <mc:AlternateContent xmlns:mc="http://schemas.openxmlformats.org/markup-compatibility/2006" xmlns:p14="http://schemas.microsoft.com/office/powerpoint/2010/main">
          <mc:Choice Requires="p14">
            <p:contentPart p14:bwMode="auto" r:id="rId665">
              <p14:nvContentPartPr>
                <p14:cNvPr id="6489" name="Entrada de lápiz 6488">
                  <a:extLst>
                    <a:ext uri="{FF2B5EF4-FFF2-40B4-BE49-F238E27FC236}">
                      <a16:creationId xmlns:a16="http://schemas.microsoft.com/office/drawing/2014/main" id="{11331991-B2F8-FDF9-5BC3-74B0E98846FB}"/>
                    </a:ext>
                  </a:extLst>
                </p14:cNvPr>
                <p14:cNvContentPartPr/>
                <p14:nvPr/>
              </p14:nvContentPartPr>
              <p14:xfrm>
                <a:off x="5099172" y="5460553"/>
                <a:ext cx="102240" cy="149400"/>
              </p14:xfrm>
            </p:contentPart>
          </mc:Choice>
          <mc:Fallback xmlns="">
            <p:pic>
              <p:nvPicPr>
                <p:cNvPr id="6489" name="Entrada de lápiz 6488">
                  <a:extLst>
                    <a:ext uri="{FF2B5EF4-FFF2-40B4-BE49-F238E27FC236}">
                      <a16:creationId xmlns:a16="http://schemas.microsoft.com/office/drawing/2014/main" id="{11331991-B2F8-FDF9-5BC3-74B0E98846FB}"/>
                    </a:ext>
                  </a:extLst>
                </p:cNvPr>
                <p:cNvPicPr/>
                <p:nvPr/>
              </p:nvPicPr>
              <p:blipFill>
                <a:blip r:embed="rId666"/>
                <a:stretch>
                  <a:fillRect/>
                </a:stretch>
              </p:blipFill>
              <p:spPr>
                <a:xfrm>
                  <a:off x="5091612" y="5452993"/>
                  <a:ext cx="117000" cy="164520"/>
                </a:xfrm>
                <a:prstGeom prst="rect">
                  <a:avLst/>
                </a:prstGeom>
              </p:spPr>
            </p:pic>
          </mc:Fallback>
        </mc:AlternateContent>
        <mc:AlternateContent xmlns:mc="http://schemas.openxmlformats.org/markup-compatibility/2006" xmlns:p14="http://schemas.microsoft.com/office/powerpoint/2010/main">
          <mc:Choice Requires="p14">
            <p:contentPart p14:bwMode="auto" r:id="rId667">
              <p14:nvContentPartPr>
                <p14:cNvPr id="6490" name="Entrada de lápiz 6489">
                  <a:extLst>
                    <a:ext uri="{FF2B5EF4-FFF2-40B4-BE49-F238E27FC236}">
                      <a16:creationId xmlns:a16="http://schemas.microsoft.com/office/drawing/2014/main" id="{BB950A39-9C32-E4BA-8F05-A781C6989341}"/>
                    </a:ext>
                  </a:extLst>
                </p14:cNvPr>
                <p14:cNvContentPartPr/>
                <p14:nvPr/>
              </p14:nvContentPartPr>
              <p14:xfrm>
                <a:off x="5138412" y="5505913"/>
                <a:ext cx="98640" cy="82800"/>
              </p14:xfrm>
            </p:contentPart>
          </mc:Choice>
          <mc:Fallback xmlns="">
            <p:pic>
              <p:nvPicPr>
                <p:cNvPr id="6490" name="Entrada de lápiz 6489">
                  <a:extLst>
                    <a:ext uri="{FF2B5EF4-FFF2-40B4-BE49-F238E27FC236}">
                      <a16:creationId xmlns:a16="http://schemas.microsoft.com/office/drawing/2014/main" id="{BB950A39-9C32-E4BA-8F05-A781C6989341}"/>
                    </a:ext>
                  </a:extLst>
                </p:cNvPr>
                <p:cNvPicPr/>
                <p:nvPr/>
              </p:nvPicPr>
              <p:blipFill>
                <a:blip r:embed="rId668"/>
                <a:stretch>
                  <a:fillRect/>
                </a:stretch>
              </p:blipFill>
              <p:spPr>
                <a:xfrm>
                  <a:off x="5130852" y="5498353"/>
                  <a:ext cx="113760" cy="97920"/>
                </a:xfrm>
                <a:prstGeom prst="rect">
                  <a:avLst/>
                </a:prstGeom>
              </p:spPr>
            </p:pic>
          </mc:Fallback>
        </mc:AlternateContent>
        <mc:AlternateContent xmlns:mc="http://schemas.openxmlformats.org/markup-compatibility/2006" xmlns:p14="http://schemas.microsoft.com/office/powerpoint/2010/main">
          <mc:Choice Requires="p14">
            <p:contentPart p14:bwMode="auto" r:id="rId669">
              <p14:nvContentPartPr>
                <p14:cNvPr id="6491" name="Entrada de lápiz 6490">
                  <a:extLst>
                    <a:ext uri="{FF2B5EF4-FFF2-40B4-BE49-F238E27FC236}">
                      <a16:creationId xmlns:a16="http://schemas.microsoft.com/office/drawing/2014/main" id="{F5D33CA1-444B-45D0-BA05-D3373DB2A646}"/>
                    </a:ext>
                  </a:extLst>
                </p14:cNvPr>
                <p14:cNvContentPartPr/>
                <p14:nvPr/>
              </p14:nvContentPartPr>
              <p14:xfrm>
                <a:off x="5338212" y="5422033"/>
                <a:ext cx="80280" cy="102960"/>
              </p14:xfrm>
            </p:contentPart>
          </mc:Choice>
          <mc:Fallback xmlns="">
            <p:pic>
              <p:nvPicPr>
                <p:cNvPr id="6491" name="Entrada de lápiz 6490">
                  <a:extLst>
                    <a:ext uri="{FF2B5EF4-FFF2-40B4-BE49-F238E27FC236}">
                      <a16:creationId xmlns:a16="http://schemas.microsoft.com/office/drawing/2014/main" id="{F5D33CA1-444B-45D0-BA05-D3373DB2A646}"/>
                    </a:ext>
                  </a:extLst>
                </p:cNvPr>
                <p:cNvPicPr/>
                <p:nvPr/>
              </p:nvPicPr>
              <p:blipFill>
                <a:blip r:embed="rId670"/>
                <a:stretch>
                  <a:fillRect/>
                </a:stretch>
              </p:blipFill>
              <p:spPr>
                <a:xfrm>
                  <a:off x="5330652" y="5414473"/>
                  <a:ext cx="95400" cy="118080"/>
                </a:xfrm>
                <a:prstGeom prst="rect">
                  <a:avLst/>
                </a:prstGeom>
              </p:spPr>
            </p:pic>
          </mc:Fallback>
        </mc:AlternateContent>
        <mc:AlternateContent xmlns:mc="http://schemas.openxmlformats.org/markup-compatibility/2006" xmlns:p14="http://schemas.microsoft.com/office/powerpoint/2010/main">
          <mc:Choice Requires="p14">
            <p:contentPart p14:bwMode="auto" r:id="rId671">
              <p14:nvContentPartPr>
                <p14:cNvPr id="6492" name="Entrada de lápiz 6491">
                  <a:extLst>
                    <a:ext uri="{FF2B5EF4-FFF2-40B4-BE49-F238E27FC236}">
                      <a16:creationId xmlns:a16="http://schemas.microsoft.com/office/drawing/2014/main" id="{41934FD2-F4DB-2499-A940-C430579B76A4}"/>
                    </a:ext>
                  </a:extLst>
                </p14:cNvPr>
                <p14:cNvContentPartPr/>
                <p14:nvPr/>
              </p14:nvContentPartPr>
              <p14:xfrm>
                <a:off x="5423172" y="5398993"/>
                <a:ext cx="33120" cy="238680"/>
              </p14:xfrm>
            </p:contentPart>
          </mc:Choice>
          <mc:Fallback xmlns="">
            <p:pic>
              <p:nvPicPr>
                <p:cNvPr id="6492" name="Entrada de lápiz 6491">
                  <a:extLst>
                    <a:ext uri="{FF2B5EF4-FFF2-40B4-BE49-F238E27FC236}">
                      <a16:creationId xmlns:a16="http://schemas.microsoft.com/office/drawing/2014/main" id="{41934FD2-F4DB-2499-A940-C430579B76A4}"/>
                    </a:ext>
                  </a:extLst>
                </p:cNvPr>
                <p:cNvPicPr/>
                <p:nvPr/>
              </p:nvPicPr>
              <p:blipFill>
                <a:blip r:embed="rId672"/>
                <a:stretch>
                  <a:fillRect/>
                </a:stretch>
              </p:blipFill>
              <p:spPr>
                <a:xfrm>
                  <a:off x="5415612" y="5391433"/>
                  <a:ext cx="48240" cy="253800"/>
                </a:xfrm>
                <a:prstGeom prst="rect">
                  <a:avLst/>
                </a:prstGeom>
              </p:spPr>
            </p:pic>
          </mc:Fallback>
        </mc:AlternateContent>
        <mc:AlternateContent xmlns:mc="http://schemas.openxmlformats.org/markup-compatibility/2006" xmlns:p14="http://schemas.microsoft.com/office/powerpoint/2010/main">
          <mc:Choice Requires="p14">
            <p:contentPart p14:bwMode="auto" r:id="rId673">
              <p14:nvContentPartPr>
                <p14:cNvPr id="6494" name="Entrada de lápiz 6493">
                  <a:extLst>
                    <a:ext uri="{FF2B5EF4-FFF2-40B4-BE49-F238E27FC236}">
                      <a16:creationId xmlns:a16="http://schemas.microsoft.com/office/drawing/2014/main" id="{530EA4C3-ABAE-EB9F-14C4-022AA927AF92}"/>
                    </a:ext>
                  </a:extLst>
                </p14:cNvPr>
                <p14:cNvContentPartPr/>
                <p14:nvPr/>
              </p14:nvContentPartPr>
              <p14:xfrm>
                <a:off x="5562852" y="5467753"/>
                <a:ext cx="96840" cy="146520"/>
              </p14:xfrm>
            </p:contentPart>
          </mc:Choice>
          <mc:Fallback xmlns="">
            <p:pic>
              <p:nvPicPr>
                <p:cNvPr id="6494" name="Entrada de lápiz 6493">
                  <a:extLst>
                    <a:ext uri="{FF2B5EF4-FFF2-40B4-BE49-F238E27FC236}">
                      <a16:creationId xmlns:a16="http://schemas.microsoft.com/office/drawing/2014/main" id="{530EA4C3-ABAE-EB9F-14C4-022AA927AF92}"/>
                    </a:ext>
                  </a:extLst>
                </p:cNvPr>
                <p:cNvPicPr/>
                <p:nvPr/>
              </p:nvPicPr>
              <p:blipFill>
                <a:blip r:embed="rId674"/>
                <a:stretch>
                  <a:fillRect/>
                </a:stretch>
              </p:blipFill>
              <p:spPr>
                <a:xfrm>
                  <a:off x="5555292" y="5460193"/>
                  <a:ext cx="111960" cy="161640"/>
                </a:xfrm>
                <a:prstGeom prst="rect">
                  <a:avLst/>
                </a:prstGeom>
              </p:spPr>
            </p:pic>
          </mc:Fallback>
        </mc:AlternateContent>
        <mc:AlternateContent xmlns:mc="http://schemas.openxmlformats.org/markup-compatibility/2006" xmlns:p14="http://schemas.microsoft.com/office/powerpoint/2010/main">
          <mc:Choice Requires="p14">
            <p:contentPart p14:bwMode="auto" r:id="rId675">
              <p14:nvContentPartPr>
                <p14:cNvPr id="6495" name="Entrada de lápiz 6494">
                  <a:extLst>
                    <a:ext uri="{FF2B5EF4-FFF2-40B4-BE49-F238E27FC236}">
                      <a16:creationId xmlns:a16="http://schemas.microsoft.com/office/drawing/2014/main" id="{FAD344D9-0F02-5D66-2C9E-DE4211A2DFE1}"/>
                    </a:ext>
                  </a:extLst>
                </p14:cNvPr>
                <p14:cNvContentPartPr/>
                <p14:nvPr/>
              </p14:nvContentPartPr>
              <p14:xfrm>
                <a:off x="5598132" y="5511673"/>
                <a:ext cx="82440" cy="127080"/>
              </p14:xfrm>
            </p:contentPart>
          </mc:Choice>
          <mc:Fallback xmlns="">
            <p:pic>
              <p:nvPicPr>
                <p:cNvPr id="6495" name="Entrada de lápiz 6494">
                  <a:extLst>
                    <a:ext uri="{FF2B5EF4-FFF2-40B4-BE49-F238E27FC236}">
                      <a16:creationId xmlns:a16="http://schemas.microsoft.com/office/drawing/2014/main" id="{FAD344D9-0F02-5D66-2C9E-DE4211A2DFE1}"/>
                    </a:ext>
                  </a:extLst>
                </p:cNvPr>
                <p:cNvPicPr/>
                <p:nvPr/>
              </p:nvPicPr>
              <p:blipFill>
                <a:blip r:embed="rId676"/>
                <a:stretch>
                  <a:fillRect/>
                </a:stretch>
              </p:blipFill>
              <p:spPr>
                <a:xfrm>
                  <a:off x="5590572" y="5504113"/>
                  <a:ext cx="97560" cy="142200"/>
                </a:xfrm>
                <a:prstGeom prst="rect">
                  <a:avLst/>
                </a:prstGeom>
              </p:spPr>
            </p:pic>
          </mc:Fallback>
        </mc:AlternateContent>
        <mc:AlternateContent xmlns:mc="http://schemas.openxmlformats.org/markup-compatibility/2006" xmlns:p14="http://schemas.microsoft.com/office/powerpoint/2010/main">
          <mc:Choice Requires="p14">
            <p:contentPart p14:bwMode="auto" r:id="rId677">
              <p14:nvContentPartPr>
                <p14:cNvPr id="6496" name="Entrada de lápiz 6495">
                  <a:extLst>
                    <a:ext uri="{FF2B5EF4-FFF2-40B4-BE49-F238E27FC236}">
                      <a16:creationId xmlns:a16="http://schemas.microsoft.com/office/drawing/2014/main" id="{2E876041-A989-CDAF-DEEB-DE5A75D9E2C0}"/>
                    </a:ext>
                  </a:extLst>
                </p14:cNvPr>
                <p14:cNvContentPartPr/>
                <p14:nvPr/>
              </p14:nvContentPartPr>
              <p14:xfrm>
                <a:off x="5725932" y="5398993"/>
                <a:ext cx="98640" cy="192960"/>
              </p14:xfrm>
            </p:contentPart>
          </mc:Choice>
          <mc:Fallback xmlns="">
            <p:pic>
              <p:nvPicPr>
                <p:cNvPr id="6496" name="Entrada de lápiz 6495">
                  <a:extLst>
                    <a:ext uri="{FF2B5EF4-FFF2-40B4-BE49-F238E27FC236}">
                      <a16:creationId xmlns:a16="http://schemas.microsoft.com/office/drawing/2014/main" id="{2E876041-A989-CDAF-DEEB-DE5A75D9E2C0}"/>
                    </a:ext>
                  </a:extLst>
                </p:cNvPr>
                <p:cNvPicPr/>
                <p:nvPr/>
              </p:nvPicPr>
              <p:blipFill>
                <a:blip r:embed="rId678"/>
                <a:stretch>
                  <a:fillRect/>
                </a:stretch>
              </p:blipFill>
              <p:spPr>
                <a:xfrm>
                  <a:off x="5718732" y="5391433"/>
                  <a:ext cx="113760" cy="208080"/>
                </a:xfrm>
                <a:prstGeom prst="rect">
                  <a:avLst/>
                </a:prstGeom>
              </p:spPr>
            </p:pic>
          </mc:Fallback>
        </mc:AlternateContent>
        <mc:AlternateContent xmlns:mc="http://schemas.openxmlformats.org/markup-compatibility/2006" xmlns:p14="http://schemas.microsoft.com/office/powerpoint/2010/main">
          <mc:Choice Requires="p14">
            <p:contentPart p14:bwMode="auto" r:id="rId679">
              <p14:nvContentPartPr>
                <p14:cNvPr id="6497" name="Entrada de lápiz 6496">
                  <a:extLst>
                    <a:ext uri="{FF2B5EF4-FFF2-40B4-BE49-F238E27FC236}">
                      <a16:creationId xmlns:a16="http://schemas.microsoft.com/office/drawing/2014/main" id="{DB529006-5681-C892-94A0-8D34D09DF021}"/>
                    </a:ext>
                  </a:extLst>
                </p14:cNvPr>
                <p14:cNvContentPartPr/>
                <p14:nvPr/>
              </p14:nvContentPartPr>
              <p14:xfrm>
                <a:off x="5943372" y="5351473"/>
                <a:ext cx="42120" cy="111600"/>
              </p14:xfrm>
            </p:contentPart>
          </mc:Choice>
          <mc:Fallback xmlns="">
            <p:pic>
              <p:nvPicPr>
                <p:cNvPr id="6497" name="Entrada de lápiz 6496">
                  <a:extLst>
                    <a:ext uri="{FF2B5EF4-FFF2-40B4-BE49-F238E27FC236}">
                      <a16:creationId xmlns:a16="http://schemas.microsoft.com/office/drawing/2014/main" id="{DB529006-5681-C892-94A0-8D34D09DF021}"/>
                    </a:ext>
                  </a:extLst>
                </p:cNvPr>
                <p:cNvPicPr/>
                <p:nvPr/>
              </p:nvPicPr>
              <p:blipFill>
                <a:blip r:embed="rId680"/>
                <a:stretch>
                  <a:fillRect/>
                </a:stretch>
              </p:blipFill>
              <p:spPr>
                <a:xfrm>
                  <a:off x="5935812" y="5343913"/>
                  <a:ext cx="5724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681">
              <p14:nvContentPartPr>
                <p14:cNvPr id="6498" name="Entrada de lápiz 6497">
                  <a:extLst>
                    <a:ext uri="{FF2B5EF4-FFF2-40B4-BE49-F238E27FC236}">
                      <a16:creationId xmlns:a16="http://schemas.microsoft.com/office/drawing/2014/main" id="{FE491C6D-3C04-7C66-878C-7FED1E689483}"/>
                    </a:ext>
                  </a:extLst>
                </p14:cNvPr>
                <p14:cNvContentPartPr/>
                <p14:nvPr/>
              </p14:nvContentPartPr>
              <p14:xfrm>
                <a:off x="5945532" y="5543353"/>
                <a:ext cx="86040" cy="48600"/>
              </p14:xfrm>
            </p:contentPart>
          </mc:Choice>
          <mc:Fallback xmlns="">
            <p:pic>
              <p:nvPicPr>
                <p:cNvPr id="6498" name="Entrada de lápiz 6497">
                  <a:extLst>
                    <a:ext uri="{FF2B5EF4-FFF2-40B4-BE49-F238E27FC236}">
                      <a16:creationId xmlns:a16="http://schemas.microsoft.com/office/drawing/2014/main" id="{FE491C6D-3C04-7C66-878C-7FED1E689483}"/>
                    </a:ext>
                  </a:extLst>
                </p:cNvPr>
                <p:cNvPicPr/>
                <p:nvPr/>
              </p:nvPicPr>
              <p:blipFill>
                <a:blip r:embed="rId682"/>
                <a:stretch>
                  <a:fillRect/>
                </a:stretch>
              </p:blipFill>
              <p:spPr>
                <a:xfrm>
                  <a:off x="5937972" y="5535793"/>
                  <a:ext cx="101160" cy="63360"/>
                </a:xfrm>
                <a:prstGeom prst="rect">
                  <a:avLst/>
                </a:prstGeom>
              </p:spPr>
            </p:pic>
          </mc:Fallback>
        </mc:AlternateContent>
        <mc:AlternateContent xmlns:mc="http://schemas.openxmlformats.org/markup-compatibility/2006" xmlns:p14="http://schemas.microsoft.com/office/powerpoint/2010/main">
          <mc:Choice Requires="p14">
            <p:contentPart p14:bwMode="auto" r:id="rId683">
              <p14:nvContentPartPr>
                <p14:cNvPr id="6499" name="Entrada de lápiz 6498">
                  <a:extLst>
                    <a:ext uri="{FF2B5EF4-FFF2-40B4-BE49-F238E27FC236}">
                      <a16:creationId xmlns:a16="http://schemas.microsoft.com/office/drawing/2014/main" id="{D1F4F48E-3D8F-ACB6-74CA-67AC3E4A18C1}"/>
                    </a:ext>
                  </a:extLst>
                </p14:cNvPr>
                <p14:cNvContentPartPr/>
                <p14:nvPr/>
              </p14:nvContentPartPr>
              <p14:xfrm>
                <a:off x="4642692" y="5734153"/>
                <a:ext cx="1247400" cy="27360"/>
              </p14:xfrm>
            </p:contentPart>
          </mc:Choice>
          <mc:Fallback xmlns="">
            <p:pic>
              <p:nvPicPr>
                <p:cNvPr id="6499" name="Entrada de lápiz 6498">
                  <a:extLst>
                    <a:ext uri="{FF2B5EF4-FFF2-40B4-BE49-F238E27FC236}">
                      <a16:creationId xmlns:a16="http://schemas.microsoft.com/office/drawing/2014/main" id="{D1F4F48E-3D8F-ACB6-74CA-67AC3E4A18C1}"/>
                    </a:ext>
                  </a:extLst>
                </p:cNvPr>
                <p:cNvPicPr/>
                <p:nvPr/>
              </p:nvPicPr>
              <p:blipFill>
                <a:blip r:embed="rId684"/>
                <a:stretch>
                  <a:fillRect/>
                </a:stretch>
              </p:blipFill>
              <p:spPr>
                <a:xfrm>
                  <a:off x="4635132" y="5726593"/>
                  <a:ext cx="1262520" cy="42480"/>
                </a:xfrm>
                <a:prstGeom prst="rect">
                  <a:avLst/>
                </a:prstGeom>
              </p:spPr>
            </p:pic>
          </mc:Fallback>
        </mc:AlternateContent>
        <mc:AlternateContent xmlns:mc="http://schemas.openxmlformats.org/markup-compatibility/2006" xmlns:p14="http://schemas.microsoft.com/office/powerpoint/2010/main">
          <mc:Choice Requires="p14">
            <p:contentPart p14:bwMode="auto" r:id="rId685">
              <p14:nvContentPartPr>
                <p14:cNvPr id="6508" name="Entrada de lápiz 6507">
                  <a:extLst>
                    <a:ext uri="{FF2B5EF4-FFF2-40B4-BE49-F238E27FC236}">
                      <a16:creationId xmlns:a16="http://schemas.microsoft.com/office/drawing/2014/main" id="{5C156EA0-D8B8-4A12-0E57-E8B4BEA73648}"/>
                    </a:ext>
                  </a:extLst>
                </p14:cNvPr>
                <p14:cNvContentPartPr/>
                <p14:nvPr/>
              </p14:nvContentPartPr>
              <p14:xfrm>
                <a:off x="5847252" y="5723353"/>
                <a:ext cx="259920" cy="39600"/>
              </p14:xfrm>
            </p:contentPart>
          </mc:Choice>
          <mc:Fallback xmlns="">
            <p:pic>
              <p:nvPicPr>
                <p:cNvPr id="6508" name="Entrada de lápiz 6507">
                  <a:extLst>
                    <a:ext uri="{FF2B5EF4-FFF2-40B4-BE49-F238E27FC236}">
                      <a16:creationId xmlns:a16="http://schemas.microsoft.com/office/drawing/2014/main" id="{5C156EA0-D8B8-4A12-0E57-E8B4BEA73648}"/>
                    </a:ext>
                  </a:extLst>
                </p:cNvPr>
                <p:cNvPicPr/>
                <p:nvPr/>
              </p:nvPicPr>
              <p:blipFill>
                <a:blip r:embed="rId686"/>
                <a:stretch>
                  <a:fillRect/>
                </a:stretch>
              </p:blipFill>
              <p:spPr>
                <a:xfrm>
                  <a:off x="5839692" y="5715793"/>
                  <a:ext cx="275040" cy="54720"/>
                </a:xfrm>
                <a:prstGeom prst="rect">
                  <a:avLst/>
                </a:prstGeom>
              </p:spPr>
            </p:pic>
          </mc:Fallback>
        </mc:AlternateContent>
        <mc:AlternateContent xmlns:mc="http://schemas.openxmlformats.org/markup-compatibility/2006" xmlns:p14="http://schemas.microsoft.com/office/powerpoint/2010/main">
          <mc:Choice Requires="p14">
            <p:contentPart p14:bwMode="auto" r:id="rId687">
              <p14:nvContentPartPr>
                <p14:cNvPr id="6512" name="Entrada de lápiz 6511">
                  <a:extLst>
                    <a:ext uri="{FF2B5EF4-FFF2-40B4-BE49-F238E27FC236}">
                      <a16:creationId xmlns:a16="http://schemas.microsoft.com/office/drawing/2014/main" id="{FDD01B1A-7A43-541C-45D4-4298FEE5AEB7}"/>
                    </a:ext>
                  </a:extLst>
                </p14:cNvPr>
                <p14:cNvContentPartPr/>
                <p14:nvPr/>
              </p14:nvContentPartPr>
              <p14:xfrm>
                <a:off x="5628372" y="5407273"/>
                <a:ext cx="382320" cy="257400"/>
              </p14:xfrm>
            </p:contentPart>
          </mc:Choice>
          <mc:Fallback xmlns="">
            <p:pic>
              <p:nvPicPr>
                <p:cNvPr id="6512" name="Entrada de lápiz 6511">
                  <a:extLst>
                    <a:ext uri="{FF2B5EF4-FFF2-40B4-BE49-F238E27FC236}">
                      <a16:creationId xmlns:a16="http://schemas.microsoft.com/office/drawing/2014/main" id="{FDD01B1A-7A43-541C-45D4-4298FEE5AEB7}"/>
                    </a:ext>
                  </a:extLst>
                </p:cNvPr>
                <p:cNvPicPr/>
                <p:nvPr/>
              </p:nvPicPr>
              <p:blipFill>
                <a:blip r:embed="rId688"/>
                <a:stretch>
                  <a:fillRect/>
                </a:stretch>
              </p:blipFill>
              <p:spPr>
                <a:xfrm>
                  <a:off x="5620812" y="5399713"/>
                  <a:ext cx="397440" cy="272520"/>
                </a:xfrm>
                <a:prstGeom prst="rect">
                  <a:avLst/>
                </a:prstGeom>
              </p:spPr>
            </p:pic>
          </mc:Fallback>
        </mc:AlternateContent>
      </p:grpSp>
      <p:grpSp>
        <p:nvGrpSpPr>
          <p:cNvPr id="6518" name="Grupo 6517">
            <a:extLst>
              <a:ext uri="{FF2B5EF4-FFF2-40B4-BE49-F238E27FC236}">
                <a16:creationId xmlns:a16="http://schemas.microsoft.com/office/drawing/2014/main" id="{291541D3-5038-E244-D7C9-A87791C928E9}"/>
              </a:ext>
            </a:extLst>
          </p:cNvPr>
          <p:cNvGrpSpPr/>
          <p:nvPr/>
        </p:nvGrpSpPr>
        <p:grpSpPr>
          <a:xfrm>
            <a:off x="4852212" y="5865553"/>
            <a:ext cx="1451520" cy="460440"/>
            <a:chOff x="4852212" y="5865553"/>
            <a:chExt cx="1451520" cy="460440"/>
          </a:xfrm>
        </p:grpSpPr>
        <mc:AlternateContent xmlns:mc="http://schemas.openxmlformats.org/markup-compatibility/2006" xmlns:p14="http://schemas.microsoft.com/office/powerpoint/2010/main">
          <mc:Choice Requires="p14">
            <p:contentPart p14:bwMode="auto" r:id="rId689">
              <p14:nvContentPartPr>
                <p14:cNvPr id="6500" name="Entrada de lápiz 6499">
                  <a:extLst>
                    <a:ext uri="{FF2B5EF4-FFF2-40B4-BE49-F238E27FC236}">
                      <a16:creationId xmlns:a16="http://schemas.microsoft.com/office/drawing/2014/main" id="{693C6A02-7A0F-2AEE-DF35-5CF9D408F33E}"/>
                    </a:ext>
                  </a:extLst>
                </p14:cNvPr>
                <p14:cNvContentPartPr/>
                <p14:nvPr/>
              </p14:nvContentPartPr>
              <p14:xfrm>
                <a:off x="4872012" y="6022153"/>
                <a:ext cx="146160" cy="211680"/>
              </p14:xfrm>
            </p:contentPart>
          </mc:Choice>
          <mc:Fallback xmlns="">
            <p:pic>
              <p:nvPicPr>
                <p:cNvPr id="6500" name="Entrada de lápiz 6499">
                  <a:extLst>
                    <a:ext uri="{FF2B5EF4-FFF2-40B4-BE49-F238E27FC236}">
                      <a16:creationId xmlns:a16="http://schemas.microsoft.com/office/drawing/2014/main" id="{693C6A02-7A0F-2AEE-DF35-5CF9D408F33E}"/>
                    </a:ext>
                  </a:extLst>
                </p:cNvPr>
                <p:cNvPicPr/>
                <p:nvPr/>
              </p:nvPicPr>
              <p:blipFill>
                <a:blip r:embed="rId690"/>
                <a:stretch>
                  <a:fillRect/>
                </a:stretch>
              </p:blipFill>
              <p:spPr>
                <a:xfrm>
                  <a:off x="4864812" y="6014593"/>
                  <a:ext cx="160920" cy="226800"/>
                </a:xfrm>
                <a:prstGeom prst="rect">
                  <a:avLst/>
                </a:prstGeom>
              </p:spPr>
            </p:pic>
          </mc:Fallback>
        </mc:AlternateContent>
        <mc:AlternateContent xmlns:mc="http://schemas.openxmlformats.org/markup-compatibility/2006" xmlns:p14="http://schemas.microsoft.com/office/powerpoint/2010/main">
          <mc:Choice Requires="p14">
            <p:contentPart p14:bwMode="auto" r:id="rId691">
              <p14:nvContentPartPr>
                <p14:cNvPr id="6501" name="Entrada de lápiz 6500">
                  <a:extLst>
                    <a:ext uri="{FF2B5EF4-FFF2-40B4-BE49-F238E27FC236}">
                      <a16:creationId xmlns:a16="http://schemas.microsoft.com/office/drawing/2014/main" id="{302CDBA6-EB26-BB3A-B969-4ED6CFC136B6}"/>
                    </a:ext>
                  </a:extLst>
                </p14:cNvPr>
                <p14:cNvContentPartPr/>
                <p14:nvPr/>
              </p14:nvContentPartPr>
              <p14:xfrm>
                <a:off x="5124732" y="6002353"/>
                <a:ext cx="5760" cy="111600"/>
              </p14:xfrm>
            </p:contentPart>
          </mc:Choice>
          <mc:Fallback xmlns="">
            <p:pic>
              <p:nvPicPr>
                <p:cNvPr id="6501" name="Entrada de lápiz 6500">
                  <a:extLst>
                    <a:ext uri="{FF2B5EF4-FFF2-40B4-BE49-F238E27FC236}">
                      <a16:creationId xmlns:a16="http://schemas.microsoft.com/office/drawing/2014/main" id="{302CDBA6-EB26-BB3A-B969-4ED6CFC136B6}"/>
                    </a:ext>
                  </a:extLst>
                </p:cNvPr>
                <p:cNvPicPr/>
                <p:nvPr/>
              </p:nvPicPr>
              <p:blipFill>
                <a:blip r:embed="rId692"/>
                <a:stretch>
                  <a:fillRect/>
                </a:stretch>
              </p:blipFill>
              <p:spPr>
                <a:xfrm>
                  <a:off x="5117172" y="5994793"/>
                  <a:ext cx="2088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693">
              <p14:nvContentPartPr>
                <p14:cNvPr id="6502" name="Entrada de lápiz 6501">
                  <a:extLst>
                    <a:ext uri="{FF2B5EF4-FFF2-40B4-BE49-F238E27FC236}">
                      <a16:creationId xmlns:a16="http://schemas.microsoft.com/office/drawing/2014/main" id="{1002FECF-6D0E-A8A4-5363-B8C885F2A3FB}"/>
                    </a:ext>
                  </a:extLst>
                </p14:cNvPr>
                <p14:cNvContentPartPr/>
                <p14:nvPr/>
              </p14:nvContentPartPr>
              <p14:xfrm>
                <a:off x="5168652" y="6181273"/>
                <a:ext cx="32400" cy="66960"/>
              </p14:xfrm>
            </p:contentPart>
          </mc:Choice>
          <mc:Fallback xmlns="">
            <p:pic>
              <p:nvPicPr>
                <p:cNvPr id="6502" name="Entrada de lápiz 6501">
                  <a:extLst>
                    <a:ext uri="{FF2B5EF4-FFF2-40B4-BE49-F238E27FC236}">
                      <a16:creationId xmlns:a16="http://schemas.microsoft.com/office/drawing/2014/main" id="{1002FECF-6D0E-A8A4-5363-B8C885F2A3FB}"/>
                    </a:ext>
                  </a:extLst>
                </p:cNvPr>
                <p:cNvPicPr/>
                <p:nvPr/>
              </p:nvPicPr>
              <p:blipFill>
                <a:blip r:embed="rId694"/>
                <a:stretch>
                  <a:fillRect/>
                </a:stretch>
              </p:blipFill>
              <p:spPr>
                <a:xfrm>
                  <a:off x="5161092" y="6173713"/>
                  <a:ext cx="47520" cy="82080"/>
                </a:xfrm>
                <a:prstGeom prst="rect">
                  <a:avLst/>
                </a:prstGeom>
              </p:spPr>
            </p:pic>
          </mc:Fallback>
        </mc:AlternateContent>
        <mc:AlternateContent xmlns:mc="http://schemas.openxmlformats.org/markup-compatibility/2006" xmlns:p14="http://schemas.microsoft.com/office/powerpoint/2010/main">
          <mc:Choice Requires="p14">
            <p:contentPart p14:bwMode="auto" r:id="rId695">
              <p14:nvContentPartPr>
                <p14:cNvPr id="6503" name="Entrada de lápiz 6502">
                  <a:extLst>
                    <a:ext uri="{FF2B5EF4-FFF2-40B4-BE49-F238E27FC236}">
                      <a16:creationId xmlns:a16="http://schemas.microsoft.com/office/drawing/2014/main" id="{1CA759C0-CF95-FE08-0693-49133E96964E}"/>
                    </a:ext>
                  </a:extLst>
                </p14:cNvPr>
                <p14:cNvContentPartPr/>
                <p14:nvPr/>
              </p14:nvContentPartPr>
              <p14:xfrm>
                <a:off x="5371692" y="6004153"/>
                <a:ext cx="179640" cy="207000"/>
              </p14:xfrm>
            </p:contentPart>
          </mc:Choice>
          <mc:Fallback xmlns="">
            <p:pic>
              <p:nvPicPr>
                <p:cNvPr id="6503" name="Entrada de lápiz 6502">
                  <a:extLst>
                    <a:ext uri="{FF2B5EF4-FFF2-40B4-BE49-F238E27FC236}">
                      <a16:creationId xmlns:a16="http://schemas.microsoft.com/office/drawing/2014/main" id="{1CA759C0-CF95-FE08-0693-49133E96964E}"/>
                    </a:ext>
                  </a:extLst>
                </p:cNvPr>
                <p:cNvPicPr/>
                <p:nvPr/>
              </p:nvPicPr>
              <p:blipFill>
                <a:blip r:embed="rId696"/>
                <a:stretch>
                  <a:fillRect/>
                </a:stretch>
              </p:blipFill>
              <p:spPr>
                <a:xfrm>
                  <a:off x="5364132" y="5996593"/>
                  <a:ext cx="194760" cy="222120"/>
                </a:xfrm>
                <a:prstGeom prst="rect">
                  <a:avLst/>
                </a:prstGeom>
              </p:spPr>
            </p:pic>
          </mc:Fallback>
        </mc:AlternateContent>
        <mc:AlternateContent xmlns:mc="http://schemas.openxmlformats.org/markup-compatibility/2006" xmlns:p14="http://schemas.microsoft.com/office/powerpoint/2010/main">
          <mc:Choice Requires="p14">
            <p:contentPart p14:bwMode="auto" r:id="rId697">
              <p14:nvContentPartPr>
                <p14:cNvPr id="6504" name="Entrada de lápiz 6503">
                  <a:extLst>
                    <a:ext uri="{FF2B5EF4-FFF2-40B4-BE49-F238E27FC236}">
                      <a16:creationId xmlns:a16="http://schemas.microsoft.com/office/drawing/2014/main" id="{4C1F01CF-7C75-1F33-B377-611D322C04A8}"/>
                    </a:ext>
                  </a:extLst>
                </p14:cNvPr>
                <p14:cNvContentPartPr/>
                <p14:nvPr/>
              </p14:nvContentPartPr>
              <p14:xfrm>
                <a:off x="5679492" y="5943673"/>
                <a:ext cx="42840" cy="123840"/>
              </p14:xfrm>
            </p:contentPart>
          </mc:Choice>
          <mc:Fallback xmlns="">
            <p:pic>
              <p:nvPicPr>
                <p:cNvPr id="6504" name="Entrada de lápiz 6503">
                  <a:extLst>
                    <a:ext uri="{FF2B5EF4-FFF2-40B4-BE49-F238E27FC236}">
                      <a16:creationId xmlns:a16="http://schemas.microsoft.com/office/drawing/2014/main" id="{4C1F01CF-7C75-1F33-B377-611D322C04A8}"/>
                    </a:ext>
                  </a:extLst>
                </p:cNvPr>
                <p:cNvPicPr/>
                <p:nvPr/>
              </p:nvPicPr>
              <p:blipFill>
                <a:blip r:embed="rId698"/>
                <a:stretch>
                  <a:fillRect/>
                </a:stretch>
              </p:blipFill>
              <p:spPr>
                <a:xfrm>
                  <a:off x="5671932" y="5936113"/>
                  <a:ext cx="5796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699">
              <p14:nvContentPartPr>
                <p14:cNvPr id="6505" name="Entrada de lápiz 6504">
                  <a:extLst>
                    <a:ext uri="{FF2B5EF4-FFF2-40B4-BE49-F238E27FC236}">
                      <a16:creationId xmlns:a16="http://schemas.microsoft.com/office/drawing/2014/main" id="{55650324-EDFB-4647-F272-136FC22298A7}"/>
                    </a:ext>
                  </a:extLst>
                </p14:cNvPr>
                <p14:cNvContentPartPr/>
                <p14:nvPr/>
              </p14:nvContentPartPr>
              <p14:xfrm>
                <a:off x="5694972" y="6111073"/>
                <a:ext cx="64080" cy="78480"/>
              </p14:xfrm>
            </p:contentPart>
          </mc:Choice>
          <mc:Fallback xmlns="">
            <p:pic>
              <p:nvPicPr>
                <p:cNvPr id="6505" name="Entrada de lápiz 6504">
                  <a:extLst>
                    <a:ext uri="{FF2B5EF4-FFF2-40B4-BE49-F238E27FC236}">
                      <a16:creationId xmlns:a16="http://schemas.microsoft.com/office/drawing/2014/main" id="{55650324-EDFB-4647-F272-136FC22298A7}"/>
                    </a:ext>
                  </a:extLst>
                </p:cNvPr>
                <p:cNvPicPr/>
                <p:nvPr/>
              </p:nvPicPr>
              <p:blipFill>
                <a:blip r:embed="rId700"/>
                <a:stretch>
                  <a:fillRect/>
                </a:stretch>
              </p:blipFill>
              <p:spPr>
                <a:xfrm>
                  <a:off x="5687412" y="6103513"/>
                  <a:ext cx="78840" cy="93600"/>
                </a:xfrm>
                <a:prstGeom prst="rect">
                  <a:avLst/>
                </a:prstGeom>
              </p:spPr>
            </p:pic>
          </mc:Fallback>
        </mc:AlternateContent>
        <mc:AlternateContent xmlns:mc="http://schemas.openxmlformats.org/markup-compatibility/2006" xmlns:p14="http://schemas.microsoft.com/office/powerpoint/2010/main">
          <mc:Choice Requires="p14">
            <p:contentPart p14:bwMode="auto" r:id="rId701">
              <p14:nvContentPartPr>
                <p14:cNvPr id="6510" name="Entrada de lápiz 6509">
                  <a:extLst>
                    <a:ext uri="{FF2B5EF4-FFF2-40B4-BE49-F238E27FC236}">
                      <a16:creationId xmlns:a16="http://schemas.microsoft.com/office/drawing/2014/main" id="{437BC81C-EEC0-2D06-9938-DAB7570CBE63}"/>
                    </a:ext>
                  </a:extLst>
                </p14:cNvPr>
                <p14:cNvContentPartPr/>
                <p14:nvPr/>
              </p14:nvContentPartPr>
              <p14:xfrm>
                <a:off x="4852212" y="6067513"/>
                <a:ext cx="304920" cy="258480"/>
              </p14:xfrm>
            </p:contentPart>
          </mc:Choice>
          <mc:Fallback xmlns="">
            <p:pic>
              <p:nvPicPr>
                <p:cNvPr id="6510" name="Entrada de lápiz 6509">
                  <a:extLst>
                    <a:ext uri="{FF2B5EF4-FFF2-40B4-BE49-F238E27FC236}">
                      <a16:creationId xmlns:a16="http://schemas.microsoft.com/office/drawing/2014/main" id="{437BC81C-EEC0-2D06-9938-DAB7570CBE63}"/>
                    </a:ext>
                  </a:extLst>
                </p:cNvPr>
                <p:cNvPicPr/>
                <p:nvPr/>
              </p:nvPicPr>
              <p:blipFill>
                <a:blip r:embed="rId702"/>
                <a:stretch>
                  <a:fillRect/>
                </a:stretch>
              </p:blipFill>
              <p:spPr>
                <a:xfrm>
                  <a:off x="4844652" y="6059953"/>
                  <a:ext cx="320040" cy="273600"/>
                </a:xfrm>
                <a:prstGeom prst="rect">
                  <a:avLst/>
                </a:prstGeom>
              </p:spPr>
            </p:pic>
          </mc:Fallback>
        </mc:AlternateContent>
        <mc:AlternateContent xmlns:mc="http://schemas.openxmlformats.org/markup-compatibility/2006" xmlns:p14="http://schemas.microsoft.com/office/powerpoint/2010/main">
          <mc:Choice Requires="p14">
            <p:contentPart p14:bwMode="auto" r:id="rId703">
              <p14:nvContentPartPr>
                <p14:cNvPr id="6514" name="Entrada de lápiz 6513">
                  <a:extLst>
                    <a:ext uri="{FF2B5EF4-FFF2-40B4-BE49-F238E27FC236}">
                      <a16:creationId xmlns:a16="http://schemas.microsoft.com/office/drawing/2014/main" id="{F9806B99-DAEA-2450-4BCC-62AF4496FC9E}"/>
                    </a:ext>
                  </a:extLst>
                </p14:cNvPr>
                <p14:cNvContentPartPr/>
                <p14:nvPr/>
              </p14:nvContentPartPr>
              <p14:xfrm>
                <a:off x="5277012" y="5865553"/>
                <a:ext cx="574560" cy="440280"/>
              </p14:xfrm>
            </p:contentPart>
          </mc:Choice>
          <mc:Fallback xmlns="">
            <p:pic>
              <p:nvPicPr>
                <p:cNvPr id="6514" name="Entrada de lápiz 6513">
                  <a:extLst>
                    <a:ext uri="{FF2B5EF4-FFF2-40B4-BE49-F238E27FC236}">
                      <a16:creationId xmlns:a16="http://schemas.microsoft.com/office/drawing/2014/main" id="{F9806B99-DAEA-2450-4BCC-62AF4496FC9E}"/>
                    </a:ext>
                  </a:extLst>
                </p:cNvPr>
                <p:cNvPicPr/>
                <p:nvPr/>
              </p:nvPicPr>
              <p:blipFill>
                <a:blip r:embed="rId704"/>
                <a:stretch>
                  <a:fillRect/>
                </a:stretch>
              </p:blipFill>
              <p:spPr>
                <a:xfrm>
                  <a:off x="5269452" y="5857993"/>
                  <a:ext cx="589680" cy="455040"/>
                </a:xfrm>
                <a:prstGeom prst="rect">
                  <a:avLst/>
                </a:prstGeom>
              </p:spPr>
            </p:pic>
          </mc:Fallback>
        </mc:AlternateContent>
        <mc:AlternateContent xmlns:mc="http://schemas.openxmlformats.org/markup-compatibility/2006" xmlns:p14="http://schemas.microsoft.com/office/powerpoint/2010/main">
          <mc:Choice Requires="p14">
            <p:contentPart p14:bwMode="auto" r:id="rId705">
              <p14:nvContentPartPr>
                <p14:cNvPr id="6515" name="Entrada de lápiz 6514">
                  <a:extLst>
                    <a:ext uri="{FF2B5EF4-FFF2-40B4-BE49-F238E27FC236}">
                      <a16:creationId xmlns:a16="http://schemas.microsoft.com/office/drawing/2014/main" id="{9D290543-8C63-615F-EEF1-F3D088C4B6FD}"/>
                    </a:ext>
                  </a:extLst>
                </p14:cNvPr>
                <p14:cNvContentPartPr/>
                <p14:nvPr/>
              </p14:nvContentPartPr>
              <p14:xfrm>
                <a:off x="5954172" y="6034753"/>
                <a:ext cx="81720" cy="5040"/>
              </p14:xfrm>
            </p:contentPart>
          </mc:Choice>
          <mc:Fallback xmlns="">
            <p:pic>
              <p:nvPicPr>
                <p:cNvPr id="6515" name="Entrada de lápiz 6514">
                  <a:extLst>
                    <a:ext uri="{FF2B5EF4-FFF2-40B4-BE49-F238E27FC236}">
                      <a16:creationId xmlns:a16="http://schemas.microsoft.com/office/drawing/2014/main" id="{9D290543-8C63-615F-EEF1-F3D088C4B6FD}"/>
                    </a:ext>
                  </a:extLst>
                </p:cNvPr>
                <p:cNvPicPr/>
                <p:nvPr/>
              </p:nvPicPr>
              <p:blipFill>
                <a:blip r:embed="rId706"/>
                <a:stretch>
                  <a:fillRect/>
                </a:stretch>
              </p:blipFill>
              <p:spPr>
                <a:xfrm>
                  <a:off x="5946612" y="6027193"/>
                  <a:ext cx="96480"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707">
              <p14:nvContentPartPr>
                <p14:cNvPr id="6516" name="Entrada de lápiz 6515">
                  <a:extLst>
                    <a:ext uri="{FF2B5EF4-FFF2-40B4-BE49-F238E27FC236}">
                      <a16:creationId xmlns:a16="http://schemas.microsoft.com/office/drawing/2014/main" id="{10EFE950-B5F9-5F5A-2094-7BF35B5393FD}"/>
                    </a:ext>
                  </a:extLst>
                </p14:cNvPr>
                <p14:cNvContentPartPr/>
                <p14:nvPr/>
              </p14:nvContentPartPr>
              <p14:xfrm>
                <a:off x="5962092" y="6072913"/>
                <a:ext cx="109440" cy="28440"/>
              </p14:xfrm>
            </p:contentPart>
          </mc:Choice>
          <mc:Fallback xmlns="">
            <p:pic>
              <p:nvPicPr>
                <p:cNvPr id="6516" name="Entrada de lápiz 6515">
                  <a:extLst>
                    <a:ext uri="{FF2B5EF4-FFF2-40B4-BE49-F238E27FC236}">
                      <a16:creationId xmlns:a16="http://schemas.microsoft.com/office/drawing/2014/main" id="{10EFE950-B5F9-5F5A-2094-7BF35B5393FD}"/>
                    </a:ext>
                  </a:extLst>
                </p:cNvPr>
                <p:cNvPicPr/>
                <p:nvPr/>
              </p:nvPicPr>
              <p:blipFill>
                <a:blip r:embed="rId708"/>
                <a:stretch>
                  <a:fillRect/>
                </a:stretch>
              </p:blipFill>
              <p:spPr>
                <a:xfrm>
                  <a:off x="5954532" y="6065353"/>
                  <a:ext cx="12456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709">
              <p14:nvContentPartPr>
                <p14:cNvPr id="6517" name="Entrada de lápiz 6516">
                  <a:extLst>
                    <a:ext uri="{FF2B5EF4-FFF2-40B4-BE49-F238E27FC236}">
                      <a16:creationId xmlns:a16="http://schemas.microsoft.com/office/drawing/2014/main" id="{45774490-B14E-B48E-F058-EFE96CB3D394}"/>
                    </a:ext>
                  </a:extLst>
                </p14:cNvPr>
                <p14:cNvContentPartPr/>
                <p14:nvPr/>
              </p14:nvContentPartPr>
              <p14:xfrm>
                <a:off x="6201132" y="5950153"/>
                <a:ext cx="102600" cy="157320"/>
              </p14:xfrm>
            </p:contentPart>
          </mc:Choice>
          <mc:Fallback xmlns="">
            <p:pic>
              <p:nvPicPr>
                <p:cNvPr id="6517" name="Entrada de lápiz 6516">
                  <a:extLst>
                    <a:ext uri="{FF2B5EF4-FFF2-40B4-BE49-F238E27FC236}">
                      <a16:creationId xmlns:a16="http://schemas.microsoft.com/office/drawing/2014/main" id="{45774490-B14E-B48E-F058-EFE96CB3D394}"/>
                    </a:ext>
                  </a:extLst>
                </p:cNvPr>
                <p:cNvPicPr/>
                <p:nvPr/>
              </p:nvPicPr>
              <p:blipFill>
                <a:blip r:embed="rId710"/>
                <a:stretch>
                  <a:fillRect/>
                </a:stretch>
              </p:blipFill>
              <p:spPr>
                <a:xfrm>
                  <a:off x="6193572" y="5942593"/>
                  <a:ext cx="117720" cy="172440"/>
                </a:xfrm>
                <a:prstGeom prst="rect">
                  <a:avLst/>
                </a:prstGeom>
              </p:spPr>
            </p:pic>
          </mc:Fallback>
        </mc:AlternateContent>
      </p:grpSp>
      <p:grpSp>
        <p:nvGrpSpPr>
          <p:cNvPr id="6528" name="Grupo 6527">
            <a:extLst>
              <a:ext uri="{FF2B5EF4-FFF2-40B4-BE49-F238E27FC236}">
                <a16:creationId xmlns:a16="http://schemas.microsoft.com/office/drawing/2014/main" id="{84644B1A-81C0-2DFB-6196-DFD245109A51}"/>
              </a:ext>
            </a:extLst>
          </p:cNvPr>
          <p:cNvGrpSpPr/>
          <p:nvPr/>
        </p:nvGrpSpPr>
        <p:grpSpPr>
          <a:xfrm>
            <a:off x="5086212" y="6408073"/>
            <a:ext cx="617400" cy="363600"/>
            <a:chOff x="5086212" y="6408073"/>
            <a:chExt cx="617400" cy="363600"/>
          </a:xfrm>
        </p:grpSpPr>
        <mc:AlternateContent xmlns:mc="http://schemas.openxmlformats.org/markup-compatibility/2006" xmlns:p14="http://schemas.microsoft.com/office/powerpoint/2010/main">
          <mc:Choice Requires="p14">
            <p:contentPart p14:bwMode="auto" r:id="rId711">
              <p14:nvContentPartPr>
                <p14:cNvPr id="6519" name="Entrada de lápiz 6518">
                  <a:extLst>
                    <a:ext uri="{FF2B5EF4-FFF2-40B4-BE49-F238E27FC236}">
                      <a16:creationId xmlns:a16="http://schemas.microsoft.com/office/drawing/2014/main" id="{17A40D6A-1A6A-DDC5-138B-CCE211B60D08}"/>
                    </a:ext>
                  </a:extLst>
                </p14:cNvPr>
                <p14:cNvContentPartPr/>
                <p14:nvPr/>
              </p14:nvContentPartPr>
              <p14:xfrm>
                <a:off x="5086212" y="6408073"/>
                <a:ext cx="144720" cy="194040"/>
              </p14:xfrm>
            </p:contentPart>
          </mc:Choice>
          <mc:Fallback xmlns="">
            <p:pic>
              <p:nvPicPr>
                <p:cNvPr id="6519" name="Entrada de lápiz 6518">
                  <a:extLst>
                    <a:ext uri="{FF2B5EF4-FFF2-40B4-BE49-F238E27FC236}">
                      <a16:creationId xmlns:a16="http://schemas.microsoft.com/office/drawing/2014/main" id="{17A40D6A-1A6A-DDC5-138B-CCE211B60D08}"/>
                    </a:ext>
                  </a:extLst>
                </p:cNvPr>
                <p:cNvPicPr/>
                <p:nvPr/>
              </p:nvPicPr>
              <p:blipFill>
                <a:blip r:embed="rId712"/>
                <a:stretch>
                  <a:fillRect/>
                </a:stretch>
              </p:blipFill>
              <p:spPr>
                <a:xfrm>
                  <a:off x="5078652" y="6400513"/>
                  <a:ext cx="159840" cy="208800"/>
                </a:xfrm>
                <a:prstGeom prst="rect">
                  <a:avLst/>
                </a:prstGeom>
              </p:spPr>
            </p:pic>
          </mc:Fallback>
        </mc:AlternateContent>
        <mc:AlternateContent xmlns:mc="http://schemas.openxmlformats.org/markup-compatibility/2006" xmlns:p14="http://schemas.microsoft.com/office/powerpoint/2010/main">
          <mc:Choice Requires="p14">
            <p:contentPart p14:bwMode="auto" r:id="rId713">
              <p14:nvContentPartPr>
                <p14:cNvPr id="6520" name="Entrada de lápiz 6519">
                  <a:extLst>
                    <a:ext uri="{FF2B5EF4-FFF2-40B4-BE49-F238E27FC236}">
                      <a16:creationId xmlns:a16="http://schemas.microsoft.com/office/drawing/2014/main" id="{33A3FD72-E9B8-83A4-89FE-CD618654A118}"/>
                    </a:ext>
                  </a:extLst>
                </p14:cNvPr>
                <p14:cNvContentPartPr/>
                <p14:nvPr/>
              </p14:nvContentPartPr>
              <p14:xfrm>
                <a:off x="5253972" y="6425713"/>
                <a:ext cx="94320" cy="84600"/>
              </p14:xfrm>
            </p:contentPart>
          </mc:Choice>
          <mc:Fallback xmlns="">
            <p:pic>
              <p:nvPicPr>
                <p:cNvPr id="6520" name="Entrada de lápiz 6519">
                  <a:extLst>
                    <a:ext uri="{FF2B5EF4-FFF2-40B4-BE49-F238E27FC236}">
                      <a16:creationId xmlns:a16="http://schemas.microsoft.com/office/drawing/2014/main" id="{33A3FD72-E9B8-83A4-89FE-CD618654A118}"/>
                    </a:ext>
                  </a:extLst>
                </p:cNvPr>
                <p:cNvPicPr/>
                <p:nvPr/>
              </p:nvPicPr>
              <p:blipFill>
                <a:blip r:embed="rId714"/>
                <a:stretch>
                  <a:fillRect/>
                </a:stretch>
              </p:blipFill>
              <p:spPr>
                <a:xfrm>
                  <a:off x="5246412" y="6418153"/>
                  <a:ext cx="109440" cy="99720"/>
                </a:xfrm>
                <a:prstGeom prst="rect">
                  <a:avLst/>
                </a:prstGeom>
              </p:spPr>
            </p:pic>
          </mc:Fallback>
        </mc:AlternateContent>
        <mc:AlternateContent xmlns:mc="http://schemas.openxmlformats.org/markup-compatibility/2006" xmlns:p14="http://schemas.microsoft.com/office/powerpoint/2010/main">
          <mc:Choice Requires="p14">
            <p:contentPart p14:bwMode="auto" r:id="rId715">
              <p14:nvContentPartPr>
                <p14:cNvPr id="6521" name="Entrada de lápiz 6520">
                  <a:extLst>
                    <a:ext uri="{FF2B5EF4-FFF2-40B4-BE49-F238E27FC236}">
                      <a16:creationId xmlns:a16="http://schemas.microsoft.com/office/drawing/2014/main" id="{3D2451B5-4552-57FA-B18A-922248677A07}"/>
                    </a:ext>
                  </a:extLst>
                </p14:cNvPr>
                <p14:cNvContentPartPr/>
                <p14:nvPr/>
              </p14:nvContentPartPr>
              <p14:xfrm>
                <a:off x="5365212" y="6453793"/>
                <a:ext cx="159120" cy="317880"/>
              </p14:xfrm>
            </p:contentPart>
          </mc:Choice>
          <mc:Fallback xmlns="">
            <p:pic>
              <p:nvPicPr>
                <p:cNvPr id="6521" name="Entrada de lápiz 6520">
                  <a:extLst>
                    <a:ext uri="{FF2B5EF4-FFF2-40B4-BE49-F238E27FC236}">
                      <a16:creationId xmlns:a16="http://schemas.microsoft.com/office/drawing/2014/main" id="{3D2451B5-4552-57FA-B18A-922248677A07}"/>
                    </a:ext>
                  </a:extLst>
                </p:cNvPr>
                <p:cNvPicPr/>
                <p:nvPr/>
              </p:nvPicPr>
              <p:blipFill>
                <a:blip r:embed="rId716"/>
                <a:stretch>
                  <a:fillRect/>
                </a:stretch>
              </p:blipFill>
              <p:spPr>
                <a:xfrm>
                  <a:off x="5357652" y="6446233"/>
                  <a:ext cx="174240" cy="333000"/>
                </a:xfrm>
                <a:prstGeom prst="rect">
                  <a:avLst/>
                </a:prstGeom>
              </p:spPr>
            </p:pic>
          </mc:Fallback>
        </mc:AlternateContent>
        <mc:AlternateContent xmlns:mc="http://schemas.openxmlformats.org/markup-compatibility/2006" xmlns:p14="http://schemas.microsoft.com/office/powerpoint/2010/main">
          <mc:Choice Requires="p14">
            <p:contentPart p14:bwMode="auto" r:id="rId717">
              <p14:nvContentPartPr>
                <p14:cNvPr id="6522" name="Entrada de lápiz 6521">
                  <a:extLst>
                    <a:ext uri="{FF2B5EF4-FFF2-40B4-BE49-F238E27FC236}">
                      <a16:creationId xmlns:a16="http://schemas.microsoft.com/office/drawing/2014/main" id="{B3439D1B-14F1-7108-A511-F6EAEE98DC75}"/>
                    </a:ext>
                  </a:extLst>
                </p14:cNvPr>
                <p14:cNvContentPartPr/>
                <p14:nvPr/>
              </p14:nvContentPartPr>
              <p14:xfrm>
                <a:off x="5543052" y="6606433"/>
                <a:ext cx="160560" cy="128520"/>
              </p14:xfrm>
            </p:contentPart>
          </mc:Choice>
          <mc:Fallback xmlns="">
            <p:pic>
              <p:nvPicPr>
                <p:cNvPr id="6522" name="Entrada de lápiz 6521">
                  <a:extLst>
                    <a:ext uri="{FF2B5EF4-FFF2-40B4-BE49-F238E27FC236}">
                      <a16:creationId xmlns:a16="http://schemas.microsoft.com/office/drawing/2014/main" id="{B3439D1B-14F1-7108-A511-F6EAEE98DC75}"/>
                    </a:ext>
                  </a:extLst>
                </p:cNvPr>
                <p:cNvPicPr/>
                <p:nvPr/>
              </p:nvPicPr>
              <p:blipFill>
                <a:blip r:embed="rId718"/>
                <a:stretch>
                  <a:fillRect/>
                </a:stretch>
              </p:blipFill>
              <p:spPr>
                <a:xfrm>
                  <a:off x="5535492" y="6598873"/>
                  <a:ext cx="175680" cy="143640"/>
                </a:xfrm>
                <a:prstGeom prst="rect">
                  <a:avLst/>
                </a:prstGeom>
              </p:spPr>
            </p:pic>
          </mc:Fallback>
        </mc:AlternateContent>
      </p:grpSp>
      <p:grpSp>
        <p:nvGrpSpPr>
          <p:cNvPr id="6527" name="Grupo 6526">
            <a:extLst>
              <a:ext uri="{FF2B5EF4-FFF2-40B4-BE49-F238E27FC236}">
                <a16:creationId xmlns:a16="http://schemas.microsoft.com/office/drawing/2014/main" id="{9407B21F-5DDC-2E70-B3C6-BF842739B7BA}"/>
              </a:ext>
            </a:extLst>
          </p:cNvPr>
          <p:cNvGrpSpPr/>
          <p:nvPr/>
        </p:nvGrpSpPr>
        <p:grpSpPr>
          <a:xfrm>
            <a:off x="5904132" y="6437233"/>
            <a:ext cx="479160" cy="183600"/>
            <a:chOff x="5904132" y="6437233"/>
            <a:chExt cx="479160" cy="183600"/>
          </a:xfrm>
        </p:grpSpPr>
        <mc:AlternateContent xmlns:mc="http://schemas.openxmlformats.org/markup-compatibility/2006" xmlns:p14="http://schemas.microsoft.com/office/powerpoint/2010/main">
          <mc:Choice Requires="p14">
            <p:contentPart p14:bwMode="auto" r:id="rId719">
              <p14:nvContentPartPr>
                <p14:cNvPr id="6523" name="Entrada de lápiz 6522">
                  <a:extLst>
                    <a:ext uri="{FF2B5EF4-FFF2-40B4-BE49-F238E27FC236}">
                      <a16:creationId xmlns:a16="http://schemas.microsoft.com/office/drawing/2014/main" id="{F39FA3B8-29B9-3E2B-944F-752D76986FF9}"/>
                    </a:ext>
                  </a:extLst>
                </p14:cNvPr>
                <p14:cNvContentPartPr/>
                <p14:nvPr/>
              </p14:nvContentPartPr>
              <p14:xfrm>
                <a:off x="5904132" y="6517873"/>
                <a:ext cx="120960" cy="29160"/>
              </p14:xfrm>
            </p:contentPart>
          </mc:Choice>
          <mc:Fallback xmlns="">
            <p:pic>
              <p:nvPicPr>
                <p:cNvPr id="6523" name="Entrada de lápiz 6522">
                  <a:extLst>
                    <a:ext uri="{FF2B5EF4-FFF2-40B4-BE49-F238E27FC236}">
                      <a16:creationId xmlns:a16="http://schemas.microsoft.com/office/drawing/2014/main" id="{F39FA3B8-29B9-3E2B-944F-752D76986FF9}"/>
                    </a:ext>
                  </a:extLst>
                </p:cNvPr>
                <p:cNvPicPr/>
                <p:nvPr/>
              </p:nvPicPr>
              <p:blipFill>
                <a:blip r:embed="rId720"/>
                <a:stretch>
                  <a:fillRect/>
                </a:stretch>
              </p:blipFill>
              <p:spPr>
                <a:xfrm>
                  <a:off x="5896572" y="6510313"/>
                  <a:ext cx="136080" cy="44280"/>
                </a:xfrm>
                <a:prstGeom prst="rect">
                  <a:avLst/>
                </a:prstGeom>
              </p:spPr>
            </p:pic>
          </mc:Fallback>
        </mc:AlternateContent>
        <mc:AlternateContent xmlns:mc="http://schemas.openxmlformats.org/markup-compatibility/2006" xmlns:p14="http://schemas.microsoft.com/office/powerpoint/2010/main">
          <mc:Choice Requires="p14">
            <p:contentPart p14:bwMode="auto" r:id="rId721">
              <p14:nvContentPartPr>
                <p14:cNvPr id="6524" name="Entrada de lápiz 6523">
                  <a:extLst>
                    <a:ext uri="{FF2B5EF4-FFF2-40B4-BE49-F238E27FC236}">
                      <a16:creationId xmlns:a16="http://schemas.microsoft.com/office/drawing/2014/main" id="{35D49D89-79C5-C260-7E6E-25A631A57F12}"/>
                    </a:ext>
                  </a:extLst>
                </p14:cNvPr>
                <p14:cNvContentPartPr/>
                <p14:nvPr/>
              </p14:nvContentPartPr>
              <p14:xfrm>
                <a:off x="5953452" y="6578713"/>
                <a:ext cx="103680" cy="34200"/>
              </p14:xfrm>
            </p:contentPart>
          </mc:Choice>
          <mc:Fallback xmlns="">
            <p:pic>
              <p:nvPicPr>
                <p:cNvPr id="6524" name="Entrada de lápiz 6523">
                  <a:extLst>
                    <a:ext uri="{FF2B5EF4-FFF2-40B4-BE49-F238E27FC236}">
                      <a16:creationId xmlns:a16="http://schemas.microsoft.com/office/drawing/2014/main" id="{35D49D89-79C5-C260-7E6E-25A631A57F12}"/>
                    </a:ext>
                  </a:extLst>
                </p:cNvPr>
                <p:cNvPicPr/>
                <p:nvPr/>
              </p:nvPicPr>
              <p:blipFill>
                <a:blip r:embed="rId722"/>
                <a:stretch>
                  <a:fillRect/>
                </a:stretch>
              </p:blipFill>
              <p:spPr>
                <a:xfrm>
                  <a:off x="5945892" y="6571153"/>
                  <a:ext cx="118800" cy="49320"/>
                </a:xfrm>
                <a:prstGeom prst="rect">
                  <a:avLst/>
                </a:prstGeom>
              </p:spPr>
            </p:pic>
          </mc:Fallback>
        </mc:AlternateContent>
        <mc:AlternateContent xmlns:mc="http://schemas.openxmlformats.org/markup-compatibility/2006" xmlns:p14="http://schemas.microsoft.com/office/powerpoint/2010/main">
          <mc:Choice Requires="p14">
            <p:contentPart p14:bwMode="auto" r:id="rId723">
              <p14:nvContentPartPr>
                <p14:cNvPr id="6525" name="Entrada de lápiz 6524">
                  <a:extLst>
                    <a:ext uri="{FF2B5EF4-FFF2-40B4-BE49-F238E27FC236}">
                      <a16:creationId xmlns:a16="http://schemas.microsoft.com/office/drawing/2014/main" id="{F3F091DB-4C99-B775-6258-4DE2DCE89820}"/>
                    </a:ext>
                  </a:extLst>
                </p14:cNvPr>
                <p14:cNvContentPartPr/>
                <p14:nvPr/>
              </p14:nvContentPartPr>
              <p14:xfrm>
                <a:off x="6187452" y="6451993"/>
                <a:ext cx="40680" cy="168840"/>
              </p14:xfrm>
            </p:contentPart>
          </mc:Choice>
          <mc:Fallback xmlns="">
            <p:pic>
              <p:nvPicPr>
                <p:cNvPr id="6525" name="Entrada de lápiz 6524">
                  <a:extLst>
                    <a:ext uri="{FF2B5EF4-FFF2-40B4-BE49-F238E27FC236}">
                      <a16:creationId xmlns:a16="http://schemas.microsoft.com/office/drawing/2014/main" id="{F3F091DB-4C99-B775-6258-4DE2DCE89820}"/>
                    </a:ext>
                  </a:extLst>
                </p:cNvPr>
                <p:cNvPicPr/>
                <p:nvPr/>
              </p:nvPicPr>
              <p:blipFill>
                <a:blip r:embed="rId724"/>
                <a:stretch>
                  <a:fillRect/>
                </a:stretch>
              </p:blipFill>
              <p:spPr>
                <a:xfrm>
                  <a:off x="6179892" y="6444433"/>
                  <a:ext cx="55800"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725">
              <p14:nvContentPartPr>
                <p14:cNvPr id="6526" name="Entrada de lápiz 6525">
                  <a:extLst>
                    <a:ext uri="{FF2B5EF4-FFF2-40B4-BE49-F238E27FC236}">
                      <a16:creationId xmlns:a16="http://schemas.microsoft.com/office/drawing/2014/main" id="{2921BBD9-5348-711F-AFB7-26EDD4C99EDB}"/>
                    </a:ext>
                  </a:extLst>
                </p14:cNvPr>
                <p14:cNvContentPartPr/>
                <p14:nvPr/>
              </p14:nvContentPartPr>
              <p14:xfrm>
                <a:off x="6272052" y="6437233"/>
                <a:ext cx="111240" cy="173880"/>
              </p14:xfrm>
            </p:contentPart>
          </mc:Choice>
          <mc:Fallback xmlns="">
            <p:pic>
              <p:nvPicPr>
                <p:cNvPr id="6526" name="Entrada de lápiz 6525">
                  <a:extLst>
                    <a:ext uri="{FF2B5EF4-FFF2-40B4-BE49-F238E27FC236}">
                      <a16:creationId xmlns:a16="http://schemas.microsoft.com/office/drawing/2014/main" id="{2921BBD9-5348-711F-AFB7-26EDD4C99EDB}"/>
                    </a:ext>
                  </a:extLst>
                </p:cNvPr>
                <p:cNvPicPr/>
                <p:nvPr/>
              </p:nvPicPr>
              <p:blipFill>
                <a:blip r:embed="rId726"/>
                <a:stretch>
                  <a:fillRect/>
                </a:stretch>
              </p:blipFill>
              <p:spPr>
                <a:xfrm>
                  <a:off x="6264492" y="6430033"/>
                  <a:ext cx="126000" cy="189000"/>
                </a:xfrm>
                <a:prstGeom prst="rect">
                  <a:avLst/>
                </a:prstGeom>
              </p:spPr>
            </p:pic>
          </mc:Fallback>
        </mc:AlternateContent>
      </p:grpSp>
    </p:spTree>
    <p:extLst>
      <p:ext uri="{BB962C8B-B14F-4D97-AF65-F5344CB8AC3E}">
        <p14:creationId xmlns:p14="http://schemas.microsoft.com/office/powerpoint/2010/main" val="26059160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50" name="Rectangle 9"/>
          <p:cNvSpPr>
            <a:spLocks noChangeArrowheads="1"/>
          </p:cNvSpPr>
          <p:nvPr/>
        </p:nvSpPr>
        <p:spPr bwMode="auto">
          <a:xfrm>
            <a:off x="2667004" y="707209"/>
            <a:ext cx="184731"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s-MX" altLang="es-MX" sz="1350"/>
          </a:p>
        </p:txBody>
      </p:sp>
      <p:sp>
        <p:nvSpPr>
          <p:cNvPr id="6152" name="Rectangle 11"/>
          <p:cNvSpPr>
            <a:spLocks noChangeArrowheads="1"/>
          </p:cNvSpPr>
          <p:nvPr/>
        </p:nvSpPr>
        <p:spPr bwMode="auto">
          <a:xfrm>
            <a:off x="2667004" y="707209"/>
            <a:ext cx="184731"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s-MX" altLang="es-MX" sz="1350"/>
          </a:p>
        </p:txBody>
      </p:sp>
      <mc:AlternateContent xmlns:mc="http://schemas.openxmlformats.org/markup-compatibility/2006" xmlns:a14="http://schemas.microsoft.com/office/drawing/2010/main">
        <mc:Choice Requires="a14">
          <p:sp>
            <p:nvSpPr>
              <p:cNvPr id="15" name="Rectangle 4"/>
              <p:cNvSpPr>
                <a:spLocks noChangeArrowheads="1"/>
              </p:cNvSpPr>
              <p:nvPr/>
            </p:nvSpPr>
            <p:spPr bwMode="auto">
              <a:xfrm>
                <a:off x="364744" y="1608642"/>
                <a:ext cx="4124960" cy="4893647"/>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nchor="ctr">
                <a:spAutoFit/>
              </a:bodyPr>
              <a:lstStyle>
                <a:lvl1pPr eaLnBrk="0" hangingPunct="0">
                  <a:tabLst>
                    <a:tab pos="914400" algn="l"/>
                  </a:tabLst>
                  <a:defRPr>
                    <a:solidFill>
                      <a:schemeClr val="tx1"/>
                    </a:solidFill>
                    <a:latin typeface="Arial" charset="0"/>
                  </a:defRPr>
                </a:lvl1pPr>
                <a:lvl2pPr eaLnBrk="0" hangingPunct="0">
                  <a:tabLst>
                    <a:tab pos="914400" algn="l"/>
                  </a:tabLst>
                  <a:defRPr>
                    <a:solidFill>
                      <a:schemeClr val="tx1"/>
                    </a:solidFill>
                    <a:latin typeface="Arial" charset="0"/>
                  </a:defRPr>
                </a:lvl2pPr>
                <a:lvl3pPr marL="1143000" indent="-228600" eaLnBrk="0" hangingPunct="0">
                  <a:tabLst>
                    <a:tab pos="914400" algn="l"/>
                  </a:tabLst>
                  <a:defRPr>
                    <a:solidFill>
                      <a:schemeClr val="tx1"/>
                    </a:solidFill>
                    <a:latin typeface="Arial" charset="0"/>
                  </a:defRPr>
                </a:lvl3pPr>
                <a:lvl4pPr marL="1600200" indent="-228600" eaLnBrk="0" hangingPunct="0">
                  <a:tabLst>
                    <a:tab pos="914400" algn="l"/>
                  </a:tabLst>
                  <a:defRPr>
                    <a:solidFill>
                      <a:schemeClr val="tx1"/>
                    </a:solidFill>
                    <a:latin typeface="Arial" charset="0"/>
                  </a:defRPr>
                </a:lvl4pPr>
                <a:lvl5pPr marL="2057400" indent="-228600" eaLnBrk="0" hangingPunct="0">
                  <a:tabLst>
                    <a:tab pos="914400" algn="l"/>
                  </a:tabLst>
                  <a:defRPr>
                    <a:solidFill>
                      <a:schemeClr val="tx1"/>
                    </a:solidFill>
                    <a:latin typeface="Arial" charset="0"/>
                  </a:defRPr>
                </a:lvl5pPr>
                <a:lvl6pPr marL="2514600" indent="-228600" eaLnBrk="0" fontAlgn="base" hangingPunct="0">
                  <a:spcBef>
                    <a:spcPct val="0"/>
                  </a:spcBef>
                  <a:spcAft>
                    <a:spcPct val="0"/>
                  </a:spcAft>
                  <a:tabLst>
                    <a:tab pos="914400" algn="l"/>
                  </a:tabLst>
                  <a:defRPr>
                    <a:solidFill>
                      <a:schemeClr val="tx1"/>
                    </a:solidFill>
                    <a:latin typeface="Arial" charset="0"/>
                  </a:defRPr>
                </a:lvl6pPr>
                <a:lvl7pPr marL="2971800" indent="-228600" eaLnBrk="0" fontAlgn="base" hangingPunct="0">
                  <a:spcBef>
                    <a:spcPct val="0"/>
                  </a:spcBef>
                  <a:spcAft>
                    <a:spcPct val="0"/>
                  </a:spcAft>
                  <a:tabLst>
                    <a:tab pos="914400" algn="l"/>
                  </a:tabLst>
                  <a:defRPr>
                    <a:solidFill>
                      <a:schemeClr val="tx1"/>
                    </a:solidFill>
                    <a:latin typeface="Arial" charset="0"/>
                  </a:defRPr>
                </a:lvl7pPr>
                <a:lvl8pPr marL="3429000" indent="-228600" eaLnBrk="0" fontAlgn="base" hangingPunct="0">
                  <a:spcBef>
                    <a:spcPct val="0"/>
                  </a:spcBef>
                  <a:spcAft>
                    <a:spcPct val="0"/>
                  </a:spcAft>
                  <a:tabLst>
                    <a:tab pos="914400" algn="l"/>
                  </a:tabLst>
                  <a:defRPr>
                    <a:solidFill>
                      <a:schemeClr val="tx1"/>
                    </a:solidFill>
                    <a:latin typeface="Arial" charset="0"/>
                  </a:defRPr>
                </a:lvl8pPr>
                <a:lvl9pPr marL="3886200" indent="-228600" eaLnBrk="0" fontAlgn="base" hangingPunct="0">
                  <a:spcBef>
                    <a:spcPct val="0"/>
                  </a:spcBef>
                  <a:spcAft>
                    <a:spcPct val="0"/>
                  </a:spcAft>
                  <a:tabLst>
                    <a:tab pos="914400" algn="l"/>
                  </a:tabLst>
                  <a:defRPr>
                    <a:solidFill>
                      <a:schemeClr val="tx1"/>
                    </a:solidFill>
                    <a:latin typeface="Arial" charset="0"/>
                  </a:defRPr>
                </a:lvl9pPr>
              </a:lstStyle>
              <a:p>
                <a:pPr algn="just" eaLnBrk="1" hangingPunct="1"/>
                <a:r>
                  <a:rPr lang="es-ES" altLang="es-MX" sz="2600" b="1" dirty="0">
                    <a:solidFill>
                      <a:schemeClr val="accent1">
                        <a:lumMod val="50000"/>
                      </a:schemeClr>
                    </a:solidFill>
                    <a:latin typeface="+mn-lt"/>
                    <a:cs typeface="Times New Roman" pitchFamily="18" charset="0"/>
                  </a:rPr>
                  <a:t>Ejemplo 1</a:t>
                </a:r>
              </a:p>
              <a:p>
                <a:pPr algn="just" eaLnBrk="1" hangingPunct="1"/>
                <a:r>
                  <a:rPr lang="es-ES" altLang="es-MX" sz="2600" dirty="0">
                    <a:latin typeface="+mn-lt"/>
                    <a:cs typeface="Times New Roman" pitchFamily="18" charset="0"/>
                  </a:rPr>
                  <a:t>Un lote de 300 fusibles eléctricos contienen 5% de defectuosos.  Determinar la probabilidad de que al sacar 5 fusibles, se puedan encontrar:</a:t>
                </a:r>
              </a:p>
              <a:p>
                <a:pPr marL="514350" indent="-514350" algn="just" eaLnBrk="1" hangingPunct="1">
                  <a:buFont typeface="+mj-lt"/>
                  <a:buAutoNum type="alphaLcParenR"/>
                </a:pPr>
                <a:r>
                  <a:rPr lang="es-ES" altLang="es-MX" sz="2600" dirty="0">
                    <a:latin typeface="+mn-lt"/>
                    <a:cs typeface="Times New Roman" pitchFamily="18" charset="0"/>
                  </a:rPr>
                  <a:t>Tres fusibles defectuosos.</a:t>
                </a:r>
              </a:p>
              <a:p>
                <a:pPr algn="just" eaLnBrk="1" hangingPunct="1"/>
                <a:r>
                  <a:rPr lang="es-ES" altLang="es-MX" sz="2600" dirty="0">
                    <a:latin typeface="+mn-lt"/>
                    <a:cs typeface="Times New Roman" pitchFamily="18" charset="0"/>
                  </a:rPr>
                  <a:t>P(X=3)</a:t>
                </a:r>
              </a:p>
              <a:p>
                <a:pPr algn="just" eaLnBrk="1" hangingPunct="1"/>
                <a:r>
                  <a:rPr lang="es-ES" altLang="es-MX" sz="2600" dirty="0">
                    <a:latin typeface="+mn-lt"/>
                    <a:cs typeface="Times New Roman" pitchFamily="18" charset="0"/>
                  </a:rPr>
                  <a:t>b) Al menos un fusible defectuoso.</a:t>
                </a:r>
              </a:p>
              <a:p>
                <a:pPr algn="just" eaLnBrk="1" hangingPunct="1"/>
                <a14:m>
                  <m:oMathPara xmlns:m="http://schemas.openxmlformats.org/officeDocument/2006/math">
                    <m:oMathParaPr>
                      <m:jc m:val="centerGroup"/>
                    </m:oMathParaPr>
                    <m:oMath xmlns:m="http://schemas.openxmlformats.org/officeDocument/2006/math">
                      <m:r>
                        <a:rPr lang="es-MX" altLang="es-MX" sz="2600" b="0" i="1" smtClean="0">
                          <a:latin typeface="Cambria Math" panose="02040503050406030204" pitchFamily="18" charset="0"/>
                          <a:cs typeface="Times New Roman" pitchFamily="18" charset="0"/>
                        </a:rPr>
                        <m:t>𝑃</m:t>
                      </m:r>
                      <m:r>
                        <a:rPr lang="es-MX" altLang="es-MX" sz="2600" b="0" i="1" smtClean="0">
                          <a:latin typeface="Cambria Math" panose="02040503050406030204" pitchFamily="18" charset="0"/>
                          <a:cs typeface="Times New Roman" pitchFamily="18" charset="0"/>
                        </a:rPr>
                        <m:t>(</m:t>
                      </m:r>
                      <m:r>
                        <a:rPr lang="es-MX" altLang="es-MX" sz="2600" b="0" i="1" smtClean="0">
                          <a:latin typeface="Cambria Math" panose="02040503050406030204" pitchFamily="18" charset="0"/>
                          <a:cs typeface="Times New Roman" pitchFamily="18" charset="0"/>
                        </a:rPr>
                        <m:t>𝑋</m:t>
                      </m:r>
                      <m:r>
                        <a:rPr lang="es-MX" altLang="es-MX" sz="2600" b="0" i="1" smtClean="0">
                          <a:latin typeface="Cambria Math" panose="02040503050406030204" pitchFamily="18" charset="0"/>
                          <a:cs typeface="Times New Roman" pitchFamily="18" charset="0"/>
                        </a:rPr>
                        <m:t>≥1)</m:t>
                      </m:r>
                    </m:oMath>
                  </m:oMathPara>
                </a14:m>
                <a:endParaRPr lang="en-US" altLang="es-MX" sz="2600" dirty="0">
                  <a:latin typeface="+mn-lt"/>
                  <a:cs typeface="Times New Roman" pitchFamily="18" charset="0"/>
                </a:endParaRPr>
              </a:p>
            </p:txBody>
          </p:sp>
        </mc:Choice>
        <mc:Fallback xmlns="">
          <p:sp>
            <p:nvSpPr>
              <p:cNvPr id="15" name="Rectangle 4"/>
              <p:cNvSpPr>
                <a:spLocks noRot="1" noChangeAspect="1" noMove="1" noResize="1" noEditPoints="1" noAdjustHandles="1" noChangeArrowheads="1" noChangeShapeType="1" noTextEdit="1"/>
              </p:cNvSpPr>
              <p:nvPr/>
            </p:nvSpPr>
            <p:spPr bwMode="auto">
              <a:xfrm>
                <a:off x="364744" y="1608642"/>
                <a:ext cx="4124960" cy="4893647"/>
              </a:xfrm>
              <a:prstGeom prst="rect">
                <a:avLst/>
              </a:prstGeom>
              <a:blipFill>
                <a:blip r:embed="rId2"/>
                <a:stretch>
                  <a:fillRect l="-2454" t="-517" r="-2454" b="-1550"/>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s-MX">
                    <a:noFill/>
                  </a:rPr>
                  <a:t> </a:t>
                </a:r>
              </a:p>
            </p:txBody>
          </p:sp>
        </mc:Fallback>
      </mc:AlternateContent>
      <p:sp>
        <p:nvSpPr>
          <p:cNvPr id="3" name="Título 2"/>
          <p:cNvSpPr>
            <a:spLocks noGrp="1"/>
          </p:cNvSpPr>
          <p:nvPr>
            <p:ph type="title"/>
          </p:nvPr>
        </p:nvSpPr>
        <p:spPr/>
        <p:txBody>
          <a:bodyPr/>
          <a:lstStyle/>
          <a:p>
            <a:r>
              <a:rPr lang="es-MX" dirty="0"/>
              <a:t>Distribución de probabilidad Binomial</a:t>
            </a:r>
          </a:p>
        </p:txBody>
      </p:sp>
      <mc:AlternateContent xmlns:mc="http://schemas.openxmlformats.org/markup-compatibility/2006" xmlns:p14="http://schemas.microsoft.com/office/powerpoint/2010/main">
        <mc:Choice Requires="p14">
          <p:contentPart p14:bwMode="auto" r:id="rId3">
            <p14:nvContentPartPr>
              <p14:cNvPr id="2" name="Entrada de lápiz 1">
                <a:extLst>
                  <a:ext uri="{FF2B5EF4-FFF2-40B4-BE49-F238E27FC236}">
                    <a16:creationId xmlns:a16="http://schemas.microsoft.com/office/drawing/2014/main" id="{2752138B-D477-48A5-E05B-FD30D3DBF1AF}"/>
                  </a:ext>
                </a:extLst>
              </p14:cNvPr>
              <p14:cNvContentPartPr/>
              <p14:nvPr/>
            </p14:nvContentPartPr>
            <p14:xfrm>
              <a:off x="3328692" y="2852353"/>
              <a:ext cx="438480" cy="95040"/>
            </p14:xfrm>
          </p:contentPart>
        </mc:Choice>
        <mc:Fallback xmlns="">
          <p:pic>
            <p:nvPicPr>
              <p:cNvPr id="2" name="Entrada de lápiz 1">
                <a:extLst>
                  <a:ext uri="{FF2B5EF4-FFF2-40B4-BE49-F238E27FC236}">
                    <a16:creationId xmlns:a16="http://schemas.microsoft.com/office/drawing/2014/main" id="{2752138B-D477-48A5-E05B-FD30D3DBF1AF}"/>
                  </a:ext>
                </a:extLst>
              </p:cNvPr>
              <p:cNvPicPr/>
              <p:nvPr/>
            </p:nvPicPr>
            <p:blipFill>
              <a:blip r:embed="rId4"/>
              <a:stretch>
                <a:fillRect/>
              </a:stretch>
            </p:blipFill>
            <p:spPr>
              <a:xfrm>
                <a:off x="3321492" y="2844793"/>
                <a:ext cx="453600" cy="1101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4" name="Entrada de lápiz 3">
                <a:extLst>
                  <a:ext uri="{FF2B5EF4-FFF2-40B4-BE49-F238E27FC236}">
                    <a16:creationId xmlns:a16="http://schemas.microsoft.com/office/drawing/2014/main" id="{40619B1E-DF45-E6EE-A9D6-EE0488E1D679}"/>
                  </a:ext>
                </a:extLst>
              </p14:cNvPr>
              <p14:cNvContentPartPr/>
              <p14:nvPr/>
            </p14:nvContentPartPr>
            <p14:xfrm>
              <a:off x="504132" y="3274273"/>
              <a:ext cx="1568160" cy="45360"/>
            </p14:xfrm>
          </p:contentPart>
        </mc:Choice>
        <mc:Fallback xmlns="">
          <p:pic>
            <p:nvPicPr>
              <p:cNvPr id="4" name="Entrada de lápiz 3">
                <a:extLst>
                  <a:ext uri="{FF2B5EF4-FFF2-40B4-BE49-F238E27FC236}">
                    <a16:creationId xmlns:a16="http://schemas.microsoft.com/office/drawing/2014/main" id="{40619B1E-DF45-E6EE-A9D6-EE0488E1D679}"/>
                  </a:ext>
                </a:extLst>
              </p:cNvPr>
              <p:cNvPicPr/>
              <p:nvPr/>
            </p:nvPicPr>
            <p:blipFill>
              <a:blip r:embed="rId6"/>
              <a:stretch>
                <a:fillRect/>
              </a:stretch>
            </p:blipFill>
            <p:spPr>
              <a:xfrm>
                <a:off x="496572" y="3266713"/>
                <a:ext cx="1583280" cy="604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5" name="Entrada de lápiz 4">
                <a:extLst>
                  <a:ext uri="{FF2B5EF4-FFF2-40B4-BE49-F238E27FC236}">
                    <a16:creationId xmlns:a16="http://schemas.microsoft.com/office/drawing/2014/main" id="{F12F3839-F175-33D0-EB33-2F150F201B1A}"/>
                  </a:ext>
                </a:extLst>
              </p14:cNvPr>
              <p14:cNvContentPartPr/>
              <p14:nvPr/>
            </p14:nvContentPartPr>
            <p14:xfrm>
              <a:off x="220452" y="3623113"/>
              <a:ext cx="565560" cy="507240"/>
            </p14:xfrm>
          </p:contentPart>
        </mc:Choice>
        <mc:Fallback xmlns="">
          <p:pic>
            <p:nvPicPr>
              <p:cNvPr id="5" name="Entrada de lápiz 4">
                <a:extLst>
                  <a:ext uri="{FF2B5EF4-FFF2-40B4-BE49-F238E27FC236}">
                    <a16:creationId xmlns:a16="http://schemas.microsoft.com/office/drawing/2014/main" id="{F12F3839-F175-33D0-EB33-2F150F201B1A}"/>
                  </a:ext>
                </a:extLst>
              </p:cNvPr>
              <p:cNvPicPr/>
              <p:nvPr/>
            </p:nvPicPr>
            <p:blipFill>
              <a:blip r:embed="rId8"/>
              <a:stretch>
                <a:fillRect/>
              </a:stretch>
            </p:blipFill>
            <p:spPr>
              <a:xfrm>
                <a:off x="212892" y="3615553"/>
                <a:ext cx="580680" cy="5223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6" name="Entrada de lápiz 5">
                <a:extLst>
                  <a:ext uri="{FF2B5EF4-FFF2-40B4-BE49-F238E27FC236}">
                    <a16:creationId xmlns:a16="http://schemas.microsoft.com/office/drawing/2014/main" id="{83EC70ED-C95C-96C3-CB24-15B666434B12}"/>
                  </a:ext>
                </a:extLst>
              </p14:cNvPr>
              <p14:cNvContentPartPr/>
              <p14:nvPr/>
            </p14:nvContentPartPr>
            <p14:xfrm>
              <a:off x="945132" y="4793113"/>
              <a:ext cx="3052440" cy="155160"/>
            </p14:xfrm>
          </p:contentPart>
        </mc:Choice>
        <mc:Fallback xmlns="">
          <p:pic>
            <p:nvPicPr>
              <p:cNvPr id="6" name="Entrada de lápiz 5">
                <a:extLst>
                  <a:ext uri="{FF2B5EF4-FFF2-40B4-BE49-F238E27FC236}">
                    <a16:creationId xmlns:a16="http://schemas.microsoft.com/office/drawing/2014/main" id="{83EC70ED-C95C-96C3-CB24-15B666434B12}"/>
                  </a:ext>
                </a:extLst>
              </p:cNvPr>
              <p:cNvPicPr/>
              <p:nvPr/>
            </p:nvPicPr>
            <p:blipFill>
              <a:blip r:embed="rId10"/>
              <a:stretch>
                <a:fillRect/>
              </a:stretch>
            </p:blipFill>
            <p:spPr>
              <a:xfrm>
                <a:off x="937572" y="4785553"/>
                <a:ext cx="3067560" cy="1702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7" name="Entrada de lápiz 6">
                <a:extLst>
                  <a:ext uri="{FF2B5EF4-FFF2-40B4-BE49-F238E27FC236}">
                    <a16:creationId xmlns:a16="http://schemas.microsoft.com/office/drawing/2014/main" id="{4779A58E-18A9-6A65-D9CA-E55BE8C1E9A4}"/>
                  </a:ext>
                </a:extLst>
              </p14:cNvPr>
              <p14:cNvContentPartPr/>
              <p14:nvPr/>
            </p14:nvContentPartPr>
            <p14:xfrm>
              <a:off x="953412" y="4596553"/>
              <a:ext cx="376560" cy="43200"/>
            </p14:xfrm>
          </p:contentPart>
        </mc:Choice>
        <mc:Fallback xmlns="">
          <p:pic>
            <p:nvPicPr>
              <p:cNvPr id="7" name="Entrada de lápiz 6">
                <a:extLst>
                  <a:ext uri="{FF2B5EF4-FFF2-40B4-BE49-F238E27FC236}">
                    <a16:creationId xmlns:a16="http://schemas.microsoft.com/office/drawing/2014/main" id="{4779A58E-18A9-6A65-D9CA-E55BE8C1E9A4}"/>
                  </a:ext>
                </a:extLst>
              </p:cNvPr>
              <p:cNvPicPr/>
              <p:nvPr/>
            </p:nvPicPr>
            <p:blipFill>
              <a:blip r:embed="rId12"/>
              <a:stretch>
                <a:fillRect/>
              </a:stretch>
            </p:blipFill>
            <p:spPr>
              <a:xfrm>
                <a:off x="917772" y="4524553"/>
                <a:ext cx="448200" cy="1868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8" name="Entrada de lápiz 7">
                <a:extLst>
                  <a:ext uri="{FF2B5EF4-FFF2-40B4-BE49-F238E27FC236}">
                    <a16:creationId xmlns:a16="http://schemas.microsoft.com/office/drawing/2014/main" id="{7219EEBD-DE22-F51B-6962-9BCE4033E984}"/>
                  </a:ext>
                </a:extLst>
              </p14:cNvPr>
              <p14:cNvContentPartPr/>
              <p14:nvPr/>
            </p14:nvContentPartPr>
            <p14:xfrm>
              <a:off x="865932" y="4681513"/>
              <a:ext cx="520560" cy="60480"/>
            </p14:xfrm>
          </p:contentPart>
        </mc:Choice>
        <mc:Fallback xmlns="">
          <p:pic>
            <p:nvPicPr>
              <p:cNvPr id="8" name="Entrada de lápiz 7">
                <a:extLst>
                  <a:ext uri="{FF2B5EF4-FFF2-40B4-BE49-F238E27FC236}">
                    <a16:creationId xmlns:a16="http://schemas.microsoft.com/office/drawing/2014/main" id="{7219EEBD-DE22-F51B-6962-9BCE4033E984}"/>
                  </a:ext>
                </a:extLst>
              </p:cNvPr>
              <p:cNvPicPr/>
              <p:nvPr/>
            </p:nvPicPr>
            <p:blipFill>
              <a:blip r:embed="rId14"/>
              <a:stretch>
                <a:fillRect/>
              </a:stretch>
            </p:blipFill>
            <p:spPr>
              <a:xfrm>
                <a:off x="830292" y="4609873"/>
                <a:ext cx="592200" cy="2041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9" name="Entrada de lápiz 8">
                <a:extLst>
                  <a:ext uri="{FF2B5EF4-FFF2-40B4-BE49-F238E27FC236}">
                    <a16:creationId xmlns:a16="http://schemas.microsoft.com/office/drawing/2014/main" id="{B0920BFA-720F-BDAF-5CA4-0BB79F19C646}"/>
                  </a:ext>
                </a:extLst>
              </p14:cNvPr>
              <p14:cNvContentPartPr/>
              <p14:nvPr/>
            </p14:nvContentPartPr>
            <p14:xfrm>
              <a:off x="810492" y="4546153"/>
              <a:ext cx="645480" cy="298440"/>
            </p14:xfrm>
          </p:contentPart>
        </mc:Choice>
        <mc:Fallback xmlns="">
          <p:pic>
            <p:nvPicPr>
              <p:cNvPr id="9" name="Entrada de lápiz 8">
                <a:extLst>
                  <a:ext uri="{FF2B5EF4-FFF2-40B4-BE49-F238E27FC236}">
                    <a16:creationId xmlns:a16="http://schemas.microsoft.com/office/drawing/2014/main" id="{B0920BFA-720F-BDAF-5CA4-0BB79F19C646}"/>
                  </a:ext>
                </a:extLst>
              </p:cNvPr>
              <p:cNvPicPr/>
              <p:nvPr/>
            </p:nvPicPr>
            <p:blipFill>
              <a:blip r:embed="rId16"/>
              <a:stretch>
                <a:fillRect/>
              </a:stretch>
            </p:blipFill>
            <p:spPr>
              <a:xfrm>
                <a:off x="774492" y="4474513"/>
                <a:ext cx="717120" cy="4420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0" name="Entrada de lápiz 9">
                <a:extLst>
                  <a:ext uri="{FF2B5EF4-FFF2-40B4-BE49-F238E27FC236}">
                    <a16:creationId xmlns:a16="http://schemas.microsoft.com/office/drawing/2014/main" id="{BB4AD138-001C-46F9-D900-61C96FE5EBC4}"/>
                  </a:ext>
                </a:extLst>
              </p14:cNvPr>
              <p14:cNvContentPartPr/>
              <p14:nvPr/>
            </p14:nvContentPartPr>
            <p14:xfrm>
              <a:off x="239172" y="5041873"/>
              <a:ext cx="186120" cy="53640"/>
            </p14:xfrm>
          </p:contentPart>
        </mc:Choice>
        <mc:Fallback xmlns="">
          <p:pic>
            <p:nvPicPr>
              <p:cNvPr id="10" name="Entrada de lápiz 9">
                <a:extLst>
                  <a:ext uri="{FF2B5EF4-FFF2-40B4-BE49-F238E27FC236}">
                    <a16:creationId xmlns:a16="http://schemas.microsoft.com/office/drawing/2014/main" id="{BB4AD138-001C-46F9-D900-61C96FE5EBC4}"/>
                  </a:ext>
                </a:extLst>
              </p:cNvPr>
              <p:cNvPicPr/>
              <p:nvPr/>
            </p:nvPicPr>
            <p:blipFill>
              <a:blip r:embed="rId18"/>
              <a:stretch>
                <a:fillRect/>
              </a:stretch>
            </p:blipFill>
            <p:spPr>
              <a:xfrm>
                <a:off x="203532" y="4970233"/>
                <a:ext cx="257760" cy="1972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1" name="Entrada de lápiz 10">
                <a:extLst>
                  <a:ext uri="{FF2B5EF4-FFF2-40B4-BE49-F238E27FC236}">
                    <a16:creationId xmlns:a16="http://schemas.microsoft.com/office/drawing/2014/main" id="{689952A0-03F8-8A11-ACAC-2BA3398E05BD}"/>
                  </a:ext>
                </a:extLst>
              </p14:cNvPr>
              <p14:cNvContentPartPr/>
              <p14:nvPr/>
            </p14:nvContentPartPr>
            <p14:xfrm>
              <a:off x="961332" y="5440033"/>
              <a:ext cx="2239200" cy="95040"/>
            </p14:xfrm>
          </p:contentPart>
        </mc:Choice>
        <mc:Fallback xmlns="">
          <p:pic>
            <p:nvPicPr>
              <p:cNvPr id="11" name="Entrada de lápiz 10">
                <a:extLst>
                  <a:ext uri="{FF2B5EF4-FFF2-40B4-BE49-F238E27FC236}">
                    <a16:creationId xmlns:a16="http://schemas.microsoft.com/office/drawing/2014/main" id="{689952A0-03F8-8A11-ACAC-2BA3398E05BD}"/>
                  </a:ext>
                </a:extLst>
              </p:cNvPr>
              <p:cNvPicPr/>
              <p:nvPr/>
            </p:nvPicPr>
            <p:blipFill>
              <a:blip r:embed="rId20"/>
              <a:stretch>
                <a:fillRect/>
              </a:stretch>
            </p:blipFill>
            <p:spPr>
              <a:xfrm>
                <a:off x="925332" y="5368393"/>
                <a:ext cx="2310840" cy="238680"/>
              </a:xfrm>
              <a:prstGeom prst="rect">
                <a:avLst/>
              </a:prstGeom>
            </p:spPr>
          </p:pic>
        </mc:Fallback>
      </mc:AlternateContent>
      <p:grpSp>
        <p:nvGrpSpPr>
          <p:cNvPr id="40" name="Grupo 39">
            <a:extLst>
              <a:ext uri="{FF2B5EF4-FFF2-40B4-BE49-F238E27FC236}">
                <a16:creationId xmlns:a16="http://schemas.microsoft.com/office/drawing/2014/main" id="{46523231-8B70-10B7-B767-06F85C356B23}"/>
              </a:ext>
            </a:extLst>
          </p:cNvPr>
          <p:cNvGrpSpPr/>
          <p:nvPr/>
        </p:nvGrpSpPr>
        <p:grpSpPr>
          <a:xfrm>
            <a:off x="212532" y="6078673"/>
            <a:ext cx="1425960" cy="680760"/>
            <a:chOff x="212532" y="6078673"/>
            <a:chExt cx="1425960" cy="680760"/>
          </a:xfrm>
        </p:grpSpPr>
        <mc:AlternateContent xmlns:mc="http://schemas.openxmlformats.org/markup-compatibility/2006" xmlns:p14="http://schemas.microsoft.com/office/powerpoint/2010/main">
          <mc:Choice Requires="p14">
            <p:contentPart p14:bwMode="auto" r:id="rId21">
              <p14:nvContentPartPr>
                <p14:cNvPr id="14" name="Entrada de lápiz 13">
                  <a:extLst>
                    <a:ext uri="{FF2B5EF4-FFF2-40B4-BE49-F238E27FC236}">
                      <a16:creationId xmlns:a16="http://schemas.microsoft.com/office/drawing/2014/main" id="{7D6609A9-3560-922E-0C54-9086D23E7D71}"/>
                    </a:ext>
                  </a:extLst>
                </p14:cNvPr>
                <p14:cNvContentPartPr/>
                <p14:nvPr/>
              </p14:nvContentPartPr>
              <p14:xfrm>
                <a:off x="282732" y="6657913"/>
                <a:ext cx="79560" cy="99000"/>
              </p14:xfrm>
            </p:contentPart>
          </mc:Choice>
          <mc:Fallback xmlns="">
            <p:pic>
              <p:nvPicPr>
                <p:cNvPr id="14" name="Entrada de lápiz 13">
                  <a:extLst>
                    <a:ext uri="{FF2B5EF4-FFF2-40B4-BE49-F238E27FC236}">
                      <a16:creationId xmlns:a16="http://schemas.microsoft.com/office/drawing/2014/main" id="{7D6609A9-3560-922E-0C54-9086D23E7D71}"/>
                    </a:ext>
                  </a:extLst>
                </p:cNvPr>
                <p:cNvPicPr/>
                <p:nvPr/>
              </p:nvPicPr>
              <p:blipFill>
                <a:blip r:embed="rId22"/>
                <a:stretch>
                  <a:fillRect/>
                </a:stretch>
              </p:blipFill>
              <p:spPr>
                <a:xfrm>
                  <a:off x="275532" y="6650353"/>
                  <a:ext cx="94680" cy="1141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7" name="Entrada de lápiz 16">
                  <a:extLst>
                    <a:ext uri="{FF2B5EF4-FFF2-40B4-BE49-F238E27FC236}">
                      <a16:creationId xmlns:a16="http://schemas.microsoft.com/office/drawing/2014/main" id="{52C09259-9F38-3B8E-160A-ABF634B2410A}"/>
                    </a:ext>
                  </a:extLst>
                </p14:cNvPr>
                <p14:cNvContentPartPr/>
                <p14:nvPr/>
              </p14:nvContentPartPr>
              <p14:xfrm>
                <a:off x="634092" y="6670873"/>
                <a:ext cx="30240" cy="88560"/>
              </p14:xfrm>
            </p:contentPart>
          </mc:Choice>
          <mc:Fallback xmlns="">
            <p:pic>
              <p:nvPicPr>
                <p:cNvPr id="17" name="Entrada de lápiz 16">
                  <a:extLst>
                    <a:ext uri="{FF2B5EF4-FFF2-40B4-BE49-F238E27FC236}">
                      <a16:creationId xmlns:a16="http://schemas.microsoft.com/office/drawing/2014/main" id="{52C09259-9F38-3B8E-160A-ABF634B2410A}"/>
                    </a:ext>
                  </a:extLst>
                </p:cNvPr>
                <p:cNvPicPr/>
                <p:nvPr/>
              </p:nvPicPr>
              <p:blipFill>
                <a:blip r:embed="rId24"/>
                <a:stretch>
                  <a:fillRect/>
                </a:stretch>
              </p:blipFill>
              <p:spPr>
                <a:xfrm>
                  <a:off x="626532" y="6663313"/>
                  <a:ext cx="45360" cy="1036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2" name="Entrada de lápiz 11">
                  <a:extLst>
                    <a:ext uri="{FF2B5EF4-FFF2-40B4-BE49-F238E27FC236}">
                      <a16:creationId xmlns:a16="http://schemas.microsoft.com/office/drawing/2014/main" id="{001B9E8E-6E67-F0B1-08A2-9FE9267079AF}"/>
                    </a:ext>
                  </a:extLst>
                </p14:cNvPr>
                <p14:cNvContentPartPr/>
                <p14:nvPr/>
              </p14:nvContentPartPr>
              <p14:xfrm>
                <a:off x="212532" y="6389713"/>
                <a:ext cx="1342080" cy="74880"/>
              </p14:xfrm>
            </p:contentPart>
          </mc:Choice>
          <mc:Fallback xmlns="">
            <p:pic>
              <p:nvPicPr>
                <p:cNvPr id="12" name="Entrada de lápiz 11">
                  <a:extLst>
                    <a:ext uri="{FF2B5EF4-FFF2-40B4-BE49-F238E27FC236}">
                      <a16:creationId xmlns:a16="http://schemas.microsoft.com/office/drawing/2014/main" id="{001B9E8E-6E67-F0B1-08A2-9FE9267079AF}"/>
                    </a:ext>
                  </a:extLst>
                </p:cNvPr>
                <p:cNvPicPr/>
                <p:nvPr/>
              </p:nvPicPr>
              <p:blipFill>
                <a:blip r:embed="rId26"/>
                <a:stretch>
                  <a:fillRect/>
                </a:stretch>
              </p:blipFill>
              <p:spPr>
                <a:xfrm>
                  <a:off x="204972" y="6382153"/>
                  <a:ext cx="1357200" cy="900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3" name="Entrada de lápiz 12">
                  <a:extLst>
                    <a:ext uri="{FF2B5EF4-FFF2-40B4-BE49-F238E27FC236}">
                      <a16:creationId xmlns:a16="http://schemas.microsoft.com/office/drawing/2014/main" id="{209BC594-2878-4BD7-7F6F-22EC29D8E71F}"/>
                    </a:ext>
                  </a:extLst>
                </p14:cNvPr>
                <p14:cNvContentPartPr/>
                <p14:nvPr/>
              </p14:nvContentPartPr>
              <p14:xfrm>
                <a:off x="275892" y="6370273"/>
                <a:ext cx="21960" cy="180720"/>
              </p14:xfrm>
            </p:contentPart>
          </mc:Choice>
          <mc:Fallback xmlns="">
            <p:pic>
              <p:nvPicPr>
                <p:cNvPr id="13" name="Entrada de lápiz 12">
                  <a:extLst>
                    <a:ext uri="{FF2B5EF4-FFF2-40B4-BE49-F238E27FC236}">
                      <a16:creationId xmlns:a16="http://schemas.microsoft.com/office/drawing/2014/main" id="{209BC594-2878-4BD7-7F6F-22EC29D8E71F}"/>
                    </a:ext>
                  </a:extLst>
                </p:cNvPr>
                <p:cNvPicPr/>
                <p:nvPr/>
              </p:nvPicPr>
              <p:blipFill>
                <a:blip r:embed="rId28"/>
                <a:stretch>
                  <a:fillRect/>
                </a:stretch>
              </p:blipFill>
              <p:spPr>
                <a:xfrm>
                  <a:off x="268332" y="6362713"/>
                  <a:ext cx="37080" cy="19584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16" name="Entrada de lápiz 15">
                  <a:extLst>
                    <a:ext uri="{FF2B5EF4-FFF2-40B4-BE49-F238E27FC236}">
                      <a16:creationId xmlns:a16="http://schemas.microsoft.com/office/drawing/2014/main" id="{152911F4-4332-910F-7DAB-6FE8BA8948F8}"/>
                    </a:ext>
                  </a:extLst>
                </p14:cNvPr>
                <p14:cNvContentPartPr/>
                <p14:nvPr/>
              </p14:nvContentPartPr>
              <p14:xfrm>
                <a:off x="577932" y="6406273"/>
                <a:ext cx="1080" cy="142560"/>
              </p14:xfrm>
            </p:contentPart>
          </mc:Choice>
          <mc:Fallback xmlns="">
            <p:pic>
              <p:nvPicPr>
                <p:cNvPr id="16" name="Entrada de lápiz 15">
                  <a:extLst>
                    <a:ext uri="{FF2B5EF4-FFF2-40B4-BE49-F238E27FC236}">
                      <a16:creationId xmlns:a16="http://schemas.microsoft.com/office/drawing/2014/main" id="{152911F4-4332-910F-7DAB-6FE8BA8948F8}"/>
                    </a:ext>
                  </a:extLst>
                </p:cNvPr>
                <p:cNvPicPr/>
                <p:nvPr/>
              </p:nvPicPr>
              <p:blipFill>
                <a:blip r:embed="rId30"/>
                <a:stretch>
                  <a:fillRect/>
                </a:stretch>
              </p:blipFill>
              <p:spPr>
                <a:xfrm>
                  <a:off x="570372" y="6399073"/>
                  <a:ext cx="16200" cy="1573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18" name="Entrada de lápiz 17">
                  <a:extLst>
                    <a:ext uri="{FF2B5EF4-FFF2-40B4-BE49-F238E27FC236}">
                      <a16:creationId xmlns:a16="http://schemas.microsoft.com/office/drawing/2014/main" id="{9283EDE5-DD57-871E-4C57-ED644A2F1D41}"/>
                    </a:ext>
                  </a:extLst>
                </p14:cNvPr>
                <p14:cNvContentPartPr/>
                <p14:nvPr/>
              </p14:nvContentPartPr>
              <p14:xfrm>
                <a:off x="863052" y="6414193"/>
                <a:ext cx="23760" cy="111600"/>
              </p14:xfrm>
            </p:contentPart>
          </mc:Choice>
          <mc:Fallback xmlns="">
            <p:pic>
              <p:nvPicPr>
                <p:cNvPr id="18" name="Entrada de lápiz 17">
                  <a:extLst>
                    <a:ext uri="{FF2B5EF4-FFF2-40B4-BE49-F238E27FC236}">
                      <a16:creationId xmlns:a16="http://schemas.microsoft.com/office/drawing/2014/main" id="{9283EDE5-DD57-871E-4C57-ED644A2F1D41}"/>
                    </a:ext>
                  </a:extLst>
                </p:cNvPr>
                <p:cNvPicPr/>
                <p:nvPr/>
              </p:nvPicPr>
              <p:blipFill>
                <a:blip r:embed="rId32"/>
                <a:stretch>
                  <a:fillRect/>
                </a:stretch>
              </p:blipFill>
              <p:spPr>
                <a:xfrm>
                  <a:off x="855852" y="6406633"/>
                  <a:ext cx="3888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19" name="Entrada de lápiz 18">
                  <a:extLst>
                    <a:ext uri="{FF2B5EF4-FFF2-40B4-BE49-F238E27FC236}">
                      <a16:creationId xmlns:a16="http://schemas.microsoft.com/office/drawing/2014/main" id="{5B017F84-ABB0-A0F0-1C92-7530A83708CB}"/>
                    </a:ext>
                  </a:extLst>
                </p14:cNvPr>
                <p14:cNvContentPartPr/>
                <p14:nvPr/>
              </p14:nvContentPartPr>
              <p14:xfrm>
                <a:off x="1071132" y="6403393"/>
                <a:ext cx="35280" cy="118800"/>
              </p14:xfrm>
            </p:contentPart>
          </mc:Choice>
          <mc:Fallback xmlns="">
            <p:pic>
              <p:nvPicPr>
                <p:cNvPr id="19" name="Entrada de lápiz 18">
                  <a:extLst>
                    <a:ext uri="{FF2B5EF4-FFF2-40B4-BE49-F238E27FC236}">
                      <a16:creationId xmlns:a16="http://schemas.microsoft.com/office/drawing/2014/main" id="{5B017F84-ABB0-A0F0-1C92-7530A83708CB}"/>
                    </a:ext>
                  </a:extLst>
                </p:cNvPr>
                <p:cNvPicPr/>
                <p:nvPr/>
              </p:nvPicPr>
              <p:blipFill>
                <a:blip r:embed="rId34"/>
                <a:stretch>
                  <a:fillRect/>
                </a:stretch>
              </p:blipFill>
              <p:spPr>
                <a:xfrm>
                  <a:off x="1063572" y="6396193"/>
                  <a:ext cx="50400" cy="13392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0" name="Entrada de lápiz 19">
                  <a:extLst>
                    <a:ext uri="{FF2B5EF4-FFF2-40B4-BE49-F238E27FC236}">
                      <a16:creationId xmlns:a16="http://schemas.microsoft.com/office/drawing/2014/main" id="{13D034DA-8FE2-5AF8-BB4B-984DABB1C059}"/>
                    </a:ext>
                  </a:extLst>
                </p14:cNvPr>
                <p14:cNvContentPartPr/>
                <p14:nvPr/>
              </p14:nvContentPartPr>
              <p14:xfrm>
                <a:off x="1247532" y="6345073"/>
                <a:ext cx="41760" cy="134640"/>
              </p14:xfrm>
            </p:contentPart>
          </mc:Choice>
          <mc:Fallback xmlns="">
            <p:pic>
              <p:nvPicPr>
                <p:cNvPr id="20" name="Entrada de lápiz 19">
                  <a:extLst>
                    <a:ext uri="{FF2B5EF4-FFF2-40B4-BE49-F238E27FC236}">
                      <a16:creationId xmlns:a16="http://schemas.microsoft.com/office/drawing/2014/main" id="{13D034DA-8FE2-5AF8-BB4B-984DABB1C059}"/>
                    </a:ext>
                  </a:extLst>
                </p:cNvPr>
                <p:cNvPicPr/>
                <p:nvPr/>
              </p:nvPicPr>
              <p:blipFill>
                <a:blip r:embed="rId36"/>
                <a:stretch>
                  <a:fillRect/>
                </a:stretch>
              </p:blipFill>
              <p:spPr>
                <a:xfrm>
                  <a:off x="1239972" y="6337513"/>
                  <a:ext cx="56880" cy="14976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1" name="Entrada de lápiz 20">
                  <a:extLst>
                    <a:ext uri="{FF2B5EF4-FFF2-40B4-BE49-F238E27FC236}">
                      <a16:creationId xmlns:a16="http://schemas.microsoft.com/office/drawing/2014/main" id="{FFAB83A8-0E02-B742-E84D-76B25EDC0948}"/>
                    </a:ext>
                  </a:extLst>
                </p14:cNvPr>
                <p14:cNvContentPartPr/>
                <p14:nvPr/>
              </p14:nvContentPartPr>
              <p14:xfrm>
                <a:off x="1526172" y="6360553"/>
                <a:ext cx="31680" cy="140760"/>
              </p14:xfrm>
            </p:contentPart>
          </mc:Choice>
          <mc:Fallback xmlns="">
            <p:pic>
              <p:nvPicPr>
                <p:cNvPr id="21" name="Entrada de lápiz 20">
                  <a:extLst>
                    <a:ext uri="{FF2B5EF4-FFF2-40B4-BE49-F238E27FC236}">
                      <a16:creationId xmlns:a16="http://schemas.microsoft.com/office/drawing/2014/main" id="{FFAB83A8-0E02-B742-E84D-76B25EDC0948}"/>
                    </a:ext>
                  </a:extLst>
                </p:cNvPr>
                <p:cNvPicPr/>
                <p:nvPr/>
              </p:nvPicPr>
              <p:blipFill>
                <a:blip r:embed="rId38"/>
                <a:stretch>
                  <a:fillRect/>
                </a:stretch>
              </p:blipFill>
              <p:spPr>
                <a:xfrm>
                  <a:off x="1518612" y="6353353"/>
                  <a:ext cx="46440" cy="15588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2" name="Entrada de lápiz 21">
                  <a:extLst>
                    <a:ext uri="{FF2B5EF4-FFF2-40B4-BE49-F238E27FC236}">
                      <a16:creationId xmlns:a16="http://schemas.microsoft.com/office/drawing/2014/main" id="{1A6BCBF3-32C1-8CA6-EB2E-08DE0D212D8A}"/>
                    </a:ext>
                  </a:extLst>
                </p14:cNvPr>
                <p14:cNvContentPartPr/>
                <p14:nvPr/>
              </p14:nvContentPartPr>
              <p14:xfrm>
                <a:off x="1518612" y="6642433"/>
                <a:ext cx="119880" cy="109800"/>
              </p14:xfrm>
            </p:contentPart>
          </mc:Choice>
          <mc:Fallback xmlns="">
            <p:pic>
              <p:nvPicPr>
                <p:cNvPr id="22" name="Entrada de lápiz 21">
                  <a:extLst>
                    <a:ext uri="{FF2B5EF4-FFF2-40B4-BE49-F238E27FC236}">
                      <a16:creationId xmlns:a16="http://schemas.microsoft.com/office/drawing/2014/main" id="{1A6BCBF3-32C1-8CA6-EB2E-08DE0D212D8A}"/>
                    </a:ext>
                  </a:extLst>
                </p:cNvPr>
                <p:cNvPicPr/>
                <p:nvPr/>
              </p:nvPicPr>
              <p:blipFill>
                <a:blip r:embed="rId40"/>
                <a:stretch>
                  <a:fillRect/>
                </a:stretch>
              </p:blipFill>
              <p:spPr>
                <a:xfrm>
                  <a:off x="1511052" y="6634873"/>
                  <a:ext cx="134640" cy="12492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25" name="Entrada de lápiz 24">
                  <a:extLst>
                    <a:ext uri="{FF2B5EF4-FFF2-40B4-BE49-F238E27FC236}">
                      <a16:creationId xmlns:a16="http://schemas.microsoft.com/office/drawing/2014/main" id="{DD8A4232-948C-B726-BD92-48480C586FCD}"/>
                    </a:ext>
                  </a:extLst>
                </p14:cNvPr>
                <p14:cNvContentPartPr/>
                <p14:nvPr/>
              </p14:nvContentPartPr>
              <p14:xfrm>
                <a:off x="865212" y="6603913"/>
                <a:ext cx="87480" cy="114120"/>
              </p14:xfrm>
            </p:contentPart>
          </mc:Choice>
          <mc:Fallback xmlns="">
            <p:pic>
              <p:nvPicPr>
                <p:cNvPr id="25" name="Entrada de lápiz 24">
                  <a:extLst>
                    <a:ext uri="{FF2B5EF4-FFF2-40B4-BE49-F238E27FC236}">
                      <a16:creationId xmlns:a16="http://schemas.microsoft.com/office/drawing/2014/main" id="{DD8A4232-948C-B726-BD92-48480C586FCD}"/>
                    </a:ext>
                  </a:extLst>
                </p:cNvPr>
                <p:cNvPicPr/>
                <p:nvPr/>
              </p:nvPicPr>
              <p:blipFill>
                <a:blip r:embed="rId42"/>
                <a:stretch>
                  <a:fillRect/>
                </a:stretch>
              </p:blipFill>
              <p:spPr>
                <a:xfrm>
                  <a:off x="857652" y="6596713"/>
                  <a:ext cx="102240" cy="12924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26" name="Entrada de lápiz 25">
                  <a:extLst>
                    <a:ext uri="{FF2B5EF4-FFF2-40B4-BE49-F238E27FC236}">
                      <a16:creationId xmlns:a16="http://schemas.microsoft.com/office/drawing/2014/main" id="{2B4DB325-EA7E-F229-E82D-1AE227C2CAD5}"/>
                    </a:ext>
                  </a:extLst>
                </p14:cNvPr>
                <p14:cNvContentPartPr/>
                <p14:nvPr/>
              </p14:nvContentPartPr>
              <p14:xfrm>
                <a:off x="1077252" y="6665113"/>
                <a:ext cx="15840" cy="5760"/>
              </p14:xfrm>
            </p:contentPart>
          </mc:Choice>
          <mc:Fallback xmlns="">
            <p:pic>
              <p:nvPicPr>
                <p:cNvPr id="26" name="Entrada de lápiz 25">
                  <a:extLst>
                    <a:ext uri="{FF2B5EF4-FFF2-40B4-BE49-F238E27FC236}">
                      <a16:creationId xmlns:a16="http://schemas.microsoft.com/office/drawing/2014/main" id="{2B4DB325-EA7E-F229-E82D-1AE227C2CAD5}"/>
                    </a:ext>
                  </a:extLst>
                </p:cNvPr>
                <p:cNvPicPr/>
                <p:nvPr/>
              </p:nvPicPr>
              <p:blipFill>
                <a:blip r:embed="rId44"/>
                <a:stretch>
                  <a:fillRect/>
                </a:stretch>
              </p:blipFill>
              <p:spPr>
                <a:xfrm>
                  <a:off x="1069692" y="6657553"/>
                  <a:ext cx="30960" cy="2088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27" name="Entrada de lápiz 26">
                  <a:extLst>
                    <a:ext uri="{FF2B5EF4-FFF2-40B4-BE49-F238E27FC236}">
                      <a16:creationId xmlns:a16="http://schemas.microsoft.com/office/drawing/2014/main" id="{F5E638E9-279D-5280-2860-C147744C9353}"/>
                    </a:ext>
                  </a:extLst>
                </p14:cNvPr>
                <p14:cNvContentPartPr/>
                <p14:nvPr/>
              </p14:nvContentPartPr>
              <p14:xfrm>
                <a:off x="1173372" y="6678073"/>
                <a:ext cx="22680" cy="2160"/>
              </p14:xfrm>
            </p:contentPart>
          </mc:Choice>
          <mc:Fallback xmlns="">
            <p:pic>
              <p:nvPicPr>
                <p:cNvPr id="27" name="Entrada de lápiz 26">
                  <a:extLst>
                    <a:ext uri="{FF2B5EF4-FFF2-40B4-BE49-F238E27FC236}">
                      <a16:creationId xmlns:a16="http://schemas.microsoft.com/office/drawing/2014/main" id="{F5E638E9-279D-5280-2860-C147744C9353}"/>
                    </a:ext>
                  </a:extLst>
                </p:cNvPr>
                <p:cNvPicPr/>
                <p:nvPr/>
              </p:nvPicPr>
              <p:blipFill>
                <a:blip r:embed="rId46"/>
                <a:stretch>
                  <a:fillRect/>
                </a:stretch>
              </p:blipFill>
              <p:spPr>
                <a:xfrm>
                  <a:off x="1165812" y="6670513"/>
                  <a:ext cx="37440" cy="1728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28" name="Entrada de lápiz 27">
                  <a:extLst>
                    <a:ext uri="{FF2B5EF4-FFF2-40B4-BE49-F238E27FC236}">
                      <a16:creationId xmlns:a16="http://schemas.microsoft.com/office/drawing/2014/main" id="{A0737D9A-7B42-808C-BDBA-DF72558641AB}"/>
                    </a:ext>
                  </a:extLst>
                </p14:cNvPr>
                <p14:cNvContentPartPr/>
                <p14:nvPr/>
              </p14:nvContentPartPr>
              <p14:xfrm>
                <a:off x="1335732" y="6664753"/>
                <a:ext cx="5760" cy="8280"/>
              </p14:xfrm>
            </p:contentPart>
          </mc:Choice>
          <mc:Fallback xmlns="">
            <p:pic>
              <p:nvPicPr>
                <p:cNvPr id="28" name="Entrada de lápiz 27">
                  <a:extLst>
                    <a:ext uri="{FF2B5EF4-FFF2-40B4-BE49-F238E27FC236}">
                      <a16:creationId xmlns:a16="http://schemas.microsoft.com/office/drawing/2014/main" id="{A0737D9A-7B42-808C-BDBA-DF72558641AB}"/>
                    </a:ext>
                  </a:extLst>
                </p:cNvPr>
                <p:cNvPicPr/>
                <p:nvPr/>
              </p:nvPicPr>
              <p:blipFill>
                <a:blip r:embed="rId48"/>
                <a:stretch>
                  <a:fillRect/>
                </a:stretch>
              </p:blipFill>
              <p:spPr>
                <a:xfrm>
                  <a:off x="1328172" y="6657193"/>
                  <a:ext cx="20880" cy="2340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0" name="Entrada de lápiz 29">
                  <a:extLst>
                    <a:ext uri="{FF2B5EF4-FFF2-40B4-BE49-F238E27FC236}">
                      <a16:creationId xmlns:a16="http://schemas.microsoft.com/office/drawing/2014/main" id="{91795DD1-3A3E-DE56-248A-1E005A2F3BCB}"/>
                    </a:ext>
                  </a:extLst>
                </p14:cNvPr>
                <p14:cNvContentPartPr/>
                <p14:nvPr/>
              </p14:nvContentPartPr>
              <p14:xfrm>
                <a:off x="537612" y="6203233"/>
                <a:ext cx="1041840" cy="339840"/>
              </p14:xfrm>
            </p:contentPart>
          </mc:Choice>
          <mc:Fallback xmlns="">
            <p:pic>
              <p:nvPicPr>
                <p:cNvPr id="30" name="Entrada de lápiz 29">
                  <a:extLst>
                    <a:ext uri="{FF2B5EF4-FFF2-40B4-BE49-F238E27FC236}">
                      <a16:creationId xmlns:a16="http://schemas.microsoft.com/office/drawing/2014/main" id="{91795DD1-3A3E-DE56-248A-1E005A2F3BCB}"/>
                    </a:ext>
                  </a:extLst>
                </p:cNvPr>
                <p:cNvPicPr/>
                <p:nvPr/>
              </p:nvPicPr>
              <p:blipFill>
                <a:blip r:embed="rId50"/>
                <a:stretch>
                  <a:fillRect/>
                </a:stretch>
              </p:blipFill>
              <p:spPr>
                <a:xfrm>
                  <a:off x="530052" y="6196033"/>
                  <a:ext cx="1056600" cy="35460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32" name="Entrada de lápiz 31">
                  <a:extLst>
                    <a:ext uri="{FF2B5EF4-FFF2-40B4-BE49-F238E27FC236}">
                      <a16:creationId xmlns:a16="http://schemas.microsoft.com/office/drawing/2014/main" id="{D2BF3096-0BC2-332E-B7DC-0E56F51F5F9A}"/>
                    </a:ext>
                  </a:extLst>
                </p14:cNvPr>
                <p14:cNvContentPartPr/>
                <p14:nvPr/>
              </p14:nvContentPartPr>
              <p14:xfrm>
                <a:off x="744972" y="6143833"/>
                <a:ext cx="43560" cy="125640"/>
              </p14:xfrm>
            </p:contentPart>
          </mc:Choice>
          <mc:Fallback xmlns="">
            <p:pic>
              <p:nvPicPr>
                <p:cNvPr id="32" name="Entrada de lápiz 31">
                  <a:extLst>
                    <a:ext uri="{FF2B5EF4-FFF2-40B4-BE49-F238E27FC236}">
                      <a16:creationId xmlns:a16="http://schemas.microsoft.com/office/drawing/2014/main" id="{D2BF3096-0BC2-332E-B7DC-0E56F51F5F9A}"/>
                    </a:ext>
                  </a:extLst>
                </p:cNvPr>
                <p:cNvPicPr/>
                <p:nvPr/>
              </p:nvPicPr>
              <p:blipFill>
                <a:blip r:embed="rId52"/>
                <a:stretch>
                  <a:fillRect/>
                </a:stretch>
              </p:blipFill>
              <p:spPr>
                <a:xfrm>
                  <a:off x="737412" y="6136273"/>
                  <a:ext cx="58320" cy="14076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33" name="Entrada de lápiz 32">
                  <a:extLst>
                    <a:ext uri="{FF2B5EF4-FFF2-40B4-BE49-F238E27FC236}">
                      <a16:creationId xmlns:a16="http://schemas.microsoft.com/office/drawing/2014/main" id="{09986A39-6017-689D-F6FA-8070AE655ECC}"/>
                    </a:ext>
                  </a:extLst>
                </p14:cNvPr>
                <p14:cNvContentPartPr/>
                <p14:nvPr/>
              </p14:nvContentPartPr>
              <p14:xfrm>
                <a:off x="856932" y="6165433"/>
                <a:ext cx="44280" cy="115920"/>
              </p14:xfrm>
            </p:contentPart>
          </mc:Choice>
          <mc:Fallback xmlns="">
            <p:pic>
              <p:nvPicPr>
                <p:cNvPr id="33" name="Entrada de lápiz 32">
                  <a:extLst>
                    <a:ext uri="{FF2B5EF4-FFF2-40B4-BE49-F238E27FC236}">
                      <a16:creationId xmlns:a16="http://schemas.microsoft.com/office/drawing/2014/main" id="{09986A39-6017-689D-F6FA-8070AE655ECC}"/>
                    </a:ext>
                  </a:extLst>
                </p:cNvPr>
                <p:cNvPicPr/>
                <p:nvPr/>
              </p:nvPicPr>
              <p:blipFill>
                <a:blip r:embed="rId54"/>
                <a:stretch>
                  <a:fillRect/>
                </a:stretch>
              </p:blipFill>
              <p:spPr>
                <a:xfrm>
                  <a:off x="849372" y="6157873"/>
                  <a:ext cx="59400" cy="13104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34" name="Entrada de lápiz 33">
                  <a:extLst>
                    <a:ext uri="{FF2B5EF4-FFF2-40B4-BE49-F238E27FC236}">
                      <a16:creationId xmlns:a16="http://schemas.microsoft.com/office/drawing/2014/main" id="{1981E1F6-5CAD-EE3D-1D5D-0A34E93B775E}"/>
                    </a:ext>
                  </a:extLst>
                </p14:cNvPr>
                <p14:cNvContentPartPr/>
                <p14:nvPr/>
              </p14:nvContentPartPr>
              <p14:xfrm>
                <a:off x="957012" y="6189193"/>
                <a:ext cx="52920" cy="109800"/>
              </p14:xfrm>
            </p:contentPart>
          </mc:Choice>
          <mc:Fallback xmlns="">
            <p:pic>
              <p:nvPicPr>
                <p:cNvPr id="34" name="Entrada de lápiz 33">
                  <a:extLst>
                    <a:ext uri="{FF2B5EF4-FFF2-40B4-BE49-F238E27FC236}">
                      <a16:creationId xmlns:a16="http://schemas.microsoft.com/office/drawing/2014/main" id="{1981E1F6-5CAD-EE3D-1D5D-0A34E93B775E}"/>
                    </a:ext>
                  </a:extLst>
                </p:cNvPr>
                <p:cNvPicPr/>
                <p:nvPr/>
              </p:nvPicPr>
              <p:blipFill>
                <a:blip r:embed="rId56"/>
                <a:stretch>
                  <a:fillRect/>
                </a:stretch>
              </p:blipFill>
              <p:spPr>
                <a:xfrm>
                  <a:off x="949452" y="6181633"/>
                  <a:ext cx="68040" cy="12492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35" name="Entrada de lápiz 34">
                  <a:extLst>
                    <a:ext uri="{FF2B5EF4-FFF2-40B4-BE49-F238E27FC236}">
                      <a16:creationId xmlns:a16="http://schemas.microsoft.com/office/drawing/2014/main" id="{CE641373-2BE6-8C2C-9F15-86351C7298B4}"/>
                    </a:ext>
                  </a:extLst>
                </p14:cNvPr>
                <p14:cNvContentPartPr/>
                <p14:nvPr/>
              </p14:nvContentPartPr>
              <p14:xfrm>
                <a:off x="962412" y="6197113"/>
                <a:ext cx="60480" cy="68760"/>
              </p14:xfrm>
            </p:contentPart>
          </mc:Choice>
          <mc:Fallback xmlns="">
            <p:pic>
              <p:nvPicPr>
                <p:cNvPr id="35" name="Entrada de lápiz 34">
                  <a:extLst>
                    <a:ext uri="{FF2B5EF4-FFF2-40B4-BE49-F238E27FC236}">
                      <a16:creationId xmlns:a16="http://schemas.microsoft.com/office/drawing/2014/main" id="{CE641373-2BE6-8C2C-9F15-86351C7298B4}"/>
                    </a:ext>
                  </a:extLst>
                </p:cNvPr>
                <p:cNvPicPr/>
                <p:nvPr/>
              </p:nvPicPr>
              <p:blipFill>
                <a:blip r:embed="rId58"/>
                <a:stretch>
                  <a:fillRect/>
                </a:stretch>
              </p:blipFill>
              <p:spPr>
                <a:xfrm>
                  <a:off x="954852" y="6189553"/>
                  <a:ext cx="75600" cy="8388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36" name="Entrada de lápiz 35">
                  <a:extLst>
                    <a:ext uri="{FF2B5EF4-FFF2-40B4-BE49-F238E27FC236}">
                      <a16:creationId xmlns:a16="http://schemas.microsoft.com/office/drawing/2014/main" id="{7D72A9C8-8B44-15B5-C603-C17370FFAFC0}"/>
                    </a:ext>
                  </a:extLst>
                </p14:cNvPr>
                <p14:cNvContentPartPr/>
                <p14:nvPr/>
              </p14:nvContentPartPr>
              <p14:xfrm>
                <a:off x="1075812" y="6157153"/>
                <a:ext cx="77400" cy="81720"/>
              </p14:xfrm>
            </p:contentPart>
          </mc:Choice>
          <mc:Fallback xmlns="">
            <p:pic>
              <p:nvPicPr>
                <p:cNvPr id="36" name="Entrada de lápiz 35">
                  <a:extLst>
                    <a:ext uri="{FF2B5EF4-FFF2-40B4-BE49-F238E27FC236}">
                      <a16:creationId xmlns:a16="http://schemas.microsoft.com/office/drawing/2014/main" id="{7D72A9C8-8B44-15B5-C603-C17370FFAFC0}"/>
                    </a:ext>
                  </a:extLst>
                </p:cNvPr>
                <p:cNvPicPr/>
                <p:nvPr/>
              </p:nvPicPr>
              <p:blipFill>
                <a:blip r:embed="rId60"/>
                <a:stretch>
                  <a:fillRect/>
                </a:stretch>
              </p:blipFill>
              <p:spPr>
                <a:xfrm>
                  <a:off x="1068252" y="6149953"/>
                  <a:ext cx="92520" cy="9684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37" name="Entrada de lápiz 36">
                  <a:extLst>
                    <a:ext uri="{FF2B5EF4-FFF2-40B4-BE49-F238E27FC236}">
                      <a16:creationId xmlns:a16="http://schemas.microsoft.com/office/drawing/2014/main" id="{999F46F2-B3BA-7552-B349-3AD90BA02075}"/>
                    </a:ext>
                  </a:extLst>
                </p14:cNvPr>
                <p14:cNvContentPartPr/>
                <p14:nvPr/>
              </p14:nvContentPartPr>
              <p14:xfrm>
                <a:off x="1210452" y="6204673"/>
                <a:ext cx="29160" cy="56520"/>
              </p14:xfrm>
            </p:contentPart>
          </mc:Choice>
          <mc:Fallback xmlns="">
            <p:pic>
              <p:nvPicPr>
                <p:cNvPr id="37" name="Entrada de lápiz 36">
                  <a:extLst>
                    <a:ext uri="{FF2B5EF4-FFF2-40B4-BE49-F238E27FC236}">
                      <a16:creationId xmlns:a16="http://schemas.microsoft.com/office/drawing/2014/main" id="{999F46F2-B3BA-7552-B349-3AD90BA02075}"/>
                    </a:ext>
                  </a:extLst>
                </p:cNvPr>
                <p:cNvPicPr/>
                <p:nvPr/>
              </p:nvPicPr>
              <p:blipFill>
                <a:blip r:embed="rId62"/>
                <a:stretch>
                  <a:fillRect/>
                </a:stretch>
              </p:blipFill>
              <p:spPr>
                <a:xfrm>
                  <a:off x="1202892" y="6197113"/>
                  <a:ext cx="44280" cy="7128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38" name="Entrada de lápiz 37">
                  <a:extLst>
                    <a:ext uri="{FF2B5EF4-FFF2-40B4-BE49-F238E27FC236}">
                      <a16:creationId xmlns:a16="http://schemas.microsoft.com/office/drawing/2014/main" id="{F3815F71-E3F6-A57D-430F-4F621E360E1A}"/>
                    </a:ext>
                  </a:extLst>
                </p14:cNvPr>
                <p14:cNvContentPartPr/>
                <p14:nvPr/>
              </p14:nvContentPartPr>
              <p14:xfrm>
                <a:off x="1329972" y="6130873"/>
                <a:ext cx="16920" cy="95400"/>
              </p14:xfrm>
            </p:contentPart>
          </mc:Choice>
          <mc:Fallback xmlns="">
            <p:pic>
              <p:nvPicPr>
                <p:cNvPr id="38" name="Entrada de lápiz 37">
                  <a:extLst>
                    <a:ext uri="{FF2B5EF4-FFF2-40B4-BE49-F238E27FC236}">
                      <a16:creationId xmlns:a16="http://schemas.microsoft.com/office/drawing/2014/main" id="{F3815F71-E3F6-A57D-430F-4F621E360E1A}"/>
                    </a:ext>
                  </a:extLst>
                </p:cNvPr>
                <p:cNvPicPr/>
                <p:nvPr/>
              </p:nvPicPr>
              <p:blipFill>
                <a:blip r:embed="rId64"/>
                <a:stretch>
                  <a:fillRect/>
                </a:stretch>
              </p:blipFill>
              <p:spPr>
                <a:xfrm>
                  <a:off x="1322412" y="6123313"/>
                  <a:ext cx="31680" cy="11052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39" name="Entrada de lápiz 38">
                  <a:extLst>
                    <a:ext uri="{FF2B5EF4-FFF2-40B4-BE49-F238E27FC236}">
                      <a16:creationId xmlns:a16="http://schemas.microsoft.com/office/drawing/2014/main" id="{D962F226-98B1-F6E4-6998-EBB4741D1E1D}"/>
                    </a:ext>
                  </a:extLst>
                </p14:cNvPr>
                <p14:cNvContentPartPr/>
                <p14:nvPr/>
              </p14:nvContentPartPr>
              <p14:xfrm>
                <a:off x="1391532" y="6078673"/>
                <a:ext cx="52920" cy="173880"/>
              </p14:xfrm>
            </p:contentPart>
          </mc:Choice>
          <mc:Fallback xmlns="">
            <p:pic>
              <p:nvPicPr>
                <p:cNvPr id="39" name="Entrada de lápiz 38">
                  <a:extLst>
                    <a:ext uri="{FF2B5EF4-FFF2-40B4-BE49-F238E27FC236}">
                      <a16:creationId xmlns:a16="http://schemas.microsoft.com/office/drawing/2014/main" id="{D962F226-98B1-F6E4-6998-EBB4741D1E1D}"/>
                    </a:ext>
                  </a:extLst>
                </p:cNvPr>
                <p:cNvPicPr/>
                <p:nvPr/>
              </p:nvPicPr>
              <p:blipFill>
                <a:blip r:embed="rId66"/>
                <a:stretch>
                  <a:fillRect/>
                </a:stretch>
              </p:blipFill>
              <p:spPr>
                <a:xfrm>
                  <a:off x="1383972" y="6071113"/>
                  <a:ext cx="68040" cy="1886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7">
            <p14:nvContentPartPr>
              <p14:cNvPr id="41" name="Entrada de lápiz 40">
                <a:extLst>
                  <a:ext uri="{FF2B5EF4-FFF2-40B4-BE49-F238E27FC236}">
                    <a16:creationId xmlns:a16="http://schemas.microsoft.com/office/drawing/2014/main" id="{64A9CCDF-89D6-8ED4-0C64-73439178C3D2}"/>
                  </a:ext>
                </a:extLst>
              </p14:cNvPr>
              <p14:cNvContentPartPr/>
              <p14:nvPr/>
            </p14:nvContentPartPr>
            <p14:xfrm>
              <a:off x="3399972" y="3630313"/>
              <a:ext cx="1174680" cy="109440"/>
            </p14:xfrm>
          </p:contentPart>
        </mc:Choice>
        <mc:Fallback xmlns="">
          <p:pic>
            <p:nvPicPr>
              <p:cNvPr id="41" name="Entrada de lápiz 40">
                <a:extLst>
                  <a:ext uri="{FF2B5EF4-FFF2-40B4-BE49-F238E27FC236}">
                    <a16:creationId xmlns:a16="http://schemas.microsoft.com/office/drawing/2014/main" id="{64A9CCDF-89D6-8ED4-0C64-73439178C3D2}"/>
                  </a:ext>
                </a:extLst>
              </p:cNvPr>
              <p:cNvPicPr/>
              <p:nvPr/>
            </p:nvPicPr>
            <p:blipFill>
              <a:blip r:embed="rId68"/>
              <a:stretch>
                <a:fillRect/>
              </a:stretch>
            </p:blipFill>
            <p:spPr>
              <a:xfrm>
                <a:off x="3392412" y="3622753"/>
                <a:ext cx="118980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42" name="Entrada de lápiz 41">
                <a:extLst>
                  <a:ext uri="{FF2B5EF4-FFF2-40B4-BE49-F238E27FC236}">
                    <a16:creationId xmlns:a16="http://schemas.microsoft.com/office/drawing/2014/main" id="{D2356036-012F-4EA6-6A58-81136E6952B0}"/>
                  </a:ext>
                </a:extLst>
              </p14:cNvPr>
              <p14:cNvContentPartPr/>
              <p14:nvPr/>
            </p14:nvContentPartPr>
            <p14:xfrm>
              <a:off x="395772" y="4042873"/>
              <a:ext cx="255240" cy="42480"/>
            </p14:xfrm>
          </p:contentPart>
        </mc:Choice>
        <mc:Fallback xmlns="">
          <p:pic>
            <p:nvPicPr>
              <p:cNvPr id="42" name="Entrada de lápiz 41">
                <a:extLst>
                  <a:ext uri="{FF2B5EF4-FFF2-40B4-BE49-F238E27FC236}">
                    <a16:creationId xmlns:a16="http://schemas.microsoft.com/office/drawing/2014/main" id="{D2356036-012F-4EA6-6A58-81136E6952B0}"/>
                  </a:ext>
                </a:extLst>
              </p:cNvPr>
              <p:cNvPicPr/>
              <p:nvPr/>
            </p:nvPicPr>
            <p:blipFill>
              <a:blip r:embed="rId70"/>
              <a:stretch>
                <a:fillRect/>
              </a:stretch>
            </p:blipFill>
            <p:spPr>
              <a:xfrm>
                <a:off x="388212" y="4035313"/>
                <a:ext cx="270000" cy="5760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6183" name="Entrada de lápiz 6182">
                <a:extLst>
                  <a:ext uri="{FF2B5EF4-FFF2-40B4-BE49-F238E27FC236}">
                    <a16:creationId xmlns:a16="http://schemas.microsoft.com/office/drawing/2014/main" id="{8A50E7EA-80EB-07A3-248B-3733B9158145}"/>
                  </a:ext>
                </a:extLst>
              </p14:cNvPr>
              <p14:cNvContentPartPr/>
              <p14:nvPr/>
            </p14:nvContentPartPr>
            <p14:xfrm>
              <a:off x="3354972" y="2792233"/>
              <a:ext cx="399240" cy="48600"/>
            </p14:xfrm>
          </p:contentPart>
        </mc:Choice>
        <mc:Fallback xmlns="">
          <p:pic>
            <p:nvPicPr>
              <p:cNvPr id="6183" name="Entrada de lápiz 6182">
                <a:extLst>
                  <a:ext uri="{FF2B5EF4-FFF2-40B4-BE49-F238E27FC236}">
                    <a16:creationId xmlns:a16="http://schemas.microsoft.com/office/drawing/2014/main" id="{8A50E7EA-80EB-07A3-248B-3733B9158145}"/>
                  </a:ext>
                </a:extLst>
              </p:cNvPr>
              <p:cNvPicPr/>
              <p:nvPr/>
            </p:nvPicPr>
            <p:blipFill>
              <a:blip r:embed="rId72"/>
              <a:stretch>
                <a:fillRect/>
              </a:stretch>
            </p:blipFill>
            <p:spPr>
              <a:xfrm>
                <a:off x="3347412" y="2784673"/>
                <a:ext cx="414360" cy="6372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6184" name="Entrada de lápiz 6183">
                <a:extLst>
                  <a:ext uri="{FF2B5EF4-FFF2-40B4-BE49-F238E27FC236}">
                    <a16:creationId xmlns:a16="http://schemas.microsoft.com/office/drawing/2014/main" id="{83E2409A-37DF-C8B2-84A0-2840C53CC993}"/>
                  </a:ext>
                </a:extLst>
              </p14:cNvPr>
              <p14:cNvContentPartPr/>
              <p14:nvPr/>
            </p14:nvContentPartPr>
            <p14:xfrm>
              <a:off x="483612" y="3253393"/>
              <a:ext cx="1457640" cy="91080"/>
            </p14:xfrm>
          </p:contentPart>
        </mc:Choice>
        <mc:Fallback xmlns="">
          <p:pic>
            <p:nvPicPr>
              <p:cNvPr id="6184" name="Entrada de lápiz 6183">
                <a:extLst>
                  <a:ext uri="{FF2B5EF4-FFF2-40B4-BE49-F238E27FC236}">
                    <a16:creationId xmlns:a16="http://schemas.microsoft.com/office/drawing/2014/main" id="{83E2409A-37DF-C8B2-84A0-2840C53CC993}"/>
                  </a:ext>
                </a:extLst>
              </p:cNvPr>
              <p:cNvPicPr/>
              <p:nvPr/>
            </p:nvPicPr>
            <p:blipFill>
              <a:blip r:embed="rId74"/>
              <a:stretch>
                <a:fillRect/>
              </a:stretch>
            </p:blipFill>
            <p:spPr>
              <a:xfrm>
                <a:off x="476052" y="3245833"/>
                <a:ext cx="1472760" cy="105840"/>
              </a:xfrm>
              <a:prstGeom prst="rect">
                <a:avLst/>
              </a:prstGeom>
            </p:spPr>
          </p:pic>
        </mc:Fallback>
      </mc:AlternateContent>
      <p:grpSp>
        <p:nvGrpSpPr>
          <p:cNvPr id="6241" name="Grupo 6240">
            <a:extLst>
              <a:ext uri="{FF2B5EF4-FFF2-40B4-BE49-F238E27FC236}">
                <a16:creationId xmlns:a16="http://schemas.microsoft.com/office/drawing/2014/main" id="{39B5CE73-C037-CBD8-4092-0140A6F01661}"/>
              </a:ext>
            </a:extLst>
          </p:cNvPr>
          <p:cNvGrpSpPr/>
          <p:nvPr/>
        </p:nvGrpSpPr>
        <p:grpSpPr>
          <a:xfrm>
            <a:off x="3272892" y="2254753"/>
            <a:ext cx="493920" cy="334440"/>
            <a:chOff x="3272892" y="2254753"/>
            <a:chExt cx="493920" cy="334440"/>
          </a:xfrm>
        </p:grpSpPr>
        <mc:AlternateContent xmlns:mc="http://schemas.openxmlformats.org/markup-compatibility/2006" xmlns:p14="http://schemas.microsoft.com/office/powerpoint/2010/main">
          <mc:Choice Requires="p14">
            <p:contentPart p14:bwMode="auto" r:id="rId75">
              <p14:nvContentPartPr>
                <p14:cNvPr id="6239" name="Entrada de lápiz 6238">
                  <a:extLst>
                    <a:ext uri="{FF2B5EF4-FFF2-40B4-BE49-F238E27FC236}">
                      <a16:creationId xmlns:a16="http://schemas.microsoft.com/office/drawing/2014/main" id="{D13D3A28-7CEE-FC4F-41FE-61F4789029DA}"/>
                    </a:ext>
                  </a:extLst>
                </p14:cNvPr>
                <p14:cNvContentPartPr/>
                <p14:nvPr/>
              </p14:nvContentPartPr>
              <p14:xfrm>
                <a:off x="3388812" y="2374273"/>
                <a:ext cx="223920" cy="161280"/>
              </p14:xfrm>
            </p:contentPart>
          </mc:Choice>
          <mc:Fallback xmlns="">
            <p:pic>
              <p:nvPicPr>
                <p:cNvPr id="6239" name="Entrada de lápiz 6238">
                  <a:extLst>
                    <a:ext uri="{FF2B5EF4-FFF2-40B4-BE49-F238E27FC236}">
                      <a16:creationId xmlns:a16="http://schemas.microsoft.com/office/drawing/2014/main" id="{D13D3A28-7CEE-FC4F-41FE-61F4789029DA}"/>
                    </a:ext>
                  </a:extLst>
                </p:cNvPr>
                <p:cNvPicPr/>
                <p:nvPr/>
              </p:nvPicPr>
              <p:blipFill>
                <a:blip r:embed="rId76"/>
                <a:stretch>
                  <a:fillRect/>
                </a:stretch>
              </p:blipFill>
              <p:spPr>
                <a:xfrm>
                  <a:off x="3381252" y="2366713"/>
                  <a:ext cx="23904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6240" name="Entrada de lápiz 6239">
                  <a:extLst>
                    <a:ext uri="{FF2B5EF4-FFF2-40B4-BE49-F238E27FC236}">
                      <a16:creationId xmlns:a16="http://schemas.microsoft.com/office/drawing/2014/main" id="{1A94AE4C-9BDF-7D55-590E-77D64989FF62}"/>
                    </a:ext>
                  </a:extLst>
                </p14:cNvPr>
                <p14:cNvContentPartPr/>
                <p14:nvPr/>
              </p14:nvContentPartPr>
              <p14:xfrm>
                <a:off x="3272892" y="2254753"/>
                <a:ext cx="493920" cy="334440"/>
              </p14:xfrm>
            </p:contentPart>
          </mc:Choice>
          <mc:Fallback xmlns="">
            <p:pic>
              <p:nvPicPr>
                <p:cNvPr id="6240" name="Entrada de lápiz 6239">
                  <a:extLst>
                    <a:ext uri="{FF2B5EF4-FFF2-40B4-BE49-F238E27FC236}">
                      <a16:creationId xmlns:a16="http://schemas.microsoft.com/office/drawing/2014/main" id="{1A94AE4C-9BDF-7D55-590E-77D64989FF62}"/>
                    </a:ext>
                  </a:extLst>
                </p:cNvPr>
                <p:cNvPicPr/>
                <p:nvPr/>
              </p:nvPicPr>
              <p:blipFill>
                <a:blip r:embed="rId78"/>
                <a:stretch>
                  <a:fillRect/>
                </a:stretch>
              </p:blipFill>
              <p:spPr>
                <a:xfrm>
                  <a:off x="3265332" y="2247193"/>
                  <a:ext cx="508680" cy="349200"/>
                </a:xfrm>
                <a:prstGeom prst="rect">
                  <a:avLst/>
                </a:prstGeom>
              </p:spPr>
            </p:pic>
          </mc:Fallback>
        </mc:AlternateContent>
      </p:grpSp>
      <p:grpSp>
        <p:nvGrpSpPr>
          <p:cNvPr id="6295" name="Grupo 6294">
            <a:extLst>
              <a:ext uri="{FF2B5EF4-FFF2-40B4-BE49-F238E27FC236}">
                <a16:creationId xmlns:a16="http://schemas.microsoft.com/office/drawing/2014/main" id="{C28E2AF7-4356-2EE9-F216-1997BDC650A8}"/>
              </a:ext>
            </a:extLst>
          </p:cNvPr>
          <p:cNvGrpSpPr/>
          <p:nvPr/>
        </p:nvGrpSpPr>
        <p:grpSpPr>
          <a:xfrm>
            <a:off x="7615932" y="178993"/>
            <a:ext cx="3807720" cy="726840"/>
            <a:chOff x="7615932" y="178993"/>
            <a:chExt cx="3807720" cy="726840"/>
          </a:xfrm>
        </p:grpSpPr>
        <mc:AlternateContent xmlns:mc="http://schemas.openxmlformats.org/markup-compatibility/2006" xmlns:p14="http://schemas.microsoft.com/office/powerpoint/2010/main">
          <mc:Choice Requires="p14">
            <p:contentPart p14:bwMode="auto" r:id="rId79">
              <p14:nvContentPartPr>
                <p14:cNvPr id="6266" name="Entrada de lápiz 6265">
                  <a:extLst>
                    <a:ext uri="{FF2B5EF4-FFF2-40B4-BE49-F238E27FC236}">
                      <a16:creationId xmlns:a16="http://schemas.microsoft.com/office/drawing/2014/main" id="{7652F794-6B1A-D443-D3B2-96C223FCDB6F}"/>
                    </a:ext>
                  </a:extLst>
                </p14:cNvPr>
                <p14:cNvContentPartPr/>
                <p14:nvPr/>
              </p14:nvContentPartPr>
              <p14:xfrm>
                <a:off x="7615932" y="478513"/>
                <a:ext cx="118800" cy="371160"/>
              </p14:xfrm>
            </p:contentPart>
          </mc:Choice>
          <mc:Fallback xmlns="">
            <p:pic>
              <p:nvPicPr>
                <p:cNvPr id="6266" name="Entrada de lápiz 6265">
                  <a:extLst>
                    <a:ext uri="{FF2B5EF4-FFF2-40B4-BE49-F238E27FC236}">
                      <a16:creationId xmlns:a16="http://schemas.microsoft.com/office/drawing/2014/main" id="{7652F794-6B1A-D443-D3B2-96C223FCDB6F}"/>
                    </a:ext>
                  </a:extLst>
                </p:cNvPr>
                <p:cNvPicPr/>
                <p:nvPr/>
              </p:nvPicPr>
              <p:blipFill>
                <a:blip r:embed="rId80"/>
                <a:stretch>
                  <a:fillRect/>
                </a:stretch>
              </p:blipFill>
              <p:spPr>
                <a:xfrm>
                  <a:off x="7608372" y="470953"/>
                  <a:ext cx="133920" cy="38592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6267" name="Entrada de lápiz 6266">
                  <a:extLst>
                    <a:ext uri="{FF2B5EF4-FFF2-40B4-BE49-F238E27FC236}">
                      <a16:creationId xmlns:a16="http://schemas.microsoft.com/office/drawing/2014/main" id="{8F3A6B6D-817B-CE85-3762-6BF947D5917A}"/>
                    </a:ext>
                  </a:extLst>
                </p14:cNvPr>
                <p14:cNvContentPartPr/>
                <p14:nvPr/>
              </p14:nvContentPartPr>
              <p14:xfrm>
                <a:off x="7767132" y="468073"/>
                <a:ext cx="106560" cy="353880"/>
              </p14:xfrm>
            </p:contentPart>
          </mc:Choice>
          <mc:Fallback xmlns="">
            <p:pic>
              <p:nvPicPr>
                <p:cNvPr id="6267" name="Entrada de lápiz 6266">
                  <a:extLst>
                    <a:ext uri="{FF2B5EF4-FFF2-40B4-BE49-F238E27FC236}">
                      <a16:creationId xmlns:a16="http://schemas.microsoft.com/office/drawing/2014/main" id="{8F3A6B6D-817B-CE85-3762-6BF947D5917A}"/>
                    </a:ext>
                  </a:extLst>
                </p:cNvPr>
                <p:cNvPicPr/>
                <p:nvPr/>
              </p:nvPicPr>
              <p:blipFill>
                <a:blip r:embed="rId82"/>
                <a:stretch>
                  <a:fillRect/>
                </a:stretch>
              </p:blipFill>
              <p:spPr>
                <a:xfrm>
                  <a:off x="7759932" y="460513"/>
                  <a:ext cx="121680" cy="36900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6268" name="Entrada de lápiz 6267">
                  <a:extLst>
                    <a:ext uri="{FF2B5EF4-FFF2-40B4-BE49-F238E27FC236}">
                      <a16:creationId xmlns:a16="http://schemas.microsoft.com/office/drawing/2014/main" id="{D4B80D6F-66E8-A9E1-54C8-2A5EFCC43C8C}"/>
                    </a:ext>
                  </a:extLst>
                </p14:cNvPr>
                <p14:cNvContentPartPr/>
                <p14:nvPr/>
              </p14:nvContentPartPr>
              <p14:xfrm>
                <a:off x="7879092" y="520633"/>
                <a:ext cx="193680" cy="308520"/>
              </p14:xfrm>
            </p:contentPart>
          </mc:Choice>
          <mc:Fallback xmlns="">
            <p:pic>
              <p:nvPicPr>
                <p:cNvPr id="6268" name="Entrada de lápiz 6267">
                  <a:extLst>
                    <a:ext uri="{FF2B5EF4-FFF2-40B4-BE49-F238E27FC236}">
                      <a16:creationId xmlns:a16="http://schemas.microsoft.com/office/drawing/2014/main" id="{D4B80D6F-66E8-A9E1-54C8-2A5EFCC43C8C}"/>
                    </a:ext>
                  </a:extLst>
                </p:cNvPr>
                <p:cNvPicPr/>
                <p:nvPr/>
              </p:nvPicPr>
              <p:blipFill>
                <a:blip r:embed="rId84"/>
                <a:stretch>
                  <a:fillRect/>
                </a:stretch>
              </p:blipFill>
              <p:spPr>
                <a:xfrm>
                  <a:off x="7871892" y="513073"/>
                  <a:ext cx="208440" cy="32364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6269" name="Entrada de lápiz 6268">
                  <a:extLst>
                    <a:ext uri="{FF2B5EF4-FFF2-40B4-BE49-F238E27FC236}">
                      <a16:creationId xmlns:a16="http://schemas.microsoft.com/office/drawing/2014/main" id="{0FC0F2EC-B950-24E9-0F22-A536E5A1D32F}"/>
                    </a:ext>
                  </a:extLst>
                </p14:cNvPr>
                <p14:cNvContentPartPr/>
                <p14:nvPr/>
              </p14:nvContentPartPr>
              <p14:xfrm>
                <a:off x="7938852" y="520273"/>
                <a:ext cx="110520" cy="259920"/>
              </p14:xfrm>
            </p:contentPart>
          </mc:Choice>
          <mc:Fallback xmlns="">
            <p:pic>
              <p:nvPicPr>
                <p:cNvPr id="6269" name="Entrada de lápiz 6268">
                  <a:extLst>
                    <a:ext uri="{FF2B5EF4-FFF2-40B4-BE49-F238E27FC236}">
                      <a16:creationId xmlns:a16="http://schemas.microsoft.com/office/drawing/2014/main" id="{0FC0F2EC-B950-24E9-0F22-A536E5A1D32F}"/>
                    </a:ext>
                  </a:extLst>
                </p:cNvPr>
                <p:cNvPicPr/>
                <p:nvPr/>
              </p:nvPicPr>
              <p:blipFill>
                <a:blip r:embed="rId86"/>
                <a:stretch>
                  <a:fillRect/>
                </a:stretch>
              </p:blipFill>
              <p:spPr>
                <a:xfrm>
                  <a:off x="7931292" y="512713"/>
                  <a:ext cx="125640" cy="27504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6272" name="Entrada de lápiz 6271">
                  <a:extLst>
                    <a:ext uri="{FF2B5EF4-FFF2-40B4-BE49-F238E27FC236}">
                      <a16:creationId xmlns:a16="http://schemas.microsoft.com/office/drawing/2014/main" id="{A2A300A4-C4A8-0B36-88B3-620EA0D68DC2}"/>
                    </a:ext>
                  </a:extLst>
                </p14:cNvPr>
                <p14:cNvContentPartPr/>
                <p14:nvPr/>
              </p14:nvContentPartPr>
              <p14:xfrm>
                <a:off x="8162412" y="615673"/>
                <a:ext cx="70200" cy="12960"/>
              </p14:xfrm>
            </p:contentPart>
          </mc:Choice>
          <mc:Fallback xmlns="">
            <p:pic>
              <p:nvPicPr>
                <p:cNvPr id="6272" name="Entrada de lápiz 6271">
                  <a:extLst>
                    <a:ext uri="{FF2B5EF4-FFF2-40B4-BE49-F238E27FC236}">
                      <a16:creationId xmlns:a16="http://schemas.microsoft.com/office/drawing/2014/main" id="{A2A300A4-C4A8-0B36-88B3-620EA0D68DC2}"/>
                    </a:ext>
                  </a:extLst>
                </p:cNvPr>
                <p:cNvPicPr/>
                <p:nvPr/>
              </p:nvPicPr>
              <p:blipFill>
                <a:blip r:embed="rId88"/>
                <a:stretch>
                  <a:fillRect/>
                </a:stretch>
              </p:blipFill>
              <p:spPr>
                <a:xfrm>
                  <a:off x="8154852" y="608113"/>
                  <a:ext cx="8532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6273" name="Entrada de lápiz 6272">
                  <a:extLst>
                    <a:ext uri="{FF2B5EF4-FFF2-40B4-BE49-F238E27FC236}">
                      <a16:creationId xmlns:a16="http://schemas.microsoft.com/office/drawing/2014/main" id="{66FB867F-968A-DAEE-0630-F24A8E771F69}"/>
                    </a:ext>
                  </a:extLst>
                </p14:cNvPr>
                <p14:cNvContentPartPr/>
                <p14:nvPr/>
              </p14:nvContentPartPr>
              <p14:xfrm>
                <a:off x="8139372" y="668593"/>
                <a:ext cx="106560" cy="15480"/>
              </p14:xfrm>
            </p:contentPart>
          </mc:Choice>
          <mc:Fallback xmlns="">
            <p:pic>
              <p:nvPicPr>
                <p:cNvPr id="6273" name="Entrada de lápiz 6272">
                  <a:extLst>
                    <a:ext uri="{FF2B5EF4-FFF2-40B4-BE49-F238E27FC236}">
                      <a16:creationId xmlns:a16="http://schemas.microsoft.com/office/drawing/2014/main" id="{66FB867F-968A-DAEE-0630-F24A8E771F69}"/>
                    </a:ext>
                  </a:extLst>
                </p:cNvPr>
                <p:cNvPicPr/>
                <p:nvPr/>
              </p:nvPicPr>
              <p:blipFill>
                <a:blip r:embed="rId90"/>
                <a:stretch>
                  <a:fillRect/>
                </a:stretch>
              </p:blipFill>
              <p:spPr>
                <a:xfrm>
                  <a:off x="8131812" y="661033"/>
                  <a:ext cx="121680"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6274" name="Entrada de lápiz 6273">
                  <a:extLst>
                    <a:ext uri="{FF2B5EF4-FFF2-40B4-BE49-F238E27FC236}">
                      <a16:creationId xmlns:a16="http://schemas.microsoft.com/office/drawing/2014/main" id="{2439C6E0-1EE4-F74E-9F5B-062CE7AC4875}"/>
                    </a:ext>
                  </a:extLst>
                </p14:cNvPr>
                <p14:cNvContentPartPr/>
                <p14:nvPr/>
              </p14:nvContentPartPr>
              <p14:xfrm>
                <a:off x="8293092" y="576793"/>
                <a:ext cx="137880" cy="153000"/>
              </p14:xfrm>
            </p:contentPart>
          </mc:Choice>
          <mc:Fallback xmlns="">
            <p:pic>
              <p:nvPicPr>
                <p:cNvPr id="6274" name="Entrada de lápiz 6273">
                  <a:extLst>
                    <a:ext uri="{FF2B5EF4-FFF2-40B4-BE49-F238E27FC236}">
                      <a16:creationId xmlns:a16="http://schemas.microsoft.com/office/drawing/2014/main" id="{2439C6E0-1EE4-F74E-9F5B-062CE7AC4875}"/>
                    </a:ext>
                  </a:extLst>
                </p:cNvPr>
                <p:cNvPicPr/>
                <p:nvPr/>
              </p:nvPicPr>
              <p:blipFill>
                <a:blip r:embed="rId92"/>
                <a:stretch>
                  <a:fillRect/>
                </a:stretch>
              </p:blipFill>
              <p:spPr>
                <a:xfrm>
                  <a:off x="8285532" y="569233"/>
                  <a:ext cx="153000" cy="16812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6275" name="Entrada de lápiz 6274">
                  <a:extLst>
                    <a:ext uri="{FF2B5EF4-FFF2-40B4-BE49-F238E27FC236}">
                      <a16:creationId xmlns:a16="http://schemas.microsoft.com/office/drawing/2014/main" id="{8EDE39D5-B9F6-0CE4-144F-5F2713989A1F}"/>
                    </a:ext>
                  </a:extLst>
                </p14:cNvPr>
                <p14:cNvContentPartPr/>
                <p14:nvPr/>
              </p14:nvContentPartPr>
              <p14:xfrm>
                <a:off x="8345652" y="607033"/>
                <a:ext cx="102600" cy="132120"/>
              </p14:xfrm>
            </p:contentPart>
          </mc:Choice>
          <mc:Fallback xmlns="">
            <p:pic>
              <p:nvPicPr>
                <p:cNvPr id="6275" name="Entrada de lápiz 6274">
                  <a:extLst>
                    <a:ext uri="{FF2B5EF4-FFF2-40B4-BE49-F238E27FC236}">
                      <a16:creationId xmlns:a16="http://schemas.microsoft.com/office/drawing/2014/main" id="{8EDE39D5-B9F6-0CE4-144F-5F2713989A1F}"/>
                    </a:ext>
                  </a:extLst>
                </p:cNvPr>
                <p:cNvPicPr/>
                <p:nvPr/>
              </p:nvPicPr>
              <p:blipFill>
                <a:blip r:embed="rId94"/>
                <a:stretch>
                  <a:fillRect/>
                </a:stretch>
              </p:blipFill>
              <p:spPr>
                <a:xfrm>
                  <a:off x="8338092" y="599473"/>
                  <a:ext cx="117720" cy="14724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6276" name="Entrada de lápiz 6275">
                  <a:extLst>
                    <a:ext uri="{FF2B5EF4-FFF2-40B4-BE49-F238E27FC236}">
                      <a16:creationId xmlns:a16="http://schemas.microsoft.com/office/drawing/2014/main" id="{C14A8CDE-4B3E-6E99-A568-EE7A410BC9CD}"/>
                    </a:ext>
                  </a:extLst>
                </p14:cNvPr>
                <p14:cNvContentPartPr/>
                <p14:nvPr/>
              </p14:nvContentPartPr>
              <p14:xfrm>
                <a:off x="8506932" y="403633"/>
                <a:ext cx="123120" cy="502200"/>
              </p14:xfrm>
            </p:contentPart>
          </mc:Choice>
          <mc:Fallback xmlns="">
            <p:pic>
              <p:nvPicPr>
                <p:cNvPr id="6276" name="Entrada de lápiz 6275">
                  <a:extLst>
                    <a:ext uri="{FF2B5EF4-FFF2-40B4-BE49-F238E27FC236}">
                      <a16:creationId xmlns:a16="http://schemas.microsoft.com/office/drawing/2014/main" id="{C14A8CDE-4B3E-6E99-A568-EE7A410BC9CD}"/>
                    </a:ext>
                  </a:extLst>
                </p:cNvPr>
                <p:cNvPicPr/>
                <p:nvPr/>
              </p:nvPicPr>
              <p:blipFill>
                <a:blip r:embed="rId96"/>
                <a:stretch>
                  <a:fillRect/>
                </a:stretch>
              </p:blipFill>
              <p:spPr>
                <a:xfrm>
                  <a:off x="8499372" y="396073"/>
                  <a:ext cx="137880" cy="51732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6277" name="Entrada de lápiz 6276">
                  <a:extLst>
                    <a:ext uri="{FF2B5EF4-FFF2-40B4-BE49-F238E27FC236}">
                      <a16:creationId xmlns:a16="http://schemas.microsoft.com/office/drawing/2014/main" id="{E995B6AD-F2DE-8A10-B621-1F140F8DE8C9}"/>
                    </a:ext>
                  </a:extLst>
                </p14:cNvPr>
                <p14:cNvContentPartPr/>
                <p14:nvPr/>
              </p14:nvContentPartPr>
              <p14:xfrm>
                <a:off x="8666052" y="607753"/>
                <a:ext cx="133200" cy="38160"/>
              </p14:xfrm>
            </p:contentPart>
          </mc:Choice>
          <mc:Fallback xmlns="">
            <p:pic>
              <p:nvPicPr>
                <p:cNvPr id="6277" name="Entrada de lápiz 6276">
                  <a:extLst>
                    <a:ext uri="{FF2B5EF4-FFF2-40B4-BE49-F238E27FC236}">
                      <a16:creationId xmlns:a16="http://schemas.microsoft.com/office/drawing/2014/main" id="{E995B6AD-F2DE-8A10-B621-1F140F8DE8C9}"/>
                    </a:ext>
                  </a:extLst>
                </p:cNvPr>
                <p:cNvPicPr/>
                <p:nvPr/>
              </p:nvPicPr>
              <p:blipFill>
                <a:blip r:embed="rId98"/>
                <a:stretch>
                  <a:fillRect/>
                </a:stretch>
              </p:blipFill>
              <p:spPr>
                <a:xfrm>
                  <a:off x="8658492" y="600193"/>
                  <a:ext cx="148320" cy="5328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6278" name="Entrada de lápiz 6277">
                  <a:extLst>
                    <a:ext uri="{FF2B5EF4-FFF2-40B4-BE49-F238E27FC236}">
                      <a16:creationId xmlns:a16="http://schemas.microsoft.com/office/drawing/2014/main" id="{EB988254-4A1D-5496-1EB2-5B64D7C577ED}"/>
                    </a:ext>
                  </a:extLst>
                </p14:cNvPr>
                <p14:cNvContentPartPr/>
                <p14:nvPr/>
              </p14:nvContentPartPr>
              <p14:xfrm>
                <a:off x="8693772" y="676153"/>
                <a:ext cx="107640" cy="44640"/>
              </p14:xfrm>
            </p:contentPart>
          </mc:Choice>
          <mc:Fallback xmlns="">
            <p:pic>
              <p:nvPicPr>
                <p:cNvPr id="6278" name="Entrada de lápiz 6277">
                  <a:extLst>
                    <a:ext uri="{FF2B5EF4-FFF2-40B4-BE49-F238E27FC236}">
                      <a16:creationId xmlns:a16="http://schemas.microsoft.com/office/drawing/2014/main" id="{EB988254-4A1D-5496-1EB2-5B64D7C577ED}"/>
                    </a:ext>
                  </a:extLst>
                </p:cNvPr>
                <p:cNvPicPr/>
                <p:nvPr/>
              </p:nvPicPr>
              <p:blipFill>
                <a:blip r:embed="rId100"/>
                <a:stretch>
                  <a:fillRect/>
                </a:stretch>
              </p:blipFill>
              <p:spPr>
                <a:xfrm>
                  <a:off x="8686212" y="668593"/>
                  <a:ext cx="122760" cy="5976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6279" name="Entrada de lápiz 6278">
                  <a:extLst>
                    <a:ext uri="{FF2B5EF4-FFF2-40B4-BE49-F238E27FC236}">
                      <a16:creationId xmlns:a16="http://schemas.microsoft.com/office/drawing/2014/main" id="{08029BC3-E7F2-3EC0-99A5-A749C54A0BBC}"/>
                    </a:ext>
                  </a:extLst>
                </p14:cNvPr>
                <p14:cNvContentPartPr/>
                <p14:nvPr/>
              </p14:nvContentPartPr>
              <p14:xfrm>
                <a:off x="8915172" y="384553"/>
                <a:ext cx="273960" cy="387360"/>
              </p14:xfrm>
            </p:contentPart>
          </mc:Choice>
          <mc:Fallback xmlns="">
            <p:pic>
              <p:nvPicPr>
                <p:cNvPr id="6279" name="Entrada de lápiz 6278">
                  <a:extLst>
                    <a:ext uri="{FF2B5EF4-FFF2-40B4-BE49-F238E27FC236}">
                      <a16:creationId xmlns:a16="http://schemas.microsoft.com/office/drawing/2014/main" id="{08029BC3-E7F2-3EC0-99A5-A749C54A0BBC}"/>
                    </a:ext>
                  </a:extLst>
                </p:cNvPr>
                <p:cNvPicPr/>
                <p:nvPr/>
              </p:nvPicPr>
              <p:blipFill>
                <a:blip r:embed="rId102"/>
                <a:stretch>
                  <a:fillRect/>
                </a:stretch>
              </p:blipFill>
              <p:spPr>
                <a:xfrm>
                  <a:off x="8907612" y="376993"/>
                  <a:ext cx="289080" cy="40248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6280" name="Entrada de lápiz 6279">
                  <a:extLst>
                    <a:ext uri="{FF2B5EF4-FFF2-40B4-BE49-F238E27FC236}">
                      <a16:creationId xmlns:a16="http://schemas.microsoft.com/office/drawing/2014/main" id="{C63EE73D-B6E1-16E3-09BD-1F0FE9B75771}"/>
                    </a:ext>
                  </a:extLst>
                </p14:cNvPr>
                <p14:cNvContentPartPr/>
                <p14:nvPr/>
              </p14:nvContentPartPr>
              <p14:xfrm>
                <a:off x="9262572" y="225793"/>
                <a:ext cx="88920" cy="150120"/>
              </p14:xfrm>
            </p:contentPart>
          </mc:Choice>
          <mc:Fallback xmlns="">
            <p:pic>
              <p:nvPicPr>
                <p:cNvPr id="6280" name="Entrada de lápiz 6279">
                  <a:extLst>
                    <a:ext uri="{FF2B5EF4-FFF2-40B4-BE49-F238E27FC236}">
                      <a16:creationId xmlns:a16="http://schemas.microsoft.com/office/drawing/2014/main" id="{C63EE73D-B6E1-16E3-09BD-1F0FE9B75771}"/>
                    </a:ext>
                  </a:extLst>
                </p:cNvPr>
                <p:cNvPicPr/>
                <p:nvPr/>
              </p:nvPicPr>
              <p:blipFill>
                <a:blip r:embed="rId104"/>
                <a:stretch>
                  <a:fillRect/>
                </a:stretch>
              </p:blipFill>
              <p:spPr>
                <a:xfrm>
                  <a:off x="9255012" y="218233"/>
                  <a:ext cx="104040" cy="16524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6281" name="Entrada de lápiz 6280">
                  <a:extLst>
                    <a:ext uri="{FF2B5EF4-FFF2-40B4-BE49-F238E27FC236}">
                      <a16:creationId xmlns:a16="http://schemas.microsoft.com/office/drawing/2014/main" id="{A0254FC3-3DCD-4E3F-2FFE-5CF3964D728C}"/>
                    </a:ext>
                  </a:extLst>
                </p14:cNvPr>
                <p14:cNvContentPartPr/>
                <p14:nvPr/>
              </p14:nvContentPartPr>
              <p14:xfrm>
                <a:off x="9265812" y="640153"/>
                <a:ext cx="137880" cy="148680"/>
              </p14:xfrm>
            </p:contentPart>
          </mc:Choice>
          <mc:Fallback xmlns="">
            <p:pic>
              <p:nvPicPr>
                <p:cNvPr id="6281" name="Entrada de lápiz 6280">
                  <a:extLst>
                    <a:ext uri="{FF2B5EF4-FFF2-40B4-BE49-F238E27FC236}">
                      <a16:creationId xmlns:a16="http://schemas.microsoft.com/office/drawing/2014/main" id="{A0254FC3-3DCD-4E3F-2FFE-5CF3964D728C}"/>
                    </a:ext>
                  </a:extLst>
                </p:cNvPr>
                <p:cNvPicPr/>
                <p:nvPr/>
              </p:nvPicPr>
              <p:blipFill>
                <a:blip r:embed="rId106"/>
                <a:stretch>
                  <a:fillRect/>
                </a:stretch>
              </p:blipFill>
              <p:spPr>
                <a:xfrm>
                  <a:off x="9258252" y="632953"/>
                  <a:ext cx="153000" cy="16380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6282" name="Entrada de lápiz 6281">
                  <a:extLst>
                    <a:ext uri="{FF2B5EF4-FFF2-40B4-BE49-F238E27FC236}">
                      <a16:creationId xmlns:a16="http://schemas.microsoft.com/office/drawing/2014/main" id="{BA49321B-3F7E-CCE6-3D92-C8F026E06A07}"/>
                    </a:ext>
                  </a:extLst>
                </p14:cNvPr>
                <p14:cNvContentPartPr/>
                <p14:nvPr/>
              </p14:nvContentPartPr>
              <p14:xfrm>
                <a:off x="9326652" y="559873"/>
                <a:ext cx="61200" cy="255240"/>
              </p14:xfrm>
            </p:contentPart>
          </mc:Choice>
          <mc:Fallback xmlns="">
            <p:pic>
              <p:nvPicPr>
                <p:cNvPr id="6282" name="Entrada de lápiz 6281">
                  <a:extLst>
                    <a:ext uri="{FF2B5EF4-FFF2-40B4-BE49-F238E27FC236}">
                      <a16:creationId xmlns:a16="http://schemas.microsoft.com/office/drawing/2014/main" id="{BA49321B-3F7E-CCE6-3D92-C8F026E06A07}"/>
                    </a:ext>
                  </a:extLst>
                </p:cNvPr>
                <p:cNvPicPr/>
                <p:nvPr/>
              </p:nvPicPr>
              <p:blipFill>
                <a:blip r:embed="rId108"/>
                <a:stretch>
                  <a:fillRect/>
                </a:stretch>
              </p:blipFill>
              <p:spPr>
                <a:xfrm>
                  <a:off x="9319092" y="552313"/>
                  <a:ext cx="75960" cy="27036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6283" name="Entrada de lápiz 6282">
                  <a:extLst>
                    <a:ext uri="{FF2B5EF4-FFF2-40B4-BE49-F238E27FC236}">
                      <a16:creationId xmlns:a16="http://schemas.microsoft.com/office/drawing/2014/main" id="{0A85BCE8-7C95-486F-C1FB-DFB1D5E473C6}"/>
                    </a:ext>
                  </a:extLst>
                </p14:cNvPr>
                <p14:cNvContentPartPr/>
                <p14:nvPr/>
              </p14:nvContentPartPr>
              <p14:xfrm>
                <a:off x="9535092" y="411553"/>
                <a:ext cx="229680" cy="415080"/>
              </p14:xfrm>
            </p:contentPart>
          </mc:Choice>
          <mc:Fallback xmlns="">
            <p:pic>
              <p:nvPicPr>
                <p:cNvPr id="6283" name="Entrada de lápiz 6282">
                  <a:extLst>
                    <a:ext uri="{FF2B5EF4-FFF2-40B4-BE49-F238E27FC236}">
                      <a16:creationId xmlns:a16="http://schemas.microsoft.com/office/drawing/2014/main" id="{0A85BCE8-7C95-486F-C1FB-DFB1D5E473C6}"/>
                    </a:ext>
                  </a:extLst>
                </p:cNvPr>
                <p:cNvPicPr/>
                <p:nvPr/>
              </p:nvPicPr>
              <p:blipFill>
                <a:blip r:embed="rId110"/>
                <a:stretch>
                  <a:fillRect/>
                </a:stretch>
              </p:blipFill>
              <p:spPr>
                <a:xfrm>
                  <a:off x="9527532" y="403993"/>
                  <a:ext cx="244800" cy="43020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6284" name="Entrada de lápiz 6283">
                  <a:extLst>
                    <a:ext uri="{FF2B5EF4-FFF2-40B4-BE49-F238E27FC236}">
                      <a16:creationId xmlns:a16="http://schemas.microsoft.com/office/drawing/2014/main" id="{0EC5C372-B747-6F7A-C3F7-E108D2C46C94}"/>
                    </a:ext>
                  </a:extLst>
                </p14:cNvPr>
                <p14:cNvContentPartPr/>
                <p14:nvPr/>
              </p14:nvContentPartPr>
              <p14:xfrm>
                <a:off x="9794652" y="262153"/>
                <a:ext cx="138960" cy="110880"/>
              </p14:xfrm>
            </p:contentPart>
          </mc:Choice>
          <mc:Fallback xmlns="">
            <p:pic>
              <p:nvPicPr>
                <p:cNvPr id="6284" name="Entrada de lápiz 6283">
                  <a:extLst>
                    <a:ext uri="{FF2B5EF4-FFF2-40B4-BE49-F238E27FC236}">
                      <a16:creationId xmlns:a16="http://schemas.microsoft.com/office/drawing/2014/main" id="{0EC5C372-B747-6F7A-C3F7-E108D2C46C94}"/>
                    </a:ext>
                  </a:extLst>
                </p:cNvPr>
                <p:cNvPicPr/>
                <p:nvPr/>
              </p:nvPicPr>
              <p:blipFill>
                <a:blip r:embed="rId112"/>
                <a:stretch>
                  <a:fillRect/>
                </a:stretch>
              </p:blipFill>
              <p:spPr>
                <a:xfrm>
                  <a:off x="9787092" y="254953"/>
                  <a:ext cx="15408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6285" name="Entrada de lápiz 6284">
                  <a:extLst>
                    <a:ext uri="{FF2B5EF4-FFF2-40B4-BE49-F238E27FC236}">
                      <a16:creationId xmlns:a16="http://schemas.microsoft.com/office/drawing/2014/main" id="{C8519736-03EE-1BC1-EEEE-3394D9226EC6}"/>
                    </a:ext>
                  </a:extLst>
                </p14:cNvPr>
                <p14:cNvContentPartPr/>
                <p14:nvPr/>
              </p14:nvContentPartPr>
              <p14:xfrm>
                <a:off x="9850812" y="208873"/>
                <a:ext cx="72000" cy="210600"/>
              </p14:xfrm>
            </p:contentPart>
          </mc:Choice>
          <mc:Fallback xmlns="">
            <p:pic>
              <p:nvPicPr>
                <p:cNvPr id="6285" name="Entrada de lápiz 6284">
                  <a:extLst>
                    <a:ext uri="{FF2B5EF4-FFF2-40B4-BE49-F238E27FC236}">
                      <a16:creationId xmlns:a16="http://schemas.microsoft.com/office/drawing/2014/main" id="{C8519736-03EE-1BC1-EEEE-3394D9226EC6}"/>
                    </a:ext>
                  </a:extLst>
                </p:cNvPr>
                <p:cNvPicPr/>
                <p:nvPr/>
              </p:nvPicPr>
              <p:blipFill>
                <a:blip r:embed="rId114"/>
                <a:stretch>
                  <a:fillRect/>
                </a:stretch>
              </p:blipFill>
              <p:spPr>
                <a:xfrm>
                  <a:off x="9843252" y="201313"/>
                  <a:ext cx="8712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6286" name="Entrada de lápiz 6285">
                  <a:extLst>
                    <a:ext uri="{FF2B5EF4-FFF2-40B4-BE49-F238E27FC236}">
                      <a16:creationId xmlns:a16="http://schemas.microsoft.com/office/drawing/2014/main" id="{974AAEC0-0B22-062C-9187-6C819261082F}"/>
                    </a:ext>
                  </a:extLst>
                </p14:cNvPr>
                <p14:cNvContentPartPr/>
                <p14:nvPr/>
              </p14:nvContentPartPr>
              <p14:xfrm>
                <a:off x="10045572" y="332353"/>
                <a:ext cx="79560" cy="300600"/>
              </p14:xfrm>
            </p:contentPart>
          </mc:Choice>
          <mc:Fallback xmlns="">
            <p:pic>
              <p:nvPicPr>
                <p:cNvPr id="6286" name="Entrada de lápiz 6285">
                  <a:extLst>
                    <a:ext uri="{FF2B5EF4-FFF2-40B4-BE49-F238E27FC236}">
                      <a16:creationId xmlns:a16="http://schemas.microsoft.com/office/drawing/2014/main" id="{974AAEC0-0B22-062C-9187-6C819261082F}"/>
                    </a:ext>
                  </a:extLst>
                </p:cNvPr>
                <p:cNvPicPr/>
                <p:nvPr/>
              </p:nvPicPr>
              <p:blipFill>
                <a:blip r:embed="rId116"/>
                <a:stretch>
                  <a:fillRect/>
                </a:stretch>
              </p:blipFill>
              <p:spPr>
                <a:xfrm>
                  <a:off x="10038012" y="324793"/>
                  <a:ext cx="94680" cy="31572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6287" name="Entrada de lápiz 6286">
                  <a:extLst>
                    <a:ext uri="{FF2B5EF4-FFF2-40B4-BE49-F238E27FC236}">
                      <a16:creationId xmlns:a16="http://schemas.microsoft.com/office/drawing/2014/main" id="{B56005EA-FCF4-9176-078B-E6238940AF3A}"/>
                    </a:ext>
                  </a:extLst>
                </p14:cNvPr>
                <p14:cNvContentPartPr/>
                <p14:nvPr/>
              </p14:nvContentPartPr>
              <p14:xfrm>
                <a:off x="10288212" y="440353"/>
                <a:ext cx="56520" cy="198720"/>
              </p14:xfrm>
            </p:contentPart>
          </mc:Choice>
          <mc:Fallback xmlns="">
            <p:pic>
              <p:nvPicPr>
                <p:cNvPr id="6287" name="Entrada de lápiz 6286">
                  <a:extLst>
                    <a:ext uri="{FF2B5EF4-FFF2-40B4-BE49-F238E27FC236}">
                      <a16:creationId xmlns:a16="http://schemas.microsoft.com/office/drawing/2014/main" id="{B56005EA-FCF4-9176-078B-E6238940AF3A}"/>
                    </a:ext>
                  </a:extLst>
                </p:cNvPr>
                <p:cNvPicPr/>
                <p:nvPr/>
              </p:nvPicPr>
              <p:blipFill>
                <a:blip r:embed="rId118"/>
                <a:stretch>
                  <a:fillRect/>
                </a:stretch>
              </p:blipFill>
              <p:spPr>
                <a:xfrm>
                  <a:off x="10280652" y="432793"/>
                  <a:ext cx="71640" cy="21384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6288" name="Entrada de lápiz 6287">
                  <a:extLst>
                    <a:ext uri="{FF2B5EF4-FFF2-40B4-BE49-F238E27FC236}">
                      <a16:creationId xmlns:a16="http://schemas.microsoft.com/office/drawing/2014/main" id="{96E7AE22-BA13-2D47-BDBE-35F66BFE32EA}"/>
                    </a:ext>
                  </a:extLst>
                </p14:cNvPr>
                <p14:cNvContentPartPr/>
                <p14:nvPr/>
              </p14:nvContentPartPr>
              <p14:xfrm>
                <a:off x="10444452" y="508393"/>
                <a:ext cx="144000" cy="25200"/>
              </p14:xfrm>
            </p:contentPart>
          </mc:Choice>
          <mc:Fallback xmlns="">
            <p:pic>
              <p:nvPicPr>
                <p:cNvPr id="6288" name="Entrada de lápiz 6287">
                  <a:extLst>
                    <a:ext uri="{FF2B5EF4-FFF2-40B4-BE49-F238E27FC236}">
                      <a16:creationId xmlns:a16="http://schemas.microsoft.com/office/drawing/2014/main" id="{96E7AE22-BA13-2D47-BDBE-35F66BFE32EA}"/>
                    </a:ext>
                  </a:extLst>
                </p:cNvPr>
                <p:cNvPicPr/>
                <p:nvPr/>
              </p:nvPicPr>
              <p:blipFill>
                <a:blip r:embed="rId120"/>
                <a:stretch>
                  <a:fillRect/>
                </a:stretch>
              </p:blipFill>
              <p:spPr>
                <a:xfrm>
                  <a:off x="10436892" y="501193"/>
                  <a:ext cx="159120" cy="3996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6289" name="Entrada de lápiz 6288">
                  <a:extLst>
                    <a:ext uri="{FF2B5EF4-FFF2-40B4-BE49-F238E27FC236}">
                      <a16:creationId xmlns:a16="http://schemas.microsoft.com/office/drawing/2014/main" id="{7CEF5F6B-3F5D-48A7-87E0-E604D2C6B908}"/>
                    </a:ext>
                  </a:extLst>
                </p14:cNvPr>
                <p14:cNvContentPartPr/>
                <p14:nvPr/>
              </p14:nvContentPartPr>
              <p14:xfrm>
                <a:off x="10650732" y="458353"/>
                <a:ext cx="155520" cy="312480"/>
              </p14:xfrm>
            </p:contentPart>
          </mc:Choice>
          <mc:Fallback xmlns="">
            <p:pic>
              <p:nvPicPr>
                <p:cNvPr id="6289" name="Entrada de lápiz 6288">
                  <a:extLst>
                    <a:ext uri="{FF2B5EF4-FFF2-40B4-BE49-F238E27FC236}">
                      <a16:creationId xmlns:a16="http://schemas.microsoft.com/office/drawing/2014/main" id="{7CEF5F6B-3F5D-48A7-87E0-E604D2C6B908}"/>
                    </a:ext>
                  </a:extLst>
                </p:cNvPr>
                <p:cNvPicPr/>
                <p:nvPr/>
              </p:nvPicPr>
              <p:blipFill>
                <a:blip r:embed="rId122"/>
                <a:stretch>
                  <a:fillRect/>
                </a:stretch>
              </p:blipFill>
              <p:spPr>
                <a:xfrm>
                  <a:off x="10643532" y="450793"/>
                  <a:ext cx="170280" cy="32760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6290" name="Entrada de lápiz 6289">
                  <a:extLst>
                    <a:ext uri="{FF2B5EF4-FFF2-40B4-BE49-F238E27FC236}">
                      <a16:creationId xmlns:a16="http://schemas.microsoft.com/office/drawing/2014/main" id="{1D69535D-6FEF-A8F4-AB3E-D8887EFF20FE}"/>
                    </a:ext>
                  </a:extLst>
                </p14:cNvPr>
                <p14:cNvContentPartPr/>
                <p14:nvPr/>
              </p14:nvContentPartPr>
              <p14:xfrm>
                <a:off x="10888692" y="328753"/>
                <a:ext cx="117360" cy="358920"/>
              </p14:xfrm>
            </p:contentPart>
          </mc:Choice>
          <mc:Fallback xmlns="">
            <p:pic>
              <p:nvPicPr>
                <p:cNvPr id="6290" name="Entrada de lápiz 6289">
                  <a:extLst>
                    <a:ext uri="{FF2B5EF4-FFF2-40B4-BE49-F238E27FC236}">
                      <a16:creationId xmlns:a16="http://schemas.microsoft.com/office/drawing/2014/main" id="{1D69535D-6FEF-A8F4-AB3E-D8887EFF20FE}"/>
                    </a:ext>
                  </a:extLst>
                </p:cNvPr>
                <p:cNvPicPr/>
                <p:nvPr/>
              </p:nvPicPr>
              <p:blipFill>
                <a:blip r:embed="rId124"/>
                <a:stretch>
                  <a:fillRect/>
                </a:stretch>
              </p:blipFill>
              <p:spPr>
                <a:xfrm>
                  <a:off x="10881132" y="321193"/>
                  <a:ext cx="132480" cy="37404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6291" name="Entrada de lápiz 6290">
                  <a:extLst>
                    <a:ext uri="{FF2B5EF4-FFF2-40B4-BE49-F238E27FC236}">
                      <a16:creationId xmlns:a16="http://schemas.microsoft.com/office/drawing/2014/main" id="{ADBAA811-43E7-5BB9-EA11-A3BEBCA97EA2}"/>
                    </a:ext>
                  </a:extLst>
                </p14:cNvPr>
                <p14:cNvContentPartPr/>
                <p14:nvPr/>
              </p14:nvContentPartPr>
              <p14:xfrm>
                <a:off x="10967892" y="178993"/>
                <a:ext cx="101520" cy="130320"/>
              </p14:xfrm>
            </p:contentPart>
          </mc:Choice>
          <mc:Fallback xmlns="">
            <p:pic>
              <p:nvPicPr>
                <p:cNvPr id="6291" name="Entrada de lápiz 6290">
                  <a:extLst>
                    <a:ext uri="{FF2B5EF4-FFF2-40B4-BE49-F238E27FC236}">
                      <a16:creationId xmlns:a16="http://schemas.microsoft.com/office/drawing/2014/main" id="{ADBAA811-43E7-5BB9-EA11-A3BEBCA97EA2}"/>
                    </a:ext>
                  </a:extLst>
                </p:cNvPr>
                <p:cNvPicPr/>
                <p:nvPr/>
              </p:nvPicPr>
              <p:blipFill>
                <a:blip r:embed="rId126"/>
                <a:stretch>
                  <a:fillRect/>
                </a:stretch>
              </p:blipFill>
              <p:spPr>
                <a:xfrm>
                  <a:off x="10960332" y="171793"/>
                  <a:ext cx="116640" cy="14544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6292" name="Entrada de lápiz 6291">
                  <a:extLst>
                    <a:ext uri="{FF2B5EF4-FFF2-40B4-BE49-F238E27FC236}">
                      <a16:creationId xmlns:a16="http://schemas.microsoft.com/office/drawing/2014/main" id="{B34319B6-D439-E9A9-DE38-A0D5817509A2}"/>
                    </a:ext>
                  </a:extLst>
                </p14:cNvPr>
                <p14:cNvContentPartPr/>
                <p14:nvPr/>
              </p14:nvContentPartPr>
              <p14:xfrm>
                <a:off x="11137812" y="256033"/>
                <a:ext cx="96480" cy="8640"/>
              </p14:xfrm>
            </p:contentPart>
          </mc:Choice>
          <mc:Fallback xmlns="">
            <p:pic>
              <p:nvPicPr>
                <p:cNvPr id="6292" name="Entrada de lápiz 6291">
                  <a:extLst>
                    <a:ext uri="{FF2B5EF4-FFF2-40B4-BE49-F238E27FC236}">
                      <a16:creationId xmlns:a16="http://schemas.microsoft.com/office/drawing/2014/main" id="{B34319B6-D439-E9A9-DE38-A0D5817509A2}"/>
                    </a:ext>
                  </a:extLst>
                </p:cNvPr>
                <p:cNvPicPr/>
                <p:nvPr/>
              </p:nvPicPr>
              <p:blipFill>
                <a:blip r:embed="rId128"/>
                <a:stretch>
                  <a:fillRect/>
                </a:stretch>
              </p:blipFill>
              <p:spPr>
                <a:xfrm>
                  <a:off x="11130252" y="248473"/>
                  <a:ext cx="111240" cy="2376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6293" name="Entrada de lápiz 6292">
                  <a:extLst>
                    <a:ext uri="{FF2B5EF4-FFF2-40B4-BE49-F238E27FC236}">
                      <a16:creationId xmlns:a16="http://schemas.microsoft.com/office/drawing/2014/main" id="{76403215-508C-8F84-405C-ACBDF7B3E586}"/>
                    </a:ext>
                  </a:extLst>
                </p14:cNvPr>
                <p14:cNvContentPartPr/>
                <p14:nvPr/>
              </p14:nvContentPartPr>
              <p14:xfrm>
                <a:off x="11262372" y="211033"/>
                <a:ext cx="161280" cy="155880"/>
              </p14:xfrm>
            </p:contentPart>
          </mc:Choice>
          <mc:Fallback xmlns="">
            <p:pic>
              <p:nvPicPr>
                <p:cNvPr id="6293" name="Entrada de lápiz 6292">
                  <a:extLst>
                    <a:ext uri="{FF2B5EF4-FFF2-40B4-BE49-F238E27FC236}">
                      <a16:creationId xmlns:a16="http://schemas.microsoft.com/office/drawing/2014/main" id="{76403215-508C-8F84-405C-ACBDF7B3E586}"/>
                    </a:ext>
                  </a:extLst>
                </p:cNvPr>
                <p:cNvPicPr/>
                <p:nvPr/>
              </p:nvPicPr>
              <p:blipFill>
                <a:blip r:embed="rId130"/>
                <a:stretch>
                  <a:fillRect/>
                </a:stretch>
              </p:blipFill>
              <p:spPr>
                <a:xfrm>
                  <a:off x="11254812" y="203473"/>
                  <a:ext cx="17640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6294" name="Entrada de lápiz 6293">
                  <a:extLst>
                    <a:ext uri="{FF2B5EF4-FFF2-40B4-BE49-F238E27FC236}">
                      <a16:creationId xmlns:a16="http://schemas.microsoft.com/office/drawing/2014/main" id="{29388FFD-6E7E-F79D-EBF8-9661FC3062A3}"/>
                    </a:ext>
                  </a:extLst>
                </p14:cNvPr>
                <p14:cNvContentPartPr/>
                <p14:nvPr/>
              </p14:nvContentPartPr>
              <p14:xfrm>
                <a:off x="11342292" y="223993"/>
                <a:ext cx="68760" cy="155520"/>
              </p14:xfrm>
            </p:contentPart>
          </mc:Choice>
          <mc:Fallback xmlns="">
            <p:pic>
              <p:nvPicPr>
                <p:cNvPr id="6294" name="Entrada de lápiz 6293">
                  <a:extLst>
                    <a:ext uri="{FF2B5EF4-FFF2-40B4-BE49-F238E27FC236}">
                      <a16:creationId xmlns:a16="http://schemas.microsoft.com/office/drawing/2014/main" id="{29388FFD-6E7E-F79D-EBF8-9661FC3062A3}"/>
                    </a:ext>
                  </a:extLst>
                </p:cNvPr>
                <p:cNvPicPr/>
                <p:nvPr/>
              </p:nvPicPr>
              <p:blipFill>
                <a:blip r:embed="rId132"/>
                <a:stretch>
                  <a:fillRect/>
                </a:stretch>
              </p:blipFill>
              <p:spPr>
                <a:xfrm>
                  <a:off x="11334732" y="216433"/>
                  <a:ext cx="83880" cy="170640"/>
                </a:xfrm>
                <a:prstGeom prst="rect">
                  <a:avLst/>
                </a:prstGeom>
              </p:spPr>
            </p:pic>
          </mc:Fallback>
        </mc:AlternateContent>
      </p:grpSp>
      <p:grpSp>
        <p:nvGrpSpPr>
          <p:cNvPr id="6422" name="Grupo 6421">
            <a:extLst>
              <a:ext uri="{FF2B5EF4-FFF2-40B4-BE49-F238E27FC236}">
                <a16:creationId xmlns:a16="http://schemas.microsoft.com/office/drawing/2014/main" id="{8A34C486-2F6A-8C8F-0168-FB6A263114B0}"/>
              </a:ext>
            </a:extLst>
          </p:cNvPr>
          <p:cNvGrpSpPr/>
          <p:nvPr/>
        </p:nvGrpSpPr>
        <p:grpSpPr>
          <a:xfrm>
            <a:off x="339972" y="158113"/>
            <a:ext cx="699120" cy="320040"/>
            <a:chOff x="339972" y="158113"/>
            <a:chExt cx="699120" cy="320040"/>
          </a:xfrm>
        </p:grpSpPr>
        <mc:AlternateContent xmlns:mc="http://schemas.openxmlformats.org/markup-compatibility/2006" xmlns:p14="http://schemas.microsoft.com/office/powerpoint/2010/main">
          <mc:Choice Requires="p14">
            <p:contentPart p14:bwMode="auto" r:id="rId133">
              <p14:nvContentPartPr>
                <p14:cNvPr id="6397" name="Entrada de lápiz 6396">
                  <a:extLst>
                    <a:ext uri="{FF2B5EF4-FFF2-40B4-BE49-F238E27FC236}">
                      <a16:creationId xmlns:a16="http://schemas.microsoft.com/office/drawing/2014/main" id="{46ABA60C-2E24-8599-E125-B343B537981B}"/>
                    </a:ext>
                  </a:extLst>
                </p14:cNvPr>
                <p14:cNvContentPartPr/>
                <p14:nvPr/>
              </p14:nvContentPartPr>
              <p14:xfrm>
                <a:off x="339972" y="237313"/>
                <a:ext cx="149400" cy="240840"/>
              </p14:xfrm>
            </p:contentPart>
          </mc:Choice>
          <mc:Fallback xmlns="">
            <p:pic>
              <p:nvPicPr>
                <p:cNvPr id="6397" name="Entrada de lápiz 6396">
                  <a:extLst>
                    <a:ext uri="{FF2B5EF4-FFF2-40B4-BE49-F238E27FC236}">
                      <a16:creationId xmlns:a16="http://schemas.microsoft.com/office/drawing/2014/main" id="{46ABA60C-2E24-8599-E125-B343B537981B}"/>
                    </a:ext>
                  </a:extLst>
                </p:cNvPr>
                <p:cNvPicPr/>
                <p:nvPr/>
              </p:nvPicPr>
              <p:blipFill>
                <a:blip r:embed="rId134"/>
                <a:stretch>
                  <a:fillRect/>
                </a:stretch>
              </p:blipFill>
              <p:spPr>
                <a:xfrm>
                  <a:off x="332412" y="229753"/>
                  <a:ext cx="164160" cy="25596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6398" name="Entrada de lápiz 6397">
                  <a:extLst>
                    <a:ext uri="{FF2B5EF4-FFF2-40B4-BE49-F238E27FC236}">
                      <a16:creationId xmlns:a16="http://schemas.microsoft.com/office/drawing/2014/main" id="{71118191-F203-BB1F-8984-B2802FFE1740}"/>
                    </a:ext>
                  </a:extLst>
                </p14:cNvPr>
                <p14:cNvContentPartPr/>
                <p14:nvPr/>
              </p14:nvContentPartPr>
              <p14:xfrm>
                <a:off x="532572" y="158113"/>
                <a:ext cx="93600" cy="113760"/>
              </p14:xfrm>
            </p:contentPart>
          </mc:Choice>
          <mc:Fallback xmlns="">
            <p:pic>
              <p:nvPicPr>
                <p:cNvPr id="6398" name="Entrada de lápiz 6397">
                  <a:extLst>
                    <a:ext uri="{FF2B5EF4-FFF2-40B4-BE49-F238E27FC236}">
                      <a16:creationId xmlns:a16="http://schemas.microsoft.com/office/drawing/2014/main" id="{71118191-F203-BB1F-8984-B2802FFE1740}"/>
                    </a:ext>
                  </a:extLst>
                </p:cNvPr>
                <p:cNvPicPr/>
                <p:nvPr/>
              </p:nvPicPr>
              <p:blipFill>
                <a:blip r:embed="rId136"/>
                <a:stretch>
                  <a:fillRect/>
                </a:stretch>
              </p:blipFill>
              <p:spPr>
                <a:xfrm>
                  <a:off x="525012" y="150553"/>
                  <a:ext cx="108360" cy="12888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6399" name="Entrada de lápiz 6398">
                  <a:extLst>
                    <a:ext uri="{FF2B5EF4-FFF2-40B4-BE49-F238E27FC236}">
                      <a16:creationId xmlns:a16="http://schemas.microsoft.com/office/drawing/2014/main" id="{3499DE94-3C61-4501-613B-E7CDF064832F}"/>
                    </a:ext>
                  </a:extLst>
                </p14:cNvPr>
                <p14:cNvContentPartPr/>
                <p14:nvPr/>
              </p14:nvContentPartPr>
              <p14:xfrm>
                <a:off x="638772" y="347113"/>
                <a:ext cx="165960" cy="68400"/>
              </p14:xfrm>
            </p:contentPart>
          </mc:Choice>
          <mc:Fallback xmlns="">
            <p:pic>
              <p:nvPicPr>
                <p:cNvPr id="6399" name="Entrada de lápiz 6398">
                  <a:extLst>
                    <a:ext uri="{FF2B5EF4-FFF2-40B4-BE49-F238E27FC236}">
                      <a16:creationId xmlns:a16="http://schemas.microsoft.com/office/drawing/2014/main" id="{3499DE94-3C61-4501-613B-E7CDF064832F}"/>
                    </a:ext>
                  </a:extLst>
                </p:cNvPr>
                <p:cNvPicPr/>
                <p:nvPr/>
              </p:nvPicPr>
              <p:blipFill>
                <a:blip r:embed="rId138"/>
                <a:stretch>
                  <a:fillRect/>
                </a:stretch>
              </p:blipFill>
              <p:spPr>
                <a:xfrm>
                  <a:off x="631212" y="339553"/>
                  <a:ext cx="181080" cy="8352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6400" name="Entrada de lápiz 6399">
                  <a:extLst>
                    <a:ext uri="{FF2B5EF4-FFF2-40B4-BE49-F238E27FC236}">
                      <a16:creationId xmlns:a16="http://schemas.microsoft.com/office/drawing/2014/main" id="{A59FFE05-BDDA-CDE5-F654-8CD6696D2B54}"/>
                    </a:ext>
                  </a:extLst>
                </p14:cNvPr>
                <p14:cNvContentPartPr/>
                <p14:nvPr/>
              </p14:nvContentPartPr>
              <p14:xfrm>
                <a:off x="716532" y="314713"/>
                <a:ext cx="45000" cy="160560"/>
              </p14:xfrm>
            </p:contentPart>
          </mc:Choice>
          <mc:Fallback xmlns="">
            <p:pic>
              <p:nvPicPr>
                <p:cNvPr id="6400" name="Entrada de lápiz 6399">
                  <a:extLst>
                    <a:ext uri="{FF2B5EF4-FFF2-40B4-BE49-F238E27FC236}">
                      <a16:creationId xmlns:a16="http://schemas.microsoft.com/office/drawing/2014/main" id="{A59FFE05-BDDA-CDE5-F654-8CD6696D2B54}"/>
                    </a:ext>
                  </a:extLst>
                </p:cNvPr>
                <p:cNvPicPr/>
                <p:nvPr/>
              </p:nvPicPr>
              <p:blipFill>
                <a:blip r:embed="rId140"/>
                <a:stretch>
                  <a:fillRect/>
                </a:stretch>
              </p:blipFill>
              <p:spPr>
                <a:xfrm>
                  <a:off x="708972" y="307153"/>
                  <a:ext cx="60120"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6401" name="Entrada de lápiz 6400">
                  <a:extLst>
                    <a:ext uri="{FF2B5EF4-FFF2-40B4-BE49-F238E27FC236}">
                      <a16:creationId xmlns:a16="http://schemas.microsoft.com/office/drawing/2014/main" id="{B0297EAA-F8B1-EC41-6F37-7F8B10A7704E}"/>
                    </a:ext>
                  </a:extLst>
                </p14:cNvPr>
                <p14:cNvContentPartPr/>
                <p14:nvPr/>
              </p14:nvContentPartPr>
              <p14:xfrm>
                <a:off x="931812" y="254953"/>
                <a:ext cx="64800" cy="11520"/>
              </p14:xfrm>
            </p:contentPart>
          </mc:Choice>
          <mc:Fallback xmlns="">
            <p:pic>
              <p:nvPicPr>
                <p:cNvPr id="6401" name="Entrada de lápiz 6400">
                  <a:extLst>
                    <a:ext uri="{FF2B5EF4-FFF2-40B4-BE49-F238E27FC236}">
                      <a16:creationId xmlns:a16="http://schemas.microsoft.com/office/drawing/2014/main" id="{B0297EAA-F8B1-EC41-6F37-7F8B10A7704E}"/>
                    </a:ext>
                  </a:extLst>
                </p:cNvPr>
                <p:cNvPicPr/>
                <p:nvPr/>
              </p:nvPicPr>
              <p:blipFill>
                <a:blip r:embed="rId142"/>
                <a:stretch>
                  <a:fillRect/>
                </a:stretch>
              </p:blipFill>
              <p:spPr>
                <a:xfrm>
                  <a:off x="924252" y="247393"/>
                  <a:ext cx="79920" cy="2664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6402" name="Entrada de lápiz 6401">
                  <a:extLst>
                    <a:ext uri="{FF2B5EF4-FFF2-40B4-BE49-F238E27FC236}">
                      <a16:creationId xmlns:a16="http://schemas.microsoft.com/office/drawing/2014/main" id="{F1EC1397-F3A7-6BB0-3A94-DC34CEB14178}"/>
                    </a:ext>
                  </a:extLst>
                </p14:cNvPr>
                <p14:cNvContentPartPr/>
                <p14:nvPr/>
              </p14:nvContentPartPr>
              <p14:xfrm>
                <a:off x="958092" y="291313"/>
                <a:ext cx="81000" cy="32400"/>
              </p14:xfrm>
            </p:contentPart>
          </mc:Choice>
          <mc:Fallback xmlns="">
            <p:pic>
              <p:nvPicPr>
                <p:cNvPr id="6402" name="Entrada de lápiz 6401">
                  <a:extLst>
                    <a:ext uri="{FF2B5EF4-FFF2-40B4-BE49-F238E27FC236}">
                      <a16:creationId xmlns:a16="http://schemas.microsoft.com/office/drawing/2014/main" id="{F1EC1397-F3A7-6BB0-3A94-DC34CEB14178}"/>
                    </a:ext>
                  </a:extLst>
                </p:cNvPr>
                <p:cNvPicPr/>
                <p:nvPr/>
              </p:nvPicPr>
              <p:blipFill>
                <a:blip r:embed="rId144"/>
                <a:stretch>
                  <a:fillRect/>
                </a:stretch>
              </p:blipFill>
              <p:spPr>
                <a:xfrm>
                  <a:off x="950532" y="283753"/>
                  <a:ext cx="96120" cy="47520"/>
                </a:xfrm>
                <a:prstGeom prst="rect">
                  <a:avLst/>
                </a:prstGeom>
              </p:spPr>
            </p:pic>
          </mc:Fallback>
        </mc:AlternateContent>
      </p:grpSp>
      <p:grpSp>
        <p:nvGrpSpPr>
          <p:cNvPr id="6421" name="Grupo 6420">
            <a:extLst>
              <a:ext uri="{FF2B5EF4-FFF2-40B4-BE49-F238E27FC236}">
                <a16:creationId xmlns:a16="http://schemas.microsoft.com/office/drawing/2014/main" id="{E6626F28-5409-D80D-F073-93DF51368FCD}"/>
              </a:ext>
            </a:extLst>
          </p:cNvPr>
          <p:cNvGrpSpPr/>
          <p:nvPr/>
        </p:nvGrpSpPr>
        <p:grpSpPr>
          <a:xfrm>
            <a:off x="1367412" y="35353"/>
            <a:ext cx="1373040" cy="556560"/>
            <a:chOff x="1367412" y="35353"/>
            <a:chExt cx="1373040" cy="556560"/>
          </a:xfrm>
        </p:grpSpPr>
        <mc:AlternateContent xmlns:mc="http://schemas.openxmlformats.org/markup-compatibility/2006" xmlns:p14="http://schemas.microsoft.com/office/powerpoint/2010/main">
          <mc:Choice Requires="p14">
            <p:contentPart p14:bwMode="auto" r:id="rId145">
              <p14:nvContentPartPr>
                <p14:cNvPr id="6403" name="Entrada de lápiz 6402">
                  <a:extLst>
                    <a:ext uri="{FF2B5EF4-FFF2-40B4-BE49-F238E27FC236}">
                      <a16:creationId xmlns:a16="http://schemas.microsoft.com/office/drawing/2014/main" id="{A0D9504D-9A5A-A60C-1920-DEFD64B91806}"/>
                    </a:ext>
                  </a:extLst>
                </p14:cNvPr>
                <p14:cNvContentPartPr/>
                <p14:nvPr/>
              </p14:nvContentPartPr>
              <p14:xfrm>
                <a:off x="1482612" y="67033"/>
                <a:ext cx="100080" cy="139680"/>
              </p14:xfrm>
            </p:contentPart>
          </mc:Choice>
          <mc:Fallback xmlns="">
            <p:pic>
              <p:nvPicPr>
                <p:cNvPr id="6403" name="Entrada de lápiz 6402">
                  <a:extLst>
                    <a:ext uri="{FF2B5EF4-FFF2-40B4-BE49-F238E27FC236}">
                      <a16:creationId xmlns:a16="http://schemas.microsoft.com/office/drawing/2014/main" id="{A0D9504D-9A5A-A60C-1920-DEFD64B91806}"/>
                    </a:ext>
                  </a:extLst>
                </p:cNvPr>
                <p:cNvPicPr/>
                <p:nvPr/>
              </p:nvPicPr>
              <p:blipFill>
                <a:blip r:embed="rId146"/>
                <a:stretch>
                  <a:fillRect/>
                </a:stretch>
              </p:blipFill>
              <p:spPr>
                <a:xfrm>
                  <a:off x="1475052" y="59473"/>
                  <a:ext cx="115200" cy="15480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6404" name="Entrada de lápiz 6403">
                  <a:extLst>
                    <a:ext uri="{FF2B5EF4-FFF2-40B4-BE49-F238E27FC236}">
                      <a16:creationId xmlns:a16="http://schemas.microsoft.com/office/drawing/2014/main" id="{3E3CF486-9448-7203-F5BC-54A930703749}"/>
                    </a:ext>
                  </a:extLst>
                </p14:cNvPr>
                <p14:cNvContentPartPr/>
                <p14:nvPr/>
              </p14:nvContentPartPr>
              <p14:xfrm>
                <a:off x="1707252" y="35353"/>
                <a:ext cx="42840" cy="108000"/>
              </p14:xfrm>
            </p:contentPart>
          </mc:Choice>
          <mc:Fallback xmlns="">
            <p:pic>
              <p:nvPicPr>
                <p:cNvPr id="6404" name="Entrada de lápiz 6403">
                  <a:extLst>
                    <a:ext uri="{FF2B5EF4-FFF2-40B4-BE49-F238E27FC236}">
                      <a16:creationId xmlns:a16="http://schemas.microsoft.com/office/drawing/2014/main" id="{3E3CF486-9448-7203-F5BC-54A930703749}"/>
                    </a:ext>
                  </a:extLst>
                </p:cNvPr>
                <p:cNvPicPr/>
                <p:nvPr/>
              </p:nvPicPr>
              <p:blipFill>
                <a:blip r:embed="rId148"/>
                <a:stretch>
                  <a:fillRect/>
                </a:stretch>
              </p:blipFill>
              <p:spPr>
                <a:xfrm>
                  <a:off x="1699692" y="27793"/>
                  <a:ext cx="57960" cy="12276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6405" name="Entrada de lápiz 6404">
                  <a:extLst>
                    <a:ext uri="{FF2B5EF4-FFF2-40B4-BE49-F238E27FC236}">
                      <a16:creationId xmlns:a16="http://schemas.microsoft.com/office/drawing/2014/main" id="{13768058-BFA2-EE98-A9D5-3E69B97E0279}"/>
                    </a:ext>
                  </a:extLst>
                </p14:cNvPr>
                <p14:cNvContentPartPr/>
                <p14:nvPr/>
              </p14:nvContentPartPr>
              <p14:xfrm>
                <a:off x="1783932" y="190153"/>
                <a:ext cx="44280" cy="47880"/>
              </p14:xfrm>
            </p:contentPart>
          </mc:Choice>
          <mc:Fallback xmlns="">
            <p:pic>
              <p:nvPicPr>
                <p:cNvPr id="6405" name="Entrada de lápiz 6404">
                  <a:extLst>
                    <a:ext uri="{FF2B5EF4-FFF2-40B4-BE49-F238E27FC236}">
                      <a16:creationId xmlns:a16="http://schemas.microsoft.com/office/drawing/2014/main" id="{13768058-BFA2-EE98-A9D5-3E69B97E0279}"/>
                    </a:ext>
                  </a:extLst>
                </p:cNvPr>
                <p:cNvPicPr/>
                <p:nvPr/>
              </p:nvPicPr>
              <p:blipFill>
                <a:blip r:embed="rId150"/>
                <a:stretch>
                  <a:fillRect/>
                </a:stretch>
              </p:blipFill>
              <p:spPr>
                <a:xfrm>
                  <a:off x="1776372" y="182593"/>
                  <a:ext cx="59400" cy="6264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6406" name="Entrada de lápiz 6405">
                  <a:extLst>
                    <a:ext uri="{FF2B5EF4-FFF2-40B4-BE49-F238E27FC236}">
                      <a16:creationId xmlns:a16="http://schemas.microsoft.com/office/drawing/2014/main" id="{82A9793E-8C89-47C2-B319-1F7B5A9E4596}"/>
                    </a:ext>
                  </a:extLst>
                </p14:cNvPr>
                <p14:cNvContentPartPr/>
                <p14:nvPr/>
              </p14:nvContentPartPr>
              <p14:xfrm>
                <a:off x="1367412" y="223633"/>
                <a:ext cx="618840" cy="156960"/>
              </p14:xfrm>
            </p:contentPart>
          </mc:Choice>
          <mc:Fallback xmlns="">
            <p:pic>
              <p:nvPicPr>
                <p:cNvPr id="6406" name="Entrada de lápiz 6405">
                  <a:extLst>
                    <a:ext uri="{FF2B5EF4-FFF2-40B4-BE49-F238E27FC236}">
                      <a16:creationId xmlns:a16="http://schemas.microsoft.com/office/drawing/2014/main" id="{82A9793E-8C89-47C2-B319-1F7B5A9E4596}"/>
                    </a:ext>
                  </a:extLst>
                </p:cNvPr>
                <p:cNvPicPr/>
                <p:nvPr/>
              </p:nvPicPr>
              <p:blipFill>
                <a:blip r:embed="rId152"/>
                <a:stretch>
                  <a:fillRect/>
                </a:stretch>
              </p:blipFill>
              <p:spPr>
                <a:xfrm>
                  <a:off x="1359852" y="216073"/>
                  <a:ext cx="63360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6407" name="Entrada de lápiz 6406">
                  <a:extLst>
                    <a:ext uri="{FF2B5EF4-FFF2-40B4-BE49-F238E27FC236}">
                      <a16:creationId xmlns:a16="http://schemas.microsoft.com/office/drawing/2014/main" id="{37667D88-A746-74BC-7D76-DA06CEAC5FFE}"/>
                    </a:ext>
                  </a:extLst>
                </p14:cNvPr>
                <p14:cNvContentPartPr/>
                <p14:nvPr/>
              </p14:nvContentPartPr>
              <p14:xfrm>
                <a:off x="1428252" y="458353"/>
                <a:ext cx="26640" cy="55440"/>
              </p14:xfrm>
            </p:contentPart>
          </mc:Choice>
          <mc:Fallback xmlns="">
            <p:pic>
              <p:nvPicPr>
                <p:cNvPr id="6407" name="Entrada de lápiz 6406">
                  <a:extLst>
                    <a:ext uri="{FF2B5EF4-FFF2-40B4-BE49-F238E27FC236}">
                      <a16:creationId xmlns:a16="http://schemas.microsoft.com/office/drawing/2014/main" id="{37667D88-A746-74BC-7D76-DA06CEAC5FFE}"/>
                    </a:ext>
                  </a:extLst>
                </p:cNvPr>
                <p:cNvPicPr/>
                <p:nvPr/>
              </p:nvPicPr>
              <p:blipFill>
                <a:blip r:embed="rId154"/>
                <a:stretch>
                  <a:fillRect/>
                </a:stretch>
              </p:blipFill>
              <p:spPr>
                <a:xfrm>
                  <a:off x="1420692" y="450793"/>
                  <a:ext cx="41760" cy="7056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6408" name="Entrada de lápiz 6407">
                  <a:extLst>
                    <a:ext uri="{FF2B5EF4-FFF2-40B4-BE49-F238E27FC236}">
                      <a16:creationId xmlns:a16="http://schemas.microsoft.com/office/drawing/2014/main" id="{7ACAA593-8BBC-7957-9514-184C8CF97849}"/>
                    </a:ext>
                  </a:extLst>
                </p14:cNvPr>
                <p14:cNvContentPartPr/>
                <p14:nvPr/>
              </p14:nvContentPartPr>
              <p14:xfrm>
                <a:off x="1455612" y="428113"/>
                <a:ext cx="54360" cy="163800"/>
              </p14:xfrm>
            </p:contentPart>
          </mc:Choice>
          <mc:Fallback xmlns="">
            <p:pic>
              <p:nvPicPr>
                <p:cNvPr id="6408" name="Entrada de lápiz 6407">
                  <a:extLst>
                    <a:ext uri="{FF2B5EF4-FFF2-40B4-BE49-F238E27FC236}">
                      <a16:creationId xmlns:a16="http://schemas.microsoft.com/office/drawing/2014/main" id="{7ACAA593-8BBC-7957-9514-184C8CF97849}"/>
                    </a:ext>
                  </a:extLst>
                </p:cNvPr>
                <p:cNvPicPr/>
                <p:nvPr/>
              </p:nvPicPr>
              <p:blipFill>
                <a:blip r:embed="rId156"/>
                <a:stretch>
                  <a:fillRect/>
                </a:stretch>
              </p:blipFill>
              <p:spPr>
                <a:xfrm>
                  <a:off x="1448052" y="420553"/>
                  <a:ext cx="69480" cy="17892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6409" name="Entrada de lápiz 6408">
                  <a:extLst>
                    <a:ext uri="{FF2B5EF4-FFF2-40B4-BE49-F238E27FC236}">
                      <a16:creationId xmlns:a16="http://schemas.microsoft.com/office/drawing/2014/main" id="{56F19C33-C33B-AD51-BE79-9B84545FE208}"/>
                    </a:ext>
                  </a:extLst>
                </p14:cNvPr>
                <p14:cNvContentPartPr/>
                <p14:nvPr/>
              </p14:nvContentPartPr>
              <p14:xfrm>
                <a:off x="1434012" y="469153"/>
                <a:ext cx="138960" cy="68040"/>
              </p14:xfrm>
            </p:contentPart>
          </mc:Choice>
          <mc:Fallback xmlns="">
            <p:pic>
              <p:nvPicPr>
                <p:cNvPr id="6409" name="Entrada de lápiz 6408">
                  <a:extLst>
                    <a:ext uri="{FF2B5EF4-FFF2-40B4-BE49-F238E27FC236}">
                      <a16:creationId xmlns:a16="http://schemas.microsoft.com/office/drawing/2014/main" id="{56F19C33-C33B-AD51-BE79-9B84545FE208}"/>
                    </a:ext>
                  </a:extLst>
                </p:cNvPr>
                <p:cNvPicPr/>
                <p:nvPr/>
              </p:nvPicPr>
              <p:blipFill>
                <a:blip r:embed="rId158"/>
                <a:stretch>
                  <a:fillRect/>
                </a:stretch>
              </p:blipFill>
              <p:spPr>
                <a:xfrm>
                  <a:off x="1426452" y="461593"/>
                  <a:ext cx="154080" cy="83160"/>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6410" name="Entrada de lápiz 6409">
                  <a:extLst>
                    <a:ext uri="{FF2B5EF4-FFF2-40B4-BE49-F238E27FC236}">
                      <a16:creationId xmlns:a16="http://schemas.microsoft.com/office/drawing/2014/main" id="{069885C6-9E93-EDAB-C5E6-0B65D6D17FE5}"/>
                    </a:ext>
                  </a:extLst>
                </p14:cNvPr>
                <p14:cNvContentPartPr/>
                <p14:nvPr/>
              </p14:nvContentPartPr>
              <p14:xfrm>
                <a:off x="1597812" y="351433"/>
                <a:ext cx="32760" cy="74880"/>
              </p14:xfrm>
            </p:contentPart>
          </mc:Choice>
          <mc:Fallback xmlns="">
            <p:pic>
              <p:nvPicPr>
                <p:cNvPr id="6410" name="Entrada de lápiz 6409">
                  <a:extLst>
                    <a:ext uri="{FF2B5EF4-FFF2-40B4-BE49-F238E27FC236}">
                      <a16:creationId xmlns:a16="http://schemas.microsoft.com/office/drawing/2014/main" id="{069885C6-9E93-EDAB-C5E6-0B65D6D17FE5}"/>
                    </a:ext>
                  </a:extLst>
                </p:cNvPr>
                <p:cNvPicPr/>
                <p:nvPr/>
              </p:nvPicPr>
              <p:blipFill>
                <a:blip r:embed="rId160"/>
                <a:stretch>
                  <a:fillRect/>
                </a:stretch>
              </p:blipFill>
              <p:spPr>
                <a:xfrm>
                  <a:off x="1590252" y="343873"/>
                  <a:ext cx="47880" cy="9000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6411" name="Entrada de lápiz 6410">
                  <a:extLst>
                    <a:ext uri="{FF2B5EF4-FFF2-40B4-BE49-F238E27FC236}">
                      <a16:creationId xmlns:a16="http://schemas.microsoft.com/office/drawing/2014/main" id="{0D93626B-3253-E4BE-9A99-1615DD7D35DC}"/>
                    </a:ext>
                  </a:extLst>
                </p14:cNvPr>
                <p14:cNvContentPartPr/>
                <p14:nvPr/>
              </p14:nvContentPartPr>
              <p14:xfrm>
                <a:off x="1689252" y="486433"/>
                <a:ext cx="16920" cy="29880"/>
              </p14:xfrm>
            </p:contentPart>
          </mc:Choice>
          <mc:Fallback xmlns="">
            <p:pic>
              <p:nvPicPr>
                <p:cNvPr id="6411" name="Entrada de lápiz 6410">
                  <a:extLst>
                    <a:ext uri="{FF2B5EF4-FFF2-40B4-BE49-F238E27FC236}">
                      <a16:creationId xmlns:a16="http://schemas.microsoft.com/office/drawing/2014/main" id="{0D93626B-3253-E4BE-9A99-1615DD7D35DC}"/>
                    </a:ext>
                  </a:extLst>
                </p:cNvPr>
                <p:cNvPicPr/>
                <p:nvPr/>
              </p:nvPicPr>
              <p:blipFill>
                <a:blip r:embed="rId162"/>
                <a:stretch>
                  <a:fillRect/>
                </a:stretch>
              </p:blipFill>
              <p:spPr>
                <a:xfrm>
                  <a:off x="1681692" y="478873"/>
                  <a:ext cx="32040" cy="45000"/>
                </a:xfrm>
                <a:prstGeom prst="rect">
                  <a:avLst/>
                </a:prstGeom>
              </p:spPr>
            </p:pic>
          </mc:Fallback>
        </mc:AlternateContent>
        <mc:AlternateContent xmlns:mc="http://schemas.openxmlformats.org/markup-compatibility/2006" xmlns:p14="http://schemas.microsoft.com/office/powerpoint/2010/main">
          <mc:Choice Requires="p14">
            <p:contentPart p14:bwMode="auto" r:id="rId163">
              <p14:nvContentPartPr>
                <p14:cNvPr id="6412" name="Entrada de lápiz 6411">
                  <a:extLst>
                    <a:ext uri="{FF2B5EF4-FFF2-40B4-BE49-F238E27FC236}">
                      <a16:creationId xmlns:a16="http://schemas.microsoft.com/office/drawing/2014/main" id="{88D30750-76FC-11B7-810B-FBE29F5B5CDD}"/>
                    </a:ext>
                  </a:extLst>
                </p14:cNvPr>
                <p14:cNvContentPartPr/>
                <p14:nvPr/>
              </p14:nvContentPartPr>
              <p14:xfrm>
                <a:off x="1765212" y="358993"/>
                <a:ext cx="136440" cy="204120"/>
              </p14:xfrm>
            </p:contentPart>
          </mc:Choice>
          <mc:Fallback xmlns="">
            <p:pic>
              <p:nvPicPr>
                <p:cNvPr id="6412" name="Entrada de lápiz 6411">
                  <a:extLst>
                    <a:ext uri="{FF2B5EF4-FFF2-40B4-BE49-F238E27FC236}">
                      <a16:creationId xmlns:a16="http://schemas.microsoft.com/office/drawing/2014/main" id="{88D30750-76FC-11B7-810B-FBE29F5B5CDD}"/>
                    </a:ext>
                  </a:extLst>
                </p:cNvPr>
                <p:cNvPicPr/>
                <p:nvPr/>
              </p:nvPicPr>
              <p:blipFill>
                <a:blip r:embed="rId164"/>
                <a:stretch>
                  <a:fillRect/>
                </a:stretch>
              </p:blipFill>
              <p:spPr>
                <a:xfrm>
                  <a:off x="1757652" y="351433"/>
                  <a:ext cx="151560" cy="219240"/>
                </a:xfrm>
                <a:prstGeom prst="rect">
                  <a:avLst/>
                </a:prstGeom>
              </p:spPr>
            </p:pic>
          </mc:Fallback>
        </mc:AlternateContent>
        <mc:AlternateContent xmlns:mc="http://schemas.openxmlformats.org/markup-compatibility/2006" xmlns:p14="http://schemas.microsoft.com/office/powerpoint/2010/main">
          <mc:Choice Requires="p14">
            <p:contentPart p14:bwMode="auto" r:id="rId165">
              <p14:nvContentPartPr>
                <p14:cNvPr id="6413" name="Entrada de lápiz 6412">
                  <a:extLst>
                    <a:ext uri="{FF2B5EF4-FFF2-40B4-BE49-F238E27FC236}">
                      <a16:creationId xmlns:a16="http://schemas.microsoft.com/office/drawing/2014/main" id="{DEBA8C14-3EED-CE0D-74A9-B85148646CF5}"/>
                    </a:ext>
                  </a:extLst>
                </p14:cNvPr>
                <p14:cNvContentPartPr/>
                <p14:nvPr/>
              </p14:nvContentPartPr>
              <p14:xfrm>
                <a:off x="1907052" y="384913"/>
                <a:ext cx="136440" cy="140040"/>
              </p14:xfrm>
            </p:contentPart>
          </mc:Choice>
          <mc:Fallback xmlns="">
            <p:pic>
              <p:nvPicPr>
                <p:cNvPr id="6413" name="Entrada de lápiz 6412">
                  <a:extLst>
                    <a:ext uri="{FF2B5EF4-FFF2-40B4-BE49-F238E27FC236}">
                      <a16:creationId xmlns:a16="http://schemas.microsoft.com/office/drawing/2014/main" id="{DEBA8C14-3EED-CE0D-74A9-B85148646CF5}"/>
                    </a:ext>
                  </a:extLst>
                </p:cNvPr>
                <p:cNvPicPr/>
                <p:nvPr/>
              </p:nvPicPr>
              <p:blipFill>
                <a:blip r:embed="rId166"/>
                <a:stretch>
                  <a:fillRect/>
                </a:stretch>
              </p:blipFill>
              <p:spPr>
                <a:xfrm>
                  <a:off x="1899492" y="377353"/>
                  <a:ext cx="151560" cy="155160"/>
                </a:xfrm>
                <a:prstGeom prst="rect">
                  <a:avLst/>
                </a:prstGeom>
              </p:spPr>
            </p:pic>
          </mc:Fallback>
        </mc:AlternateContent>
        <mc:AlternateContent xmlns:mc="http://schemas.openxmlformats.org/markup-compatibility/2006" xmlns:p14="http://schemas.microsoft.com/office/powerpoint/2010/main">
          <mc:Choice Requires="p14">
            <p:contentPart p14:bwMode="auto" r:id="rId167">
              <p14:nvContentPartPr>
                <p14:cNvPr id="6414" name="Entrada de lápiz 6413">
                  <a:extLst>
                    <a:ext uri="{FF2B5EF4-FFF2-40B4-BE49-F238E27FC236}">
                      <a16:creationId xmlns:a16="http://schemas.microsoft.com/office/drawing/2014/main" id="{A0A9B0C5-7321-E014-6F91-D763D5EA7671}"/>
                    </a:ext>
                  </a:extLst>
                </p14:cNvPr>
                <p14:cNvContentPartPr/>
                <p14:nvPr/>
              </p14:nvContentPartPr>
              <p14:xfrm>
                <a:off x="2076252" y="392833"/>
                <a:ext cx="90720" cy="30960"/>
              </p14:xfrm>
            </p:contentPart>
          </mc:Choice>
          <mc:Fallback xmlns="">
            <p:pic>
              <p:nvPicPr>
                <p:cNvPr id="6414" name="Entrada de lápiz 6413">
                  <a:extLst>
                    <a:ext uri="{FF2B5EF4-FFF2-40B4-BE49-F238E27FC236}">
                      <a16:creationId xmlns:a16="http://schemas.microsoft.com/office/drawing/2014/main" id="{A0A9B0C5-7321-E014-6F91-D763D5EA7671}"/>
                    </a:ext>
                  </a:extLst>
                </p:cNvPr>
                <p:cNvPicPr/>
                <p:nvPr/>
              </p:nvPicPr>
              <p:blipFill>
                <a:blip r:embed="rId168"/>
                <a:stretch>
                  <a:fillRect/>
                </a:stretch>
              </p:blipFill>
              <p:spPr>
                <a:xfrm>
                  <a:off x="2068692" y="385273"/>
                  <a:ext cx="105480" cy="45720"/>
                </a:xfrm>
                <a:prstGeom prst="rect">
                  <a:avLst/>
                </a:prstGeom>
              </p:spPr>
            </p:pic>
          </mc:Fallback>
        </mc:AlternateContent>
        <mc:AlternateContent xmlns:mc="http://schemas.openxmlformats.org/markup-compatibility/2006" xmlns:p14="http://schemas.microsoft.com/office/powerpoint/2010/main">
          <mc:Choice Requires="p14">
            <p:contentPart p14:bwMode="auto" r:id="rId169">
              <p14:nvContentPartPr>
                <p14:cNvPr id="6415" name="Entrada de lápiz 6414">
                  <a:extLst>
                    <a:ext uri="{FF2B5EF4-FFF2-40B4-BE49-F238E27FC236}">
                      <a16:creationId xmlns:a16="http://schemas.microsoft.com/office/drawing/2014/main" id="{508E54DA-B5E0-67CE-6799-0AD9058663C2}"/>
                    </a:ext>
                  </a:extLst>
                </p14:cNvPr>
                <p14:cNvContentPartPr/>
                <p14:nvPr/>
              </p14:nvContentPartPr>
              <p14:xfrm>
                <a:off x="2231052" y="340633"/>
                <a:ext cx="54360" cy="114120"/>
              </p14:xfrm>
            </p:contentPart>
          </mc:Choice>
          <mc:Fallback xmlns="">
            <p:pic>
              <p:nvPicPr>
                <p:cNvPr id="6415" name="Entrada de lápiz 6414">
                  <a:extLst>
                    <a:ext uri="{FF2B5EF4-FFF2-40B4-BE49-F238E27FC236}">
                      <a16:creationId xmlns:a16="http://schemas.microsoft.com/office/drawing/2014/main" id="{508E54DA-B5E0-67CE-6799-0AD9058663C2}"/>
                    </a:ext>
                  </a:extLst>
                </p:cNvPr>
                <p:cNvPicPr/>
                <p:nvPr/>
              </p:nvPicPr>
              <p:blipFill>
                <a:blip r:embed="rId170"/>
                <a:stretch>
                  <a:fillRect/>
                </a:stretch>
              </p:blipFill>
              <p:spPr>
                <a:xfrm>
                  <a:off x="2223492" y="333073"/>
                  <a:ext cx="69480" cy="129240"/>
                </a:xfrm>
                <a:prstGeom prst="rect">
                  <a:avLst/>
                </a:prstGeom>
              </p:spPr>
            </p:pic>
          </mc:Fallback>
        </mc:AlternateContent>
        <mc:AlternateContent xmlns:mc="http://schemas.openxmlformats.org/markup-compatibility/2006" xmlns:p14="http://schemas.microsoft.com/office/powerpoint/2010/main">
          <mc:Choice Requires="p14">
            <p:contentPart p14:bwMode="auto" r:id="rId171">
              <p14:nvContentPartPr>
                <p14:cNvPr id="6416" name="Entrada de lápiz 6415">
                  <a:extLst>
                    <a:ext uri="{FF2B5EF4-FFF2-40B4-BE49-F238E27FC236}">
                      <a16:creationId xmlns:a16="http://schemas.microsoft.com/office/drawing/2014/main" id="{D64A1271-05BF-A6A5-1199-8425BB1BF8E8}"/>
                    </a:ext>
                  </a:extLst>
                </p14:cNvPr>
                <p14:cNvContentPartPr/>
                <p14:nvPr/>
              </p14:nvContentPartPr>
              <p14:xfrm>
                <a:off x="2209812" y="370873"/>
                <a:ext cx="115560" cy="38160"/>
              </p14:xfrm>
            </p:contentPart>
          </mc:Choice>
          <mc:Fallback xmlns="">
            <p:pic>
              <p:nvPicPr>
                <p:cNvPr id="6416" name="Entrada de lápiz 6415">
                  <a:extLst>
                    <a:ext uri="{FF2B5EF4-FFF2-40B4-BE49-F238E27FC236}">
                      <a16:creationId xmlns:a16="http://schemas.microsoft.com/office/drawing/2014/main" id="{D64A1271-05BF-A6A5-1199-8425BB1BF8E8}"/>
                    </a:ext>
                  </a:extLst>
                </p:cNvPr>
                <p:cNvPicPr/>
                <p:nvPr/>
              </p:nvPicPr>
              <p:blipFill>
                <a:blip r:embed="rId172"/>
                <a:stretch>
                  <a:fillRect/>
                </a:stretch>
              </p:blipFill>
              <p:spPr>
                <a:xfrm>
                  <a:off x="2202252" y="363673"/>
                  <a:ext cx="130680" cy="53280"/>
                </a:xfrm>
                <a:prstGeom prst="rect">
                  <a:avLst/>
                </a:prstGeom>
              </p:spPr>
            </p:pic>
          </mc:Fallback>
        </mc:AlternateContent>
        <mc:AlternateContent xmlns:mc="http://schemas.openxmlformats.org/markup-compatibility/2006" xmlns:p14="http://schemas.microsoft.com/office/powerpoint/2010/main">
          <mc:Choice Requires="p14">
            <p:contentPart p14:bwMode="auto" r:id="rId173">
              <p14:nvContentPartPr>
                <p14:cNvPr id="6417" name="Entrada de lápiz 6416">
                  <a:extLst>
                    <a:ext uri="{FF2B5EF4-FFF2-40B4-BE49-F238E27FC236}">
                      <a16:creationId xmlns:a16="http://schemas.microsoft.com/office/drawing/2014/main" id="{3D144F79-B624-D4DE-243B-44E077B8A200}"/>
                    </a:ext>
                  </a:extLst>
                </p14:cNvPr>
                <p14:cNvContentPartPr/>
                <p14:nvPr/>
              </p14:nvContentPartPr>
              <p14:xfrm>
                <a:off x="2393412" y="284833"/>
                <a:ext cx="127440" cy="208440"/>
              </p14:xfrm>
            </p:contentPart>
          </mc:Choice>
          <mc:Fallback xmlns="">
            <p:pic>
              <p:nvPicPr>
                <p:cNvPr id="6417" name="Entrada de lápiz 6416">
                  <a:extLst>
                    <a:ext uri="{FF2B5EF4-FFF2-40B4-BE49-F238E27FC236}">
                      <a16:creationId xmlns:a16="http://schemas.microsoft.com/office/drawing/2014/main" id="{3D144F79-B624-D4DE-243B-44E077B8A200}"/>
                    </a:ext>
                  </a:extLst>
                </p:cNvPr>
                <p:cNvPicPr/>
                <p:nvPr/>
              </p:nvPicPr>
              <p:blipFill>
                <a:blip r:embed="rId174"/>
                <a:stretch>
                  <a:fillRect/>
                </a:stretch>
              </p:blipFill>
              <p:spPr>
                <a:xfrm>
                  <a:off x="2385852" y="277273"/>
                  <a:ext cx="142560" cy="22320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6418" name="Entrada de lápiz 6417">
                  <a:extLst>
                    <a:ext uri="{FF2B5EF4-FFF2-40B4-BE49-F238E27FC236}">
                      <a16:creationId xmlns:a16="http://schemas.microsoft.com/office/drawing/2014/main" id="{9D75A5C4-3098-A4AA-1D20-A5CBFB3A4D23}"/>
                    </a:ext>
                  </a:extLst>
                </p14:cNvPr>
                <p14:cNvContentPartPr/>
                <p14:nvPr/>
              </p14:nvContentPartPr>
              <p14:xfrm>
                <a:off x="2576292" y="234073"/>
                <a:ext cx="58320" cy="129960"/>
              </p14:xfrm>
            </p:contentPart>
          </mc:Choice>
          <mc:Fallback xmlns="">
            <p:pic>
              <p:nvPicPr>
                <p:cNvPr id="6418" name="Entrada de lápiz 6417">
                  <a:extLst>
                    <a:ext uri="{FF2B5EF4-FFF2-40B4-BE49-F238E27FC236}">
                      <a16:creationId xmlns:a16="http://schemas.microsoft.com/office/drawing/2014/main" id="{9D75A5C4-3098-A4AA-1D20-A5CBFB3A4D23}"/>
                    </a:ext>
                  </a:extLst>
                </p:cNvPr>
                <p:cNvPicPr/>
                <p:nvPr/>
              </p:nvPicPr>
              <p:blipFill>
                <a:blip r:embed="rId176"/>
                <a:stretch>
                  <a:fillRect/>
                </a:stretch>
              </p:blipFill>
              <p:spPr>
                <a:xfrm>
                  <a:off x="2568732" y="226513"/>
                  <a:ext cx="73080" cy="145080"/>
                </a:xfrm>
                <a:prstGeom prst="rect">
                  <a:avLst/>
                </a:prstGeom>
              </p:spPr>
            </p:pic>
          </mc:Fallback>
        </mc:AlternateContent>
        <mc:AlternateContent xmlns:mc="http://schemas.openxmlformats.org/markup-compatibility/2006" xmlns:p14="http://schemas.microsoft.com/office/powerpoint/2010/main">
          <mc:Choice Requires="p14">
            <p:contentPart p14:bwMode="auto" r:id="rId177">
              <p14:nvContentPartPr>
                <p14:cNvPr id="6419" name="Entrada de lápiz 6418">
                  <a:extLst>
                    <a:ext uri="{FF2B5EF4-FFF2-40B4-BE49-F238E27FC236}">
                      <a16:creationId xmlns:a16="http://schemas.microsoft.com/office/drawing/2014/main" id="{DB9D2F63-6A16-C4FD-6BC1-2B1715728AED}"/>
                    </a:ext>
                  </a:extLst>
                </p14:cNvPr>
                <p14:cNvContentPartPr/>
                <p14:nvPr/>
              </p14:nvContentPartPr>
              <p14:xfrm>
                <a:off x="2665212" y="457993"/>
                <a:ext cx="75240" cy="42480"/>
              </p14:xfrm>
            </p:contentPart>
          </mc:Choice>
          <mc:Fallback xmlns="">
            <p:pic>
              <p:nvPicPr>
                <p:cNvPr id="6419" name="Entrada de lápiz 6418">
                  <a:extLst>
                    <a:ext uri="{FF2B5EF4-FFF2-40B4-BE49-F238E27FC236}">
                      <a16:creationId xmlns:a16="http://schemas.microsoft.com/office/drawing/2014/main" id="{DB9D2F63-6A16-C4FD-6BC1-2B1715728AED}"/>
                    </a:ext>
                  </a:extLst>
                </p:cNvPr>
                <p:cNvPicPr/>
                <p:nvPr/>
              </p:nvPicPr>
              <p:blipFill>
                <a:blip r:embed="rId178"/>
                <a:stretch>
                  <a:fillRect/>
                </a:stretch>
              </p:blipFill>
              <p:spPr>
                <a:xfrm>
                  <a:off x="2657652" y="450433"/>
                  <a:ext cx="90360" cy="57600"/>
                </a:xfrm>
                <a:prstGeom prst="rect">
                  <a:avLst/>
                </a:prstGeom>
              </p:spPr>
            </p:pic>
          </mc:Fallback>
        </mc:AlternateContent>
        <mc:AlternateContent xmlns:mc="http://schemas.openxmlformats.org/markup-compatibility/2006" xmlns:p14="http://schemas.microsoft.com/office/powerpoint/2010/main">
          <mc:Choice Requires="p14">
            <p:contentPart p14:bwMode="auto" r:id="rId179">
              <p14:nvContentPartPr>
                <p14:cNvPr id="6420" name="Entrada de lápiz 6419">
                  <a:extLst>
                    <a:ext uri="{FF2B5EF4-FFF2-40B4-BE49-F238E27FC236}">
                      <a16:creationId xmlns:a16="http://schemas.microsoft.com/office/drawing/2014/main" id="{191CC64A-6ED9-9A2F-166F-52854C011E20}"/>
                    </a:ext>
                  </a:extLst>
                </p14:cNvPr>
                <p14:cNvContentPartPr/>
                <p14:nvPr/>
              </p14:nvContentPartPr>
              <p14:xfrm>
                <a:off x="1960692" y="87913"/>
                <a:ext cx="648720" cy="149760"/>
              </p14:xfrm>
            </p:contentPart>
          </mc:Choice>
          <mc:Fallback xmlns="">
            <p:pic>
              <p:nvPicPr>
                <p:cNvPr id="6420" name="Entrada de lápiz 6419">
                  <a:extLst>
                    <a:ext uri="{FF2B5EF4-FFF2-40B4-BE49-F238E27FC236}">
                      <a16:creationId xmlns:a16="http://schemas.microsoft.com/office/drawing/2014/main" id="{191CC64A-6ED9-9A2F-166F-52854C011E20}"/>
                    </a:ext>
                  </a:extLst>
                </p:cNvPr>
                <p:cNvPicPr/>
                <p:nvPr/>
              </p:nvPicPr>
              <p:blipFill>
                <a:blip r:embed="rId180"/>
                <a:stretch>
                  <a:fillRect/>
                </a:stretch>
              </p:blipFill>
              <p:spPr>
                <a:xfrm>
                  <a:off x="1953132" y="80353"/>
                  <a:ext cx="663840" cy="164880"/>
                </a:xfrm>
                <a:prstGeom prst="rect">
                  <a:avLst/>
                </a:prstGeom>
              </p:spPr>
            </p:pic>
          </mc:Fallback>
        </mc:AlternateContent>
      </p:grpSp>
      <p:grpSp>
        <p:nvGrpSpPr>
          <p:cNvPr id="29" name="Grupo 28">
            <a:extLst>
              <a:ext uri="{FF2B5EF4-FFF2-40B4-BE49-F238E27FC236}">
                <a16:creationId xmlns:a16="http://schemas.microsoft.com/office/drawing/2014/main" id="{EDEE4D61-A2A2-212E-3957-F4451DCC0B4F}"/>
              </a:ext>
            </a:extLst>
          </p:cNvPr>
          <p:cNvGrpSpPr/>
          <p:nvPr/>
        </p:nvGrpSpPr>
        <p:grpSpPr>
          <a:xfrm>
            <a:off x="4977492" y="1770553"/>
            <a:ext cx="245520" cy="294840"/>
            <a:chOff x="4977492" y="1770553"/>
            <a:chExt cx="245520" cy="294840"/>
          </a:xfrm>
        </p:grpSpPr>
        <mc:AlternateContent xmlns:mc="http://schemas.openxmlformats.org/markup-compatibility/2006" xmlns:p14="http://schemas.microsoft.com/office/powerpoint/2010/main">
          <mc:Choice Requires="p14">
            <p:contentPart p14:bwMode="auto" r:id="rId181">
              <p14:nvContentPartPr>
                <p14:cNvPr id="23" name="Entrada de lápiz 22">
                  <a:extLst>
                    <a:ext uri="{FF2B5EF4-FFF2-40B4-BE49-F238E27FC236}">
                      <a16:creationId xmlns:a16="http://schemas.microsoft.com/office/drawing/2014/main" id="{444AC3BD-0CAF-A461-2DC1-FDFC9FBE6895}"/>
                    </a:ext>
                  </a:extLst>
                </p14:cNvPr>
                <p14:cNvContentPartPr/>
                <p14:nvPr/>
              </p14:nvContentPartPr>
              <p14:xfrm>
                <a:off x="4977492" y="1825273"/>
                <a:ext cx="141840" cy="225000"/>
              </p14:xfrm>
            </p:contentPart>
          </mc:Choice>
          <mc:Fallback xmlns="">
            <p:pic>
              <p:nvPicPr>
                <p:cNvPr id="23" name="Entrada de lápiz 22">
                  <a:extLst>
                    <a:ext uri="{FF2B5EF4-FFF2-40B4-BE49-F238E27FC236}">
                      <a16:creationId xmlns:a16="http://schemas.microsoft.com/office/drawing/2014/main" id="{444AC3BD-0CAF-A461-2DC1-FDFC9FBE6895}"/>
                    </a:ext>
                  </a:extLst>
                </p:cNvPr>
                <p:cNvPicPr/>
                <p:nvPr/>
              </p:nvPicPr>
              <p:blipFill>
                <a:blip r:embed="rId182"/>
                <a:stretch>
                  <a:fillRect/>
                </a:stretch>
              </p:blipFill>
              <p:spPr>
                <a:xfrm>
                  <a:off x="4969932" y="1817713"/>
                  <a:ext cx="156960" cy="240120"/>
                </a:xfrm>
                <a:prstGeom prst="rect">
                  <a:avLst/>
                </a:prstGeom>
              </p:spPr>
            </p:pic>
          </mc:Fallback>
        </mc:AlternateContent>
        <mc:AlternateContent xmlns:mc="http://schemas.openxmlformats.org/markup-compatibility/2006" xmlns:p14="http://schemas.microsoft.com/office/powerpoint/2010/main">
          <mc:Choice Requires="p14">
            <p:contentPart p14:bwMode="auto" r:id="rId183">
              <p14:nvContentPartPr>
                <p14:cNvPr id="24" name="Entrada de lápiz 23">
                  <a:extLst>
                    <a:ext uri="{FF2B5EF4-FFF2-40B4-BE49-F238E27FC236}">
                      <a16:creationId xmlns:a16="http://schemas.microsoft.com/office/drawing/2014/main" id="{2C2A7BBB-F8A2-7051-04CD-B84EE4F71695}"/>
                    </a:ext>
                  </a:extLst>
                </p14:cNvPr>
                <p14:cNvContentPartPr/>
                <p14:nvPr/>
              </p14:nvContentPartPr>
              <p14:xfrm>
                <a:off x="5145252" y="1770553"/>
                <a:ext cx="77760" cy="294840"/>
              </p14:xfrm>
            </p:contentPart>
          </mc:Choice>
          <mc:Fallback xmlns="">
            <p:pic>
              <p:nvPicPr>
                <p:cNvPr id="24" name="Entrada de lápiz 23">
                  <a:extLst>
                    <a:ext uri="{FF2B5EF4-FFF2-40B4-BE49-F238E27FC236}">
                      <a16:creationId xmlns:a16="http://schemas.microsoft.com/office/drawing/2014/main" id="{2C2A7BBB-F8A2-7051-04CD-B84EE4F71695}"/>
                    </a:ext>
                  </a:extLst>
                </p:cNvPr>
                <p:cNvPicPr/>
                <p:nvPr/>
              </p:nvPicPr>
              <p:blipFill>
                <a:blip r:embed="rId184"/>
                <a:stretch>
                  <a:fillRect/>
                </a:stretch>
              </p:blipFill>
              <p:spPr>
                <a:xfrm>
                  <a:off x="5137692" y="1762993"/>
                  <a:ext cx="92880" cy="309960"/>
                </a:xfrm>
                <a:prstGeom prst="rect">
                  <a:avLst/>
                </a:prstGeom>
              </p:spPr>
            </p:pic>
          </mc:Fallback>
        </mc:AlternateContent>
      </p:grpSp>
      <p:grpSp>
        <p:nvGrpSpPr>
          <p:cNvPr id="6488" name="Grupo 6487">
            <a:extLst>
              <a:ext uri="{FF2B5EF4-FFF2-40B4-BE49-F238E27FC236}">
                <a16:creationId xmlns:a16="http://schemas.microsoft.com/office/drawing/2014/main" id="{7722C51E-0C77-71F3-1540-F1BB2CD11E8D}"/>
              </a:ext>
            </a:extLst>
          </p:cNvPr>
          <p:cNvGrpSpPr/>
          <p:nvPr/>
        </p:nvGrpSpPr>
        <p:grpSpPr>
          <a:xfrm>
            <a:off x="5369532" y="1746793"/>
            <a:ext cx="501120" cy="252720"/>
            <a:chOff x="5369532" y="1746793"/>
            <a:chExt cx="501120" cy="252720"/>
          </a:xfrm>
        </p:grpSpPr>
        <mc:AlternateContent xmlns:mc="http://schemas.openxmlformats.org/markup-compatibility/2006" xmlns:p14="http://schemas.microsoft.com/office/powerpoint/2010/main">
          <mc:Choice Requires="p14">
            <p:contentPart p14:bwMode="auto" r:id="rId185">
              <p14:nvContentPartPr>
                <p14:cNvPr id="31" name="Entrada de lápiz 30">
                  <a:extLst>
                    <a:ext uri="{FF2B5EF4-FFF2-40B4-BE49-F238E27FC236}">
                      <a16:creationId xmlns:a16="http://schemas.microsoft.com/office/drawing/2014/main" id="{BA437777-BA76-9805-AF37-91AFEE031F6E}"/>
                    </a:ext>
                  </a:extLst>
                </p14:cNvPr>
                <p14:cNvContentPartPr/>
                <p14:nvPr/>
              </p14:nvContentPartPr>
              <p14:xfrm>
                <a:off x="5369532" y="1746793"/>
                <a:ext cx="234000" cy="252720"/>
              </p14:xfrm>
            </p:contentPart>
          </mc:Choice>
          <mc:Fallback xmlns="">
            <p:pic>
              <p:nvPicPr>
                <p:cNvPr id="31" name="Entrada de lápiz 30">
                  <a:extLst>
                    <a:ext uri="{FF2B5EF4-FFF2-40B4-BE49-F238E27FC236}">
                      <a16:creationId xmlns:a16="http://schemas.microsoft.com/office/drawing/2014/main" id="{BA437777-BA76-9805-AF37-91AFEE031F6E}"/>
                    </a:ext>
                  </a:extLst>
                </p:cNvPr>
                <p:cNvPicPr/>
                <p:nvPr/>
              </p:nvPicPr>
              <p:blipFill>
                <a:blip r:embed="rId186"/>
                <a:stretch>
                  <a:fillRect/>
                </a:stretch>
              </p:blipFill>
              <p:spPr>
                <a:xfrm>
                  <a:off x="5362332" y="1739233"/>
                  <a:ext cx="249120" cy="267840"/>
                </a:xfrm>
                <a:prstGeom prst="rect">
                  <a:avLst/>
                </a:prstGeom>
              </p:spPr>
            </p:pic>
          </mc:Fallback>
        </mc:AlternateContent>
        <mc:AlternateContent xmlns:mc="http://schemas.openxmlformats.org/markup-compatibility/2006" xmlns:p14="http://schemas.microsoft.com/office/powerpoint/2010/main">
          <mc:Choice Requires="p14">
            <p:contentPart p14:bwMode="auto" r:id="rId187">
              <p14:nvContentPartPr>
                <p14:cNvPr id="6307" name="Entrada de lápiz 6306">
                  <a:extLst>
                    <a:ext uri="{FF2B5EF4-FFF2-40B4-BE49-F238E27FC236}">
                      <a16:creationId xmlns:a16="http://schemas.microsoft.com/office/drawing/2014/main" id="{88A6C719-2B94-B093-662F-F93919E9F9AD}"/>
                    </a:ext>
                  </a:extLst>
                </p14:cNvPr>
                <p14:cNvContentPartPr/>
                <p14:nvPr/>
              </p14:nvContentPartPr>
              <p14:xfrm>
                <a:off x="5502012" y="1869913"/>
                <a:ext cx="126720" cy="118800"/>
              </p14:xfrm>
            </p:contentPart>
          </mc:Choice>
          <mc:Fallback xmlns="">
            <p:pic>
              <p:nvPicPr>
                <p:cNvPr id="6307" name="Entrada de lápiz 6306">
                  <a:extLst>
                    <a:ext uri="{FF2B5EF4-FFF2-40B4-BE49-F238E27FC236}">
                      <a16:creationId xmlns:a16="http://schemas.microsoft.com/office/drawing/2014/main" id="{88A6C719-2B94-B093-662F-F93919E9F9AD}"/>
                    </a:ext>
                  </a:extLst>
                </p:cNvPr>
                <p:cNvPicPr/>
                <p:nvPr/>
              </p:nvPicPr>
              <p:blipFill>
                <a:blip r:embed="rId188"/>
                <a:stretch>
                  <a:fillRect/>
                </a:stretch>
              </p:blipFill>
              <p:spPr>
                <a:xfrm>
                  <a:off x="5494812" y="1862353"/>
                  <a:ext cx="141840" cy="133920"/>
                </a:xfrm>
                <a:prstGeom prst="rect">
                  <a:avLst/>
                </a:prstGeom>
              </p:spPr>
            </p:pic>
          </mc:Fallback>
        </mc:AlternateContent>
        <mc:AlternateContent xmlns:mc="http://schemas.openxmlformats.org/markup-compatibility/2006" xmlns:p14="http://schemas.microsoft.com/office/powerpoint/2010/main">
          <mc:Choice Requires="p14">
            <p:contentPart p14:bwMode="auto" r:id="rId189">
              <p14:nvContentPartPr>
                <p14:cNvPr id="6315" name="Entrada de lápiz 6314">
                  <a:extLst>
                    <a:ext uri="{FF2B5EF4-FFF2-40B4-BE49-F238E27FC236}">
                      <a16:creationId xmlns:a16="http://schemas.microsoft.com/office/drawing/2014/main" id="{B49D7BDB-D247-2D5F-D24F-42EA5D94CCD4}"/>
                    </a:ext>
                  </a:extLst>
                </p14:cNvPr>
                <p14:cNvContentPartPr/>
                <p14:nvPr/>
              </p14:nvContentPartPr>
              <p14:xfrm>
                <a:off x="5664012" y="1811593"/>
                <a:ext cx="123840" cy="124200"/>
              </p14:xfrm>
            </p:contentPart>
          </mc:Choice>
          <mc:Fallback xmlns="">
            <p:pic>
              <p:nvPicPr>
                <p:cNvPr id="6315" name="Entrada de lápiz 6314">
                  <a:extLst>
                    <a:ext uri="{FF2B5EF4-FFF2-40B4-BE49-F238E27FC236}">
                      <a16:creationId xmlns:a16="http://schemas.microsoft.com/office/drawing/2014/main" id="{B49D7BDB-D247-2D5F-D24F-42EA5D94CCD4}"/>
                    </a:ext>
                  </a:extLst>
                </p:cNvPr>
                <p:cNvPicPr/>
                <p:nvPr/>
              </p:nvPicPr>
              <p:blipFill>
                <a:blip r:embed="rId190"/>
                <a:stretch>
                  <a:fillRect/>
                </a:stretch>
              </p:blipFill>
              <p:spPr>
                <a:xfrm>
                  <a:off x="5656812" y="1804033"/>
                  <a:ext cx="138960" cy="139320"/>
                </a:xfrm>
                <a:prstGeom prst="rect">
                  <a:avLst/>
                </a:prstGeom>
              </p:spPr>
            </p:pic>
          </mc:Fallback>
        </mc:AlternateContent>
        <mc:AlternateContent xmlns:mc="http://schemas.openxmlformats.org/markup-compatibility/2006" xmlns:p14="http://schemas.microsoft.com/office/powerpoint/2010/main">
          <mc:Choice Requires="p14">
            <p:contentPart p14:bwMode="auto" r:id="rId191">
              <p14:nvContentPartPr>
                <p14:cNvPr id="6323" name="Entrada de lápiz 6322">
                  <a:extLst>
                    <a:ext uri="{FF2B5EF4-FFF2-40B4-BE49-F238E27FC236}">
                      <a16:creationId xmlns:a16="http://schemas.microsoft.com/office/drawing/2014/main" id="{EFC960E7-A538-F3F4-E3E0-855AFC2C4EF4}"/>
                    </a:ext>
                  </a:extLst>
                </p14:cNvPr>
                <p14:cNvContentPartPr/>
                <p14:nvPr/>
              </p14:nvContentPartPr>
              <p14:xfrm>
                <a:off x="5795412" y="1776313"/>
                <a:ext cx="75240" cy="152280"/>
              </p14:xfrm>
            </p:contentPart>
          </mc:Choice>
          <mc:Fallback xmlns="">
            <p:pic>
              <p:nvPicPr>
                <p:cNvPr id="6323" name="Entrada de lápiz 6322">
                  <a:extLst>
                    <a:ext uri="{FF2B5EF4-FFF2-40B4-BE49-F238E27FC236}">
                      <a16:creationId xmlns:a16="http://schemas.microsoft.com/office/drawing/2014/main" id="{EFC960E7-A538-F3F4-E3E0-855AFC2C4EF4}"/>
                    </a:ext>
                  </a:extLst>
                </p:cNvPr>
                <p:cNvPicPr/>
                <p:nvPr/>
              </p:nvPicPr>
              <p:blipFill>
                <a:blip r:embed="rId192"/>
                <a:stretch>
                  <a:fillRect/>
                </a:stretch>
              </p:blipFill>
              <p:spPr>
                <a:xfrm>
                  <a:off x="5787852" y="1768753"/>
                  <a:ext cx="90360" cy="167400"/>
                </a:xfrm>
                <a:prstGeom prst="rect">
                  <a:avLst/>
                </a:prstGeom>
              </p:spPr>
            </p:pic>
          </mc:Fallback>
        </mc:AlternateContent>
      </p:grpSp>
      <p:grpSp>
        <p:nvGrpSpPr>
          <p:cNvPr id="6492" name="Grupo 6491">
            <a:extLst>
              <a:ext uri="{FF2B5EF4-FFF2-40B4-BE49-F238E27FC236}">
                <a16:creationId xmlns:a16="http://schemas.microsoft.com/office/drawing/2014/main" id="{F92B9965-BDA9-02E5-7092-68EFA4E72E17}"/>
              </a:ext>
            </a:extLst>
          </p:cNvPr>
          <p:cNvGrpSpPr/>
          <p:nvPr/>
        </p:nvGrpSpPr>
        <p:grpSpPr>
          <a:xfrm>
            <a:off x="5251452" y="2412433"/>
            <a:ext cx="3021480" cy="126360"/>
            <a:chOff x="5251452" y="2412433"/>
            <a:chExt cx="3021480" cy="126360"/>
          </a:xfrm>
        </p:grpSpPr>
        <mc:AlternateContent xmlns:mc="http://schemas.openxmlformats.org/markup-compatibility/2006" xmlns:p14="http://schemas.microsoft.com/office/powerpoint/2010/main">
          <mc:Choice Requires="p14">
            <p:contentPart p14:bwMode="auto" r:id="rId193">
              <p14:nvContentPartPr>
                <p14:cNvPr id="6489" name="Entrada de lápiz 6488">
                  <a:extLst>
                    <a:ext uri="{FF2B5EF4-FFF2-40B4-BE49-F238E27FC236}">
                      <a16:creationId xmlns:a16="http://schemas.microsoft.com/office/drawing/2014/main" id="{4731166A-516C-5305-BA68-B0A68347FDD6}"/>
                    </a:ext>
                  </a:extLst>
                </p14:cNvPr>
                <p14:cNvContentPartPr/>
                <p14:nvPr/>
              </p14:nvContentPartPr>
              <p14:xfrm>
                <a:off x="5251452" y="2474353"/>
                <a:ext cx="3021480" cy="58680"/>
              </p14:xfrm>
            </p:contentPart>
          </mc:Choice>
          <mc:Fallback xmlns="">
            <p:pic>
              <p:nvPicPr>
                <p:cNvPr id="6489" name="Entrada de lápiz 6488">
                  <a:extLst>
                    <a:ext uri="{FF2B5EF4-FFF2-40B4-BE49-F238E27FC236}">
                      <a16:creationId xmlns:a16="http://schemas.microsoft.com/office/drawing/2014/main" id="{4731166A-516C-5305-BA68-B0A68347FDD6}"/>
                    </a:ext>
                  </a:extLst>
                </p:cNvPr>
                <p:cNvPicPr/>
                <p:nvPr/>
              </p:nvPicPr>
              <p:blipFill>
                <a:blip r:embed="rId194"/>
                <a:stretch>
                  <a:fillRect/>
                </a:stretch>
              </p:blipFill>
              <p:spPr>
                <a:xfrm>
                  <a:off x="5243892" y="2466793"/>
                  <a:ext cx="3036600" cy="73800"/>
                </a:xfrm>
                <a:prstGeom prst="rect">
                  <a:avLst/>
                </a:prstGeom>
              </p:spPr>
            </p:pic>
          </mc:Fallback>
        </mc:AlternateContent>
        <mc:AlternateContent xmlns:mc="http://schemas.openxmlformats.org/markup-compatibility/2006" xmlns:p14="http://schemas.microsoft.com/office/powerpoint/2010/main">
          <mc:Choice Requires="p14">
            <p:contentPart p14:bwMode="auto" r:id="rId195">
              <p14:nvContentPartPr>
                <p14:cNvPr id="6490" name="Entrada de lápiz 6489">
                  <a:extLst>
                    <a:ext uri="{FF2B5EF4-FFF2-40B4-BE49-F238E27FC236}">
                      <a16:creationId xmlns:a16="http://schemas.microsoft.com/office/drawing/2014/main" id="{B85315E3-6BD0-1DF2-FB1C-A058105CB32B}"/>
                    </a:ext>
                  </a:extLst>
                </p14:cNvPr>
                <p14:cNvContentPartPr/>
                <p14:nvPr/>
              </p14:nvContentPartPr>
              <p14:xfrm>
                <a:off x="5341092" y="2412433"/>
                <a:ext cx="11880" cy="126360"/>
              </p14:xfrm>
            </p:contentPart>
          </mc:Choice>
          <mc:Fallback xmlns="">
            <p:pic>
              <p:nvPicPr>
                <p:cNvPr id="6490" name="Entrada de lápiz 6489">
                  <a:extLst>
                    <a:ext uri="{FF2B5EF4-FFF2-40B4-BE49-F238E27FC236}">
                      <a16:creationId xmlns:a16="http://schemas.microsoft.com/office/drawing/2014/main" id="{B85315E3-6BD0-1DF2-FB1C-A058105CB32B}"/>
                    </a:ext>
                  </a:extLst>
                </p:cNvPr>
                <p:cNvPicPr/>
                <p:nvPr/>
              </p:nvPicPr>
              <p:blipFill>
                <a:blip r:embed="rId196"/>
                <a:stretch>
                  <a:fillRect/>
                </a:stretch>
              </p:blipFill>
              <p:spPr>
                <a:xfrm>
                  <a:off x="5333532" y="2404873"/>
                  <a:ext cx="27000" cy="1414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97">
            <p14:nvContentPartPr>
              <p14:cNvPr id="6491" name="Entrada de lápiz 6490">
                <a:extLst>
                  <a:ext uri="{FF2B5EF4-FFF2-40B4-BE49-F238E27FC236}">
                    <a16:creationId xmlns:a16="http://schemas.microsoft.com/office/drawing/2014/main" id="{0B0D0918-726C-AE65-5798-60876D070CE6}"/>
                  </a:ext>
                </a:extLst>
              </p14:cNvPr>
              <p14:cNvContentPartPr/>
              <p14:nvPr/>
            </p14:nvContentPartPr>
            <p14:xfrm>
              <a:off x="5357292" y="2656153"/>
              <a:ext cx="85320" cy="117000"/>
            </p14:xfrm>
          </p:contentPart>
        </mc:Choice>
        <mc:Fallback xmlns="">
          <p:pic>
            <p:nvPicPr>
              <p:cNvPr id="6491" name="Entrada de lápiz 6490">
                <a:extLst>
                  <a:ext uri="{FF2B5EF4-FFF2-40B4-BE49-F238E27FC236}">
                    <a16:creationId xmlns:a16="http://schemas.microsoft.com/office/drawing/2014/main" id="{0B0D0918-726C-AE65-5798-60876D070CE6}"/>
                  </a:ext>
                </a:extLst>
              </p:cNvPr>
              <p:cNvPicPr/>
              <p:nvPr/>
            </p:nvPicPr>
            <p:blipFill>
              <a:blip r:embed="rId198"/>
              <a:stretch>
                <a:fillRect/>
              </a:stretch>
            </p:blipFill>
            <p:spPr>
              <a:xfrm>
                <a:off x="5349732" y="2648593"/>
                <a:ext cx="100440" cy="132120"/>
              </a:xfrm>
              <a:prstGeom prst="rect">
                <a:avLst/>
              </a:prstGeom>
            </p:spPr>
          </p:pic>
        </mc:Fallback>
      </mc:AlternateContent>
      <mc:AlternateContent xmlns:mc="http://schemas.openxmlformats.org/markup-compatibility/2006" xmlns:p14="http://schemas.microsoft.com/office/powerpoint/2010/main">
        <mc:Choice Requires="p14">
          <p:contentPart p14:bwMode="auto" r:id="rId199">
            <p14:nvContentPartPr>
              <p14:cNvPr id="6493" name="Entrada de lápiz 6492">
                <a:extLst>
                  <a:ext uri="{FF2B5EF4-FFF2-40B4-BE49-F238E27FC236}">
                    <a16:creationId xmlns:a16="http://schemas.microsoft.com/office/drawing/2014/main" id="{3E944AC6-DF67-2686-F665-9DBDFB2EEB98}"/>
                  </a:ext>
                </a:extLst>
              </p14:cNvPr>
              <p14:cNvContentPartPr/>
              <p14:nvPr/>
            </p14:nvContentPartPr>
            <p14:xfrm>
              <a:off x="5832492" y="2475433"/>
              <a:ext cx="52560" cy="96480"/>
            </p14:xfrm>
          </p:contentPart>
        </mc:Choice>
        <mc:Fallback xmlns="">
          <p:pic>
            <p:nvPicPr>
              <p:cNvPr id="6493" name="Entrada de lápiz 6492">
                <a:extLst>
                  <a:ext uri="{FF2B5EF4-FFF2-40B4-BE49-F238E27FC236}">
                    <a16:creationId xmlns:a16="http://schemas.microsoft.com/office/drawing/2014/main" id="{3E944AC6-DF67-2686-F665-9DBDFB2EEB98}"/>
                  </a:ext>
                </a:extLst>
              </p:cNvPr>
              <p:cNvPicPr/>
              <p:nvPr/>
            </p:nvPicPr>
            <p:blipFill>
              <a:blip r:embed="rId200"/>
              <a:stretch>
                <a:fillRect/>
              </a:stretch>
            </p:blipFill>
            <p:spPr>
              <a:xfrm>
                <a:off x="5824932" y="2467873"/>
                <a:ext cx="67680" cy="111600"/>
              </a:xfrm>
              <a:prstGeom prst="rect">
                <a:avLst/>
              </a:prstGeom>
            </p:spPr>
          </p:pic>
        </mc:Fallback>
      </mc:AlternateContent>
      <mc:AlternateContent xmlns:mc="http://schemas.openxmlformats.org/markup-compatibility/2006" xmlns:p14="http://schemas.microsoft.com/office/powerpoint/2010/main">
        <mc:Choice Requires="p14">
          <p:contentPart p14:bwMode="auto" r:id="rId201">
            <p14:nvContentPartPr>
              <p14:cNvPr id="6494" name="Entrada de lápiz 6493">
                <a:extLst>
                  <a:ext uri="{FF2B5EF4-FFF2-40B4-BE49-F238E27FC236}">
                    <a16:creationId xmlns:a16="http://schemas.microsoft.com/office/drawing/2014/main" id="{F0980BDE-FF59-7B06-CC65-6C7652925EB6}"/>
                  </a:ext>
                </a:extLst>
              </p14:cNvPr>
              <p14:cNvContentPartPr/>
              <p14:nvPr/>
            </p14:nvContentPartPr>
            <p14:xfrm>
              <a:off x="5924292" y="2688913"/>
              <a:ext cx="11520" cy="90360"/>
            </p14:xfrm>
          </p:contentPart>
        </mc:Choice>
        <mc:Fallback xmlns="">
          <p:pic>
            <p:nvPicPr>
              <p:cNvPr id="6494" name="Entrada de lápiz 6493">
                <a:extLst>
                  <a:ext uri="{FF2B5EF4-FFF2-40B4-BE49-F238E27FC236}">
                    <a16:creationId xmlns:a16="http://schemas.microsoft.com/office/drawing/2014/main" id="{F0980BDE-FF59-7B06-CC65-6C7652925EB6}"/>
                  </a:ext>
                </a:extLst>
              </p:cNvPr>
              <p:cNvPicPr/>
              <p:nvPr/>
            </p:nvPicPr>
            <p:blipFill>
              <a:blip r:embed="rId202"/>
              <a:stretch>
                <a:fillRect/>
              </a:stretch>
            </p:blipFill>
            <p:spPr>
              <a:xfrm>
                <a:off x="5916732" y="2681353"/>
                <a:ext cx="26640" cy="105480"/>
              </a:xfrm>
              <a:prstGeom prst="rect">
                <a:avLst/>
              </a:prstGeom>
            </p:spPr>
          </p:pic>
        </mc:Fallback>
      </mc:AlternateContent>
      <mc:AlternateContent xmlns:mc="http://schemas.openxmlformats.org/markup-compatibility/2006" xmlns:p14="http://schemas.microsoft.com/office/powerpoint/2010/main">
        <mc:Choice Requires="p14">
          <p:contentPart p14:bwMode="auto" r:id="rId203">
            <p14:nvContentPartPr>
              <p14:cNvPr id="6495" name="Entrada de lápiz 6494">
                <a:extLst>
                  <a:ext uri="{FF2B5EF4-FFF2-40B4-BE49-F238E27FC236}">
                    <a16:creationId xmlns:a16="http://schemas.microsoft.com/office/drawing/2014/main" id="{5CEA2545-ACD1-F009-D2A8-B24147A5AA51}"/>
                  </a:ext>
                </a:extLst>
              </p14:cNvPr>
              <p14:cNvContentPartPr/>
              <p14:nvPr/>
            </p14:nvContentPartPr>
            <p14:xfrm>
              <a:off x="6389412" y="2470033"/>
              <a:ext cx="4320" cy="122400"/>
            </p14:xfrm>
          </p:contentPart>
        </mc:Choice>
        <mc:Fallback xmlns="">
          <p:pic>
            <p:nvPicPr>
              <p:cNvPr id="6495" name="Entrada de lápiz 6494">
                <a:extLst>
                  <a:ext uri="{FF2B5EF4-FFF2-40B4-BE49-F238E27FC236}">
                    <a16:creationId xmlns:a16="http://schemas.microsoft.com/office/drawing/2014/main" id="{5CEA2545-ACD1-F009-D2A8-B24147A5AA51}"/>
                  </a:ext>
                </a:extLst>
              </p:cNvPr>
              <p:cNvPicPr/>
              <p:nvPr/>
            </p:nvPicPr>
            <p:blipFill>
              <a:blip r:embed="rId204"/>
              <a:stretch>
                <a:fillRect/>
              </a:stretch>
            </p:blipFill>
            <p:spPr>
              <a:xfrm>
                <a:off x="6381852" y="2462473"/>
                <a:ext cx="19440" cy="137160"/>
              </a:xfrm>
              <a:prstGeom prst="rect">
                <a:avLst/>
              </a:prstGeom>
            </p:spPr>
          </p:pic>
        </mc:Fallback>
      </mc:AlternateContent>
      <mc:AlternateContent xmlns:mc="http://schemas.openxmlformats.org/markup-compatibility/2006" xmlns:p14="http://schemas.microsoft.com/office/powerpoint/2010/main">
        <mc:Choice Requires="p14">
          <p:contentPart p14:bwMode="auto" r:id="rId205">
            <p14:nvContentPartPr>
              <p14:cNvPr id="6496" name="Entrada de lápiz 6495">
                <a:extLst>
                  <a:ext uri="{FF2B5EF4-FFF2-40B4-BE49-F238E27FC236}">
                    <a16:creationId xmlns:a16="http://schemas.microsoft.com/office/drawing/2014/main" id="{C5C1E59B-16D4-32B1-E6E4-46E0F10318B1}"/>
                  </a:ext>
                </a:extLst>
              </p14:cNvPr>
              <p14:cNvContentPartPr/>
              <p14:nvPr/>
            </p14:nvContentPartPr>
            <p14:xfrm>
              <a:off x="6426132" y="2713033"/>
              <a:ext cx="97560" cy="115920"/>
            </p14:xfrm>
          </p:contentPart>
        </mc:Choice>
        <mc:Fallback xmlns="">
          <p:pic>
            <p:nvPicPr>
              <p:cNvPr id="6496" name="Entrada de lápiz 6495">
                <a:extLst>
                  <a:ext uri="{FF2B5EF4-FFF2-40B4-BE49-F238E27FC236}">
                    <a16:creationId xmlns:a16="http://schemas.microsoft.com/office/drawing/2014/main" id="{C5C1E59B-16D4-32B1-E6E4-46E0F10318B1}"/>
                  </a:ext>
                </a:extLst>
              </p:cNvPr>
              <p:cNvPicPr/>
              <p:nvPr/>
            </p:nvPicPr>
            <p:blipFill>
              <a:blip r:embed="rId206"/>
              <a:stretch>
                <a:fillRect/>
              </a:stretch>
            </p:blipFill>
            <p:spPr>
              <a:xfrm>
                <a:off x="6418572" y="2705473"/>
                <a:ext cx="112680" cy="131040"/>
              </a:xfrm>
              <a:prstGeom prst="rect">
                <a:avLst/>
              </a:prstGeom>
            </p:spPr>
          </p:pic>
        </mc:Fallback>
      </mc:AlternateContent>
      <p:grpSp>
        <p:nvGrpSpPr>
          <p:cNvPr id="6507" name="Grupo 6506">
            <a:extLst>
              <a:ext uri="{FF2B5EF4-FFF2-40B4-BE49-F238E27FC236}">
                <a16:creationId xmlns:a16="http://schemas.microsoft.com/office/drawing/2014/main" id="{8E0D20F4-2D0A-E680-2EE1-EBC0FEC72B52}"/>
              </a:ext>
            </a:extLst>
          </p:cNvPr>
          <p:cNvGrpSpPr/>
          <p:nvPr/>
        </p:nvGrpSpPr>
        <p:grpSpPr>
          <a:xfrm>
            <a:off x="6848772" y="2491993"/>
            <a:ext cx="108720" cy="351720"/>
            <a:chOff x="6848772" y="2491993"/>
            <a:chExt cx="108720" cy="351720"/>
          </a:xfrm>
        </p:grpSpPr>
        <mc:AlternateContent xmlns:mc="http://schemas.openxmlformats.org/markup-compatibility/2006" xmlns:p14="http://schemas.microsoft.com/office/powerpoint/2010/main">
          <mc:Choice Requires="p14">
            <p:contentPart p14:bwMode="auto" r:id="rId207">
              <p14:nvContentPartPr>
                <p14:cNvPr id="6497" name="Entrada de lápiz 6496">
                  <a:extLst>
                    <a:ext uri="{FF2B5EF4-FFF2-40B4-BE49-F238E27FC236}">
                      <a16:creationId xmlns:a16="http://schemas.microsoft.com/office/drawing/2014/main" id="{38A25E81-D854-A6D6-6D2E-2C2A5CD6BAFF}"/>
                    </a:ext>
                  </a:extLst>
                </p14:cNvPr>
                <p14:cNvContentPartPr/>
                <p14:nvPr/>
              </p14:nvContentPartPr>
              <p14:xfrm>
                <a:off x="6888732" y="2491993"/>
                <a:ext cx="6120" cy="118440"/>
              </p14:xfrm>
            </p:contentPart>
          </mc:Choice>
          <mc:Fallback xmlns="">
            <p:pic>
              <p:nvPicPr>
                <p:cNvPr id="6497" name="Entrada de lápiz 6496">
                  <a:extLst>
                    <a:ext uri="{FF2B5EF4-FFF2-40B4-BE49-F238E27FC236}">
                      <a16:creationId xmlns:a16="http://schemas.microsoft.com/office/drawing/2014/main" id="{38A25E81-D854-A6D6-6D2E-2C2A5CD6BAFF}"/>
                    </a:ext>
                  </a:extLst>
                </p:cNvPr>
                <p:cNvPicPr/>
                <p:nvPr/>
              </p:nvPicPr>
              <p:blipFill>
                <a:blip r:embed="rId208"/>
                <a:stretch>
                  <a:fillRect/>
                </a:stretch>
              </p:blipFill>
              <p:spPr>
                <a:xfrm>
                  <a:off x="6881172" y="2484433"/>
                  <a:ext cx="2124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209">
              <p14:nvContentPartPr>
                <p14:cNvPr id="6498" name="Entrada de lápiz 6497">
                  <a:extLst>
                    <a:ext uri="{FF2B5EF4-FFF2-40B4-BE49-F238E27FC236}">
                      <a16:creationId xmlns:a16="http://schemas.microsoft.com/office/drawing/2014/main" id="{334C4D2D-7682-44C4-59D9-049456B6EB93}"/>
                    </a:ext>
                  </a:extLst>
                </p14:cNvPr>
                <p14:cNvContentPartPr/>
                <p14:nvPr/>
              </p14:nvContentPartPr>
              <p14:xfrm>
                <a:off x="6848772" y="2668033"/>
                <a:ext cx="108720" cy="175680"/>
              </p14:xfrm>
            </p:contentPart>
          </mc:Choice>
          <mc:Fallback xmlns="">
            <p:pic>
              <p:nvPicPr>
                <p:cNvPr id="6498" name="Entrada de lápiz 6497">
                  <a:extLst>
                    <a:ext uri="{FF2B5EF4-FFF2-40B4-BE49-F238E27FC236}">
                      <a16:creationId xmlns:a16="http://schemas.microsoft.com/office/drawing/2014/main" id="{334C4D2D-7682-44C4-59D9-049456B6EB93}"/>
                    </a:ext>
                  </a:extLst>
                </p:cNvPr>
                <p:cNvPicPr/>
                <p:nvPr/>
              </p:nvPicPr>
              <p:blipFill>
                <a:blip r:embed="rId210"/>
                <a:stretch>
                  <a:fillRect/>
                </a:stretch>
              </p:blipFill>
              <p:spPr>
                <a:xfrm>
                  <a:off x="6841212" y="2660473"/>
                  <a:ext cx="123840" cy="190800"/>
                </a:xfrm>
                <a:prstGeom prst="rect">
                  <a:avLst/>
                </a:prstGeom>
              </p:spPr>
            </p:pic>
          </mc:Fallback>
        </mc:AlternateContent>
      </p:grpSp>
      <p:grpSp>
        <p:nvGrpSpPr>
          <p:cNvPr id="6506" name="Grupo 6505">
            <a:extLst>
              <a:ext uri="{FF2B5EF4-FFF2-40B4-BE49-F238E27FC236}">
                <a16:creationId xmlns:a16="http://schemas.microsoft.com/office/drawing/2014/main" id="{788E0925-56AF-E7D9-639A-954B9C4E3B69}"/>
              </a:ext>
            </a:extLst>
          </p:cNvPr>
          <p:cNvGrpSpPr/>
          <p:nvPr/>
        </p:nvGrpSpPr>
        <p:grpSpPr>
          <a:xfrm>
            <a:off x="7377612" y="2495953"/>
            <a:ext cx="83160" cy="326520"/>
            <a:chOff x="7377612" y="2495953"/>
            <a:chExt cx="83160" cy="326520"/>
          </a:xfrm>
        </p:grpSpPr>
        <mc:AlternateContent xmlns:mc="http://schemas.openxmlformats.org/markup-compatibility/2006" xmlns:p14="http://schemas.microsoft.com/office/powerpoint/2010/main">
          <mc:Choice Requires="p14">
            <p:contentPart p14:bwMode="auto" r:id="rId211">
              <p14:nvContentPartPr>
                <p14:cNvPr id="6499" name="Entrada de lápiz 6498">
                  <a:extLst>
                    <a:ext uri="{FF2B5EF4-FFF2-40B4-BE49-F238E27FC236}">
                      <a16:creationId xmlns:a16="http://schemas.microsoft.com/office/drawing/2014/main" id="{D59FE900-B046-393F-47AA-56A77EFE3148}"/>
                    </a:ext>
                  </a:extLst>
                </p14:cNvPr>
                <p14:cNvContentPartPr/>
                <p14:nvPr/>
              </p14:nvContentPartPr>
              <p14:xfrm>
                <a:off x="7377612" y="2495953"/>
                <a:ext cx="27360" cy="102960"/>
              </p14:xfrm>
            </p:contentPart>
          </mc:Choice>
          <mc:Fallback xmlns="">
            <p:pic>
              <p:nvPicPr>
                <p:cNvPr id="6499" name="Entrada de lápiz 6498">
                  <a:extLst>
                    <a:ext uri="{FF2B5EF4-FFF2-40B4-BE49-F238E27FC236}">
                      <a16:creationId xmlns:a16="http://schemas.microsoft.com/office/drawing/2014/main" id="{D59FE900-B046-393F-47AA-56A77EFE3148}"/>
                    </a:ext>
                  </a:extLst>
                </p:cNvPr>
                <p:cNvPicPr/>
                <p:nvPr/>
              </p:nvPicPr>
              <p:blipFill>
                <a:blip r:embed="rId212"/>
                <a:stretch>
                  <a:fillRect/>
                </a:stretch>
              </p:blipFill>
              <p:spPr>
                <a:xfrm>
                  <a:off x="7370052" y="2488393"/>
                  <a:ext cx="42480" cy="118080"/>
                </a:xfrm>
                <a:prstGeom prst="rect">
                  <a:avLst/>
                </a:prstGeom>
              </p:spPr>
            </p:pic>
          </mc:Fallback>
        </mc:AlternateContent>
        <mc:AlternateContent xmlns:mc="http://schemas.openxmlformats.org/markup-compatibility/2006" xmlns:p14="http://schemas.microsoft.com/office/powerpoint/2010/main">
          <mc:Choice Requires="p14">
            <p:contentPart p14:bwMode="auto" r:id="rId213">
              <p14:nvContentPartPr>
                <p14:cNvPr id="6500" name="Entrada de lápiz 6499">
                  <a:extLst>
                    <a:ext uri="{FF2B5EF4-FFF2-40B4-BE49-F238E27FC236}">
                      <a16:creationId xmlns:a16="http://schemas.microsoft.com/office/drawing/2014/main" id="{C2F000BD-D090-0506-6934-0F0AFE8960B4}"/>
                    </a:ext>
                  </a:extLst>
                </p14:cNvPr>
                <p14:cNvContentPartPr/>
                <p14:nvPr/>
              </p14:nvContentPartPr>
              <p14:xfrm>
                <a:off x="7381932" y="2669833"/>
                <a:ext cx="77400" cy="87120"/>
              </p14:xfrm>
            </p:contentPart>
          </mc:Choice>
          <mc:Fallback xmlns="">
            <p:pic>
              <p:nvPicPr>
                <p:cNvPr id="6500" name="Entrada de lápiz 6499">
                  <a:extLst>
                    <a:ext uri="{FF2B5EF4-FFF2-40B4-BE49-F238E27FC236}">
                      <a16:creationId xmlns:a16="http://schemas.microsoft.com/office/drawing/2014/main" id="{C2F000BD-D090-0506-6934-0F0AFE8960B4}"/>
                    </a:ext>
                  </a:extLst>
                </p:cNvPr>
                <p:cNvPicPr/>
                <p:nvPr/>
              </p:nvPicPr>
              <p:blipFill>
                <a:blip r:embed="rId214"/>
                <a:stretch>
                  <a:fillRect/>
                </a:stretch>
              </p:blipFill>
              <p:spPr>
                <a:xfrm>
                  <a:off x="7374372" y="2662273"/>
                  <a:ext cx="92520" cy="102240"/>
                </a:xfrm>
                <a:prstGeom prst="rect">
                  <a:avLst/>
                </a:prstGeom>
              </p:spPr>
            </p:pic>
          </mc:Fallback>
        </mc:AlternateContent>
        <mc:AlternateContent xmlns:mc="http://schemas.openxmlformats.org/markup-compatibility/2006" xmlns:p14="http://schemas.microsoft.com/office/powerpoint/2010/main">
          <mc:Choice Requires="p14">
            <p:contentPart p14:bwMode="auto" r:id="rId215">
              <p14:nvContentPartPr>
                <p14:cNvPr id="6501" name="Entrada de lápiz 6500">
                  <a:extLst>
                    <a:ext uri="{FF2B5EF4-FFF2-40B4-BE49-F238E27FC236}">
                      <a16:creationId xmlns:a16="http://schemas.microsoft.com/office/drawing/2014/main" id="{12AD6CA0-E974-151D-135C-4702C1D90B8B}"/>
                    </a:ext>
                  </a:extLst>
                </p14:cNvPr>
                <p14:cNvContentPartPr/>
                <p14:nvPr/>
              </p14:nvContentPartPr>
              <p14:xfrm>
                <a:off x="7414332" y="2673073"/>
                <a:ext cx="46440" cy="149400"/>
              </p14:xfrm>
            </p:contentPart>
          </mc:Choice>
          <mc:Fallback xmlns="">
            <p:pic>
              <p:nvPicPr>
                <p:cNvPr id="6501" name="Entrada de lápiz 6500">
                  <a:extLst>
                    <a:ext uri="{FF2B5EF4-FFF2-40B4-BE49-F238E27FC236}">
                      <a16:creationId xmlns:a16="http://schemas.microsoft.com/office/drawing/2014/main" id="{12AD6CA0-E974-151D-135C-4702C1D90B8B}"/>
                    </a:ext>
                  </a:extLst>
                </p:cNvPr>
                <p:cNvPicPr/>
                <p:nvPr/>
              </p:nvPicPr>
              <p:blipFill>
                <a:blip r:embed="rId216"/>
                <a:stretch>
                  <a:fillRect/>
                </a:stretch>
              </p:blipFill>
              <p:spPr>
                <a:xfrm>
                  <a:off x="7406772" y="2665513"/>
                  <a:ext cx="61200" cy="164520"/>
                </a:xfrm>
                <a:prstGeom prst="rect">
                  <a:avLst/>
                </a:prstGeom>
              </p:spPr>
            </p:pic>
          </mc:Fallback>
        </mc:AlternateContent>
      </p:grpSp>
      <p:grpSp>
        <p:nvGrpSpPr>
          <p:cNvPr id="6505" name="Grupo 6504">
            <a:extLst>
              <a:ext uri="{FF2B5EF4-FFF2-40B4-BE49-F238E27FC236}">
                <a16:creationId xmlns:a16="http://schemas.microsoft.com/office/drawing/2014/main" id="{3EC36262-3481-7DB5-3690-CC64C9747646}"/>
              </a:ext>
            </a:extLst>
          </p:cNvPr>
          <p:cNvGrpSpPr/>
          <p:nvPr/>
        </p:nvGrpSpPr>
        <p:grpSpPr>
          <a:xfrm>
            <a:off x="7847772" y="2452393"/>
            <a:ext cx="88920" cy="288000"/>
            <a:chOff x="7847772" y="2452393"/>
            <a:chExt cx="88920" cy="288000"/>
          </a:xfrm>
        </p:grpSpPr>
        <mc:AlternateContent xmlns:mc="http://schemas.openxmlformats.org/markup-compatibility/2006" xmlns:p14="http://schemas.microsoft.com/office/powerpoint/2010/main">
          <mc:Choice Requires="p14">
            <p:contentPart p14:bwMode="auto" r:id="rId217">
              <p14:nvContentPartPr>
                <p14:cNvPr id="6502" name="Entrada de lápiz 6501">
                  <a:extLst>
                    <a:ext uri="{FF2B5EF4-FFF2-40B4-BE49-F238E27FC236}">
                      <a16:creationId xmlns:a16="http://schemas.microsoft.com/office/drawing/2014/main" id="{26D823FB-F953-77FE-C006-DE91FF1D6BFC}"/>
                    </a:ext>
                  </a:extLst>
                </p14:cNvPr>
                <p14:cNvContentPartPr/>
                <p14:nvPr/>
              </p14:nvContentPartPr>
              <p14:xfrm>
                <a:off x="7855332" y="2452393"/>
                <a:ext cx="15480" cy="134280"/>
              </p14:xfrm>
            </p:contentPart>
          </mc:Choice>
          <mc:Fallback xmlns="">
            <p:pic>
              <p:nvPicPr>
                <p:cNvPr id="6502" name="Entrada de lápiz 6501">
                  <a:extLst>
                    <a:ext uri="{FF2B5EF4-FFF2-40B4-BE49-F238E27FC236}">
                      <a16:creationId xmlns:a16="http://schemas.microsoft.com/office/drawing/2014/main" id="{26D823FB-F953-77FE-C006-DE91FF1D6BFC}"/>
                    </a:ext>
                  </a:extLst>
                </p:cNvPr>
                <p:cNvPicPr/>
                <p:nvPr/>
              </p:nvPicPr>
              <p:blipFill>
                <a:blip r:embed="rId218"/>
                <a:stretch>
                  <a:fillRect/>
                </a:stretch>
              </p:blipFill>
              <p:spPr>
                <a:xfrm>
                  <a:off x="7847772" y="2444833"/>
                  <a:ext cx="30600" cy="149400"/>
                </a:xfrm>
                <a:prstGeom prst="rect">
                  <a:avLst/>
                </a:prstGeom>
              </p:spPr>
            </p:pic>
          </mc:Fallback>
        </mc:AlternateContent>
        <mc:AlternateContent xmlns:mc="http://schemas.openxmlformats.org/markup-compatibility/2006" xmlns:p14="http://schemas.microsoft.com/office/powerpoint/2010/main">
          <mc:Choice Requires="p14">
            <p:contentPart p14:bwMode="auto" r:id="rId219">
              <p14:nvContentPartPr>
                <p14:cNvPr id="6503" name="Entrada de lápiz 6502">
                  <a:extLst>
                    <a:ext uri="{FF2B5EF4-FFF2-40B4-BE49-F238E27FC236}">
                      <a16:creationId xmlns:a16="http://schemas.microsoft.com/office/drawing/2014/main" id="{0FBAC77C-8D27-4B31-23DE-96085CDE8E70}"/>
                    </a:ext>
                  </a:extLst>
                </p14:cNvPr>
                <p14:cNvContentPartPr/>
                <p14:nvPr/>
              </p14:nvContentPartPr>
              <p14:xfrm>
                <a:off x="7860372" y="2608633"/>
                <a:ext cx="76320" cy="13680"/>
              </p14:xfrm>
            </p:contentPart>
          </mc:Choice>
          <mc:Fallback xmlns="">
            <p:pic>
              <p:nvPicPr>
                <p:cNvPr id="6503" name="Entrada de lápiz 6502">
                  <a:extLst>
                    <a:ext uri="{FF2B5EF4-FFF2-40B4-BE49-F238E27FC236}">
                      <a16:creationId xmlns:a16="http://schemas.microsoft.com/office/drawing/2014/main" id="{0FBAC77C-8D27-4B31-23DE-96085CDE8E70}"/>
                    </a:ext>
                  </a:extLst>
                </p:cNvPr>
                <p:cNvPicPr/>
                <p:nvPr/>
              </p:nvPicPr>
              <p:blipFill>
                <a:blip r:embed="rId220"/>
                <a:stretch>
                  <a:fillRect/>
                </a:stretch>
              </p:blipFill>
              <p:spPr>
                <a:xfrm>
                  <a:off x="7852812" y="2601073"/>
                  <a:ext cx="91440"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221">
              <p14:nvContentPartPr>
                <p14:cNvPr id="6504" name="Entrada de lápiz 6503">
                  <a:extLst>
                    <a:ext uri="{FF2B5EF4-FFF2-40B4-BE49-F238E27FC236}">
                      <a16:creationId xmlns:a16="http://schemas.microsoft.com/office/drawing/2014/main" id="{84B90E3B-11C8-723E-6513-94547865F6E1}"/>
                    </a:ext>
                  </a:extLst>
                </p14:cNvPr>
                <p14:cNvContentPartPr/>
                <p14:nvPr/>
              </p14:nvContentPartPr>
              <p14:xfrm>
                <a:off x="7847772" y="2640673"/>
                <a:ext cx="81000" cy="99720"/>
              </p14:xfrm>
            </p:contentPart>
          </mc:Choice>
          <mc:Fallback xmlns="">
            <p:pic>
              <p:nvPicPr>
                <p:cNvPr id="6504" name="Entrada de lápiz 6503">
                  <a:extLst>
                    <a:ext uri="{FF2B5EF4-FFF2-40B4-BE49-F238E27FC236}">
                      <a16:creationId xmlns:a16="http://schemas.microsoft.com/office/drawing/2014/main" id="{84B90E3B-11C8-723E-6513-94547865F6E1}"/>
                    </a:ext>
                  </a:extLst>
                </p:cNvPr>
                <p:cNvPicPr/>
                <p:nvPr/>
              </p:nvPicPr>
              <p:blipFill>
                <a:blip r:embed="rId222"/>
                <a:stretch>
                  <a:fillRect/>
                </a:stretch>
              </p:blipFill>
              <p:spPr>
                <a:xfrm>
                  <a:off x="7840212" y="2633113"/>
                  <a:ext cx="96120" cy="114480"/>
                </a:xfrm>
                <a:prstGeom prst="rect">
                  <a:avLst/>
                </a:prstGeom>
              </p:spPr>
            </p:pic>
          </mc:Fallback>
        </mc:AlternateContent>
      </p:grpSp>
      <p:grpSp>
        <p:nvGrpSpPr>
          <p:cNvPr id="6510" name="Grupo 6509">
            <a:extLst>
              <a:ext uri="{FF2B5EF4-FFF2-40B4-BE49-F238E27FC236}">
                <a16:creationId xmlns:a16="http://schemas.microsoft.com/office/drawing/2014/main" id="{06F7CE15-C4CC-7678-CA2D-692E6223899B}"/>
              </a:ext>
            </a:extLst>
          </p:cNvPr>
          <p:cNvGrpSpPr/>
          <p:nvPr/>
        </p:nvGrpSpPr>
        <p:grpSpPr>
          <a:xfrm>
            <a:off x="8349252" y="2334673"/>
            <a:ext cx="143640" cy="202320"/>
            <a:chOff x="8349252" y="2334673"/>
            <a:chExt cx="143640" cy="202320"/>
          </a:xfrm>
        </p:grpSpPr>
        <mc:AlternateContent xmlns:mc="http://schemas.openxmlformats.org/markup-compatibility/2006" xmlns:p14="http://schemas.microsoft.com/office/powerpoint/2010/main">
          <mc:Choice Requires="p14">
            <p:contentPart p14:bwMode="auto" r:id="rId223">
              <p14:nvContentPartPr>
                <p14:cNvPr id="6508" name="Entrada de lápiz 6507">
                  <a:extLst>
                    <a:ext uri="{FF2B5EF4-FFF2-40B4-BE49-F238E27FC236}">
                      <a16:creationId xmlns:a16="http://schemas.microsoft.com/office/drawing/2014/main" id="{BE9CE90B-1F2B-DEED-AA8E-94B48BD31FDD}"/>
                    </a:ext>
                  </a:extLst>
                </p14:cNvPr>
                <p14:cNvContentPartPr/>
                <p14:nvPr/>
              </p14:nvContentPartPr>
              <p14:xfrm>
                <a:off x="8349252" y="2400553"/>
                <a:ext cx="143640" cy="127440"/>
              </p14:xfrm>
            </p:contentPart>
          </mc:Choice>
          <mc:Fallback xmlns="">
            <p:pic>
              <p:nvPicPr>
                <p:cNvPr id="6508" name="Entrada de lápiz 6507">
                  <a:extLst>
                    <a:ext uri="{FF2B5EF4-FFF2-40B4-BE49-F238E27FC236}">
                      <a16:creationId xmlns:a16="http://schemas.microsoft.com/office/drawing/2014/main" id="{BE9CE90B-1F2B-DEED-AA8E-94B48BD31FDD}"/>
                    </a:ext>
                  </a:extLst>
                </p:cNvPr>
                <p:cNvPicPr/>
                <p:nvPr/>
              </p:nvPicPr>
              <p:blipFill>
                <a:blip r:embed="rId224"/>
                <a:stretch>
                  <a:fillRect/>
                </a:stretch>
              </p:blipFill>
              <p:spPr>
                <a:xfrm>
                  <a:off x="8341692" y="2392993"/>
                  <a:ext cx="15840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225">
              <p14:nvContentPartPr>
                <p14:cNvPr id="6509" name="Entrada de lápiz 6508">
                  <a:extLst>
                    <a:ext uri="{FF2B5EF4-FFF2-40B4-BE49-F238E27FC236}">
                      <a16:creationId xmlns:a16="http://schemas.microsoft.com/office/drawing/2014/main" id="{4C9EF9B6-F776-14B2-E289-B8C782C76DAC}"/>
                    </a:ext>
                  </a:extLst>
                </p14:cNvPr>
                <p14:cNvContentPartPr/>
                <p14:nvPr/>
              </p14:nvContentPartPr>
              <p14:xfrm>
                <a:off x="8388492" y="2334673"/>
                <a:ext cx="73800" cy="202320"/>
              </p14:xfrm>
            </p:contentPart>
          </mc:Choice>
          <mc:Fallback xmlns="">
            <p:pic>
              <p:nvPicPr>
                <p:cNvPr id="6509" name="Entrada de lápiz 6508">
                  <a:extLst>
                    <a:ext uri="{FF2B5EF4-FFF2-40B4-BE49-F238E27FC236}">
                      <a16:creationId xmlns:a16="http://schemas.microsoft.com/office/drawing/2014/main" id="{4C9EF9B6-F776-14B2-E289-B8C782C76DAC}"/>
                    </a:ext>
                  </a:extLst>
                </p:cNvPr>
                <p:cNvPicPr/>
                <p:nvPr/>
              </p:nvPicPr>
              <p:blipFill>
                <a:blip r:embed="rId226"/>
                <a:stretch>
                  <a:fillRect/>
                </a:stretch>
              </p:blipFill>
              <p:spPr>
                <a:xfrm>
                  <a:off x="8380932" y="2327113"/>
                  <a:ext cx="88920" cy="217440"/>
                </a:xfrm>
                <a:prstGeom prst="rect">
                  <a:avLst/>
                </a:prstGeom>
              </p:spPr>
            </p:pic>
          </mc:Fallback>
        </mc:AlternateContent>
      </p:grpSp>
      <p:grpSp>
        <p:nvGrpSpPr>
          <p:cNvPr id="6514" name="Grupo 6513">
            <a:extLst>
              <a:ext uri="{FF2B5EF4-FFF2-40B4-BE49-F238E27FC236}">
                <a16:creationId xmlns:a16="http://schemas.microsoft.com/office/drawing/2014/main" id="{4A079E7E-1B95-74C3-721F-C5649BAFBB22}"/>
              </a:ext>
            </a:extLst>
          </p:cNvPr>
          <p:cNvGrpSpPr/>
          <p:nvPr/>
        </p:nvGrpSpPr>
        <p:grpSpPr>
          <a:xfrm>
            <a:off x="6144972" y="1613593"/>
            <a:ext cx="4242960" cy="473760"/>
            <a:chOff x="6144972" y="1613593"/>
            <a:chExt cx="4242960" cy="473760"/>
          </a:xfrm>
        </p:grpSpPr>
        <mc:AlternateContent xmlns:mc="http://schemas.openxmlformats.org/markup-compatibility/2006" xmlns:p14="http://schemas.microsoft.com/office/powerpoint/2010/main">
          <mc:Choice Requires="p14">
            <p:contentPart p14:bwMode="auto" r:id="rId227">
              <p14:nvContentPartPr>
                <p14:cNvPr id="6325" name="Entrada de lápiz 6324">
                  <a:extLst>
                    <a:ext uri="{FF2B5EF4-FFF2-40B4-BE49-F238E27FC236}">
                      <a16:creationId xmlns:a16="http://schemas.microsoft.com/office/drawing/2014/main" id="{8519E1C8-6BF5-DBFF-6450-DEC2003BF30B}"/>
                    </a:ext>
                  </a:extLst>
                </p14:cNvPr>
                <p14:cNvContentPartPr/>
                <p14:nvPr/>
              </p14:nvContentPartPr>
              <p14:xfrm>
                <a:off x="6174492" y="1805113"/>
                <a:ext cx="174960" cy="150840"/>
              </p14:xfrm>
            </p:contentPart>
          </mc:Choice>
          <mc:Fallback xmlns="">
            <p:pic>
              <p:nvPicPr>
                <p:cNvPr id="6325" name="Entrada de lápiz 6324">
                  <a:extLst>
                    <a:ext uri="{FF2B5EF4-FFF2-40B4-BE49-F238E27FC236}">
                      <a16:creationId xmlns:a16="http://schemas.microsoft.com/office/drawing/2014/main" id="{8519E1C8-6BF5-DBFF-6450-DEC2003BF30B}"/>
                    </a:ext>
                  </a:extLst>
                </p:cNvPr>
                <p:cNvPicPr/>
                <p:nvPr/>
              </p:nvPicPr>
              <p:blipFill>
                <a:blip r:embed="rId228"/>
                <a:stretch>
                  <a:fillRect/>
                </a:stretch>
              </p:blipFill>
              <p:spPr>
                <a:xfrm>
                  <a:off x="6166932" y="1797553"/>
                  <a:ext cx="190080" cy="165960"/>
                </a:xfrm>
                <a:prstGeom prst="rect">
                  <a:avLst/>
                </a:prstGeom>
              </p:spPr>
            </p:pic>
          </mc:Fallback>
        </mc:AlternateContent>
        <mc:AlternateContent xmlns:mc="http://schemas.openxmlformats.org/markup-compatibility/2006" xmlns:p14="http://schemas.microsoft.com/office/powerpoint/2010/main">
          <mc:Choice Requires="p14">
            <p:contentPart p14:bwMode="auto" r:id="rId229">
              <p14:nvContentPartPr>
                <p14:cNvPr id="6332" name="Entrada de lápiz 6331">
                  <a:extLst>
                    <a:ext uri="{FF2B5EF4-FFF2-40B4-BE49-F238E27FC236}">
                      <a16:creationId xmlns:a16="http://schemas.microsoft.com/office/drawing/2014/main" id="{9FD122A5-E113-5A4B-A1FC-A1A12021ECC2}"/>
                    </a:ext>
                  </a:extLst>
                </p14:cNvPr>
                <p14:cNvContentPartPr/>
                <p14:nvPr/>
              </p14:nvContentPartPr>
              <p14:xfrm>
                <a:off x="6338652" y="1721233"/>
                <a:ext cx="81000" cy="213480"/>
              </p14:xfrm>
            </p:contentPart>
          </mc:Choice>
          <mc:Fallback xmlns="">
            <p:pic>
              <p:nvPicPr>
                <p:cNvPr id="6332" name="Entrada de lápiz 6331">
                  <a:extLst>
                    <a:ext uri="{FF2B5EF4-FFF2-40B4-BE49-F238E27FC236}">
                      <a16:creationId xmlns:a16="http://schemas.microsoft.com/office/drawing/2014/main" id="{9FD122A5-E113-5A4B-A1FC-A1A12021ECC2}"/>
                    </a:ext>
                  </a:extLst>
                </p:cNvPr>
                <p:cNvPicPr/>
                <p:nvPr/>
              </p:nvPicPr>
              <p:blipFill>
                <a:blip r:embed="rId230"/>
                <a:stretch>
                  <a:fillRect/>
                </a:stretch>
              </p:blipFill>
              <p:spPr>
                <a:xfrm>
                  <a:off x="6331092" y="1713673"/>
                  <a:ext cx="95760" cy="228600"/>
                </a:xfrm>
                <a:prstGeom prst="rect">
                  <a:avLst/>
                </a:prstGeom>
              </p:spPr>
            </p:pic>
          </mc:Fallback>
        </mc:AlternateContent>
        <mc:AlternateContent xmlns:mc="http://schemas.openxmlformats.org/markup-compatibility/2006" xmlns:p14="http://schemas.microsoft.com/office/powerpoint/2010/main">
          <mc:Choice Requires="p14">
            <p:contentPart p14:bwMode="auto" r:id="rId231">
              <p14:nvContentPartPr>
                <p14:cNvPr id="6351" name="Entrada de lápiz 6350">
                  <a:extLst>
                    <a:ext uri="{FF2B5EF4-FFF2-40B4-BE49-F238E27FC236}">
                      <a16:creationId xmlns:a16="http://schemas.microsoft.com/office/drawing/2014/main" id="{D623F4B8-F497-CC09-F36E-916ACA3A2483}"/>
                    </a:ext>
                  </a:extLst>
                </p14:cNvPr>
                <p14:cNvContentPartPr/>
                <p14:nvPr/>
              </p14:nvContentPartPr>
              <p14:xfrm>
                <a:off x="6587052" y="1798273"/>
                <a:ext cx="216360" cy="130320"/>
              </p14:xfrm>
            </p:contentPart>
          </mc:Choice>
          <mc:Fallback xmlns="">
            <p:pic>
              <p:nvPicPr>
                <p:cNvPr id="6351" name="Entrada de lápiz 6350">
                  <a:extLst>
                    <a:ext uri="{FF2B5EF4-FFF2-40B4-BE49-F238E27FC236}">
                      <a16:creationId xmlns:a16="http://schemas.microsoft.com/office/drawing/2014/main" id="{D623F4B8-F497-CC09-F36E-916ACA3A2483}"/>
                    </a:ext>
                  </a:extLst>
                </p:cNvPr>
                <p:cNvPicPr/>
                <p:nvPr/>
              </p:nvPicPr>
              <p:blipFill>
                <a:blip r:embed="rId232"/>
                <a:stretch>
                  <a:fillRect/>
                </a:stretch>
              </p:blipFill>
              <p:spPr>
                <a:xfrm>
                  <a:off x="6579492" y="1790713"/>
                  <a:ext cx="231480" cy="145440"/>
                </a:xfrm>
                <a:prstGeom prst="rect">
                  <a:avLst/>
                </a:prstGeom>
              </p:spPr>
            </p:pic>
          </mc:Fallback>
        </mc:AlternateContent>
        <mc:AlternateContent xmlns:mc="http://schemas.openxmlformats.org/markup-compatibility/2006" xmlns:p14="http://schemas.microsoft.com/office/powerpoint/2010/main">
          <mc:Choice Requires="p14">
            <p:contentPart p14:bwMode="auto" r:id="rId233">
              <p14:nvContentPartPr>
                <p14:cNvPr id="6357" name="Entrada de lápiz 6356">
                  <a:extLst>
                    <a:ext uri="{FF2B5EF4-FFF2-40B4-BE49-F238E27FC236}">
                      <a16:creationId xmlns:a16="http://schemas.microsoft.com/office/drawing/2014/main" id="{72C66643-DC68-8BBC-65F0-5146DC21DE61}"/>
                    </a:ext>
                  </a:extLst>
                </p14:cNvPr>
                <p14:cNvContentPartPr/>
                <p14:nvPr/>
              </p14:nvContentPartPr>
              <p14:xfrm>
                <a:off x="6800172" y="1774513"/>
                <a:ext cx="303840" cy="145800"/>
              </p14:xfrm>
            </p:contentPart>
          </mc:Choice>
          <mc:Fallback xmlns="">
            <p:pic>
              <p:nvPicPr>
                <p:cNvPr id="6357" name="Entrada de lápiz 6356">
                  <a:extLst>
                    <a:ext uri="{FF2B5EF4-FFF2-40B4-BE49-F238E27FC236}">
                      <a16:creationId xmlns:a16="http://schemas.microsoft.com/office/drawing/2014/main" id="{72C66643-DC68-8BBC-65F0-5146DC21DE61}"/>
                    </a:ext>
                  </a:extLst>
                </p:cNvPr>
                <p:cNvPicPr/>
                <p:nvPr/>
              </p:nvPicPr>
              <p:blipFill>
                <a:blip r:embed="rId234"/>
                <a:stretch>
                  <a:fillRect/>
                </a:stretch>
              </p:blipFill>
              <p:spPr>
                <a:xfrm>
                  <a:off x="6792612" y="1767313"/>
                  <a:ext cx="318960" cy="160920"/>
                </a:xfrm>
                <a:prstGeom prst="rect">
                  <a:avLst/>
                </a:prstGeom>
              </p:spPr>
            </p:pic>
          </mc:Fallback>
        </mc:AlternateContent>
        <mc:AlternateContent xmlns:mc="http://schemas.openxmlformats.org/markup-compatibility/2006" xmlns:p14="http://schemas.microsoft.com/office/powerpoint/2010/main">
          <mc:Choice Requires="p14">
            <p:contentPart p14:bwMode="auto" r:id="rId235">
              <p14:nvContentPartPr>
                <p14:cNvPr id="6365" name="Entrada de lápiz 6364">
                  <a:extLst>
                    <a:ext uri="{FF2B5EF4-FFF2-40B4-BE49-F238E27FC236}">
                      <a16:creationId xmlns:a16="http://schemas.microsoft.com/office/drawing/2014/main" id="{45DD7B91-C3AD-C867-AF88-A8308F6B9DE9}"/>
                    </a:ext>
                  </a:extLst>
                </p14:cNvPr>
                <p14:cNvContentPartPr/>
                <p14:nvPr/>
              </p14:nvContentPartPr>
              <p14:xfrm>
                <a:off x="7127772" y="1788193"/>
                <a:ext cx="81720" cy="111240"/>
              </p14:xfrm>
            </p:contentPart>
          </mc:Choice>
          <mc:Fallback xmlns="">
            <p:pic>
              <p:nvPicPr>
                <p:cNvPr id="6365" name="Entrada de lápiz 6364">
                  <a:extLst>
                    <a:ext uri="{FF2B5EF4-FFF2-40B4-BE49-F238E27FC236}">
                      <a16:creationId xmlns:a16="http://schemas.microsoft.com/office/drawing/2014/main" id="{45DD7B91-C3AD-C867-AF88-A8308F6B9DE9}"/>
                    </a:ext>
                  </a:extLst>
                </p:cNvPr>
                <p:cNvPicPr/>
                <p:nvPr/>
              </p:nvPicPr>
              <p:blipFill>
                <a:blip r:embed="rId236"/>
                <a:stretch>
                  <a:fillRect/>
                </a:stretch>
              </p:blipFill>
              <p:spPr>
                <a:xfrm>
                  <a:off x="7120212" y="1780633"/>
                  <a:ext cx="96480" cy="126360"/>
                </a:xfrm>
                <a:prstGeom prst="rect">
                  <a:avLst/>
                </a:prstGeom>
              </p:spPr>
            </p:pic>
          </mc:Fallback>
        </mc:AlternateContent>
        <mc:AlternateContent xmlns:mc="http://schemas.openxmlformats.org/markup-compatibility/2006" xmlns:p14="http://schemas.microsoft.com/office/powerpoint/2010/main">
          <mc:Choice Requires="p14">
            <p:contentPart p14:bwMode="auto" r:id="rId237">
              <p14:nvContentPartPr>
                <p14:cNvPr id="6366" name="Entrada de lápiz 6365">
                  <a:extLst>
                    <a:ext uri="{FF2B5EF4-FFF2-40B4-BE49-F238E27FC236}">
                      <a16:creationId xmlns:a16="http://schemas.microsoft.com/office/drawing/2014/main" id="{2A39E029-2D8E-FC73-F8B8-016E94DE4833}"/>
                    </a:ext>
                  </a:extLst>
                </p14:cNvPr>
                <p14:cNvContentPartPr/>
                <p14:nvPr/>
              </p14:nvContentPartPr>
              <p14:xfrm>
                <a:off x="7241892" y="1760113"/>
                <a:ext cx="70560" cy="142920"/>
              </p14:xfrm>
            </p:contentPart>
          </mc:Choice>
          <mc:Fallback xmlns="">
            <p:pic>
              <p:nvPicPr>
                <p:cNvPr id="6366" name="Entrada de lápiz 6365">
                  <a:extLst>
                    <a:ext uri="{FF2B5EF4-FFF2-40B4-BE49-F238E27FC236}">
                      <a16:creationId xmlns:a16="http://schemas.microsoft.com/office/drawing/2014/main" id="{2A39E029-2D8E-FC73-F8B8-016E94DE4833}"/>
                    </a:ext>
                  </a:extLst>
                </p:cNvPr>
                <p:cNvPicPr/>
                <p:nvPr/>
              </p:nvPicPr>
              <p:blipFill>
                <a:blip r:embed="rId238"/>
                <a:stretch>
                  <a:fillRect/>
                </a:stretch>
              </p:blipFill>
              <p:spPr>
                <a:xfrm>
                  <a:off x="7234332" y="1752913"/>
                  <a:ext cx="85680" cy="158040"/>
                </a:xfrm>
                <a:prstGeom prst="rect">
                  <a:avLst/>
                </a:prstGeom>
              </p:spPr>
            </p:pic>
          </mc:Fallback>
        </mc:AlternateContent>
        <mc:AlternateContent xmlns:mc="http://schemas.openxmlformats.org/markup-compatibility/2006" xmlns:p14="http://schemas.microsoft.com/office/powerpoint/2010/main">
          <mc:Choice Requires="p14">
            <p:contentPart p14:bwMode="auto" r:id="rId239">
              <p14:nvContentPartPr>
                <p14:cNvPr id="6369" name="Entrada de lápiz 6368">
                  <a:extLst>
                    <a:ext uri="{FF2B5EF4-FFF2-40B4-BE49-F238E27FC236}">
                      <a16:creationId xmlns:a16="http://schemas.microsoft.com/office/drawing/2014/main" id="{3B3D88BD-C2BC-9B6A-2166-3E69AAE224AD}"/>
                    </a:ext>
                  </a:extLst>
                </p14:cNvPr>
                <p14:cNvContentPartPr/>
                <p14:nvPr/>
              </p14:nvContentPartPr>
              <p14:xfrm>
                <a:off x="7610172" y="1736353"/>
                <a:ext cx="420480" cy="141480"/>
              </p14:xfrm>
            </p:contentPart>
          </mc:Choice>
          <mc:Fallback xmlns="">
            <p:pic>
              <p:nvPicPr>
                <p:cNvPr id="6369" name="Entrada de lápiz 6368">
                  <a:extLst>
                    <a:ext uri="{FF2B5EF4-FFF2-40B4-BE49-F238E27FC236}">
                      <a16:creationId xmlns:a16="http://schemas.microsoft.com/office/drawing/2014/main" id="{3B3D88BD-C2BC-9B6A-2166-3E69AAE224AD}"/>
                    </a:ext>
                  </a:extLst>
                </p:cNvPr>
                <p:cNvPicPr/>
                <p:nvPr/>
              </p:nvPicPr>
              <p:blipFill>
                <a:blip r:embed="rId240"/>
                <a:stretch>
                  <a:fillRect/>
                </a:stretch>
              </p:blipFill>
              <p:spPr>
                <a:xfrm>
                  <a:off x="7602612" y="1728793"/>
                  <a:ext cx="43524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241">
              <p14:nvContentPartPr>
                <p14:cNvPr id="6386" name="Entrada de lápiz 6385">
                  <a:extLst>
                    <a:ext uri="{FF2B5EF4-FFF2-40B4-BE49-F238E27FC236}">
                      <a16:creationId xmlns:a16="http://schemas.microsoft.com/office/drawing/2014/main" id="{C972A71D-8938-6A11-424A-38A7DC0552EF}"/>
                    </a:ext>
                  </a:extLst>
                </p14:cNvPr>
                <p14:cNvContentPartPr/>
                <p14:nvPr/>
              </p14:nvContentPartPr>
              <p14:xfrm>
                <a:off x="8036052" y="1751473"/>
                <a:ext cx="106200" cy="119520"/>
              </p14:xfrm>
            </p:contentPart>
          </mc:Choice>
          <mc:Fallback xmlns="">
            <p:pic>
              <p:nvPicPr>
                <p:cNvPr id="6386" name="Entrada de lápiz 6385">
                  <a:extLst>
                    <a:ext uri="{FF2B5EF4-FFF2-40B4-BE49-F238E27FC236}">
                      <a16:creationId xmlns:a16="http://schemas.microsoft.com/office/drawing/2014/main" id="{C972A71D-8938-6A11-424A-38A7DC0552EF}"/>
                    </a:ext>
                  </a:extLst>
                </p:cNvPr>
                <p:cNvPicPr/>
                <p:nvPr/>
              </p:nvPicPr>
              <p:blipFill>
                <a:blip r:embed="rId242"/>
                <a:stretch>
                  <a:fillRect/>
                </a:stretch>
              </p:blipFill>
              <p:spPr>
                <a:xfrm>
                  <a:off x="8028492" y="1743913"/>
                  <a:ext cx="121320" cy="134280"/>
                </a:xfrm>
                <a:prstGeom prst="rect">
                  <a:avLst/>
                </a:prstGeom>
              </p:spPr>
            </p:pic>
          </mc:Fallback>
        </mc:AlternateContent>
        <mc:AlternateContent xmlns:mc="http://schemas.openxmlformats.org/markup-compatibility/2006" xmlns:p14="http://schemas.microsoft.com/office/powerpoint/2010/main">
          <mc:Choice Requires="p14">
            <p:contentPart p14:bwMode="auto" r:id="rId243">
              <p14:nvContentPartPr>
                <p14:cNvPr id="6390" name="Entrada de lápiz 6389">
                  <a:extLst>
                    <a:ext uri="{FF2B5EF4-FFF2-40B4-BE49-F238E27FC236}">
                      <a16:creationId xmlns:a16="http://schemas.microsoft.com/office/drawing/2014/main" id="{0C1D5AC5-9F7D-731B-1B3C-AFC57D590D79}"/>
                    </a:ext>
                  </a:extLst>
                </p14:cNvPr>
                <p14:cNvContentPartPr/>
                <p14:nvPr/>
              </p14:nvContentPartPr>
              <p14:xfrm>
                <a:off x="8351412" y="1752553"/>
                <a:ext cx="110520" cy="148320"/>
              </p14:xfrm>
            </p:contentPart>
          </mc:Choice>
          <mc:Fallback xmlns="">
            <p:pic>
              <p:nvPicPr>
                <p:cNvPr id="6390" name="Entrada de lápiz 6389">
                  <a:extLst>
                    <a:ext uri="{FF2B5EF4-FFF2-40B4-BE49-F238E27FC236}">
                      <a16:creationId xmlns:a16="http://schemas.microsoft.com/office/drawing/2014/main" id="{0C1D5AC5-9F7D-731B-1B3C-AFC57D590D79}"/>
                    </a:ext>
                  </a:extLst>
                </p:cNvPr>
                <p:cNvPicPr/>
                <p:nvPr/>
              </p:nvPicPr>
              <p:blipFill>
                <a:blip r:embed="rId244"/>
                <a:stretch>
                  <a:fillRect/>
                </a:stretch>
              </p:blipFill>
              <p:spPr>
                <a:xfrm>
                  <a:off x="8343852" y="1744993"/>
                  <a:ext cx="125640" cy="163080"/>
                </a:xfrm>
                <a:prstGeom prst="rect">
                  <a:avLst/>
                </a:prstGeom>
              </p:spPr>
            </p:pic>
          </mc:Fallback>
        </mc:AlternateContent>
        <mc:AlternateContent xmlns:mc="http://schemas.openxmlformats.org/markup-compatibility/2006" xmlns:p14="http://schemas.microsoft.com/office/powerpoint/2010/main">
          <mc:Choice Requires="p14">
            <p:contentPart p14:bwMode="auto" r:id="rId245">
              <p14:nvContentPartPr>
                <p14:cNvPr id="6391" name="Entrada de lápiz 6390">
                  <a:extLst>
                    <a:ext uri="{FF2B5EF4-FFF2-40B4-BE49-F238E27FC236}">
                      <a16:creationId xmlns:a16="http://schemas.microsoft.com/office/drawing/2014/main" id="{B2BD73A6-0DCB-1D1D-D118-AB3DAC2A8911}"/>
                    </a:ext>
                  </a:extLst>
                </p14:cNvPr>
                <p14:cNvContentPartPr/>
                <p14:nvPr/>
              </p14:nvContentPartPr>
              <p14:xfrm>
                <a:off x="8482092" y="1753993"/>
                <a:ext cx="101160" cy="147240"/>
              </p14:xfrm>
            </p:contentPart>
          </mc:Choice>
          <mc:Fallback xmlns="">
            <p:pic>
              <p:nvPicPr>
                <p:cNvPr id="6391" name="Entrada de lápiz 6390">
                  <a:extLst>
                    <a:ext uri="{FF2B5EF4-FFF2-40B4-BE49-F238E27FC236}">
                      <a16:creationId xmlns:a16="http://schemas.microsoft.com/office/drawing/2014/main" id="{B2BD73A6-0DCB-1D1D-D118-AB3DAC2A8911}"/>
                    </a:ext>
                  </a:extLst>
                </p:cNvPr>
                <p:cNvPicPr/>
                <p:nvPr/>
              </p:nvPicPr>
              <p:blipFill>
                <a:blip r:embed="rId246"/>
                <a:stretch>
                  <a:fillRect/>
                </a:stretch>
              </p:blipFill>
              <p:spPr>
                <a:xfrm>
                  <a:off x="8474532" y="1746433"/>
                  <a:ext cx="116280" cy="162360"/>
                </a:xfrm>
                <a:prstGeom prst="rect">
                  <a:avLst/>
                </a:prstGeom>
              </p:spPr>
            </p:pic>
          </mc:Fallback>
        </mc:AlternateContent>
        <mc:AlternateContent xmlns:mc="http://schemas.openxmlformats.org/markup-compatibility/2006" xmlns:p14="http://schemas.microsoft.com/office/powerpoint/2010/main">
          <mc:Choice Requires="p14">
            <p:contentPart p14:bwMode="auto" r:id="rId247">
              <p14:nvContentPartPr>
                <p14:cNvPr id="6392" name="Entrada de lápiz 6391">
                  <a:extLst>
                    <a:ext uri="{FF2B5EF4-FFF2-40B4-BE49-F238E27FC236}">
                      <a16:creationId xmlns:a16="http://schemas.microsoft.com/office/drawing/2014/main" id="{321921EA-A223-40C5-D384-EB944085AFD4}"/>
                    </a:ext>
                  </a:extLst>
                </p14:cNvPr>
                <p14:cNvContentPartPr/>
                <p14:nvPr/>
              </p14:nvContentPartPr>
              <p14:xfrm>
                <a:off x="8619612" y="1761913"/>
                <a:ext cx="156600" cy="112320"/>
              </p14:xfrm>
            </p:contentPart>
          </mc:Choice>
          <mc:Fallback xmlns="">
            <p:pic>
              <p:nvPicPr>
                <p:cNvPr id="6392" name="Entrada de lápiz 6391">
                  <a:extLst>
                    <a:ext uri="{FF2B5EF4-FFF2-40B4-BE49-F238E27FC236}">
                      <a16:creationId xmlns:a16="http://schemas.microsoft.com/office/drawing/2014/main" id="{321921EA-A223-40C5-D384-EB944085AFD4}"/>
                    </a:ext>
                  </a:extLst>
                </p:cNvPr>
                <p:cNvPicPr/>
                <p:nvPr/>
              </p:nvPicPr>
              <p:blipFill>
                <a:blip r:embed="rId248"/>
                <a:stretch>
                  <a:fillRect/>
                </a:stretch>
              </p:blipFill>
              <p:spPr>
                <a:xfrm>
                  <a:off x="8612052" y="1754353"/>
                  <a:ext cx="171720" cy="127440"/>
                </a:xfrm>
                <a:prstGeom prst="rect">
                  <a:avLst/>
                </a:prstGeom>
              </p:spPr>
            </p:pic>
          </mc:Fallback>
        </mc:AlternateContent>
        <mc:AlternateContent xmlns:mc="http://schemas.openxmlformats.org/markup-compatibility/2006" xmlns:p14="http://schemas.microsoft.com/office/powerpoint/2010/main">
          <mc:Choice Requires="p14">
            <p:contentPart p14:bwMode="auto" r:id="rId249">
              <p14:nvContentPartPr>
                <p14:cNvPr id="6394" name="Entrada de lápiz 6393">
                  <a:extLst>
                    <a:ext uri="{FF2B5EF4-FFF2-40B4-BE49-F238E27FC236}">
                      <a16:creationId xmlns:a16="http://schemas.microsoft.com/office/drawing/2014/main" id="{B29CB9E8-D735-C011-C28D-6D0DB3E70605}"/>
                    </a:ext>
                  </a:extLst>
                </p14:cNvPr>
                <p14:cNvContentPartPr/>
                <p14:nvPr/>
              </p14:nvContentPartPr>
              <p14:xfrm>
                <a:off x="8982852" y="1663273"/>
                <a:ext cx="163440" cy="206640"/>
              </p14:xfrm>
            </p:contentPart>
          </mc:Choice>
          <mc:Fallback xmlns="">
            <p:pic>
              <p:nvPicPr>
                <p:cNvPr id="6394" name="Entrada de lápiz 6393">
                  <a:extLst>
                    <a:ext uri="{FF2B5EF4-FFF2-40B4-BE49-F238E27FC236}">
                      <a16:creationId xmlns:a16="http://schemas.microsoft.com/office/drawing/2014/main" id="{B29CB9E8-D735-C011-C28D-6D0DB3E70605}"/>
                    </a:ext>
                  </a:extLst>
                </p:cNvPr>
                <p:cNvPicPr/>
                <p:nvPr/>
              </p:nvPicPr>
              <p:blipFill>
                <a:blip r:embed="rId250"/>
                <a:stretch>
                  <a:fillRect/>
                </a:stretch>
              </p:blipFill>
              <p:spPr>
                <a:xfrm>
                  <a:off x="8975292" y="1655713"/>
                  <a:ext cx="178560" cy="221760"/>
                </a:xfrm>
                <a:prstGeom prst="rect">
                  <a:avLst/>
                </a:prstGeom>
              </p:spPr>
            </p:pic>
          </mc:Fallback>
        </mc:AlternateContent>
        <mc:AlternateContent xmlns:mc="http://schemas.openxmlformats.org/markup-compatibility/2006" xmlns:p14="http://schemas.microsoft.com/office/powerpoint/2010/main">
          <mc:Choice Requires="p14">
            <p:contentPart p14:bwMode="auto" r:id="rId251">
              <p14:nvContentPartPr>
                <p14:cNvPr id="6395" name="Entrada de lápiz 6394">
                  <a:extLst>
                    <a:ext uri="{FF2B5EF4-FFF2-40B4-BE49-F238E27FC236}">
                      <a16:creationId xmlns:a16="http://schemas.microsoft.com/office/drawing/2014/main" id="{240F731B-E3BE-AEDD-310E-E4E32124633E}"/>
                    </a:ext>
                  </a:extLst>
                </p14:cNvPr>
                <p14:cNvContentPartPr/>
                <p14:nvPr/>
              </p14:nvContentPartPr>
              <p14:xfrm>
                <a:off x="9154212" y="1718353"/>
                <a:ext cx="102600" cy="137160"/>
              </p14:xfrm>
            </p:contentPart>
          </mc:Choice>
          <mc:Fallback xmlns="">
            <p:pic>
              <p:nvPicPr>
                <p:cNvPr id="6395" name="Entrada de lápiz 6394">
                  <a:extLst>
                    <a:ext uri="{FF2B5EF4-FFF2-40B4-BE49-F238E27FC236}">
                      <a16:creationId xmlns:a16="http://schemas.microsoft.com/office/drawing/2014/main" id="{240F731B-E3BE-AEDD-310E-E4E32124633E}"/>
                    </a:ext>
                  </a:extLst>
                </p:cNvPr>
                <p:cNvPicPr/>
                <p:nvPr/>
              </p:nvPicPr>
              <p:blipFill>
                <a:blip r:embed="rId252"/>
                <a:stretch>
                  <a:fillRect/>
                </a:stretch>
              </p:blipFill>
              <p:spPr>
                <a:xfrm>
                  <a:off x="9146652" y="1710793"/>
                  <a:ext cx="117720" cy="152280"/>
                </a:xfrm>
                <a:prstGeom prst="rect">
                  <a:avLst/>
                </a:prstGeom>
              </p:spPr>
            </p:pic>
          </mc:Fallback>
        </mc:AlternateContent>
        <mc:AlternateContent xmlns:mc="http://schemas.openxmlformats.org/markup-compatibility/2006" xmlns:p14="http://schemas.microsoft.com/office/powerpoint/2010/main">
          <mc:Choice Requires="p14">
            <p:contentPart p14:bwMode="auto" r:id="rId253">
              <p14:nvContentPartPr>
                <p14:cNvPr id="6396" name="Entrada de lápiz 6395">
                  <a:extLst>
                    <a:ext uri="{FF2B5EF4-FFF2-40B4-BE49-F238E27FC236}">
                      <a16:creationId xmlns:a16="http://schemas.microsoft.com/office/drawing/2014/main" id="{AE40B080-53B7-A55E-B4D5-AE541E103346}"/>
                    </a:ext>
                  </a:extLst>
                </p14:cNvPr>
                <p14:cNvContentPartPr/>
                <p14:nvPr/>
              </p14:nvContentPartPr>
              <p14:xfrm>
                <a:off x="9357252" y="1664713"/>
                <a:ext cx="29160" cy="288000"/>
              </p14:xfrm>
            </p:contentPart>
          </mc:Choice>
          <mc:Fallback xmlns="">
            <p:pic>
              <p:nvPicPr>
                <p:cNvPr id="6396" name="Entrada de lápiz 6395">
                  <a:extLst>
                    <a:ext uri="{FF2B5EF4-FFF2-40B4-BE49-F238E27FC236}">
                      <a16:creationId xmlns:a16="http://schemas.microsoft.com/office/drawing/2014/main" id="{AE40B080-53B7-A55E-B4D5-AE541E103346}"/>
                    </a:ext>
                  </a:extLst>
                </p:cNvPr>
                <p:cNvPicPr/>
                <p:nvPr/>
              </p:nvPicPr>
              <p:blipFill>
                <a:blip r:embed="rId254"/>
                <a:stretch>
                  <a:fillRect/>
                </a:stretch>
              </p:blipFill>
              <p:spPr>
                <a:xfrm>
                  <a:off x="9349692" y="1657153"/>
                  <a:ext cx="44280" cy="303120"/>
                </a:xfrm>
                <a:prstGeom prst="rect">
                  <a:avLst/>
                </a:prstGeom>
              </p:spPr>
            </p:pic>
          </mc:Fallback>
        </mc:AlternateContent>
        <mc:AlternateContent xmlns:mc="http://schemas.openxmlformats.org/markup-compatibility/2006" xmlns:p14="http://schemas.microsoft.com/office/powerpoint/2010/main">
          <mc:Choice Requires="p14">
            <p:contentPart p14:bwMode="auto" r:id="rId255">
              <p14:nvContentPartPr>
                <p14:cNvPr id="6424" name="Entrada de lápiz 6423">
                  <a:extLst>
                    <a:ext uri="{FF2B5EF4-FFF2-40B4-BE49-F238E27FC236}">
                      <a16:creationId xmlns:a16="http://schemas.microsoft.com/office/drawing/2014/main" id="{C2E87616-4F50-1313-FCE6-3B559F659C27}"/>
                    </a:ext>
                  </a:extLst>
                </p14:cNvPr>
                <p14:cNvContentPartPr/>
                <p14:nvPr/>
              </p14:nvContentPartPr>
              <p14:xfrm>
                <a:off x="9309012" y="1774513"/>
                <a:ext cx="80640" cy="38160"/>
              </p14:xfrm>
            </p:contentPart>
          </mc:Choice>
          <mc:Fallback xmlns="">
            <p:pic>
              <p:nvPicPr>
                <p:cNvPr id="6424" name="Entrada de lápiz 6423">
                  <a:extLst>
                    <a:ext uri="{FF2B5EF4-FFF2-40B4-BE49-F238E27FC236}">
                      <a16:creationId xmlns:a16="http://schemas.microsoft.com/office/drawing/2014/main" id="{C2E87616-4F50-1313-FCE6-3B559F659C27}"/>
                    </a:ext>
                  </a:extLst>
                </p:cNvPr>
                <p:cNvPicPr/>
                <p:nvPr/>
              </p:nvPicPr>
              <p:blipFill>
                <a:blip r:embed="rId256"/>
                <a:stretch>
                  <a:fillRect/>
                </a:stretch>
              </p:blipFill>
              <p:spPr>
                <a:xfrm>
                  <a:off x="9301452" y="1767313"/>
                  <a:ext cx="95760" cy="53280"/>
                </a:xfrm>
                <a:prstGeom prst="rect">
                  <a:avLst/>
                </a:prstGeom>
              </p:spPr>
            </p:pic>
          </mc:Fallback>
        </mc:AlternateContent>
        <mc:AlternateContent xmlns:mc="http://schemas.openxmlformats.org/markup-compatibility/2006" xmlns:p14="http://schemas.microsoft.com/office/powerpoint/2010/main">
          <mc:Choice Requires="p14">
            <p:contentPart p14:bwMode="auto" r:id="rId257">
              <p14:nvContentPartPr>
                <p14:cNvPr id="6475" name="Entrada de lápiz 6474">
                  <a:extLst>
                    <a:ext uri="{FF2B5EF4-FFF2-40B4-BE49-F238E27FC236}">
                      <a16:creationId xmlns:a16="http://schemas.microsoft.com/office/drawing/2014/main" id="{B09DF774-B3AD-2AB6-A03D-8337CB858F2E}"/>
                    </a:ext>
                  </a:extLst>
                </p14:cNvPr>
                <p14:cNvContentPartPr/>
                <p14:nvPr/>
              </p14:nvContentPartPr>
              <p14:xfrm>
                <a:off x="9434652" y="1737793"/>
                <a:ext cx="98640" cy="115200"/>
              </p14:xfrm>
            </p:contentPart>
          </mc:Choice>
          <mc:Fallback xmlns="">
            <p:pic>
              <p:nvPicPr>
                <p:cNvPr id="6475" name="Entrada de lápiz 6474">
                  <a:extLst>
                    <a:ext uri="{FF2B5EF4-FFF2-40B4-BE49-F238E27FC236}">
                      <a16:creationId xmlns:a16="http://schemas.microsoft.com/office/drawing/2014/main" id="{B09DF774-B3AD-2AB6-A03D-8337CB858F2E}"/>
                    </a:ext>
                  </a:extLst>
                </p:cNvPr>
                <p:cNvPicPr/>
                <p:nvPr/>
              </p:nvPicPr>
              <p:blipFill>
                <a:blip r:embed="rId258"/>
                <a:stretch>
                  <a:fillRect/>
                </a:stretch>
              </p:blipFill>
              <p:spPr>
                <a:xfrm>
                  <a:off x="9427092" y="1730233"/>
                  <a:ext cx="113760" cy="130320"/>
                </a:xfrm>
                <a:prstGeom prst="rect">
                  <a:avLst/>
                </a:prstGeom>
              </p:spPr>
            </p:pic>
          </mc:Fallback>
        </mc:AlternateContent>
        <mc:AlternateContent xmlns:mc="http://schemas.openxmlformats.org/markup-compatibility/2006" xmlns:p14="http://schemas.microsoft.com/office/powerpoint/2010/main">
          <mc:Choice Requires="p14">
            <p:contentPart p14:bwMode="auto" r:id="rId259">
              <p14:nvContentPartPr>
                <p14:cNvPr id="6476" name="Entrada de lápiz 6475">
                  <a:extLst>
                    <a:ext uri="{FF2B5EF4-FFF2-40B4-BE49-F238E27FC236}">
                      <a16:creationId xmlns:a16="http://schemas.microsoft.com/office/drawing/2014/main" id="{32F4D8A7-139A-FA06-2B7F-7E8E34FD700B}"/>
                    </a:ext>
                  </a:extLst>
                </p14:cNvPr>
                <p14:cNvContentPartPr/>
                <p14:nvPr/>
              </p14:nvContentPartPr>
              <p14:xfrm>
                <a:off x="9566772" y="1755073"/>
                <a:ext cx="173520" cy="123480"/>
              </p14:xfrm>
            </p:contentPart>
          </mc:Choice>
          <mc:Fallback xmlns="">
            <p:pic>
              <p:nvPicPr>
                <p:cNvPr id="6476" name="Entrada de lápiz 6475">
                  <a:extLst>
                    <a:ext uri="{FF2B5EF4-FFF2-40B4-BE49-F238E27FC236}">
                      <a16:creationId xmlns:a16="http://schemas.microsoft.com/office/drawing/2014/main" id="{32F4D8A7-139A-FA06-2B7F-7E8E34FD700B}"/>
                    </a:ext>
                  </a:extLst>
                </p:cNvPr>
                <p:cNvPicPr/>
                <p:nvPr/>
              </p:nvPicPr>
              <p:blipFill>
                <a:blip r:embed="rId260"/>
                <a:stretch>
                  <a:fillRect/>
                </a:stretch>
              </p:blipFill>
              <p:spPr>
                <a:xfrm>
                  <a:off x="9559572" y="1747513"/>
                  <a:ext cx="188640" cy="138600"/>
                </a:xfrm>
                <a:prstGeom prst="rect">
                  <a:avLst/>
                </a:prstGeom>
              </p:spPr>
            </p:pic>
          </mc:Fallback>
        </mc:AlternateContent>
        <mc:AlternateContent xmlns:mc="http://schemas.openxmlformats.org/markup-compatibility/2006" xmlns:p14="http://schemas.microsoft.com/office/powerpoint/2010/main">
          <mc:Choice Requires="p14">
            <p:contentPart p14:bwMode="auto" r:id="rId261">
              <p14:nvContentPartPr>
                <p14:cNvPr id="6477" name="Entrada de lápiz 6476">
                  <a:extLst>
                    <a:ext uri="{FF2B5EF4-FFF2-40B4-BE49-F238E27FC236}">
                      <a16:creationId xmlns:a16="http://schemas.microsoft.com/office/drawing/2014/main" id="{7ED5DDEB-E287-4C50-2832-0F18E5A36346}"/>
                    </a:ext>
                  </a:extLst>
                </p14:cNvPr>
                <p14:cNvContentPartPr/>
                <p14:nvPr/>
              </p14:nvContentPartPr>
              <p14:xfrm>
                <a:off x="9730572" y="1613593"/>
                <a:ext cx="46800" cy="250560"/>
              </p14:xfrm>
            </p:contentPart>
          </mc:Choice>
          <mc:Fallback xmlns="">
            <p:pic>
              <p:nvPicPr>
                <p:cNvPr id="6477" name="Entrada de lápiz 6476">
                  <a:extLst>
                    <a:ext uri="{FF2B5EF4-FFF2-40B4-BE49-F238E27FC236}">
                      <a16:creationId xmlns:a16="http://schemas.microsoft.com/office/drawing/2014/main" id="{7ED5DDEB-E287-4C50-2832-0F18E5A36346}"/>
                    </a:ext>
                  </a:extLst>
                </p:cNvPr>
                <p:cNvPicPr/>
                <p:nvPr/>
              </p:nvPicPr>
              <p:blipFill>
                <a:blip r:embed="rId262"/>
                <a:stretch>
                  <a:fillRect/>
                </a:stretch>
              </p:blipFill>
              <p:spPr>
                <a:xfrm>
                  <a:off x="9723012" y="1606033"/>
                  <a:ext cx="61920" cy="265320"/>
                </a:xfrm>
                <a:prstGeom prst="rect">
                  <a:avLst/>
                </a:prstGeom>
              </p:spPr>
            </p:pic>
          </mc:Fallback>
        </mc:AlternateContent>
        <mc:AlternateContent xmlns:mc="http://schemas.openxmlformats.org/markup-compatibility/2006" xmlns:p14="http://schemas.microsoft.com/office/powerpoint/2010/main">
          <mc:Choice Requires="p14">
            <p:contentPart p14:bwMode="auto" r:id="rId263">
              <p14:nvContentPartPr>
                <p14:cNvPr id="6478" name="Entrada de lápiz 6477">
                  <a:extLst>
                    <a:ext uri="{FF2B5EF4-FFF2-40B4-BE49-F238E27FC236}">
                      <a16:creationId xmlns:a16="http://schemas.microsoft.com/office/drawing/2014/main" id="{C64A7FD5-B4DE-AEDF-CD81-871A8122CDE0}"/>
                    </a:ext>
                  </a:extLst>
                </p14:cNvPr>
                <p14:cNvContentPartPr/>
                <p14:nvPr/>
              </p14:nvContentPartPr>
              <p14:xfrm>
                <a:off x="9692052" y="1773433"/>
                <a:ext cx="132480" cy="29160"/>
              </p14:xfrm>
            </p:contentPart>
          </mc:Choice>
          <mc:Fallback xmlns="">
            <p:pic>
              <p:nvPicPr>
                <p:cNvPr id="6478" name="Entrada de lápiz 6477">
                  <a:extLst>
                    <a:ext uri="{FF2B5EF4-FFF2-40B4-BE49-F238E27FC236}">
                      <a16:creationId xmlns:a16="http://schemas.microsoft.com/office/drawing/2014/main" id="{C64A7FD5-B4DE-AEDF-CD81-871A8122CDE0}"/>
                    </a:ext>
                  </a:extLst>
                </p:cNvPr>
                <p:cNvPicPr/>
                <p:nvPr/>
              </p:nvPicPr>
              <p:blipFill>
                <a:blip r:embed="rId264"/>
                <a:stretch>
                  <a:fillRect/>
                </a:stretch>
              </p:blipFill>
              <p:spPr>
                <a:xfrm>
                  <a:off x="9684492" y="1765873"/>
                  <a:ext cx="147600" cy="44280"/>
                </a:xfrm>
                <a:prstGeom prst="rect">
                  <a:avLst/>
                </a:prstGeom>
              </p:spPr>
            </p:pic>
          </mc:Fallback>
        </mc:AlternateContent>
        <mc:AlternateContent xmlns:mc="http://schemas.openxmlformats.org/markup-compatibility/2006" xmlns:p14="http://schemas.microsoft.com/office/powerpoint/2010/main">
          <mc:Choice Requires="p14">
            <p:contentPart p14:bwMode="auto" r:id="rId265">
              <p14:nvContentPartPr>
                <p14:cNvPr id="6479" name="Entrada de lápiz 6478">
                  <a:extLst>
                    <a:ext uri="{FF2B5EF4-FFF2-40B4-BE49-F238E27FC236}">
                      <a16:creationId xmlns:a16="http://schemas.microsoft.com/office/drawing/2014/main" id="{40F9093B-67DA-B3C9-A362-5FB52BB37885}"/>
                    </a:ext>
                  </a:extLst>
                </p14:cNvPr>
                <p14:cNvContentPartPr/>
                <p14:nvPr/>
              </p14:nvContentPartPr>
              <p14:xfrm>
                <a:off x="9852972" y="1712953"/>
                <a:ext cx="140040" cy="161640"/>
              </p14:xfrm>
            </p:contentPart>
          </mc:Choice>
          <mc:Fallback xmlns="">
            <p:pic>
              <p:nvPicPr>
                <p:cNvPr id="6479" name="Entrada de lápiz 6478">
                  <a:extLst>
                    <a:ext uri="{FF2B5EF4-FFF2-40B4-BE49-F238E27FC236}">
                      <a16:creationId xmlns:a16="http://schemas.microsoft.com/office/drawing/2014/main" id="{40F9093B-67DA-B3C9-A362-5FB52BB37885}"/>
                    </a:ext>
                  </a:extLst>
                </p:cNvPr>
                <p:cNvPicPr/>
                <p:nvPr/>
              </p:nvPicPr>
              <p:blipFill>
                <a:blip r:embed="rId266"/>
                <a:stretch>
                  <a:fillRect/>
                </a:stretch>
              </p:blipFill>
              <p:spPr>
                <a:xfrm>
                  <a:off x="9845412" y="1705393"/>
                  <a:ext cx="155160" cy="176760"/>
                </a:xfrm>
                <a:prstGeom prst="rect">
                  <a:avLst/>
                </a:prstGeom>
              </p:spPr>
            </p:pic>
          </mc:Fallback>
        </mc:AlternateContent>
        <mc:AlternateContent xmlns:mc="http://schemas.openxmlformats.org/markup-compatibility/2006" xmlns:p14="http://schemas.microsoft.com/office/powerpoint/2010/main">
          <mc:Choice Requires="p14">
            <p:contentPart p14:bwMode="auto" r:id="rId267">
              <p14:nvContentPartPr>
                <p14:cNvPr id="6480" name="Entrada de lápiz 6479">
                  <a:extLst>
                    <a:ext uri="{FF2B5EF4-FFF2-40B4-BE49-F238E27FC236}">
                      <a16:creationId xmlns:a16="http://schemas.microsoft.com/office/drawing/2014/main" id="{01A542E0-6CEB-A4A5-84F0-76ADDEB4F5C2}"/>
                    </a:ext>
                  </a:extLst>
                </p14:cNvPr>
                <p14:cNvContentPartPr/>
                <p14:nvPr/>
              </p14:nvContentPartPr>
              <p14:xfrm>
                <a:off x="10010652" y="1701073"/>
                <a:ext cx="91440" cy="135000"/>
              </p14:xfrm>
            </p:contentPart>
          </mc:Choice>
          <mc:Fallback xmlns="">
            <p:pic>
              <p:nvPicPr>
                <p:cNvPr id="6480" name="Entrada de lápiz 6479">
                  <a:extLst>
                    <a:ext uri="{FF2B5EF4-FFF2-40B4-BE49-F238E27FC236}">
                      <a16:creationId xmlns:a16="http://schemas.microsoft.com/office/drawing/2014/main" id="{01A542E0-6CEB-A4A5-84F0-76ADDEB4F5C2}"/>
                    </a:ext>
                  </a:extLst>
                </p:cNvPr>
                <p:cNvPicPr/>
                <p:nvPr/>
              </p:nvPicPr>
              <p:blipFill>
                <a:blip r:embed="rId268"/>
                <a:stretch>
                  <a:fillRect/>
                </a:stretch>
              </p:blipFill>
              <p:spPr>
                <a:xfrm>
                  <a:off x="10003092" y="1693513"/>
                  <a:ext cx="106560" cy="150120"/>
                </a:xfrm>
                <a:prstGeom prst="rect">
                  <a:avLst/>
                </a:prstGeom>
              </p:spPr>
            </p:pic>
          </mc:Fallback>
        </mc:AlternateContent>
        <mc:AlternateContent xmlns:mc="http://schemas.openxmlformats.org/markup-compatibility/2006" xmlns:p14="http://schemas.microsoft.com/office/powerpoint/2010/main">
          <mc:Choice Requires="p14">
            <p:contentPart p14:bwMode="auto" r:id="rId269">
              <p14:nvContentPartPr>
                <p14:cNvPr id="6481" name="Entrada de lápiz 6480">
                  <a:extLst>
                    <a:ext uri="{FF2B5EF4-FFF2-40B4-BE49-F238E27FC236}">
                      <a16:creationId xmlns:a16="http://schemas.microsoft.com/office/drawing/2014/main" id="{9647536F-DDD3-029F-0DAD-DBA3DB438A15}"/>
                    </a:ext>
                  </a:extLst>
                </p14:cNvPr>
                <p14:cNvContentPartPr/>
                <p14:nvPr/>
              </p14:nvContentPartPr>
              <p14:xfrm>
                <a:off x="10153932" y="1704673"/>
                <a:ext cx="90000" cy="141840"/>
              </p14:xfrm>
            </p:contentPart>
          </mc:Choice>
          <mc:Fallback xmlns="">
            <p:pic>
              <p:nvPicPr>
                <p:cNvPr id="6481" name="Entrada de lápiz 6480">
                  <a:extLst>
                    <a:ext uri="{FF2B5EF4-FFF2-40B4-BE49-F238E27FC236}">
                      <a16:creationId xmlns:a16="http://schemas.microsoft.com/office/drawing/2014/main" id="{9647536F-DDD3-029F-0DAD-DBA3DB438A15}"/>
                    </a:ext>
                  </a:extLst>
                </p:cNvPr>
                <p:cNvPicPr/>
                <p:nvPr/>
              </p:nvPicPr>
              <p:blipFill>
                <a:blip r:embed="rId270"/>
                <a:stretch>
                  <a:fillRect/>
                </a:stretch>
              </p:blipFill>
              <p:spPr>
                <a:xfrm>
                  <a:off x="10146372" y="1697113"/>
                  <a:ext cx="105120" cy="156960"/>
                </a:xfrm>
                <a:prstGeom prst="rect">
                  <a:avLst/>
                </a:prstGeom>
              </p:spPr>
            </p:pic>
          </mc:Fallback>
        </mc:AlternateContent>
        <mc:AlternateContent xmlns:mc="http://schemas.openxmlformats.org/markup-compatibility/2006" xmlns:p14="http://schemas.microsoft.com/office/powerpoint/2010/main">
          <mc:Choice Requires="p14">
            <p:contentPart p14:bwMode="auto" r:id="rId271">
              <p14:nvContentPartPr>
                <p14:cNvPr id="6482" name="Entrada de lápiz 6481">
                  <a:extLst>
                    <a:ext uri="{FF2B5EF4-FFF2-40B4-BE49-F238E27FC236}">
                      <a16:creationId xmlns:a16="http://schemas.microsoft.com/office/drawing/2014/main" id="{F9FEE790-782F-55CB-1ACE-C13749EF4223}"/>
                    </a:ext>
                  </a:extLst>
                </p14:cNvPr>
                <p14:cNvContentPartPr/>
                <p14:nvPr/>
              </p14:nvContentPartPr>
              <p14:xfrm>
                <a:off x="10280292" y="1750393"/>
                <a:ext cx="107640" cy="120240"/>
              </p14:xfrm>
            </p:contentPart>
          </mc:Choice>
          <mc:Fallback xmlns="">
            <p:pic>
              <p:nvPicPr>
                <p:cNvPr id="6482" name="Entrada de lápiz 6481">
                  <a:extLst>
                    <a:ext uri="{FF2B5EF4-FFF2-40B4-BE49-F238E27FC236}">
                      <a16:creationId xmlns:a16="http://schemas.microsoft.com/office/drawing/2014/main" id="{F9FEE790-782F-55CB-1ACE-C13749EF4223}"/>
                    </a:ext>
                  </a:extLst>
                </p:cNvPr>
                <p:cNvPicPr/>
                <p:nvPr/>
              </p:nvPicPr>
              <p:blipFill>
                <a:blip r:embed="rId272"/>
                <a:stretch>
                  <a:fillRect/>
                </a:stretch>
              </p:blipFill>
              <p:spPr>
                <a:xfrm>
                  <a:off x="10272732" y="1742833"/>
                  <a:ext cx="122760" cy="135360"/>
                </a:xfrm>
                <a:prstGeom prst="rect">
                  <a:avLst/>
                </a:prstGeom>
              </p:spPr>
            </p:pic>
          </mc:Fallback>
        </mc:AlternateContent>
        <mc:AlternateContent xmlns:mc="http://schemas.openxmlformats.org/markup-compatibility/2006" xmlns:p14="http://schemas.microsoft.com/office/powerpoint/2010/main">
          <mc:Choice Requires="p14">
            <p:contentPart p14:bwMode="auto" r:id="rId273">
              <p14:nvContentPartPr>
                <p14:cNvPr id="6511" name="Entrada de lápiz 6510">
                  <a:extLst>
                    <a:ext uri="{FF2B5EF4-FFF2-40B4-BE49-F238E27FC236}">
                      <a16:creationId xmlns:a16="http://schemas.microsoft.com/office/drawing/2014/main" id="{4A758381-ECCD-90EB-7EB7-BA66FEEE194E}"/>
                    </a:ext>
                  </a:extLst>
                </p14:cNvPr>
                <p14:cNvContentPartPr/>
                <p14:nvPr/>
              </p14:nvContentPartPr>
              <p14:xfrm>
                <a:off x="6144972" y="1878553"/>
                <a:ext cx="1299960" cy="208800"/>
              </p14:xfrm>
            </p:contentPart>
          </mc:Choice>
          <mc:Fallback xmlns="">
            <p:pic>
              <p:nvPicPr>
                <p:cNvPr id="6511" name="Entrada de lápiz 6510">
                  <a:extLst>
                    <a:ext uri="{FF2B5EF4-FFF2-40B4-BE49-F238E27FC236}">
                      <a16:creationId xmlns:a16="http://schemas.microsoft.com/office/drawing/2014/main" id="{4A758381-ECCD-90EB-7EB7-BA66FEEE194E}"/>
                    </a:ext>
                  </a:extLst>
                </p:cNvPr>
                <p:cNvPicPr/>
                <p:nvPr/>
              </p:nvPicPr>
              <p:blipFill>
                <a:blip r:embed="rId274"/>
                <a:stretch>
                  <a:fillRect/>
                </a:stretch>
              </p:blipFill>
              <p:spPr>
                <a:xfrm>
                  <a:off x="6137412" y="1870993"/>
                  <a:ext cx="1315080" cy="223560"/>
                </a:xfrm>
                <a:prstGeom prst="rect">
                  <a:avLst/>
                </a:prstGeom>
              </p:spPr>
            </p:pic>
          </mc:Fallback>
        </mc:AlternateContent>
        <mc:AlternateContent xmlns:mc="http://schemas.openxmlformats.org/markup-compatibility/2006" xmlns:p14="http://schemas.microsoft.com/office/powerpoint/2010/main">
          <mc:Choice Requires="p14">
            <p:contentPart p14:bwMode="auto" r:id="rId275">
              <p14:nvContentPartPr>
                <p14:cNvPr id="6513" name="Entrada de lápiz 6512">
                  <a:extLst>
                    <a:ext uri="{FF2B5EF4-FFF2-40B4-BE49-F238E27FC236}">
                      <a16:creationId xmlns:a16="http://schemas.microsoft.com/office/drawing/2014/main" id="{F3EDD14F-B007-657F-DC09-E8256D5DA006}"/>
                    </a:ext>
                  </a:extLst>
                </p14:cNvPr>
                <p14:cNvContentPartPr/>
                <p14:nvPr/>
              </p14:nvContentPartPr>
              <p14:xfrm>
                <a:off x="7609452" y="1962433"/>
                <a:ext cx="491400" cy="21600"/>
              </p14:xfrm>
            </p:contentPart>
          </mc:Choice>
          <mc:Fallback xmlns="">
            <p:pic>
              <p:nvPicPr>
                <p:cNvPr id="6513" name="Entrada de lápiz 6512">
                  <a:extLst>
                    <a:ext uri="{FF2B5EF4-FFF2-40B4-BE49-F238E27FC236}">
                      <a16:creationId xmlns:a16="http://schemas.microsoft.com/office/drawing/2014/main" id="{F3EDD14F-B007-657F-DC09-E8256D5DA006}"/>
                    </a:ext>
                  </a:extLst>
                </p:cNvPr>
                <p:cNvPicPr/>
                <p:nvPr/>
              </p:nvPicPr>
              <p:blipFill>
                <a:blip r:embed="rId276"/>
                <a:stretch>
                  <a:fillRect/>
                </a:stretch>
              </p:blipFill>
              <p:spPr>
                <a:xfrm>
                  <a:off x="7601892" y="1954873"/>
                  <a:ext cx="506520" cy="36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77">
            <p14:nvContentPartPr>
              <p14:cNvPr id="6515" name="Entrada de lápiz 6514">
                <a:extLst>
                  <a:ext uri="{FF2B5EF4-FFF2-40B4-BE49-F238E27FC236}">
                    <a16:creationId xmlns:a16="http://schemas.microsoft.com/office/drawing/2014/main" id="{E66C18C6-326D-985D-CBDB-E7930B47B790}"/>
                  </a:ext>
                </a:extLst>
              </p14:cNvPr>
              <p14:cNvContentPartPr/>
              <p14:nvPr/>
            </p14:nvContentPartPr>
            <p14:xfrm>
              <a:off x="5919612" y="2678833"/>
              <a:ext cx="44280" cy="142200"/>
            </p14:xfrm>
          </p:contentPart>
        </mc:Choice>
        <mc:Fallback xmlns="">
          <p:pic>
            <p:nvPicPr>
              <p:cNvPr id="6515" name="Entrada de lápiz 6514">
                <a:extLst>
                  <a:ext uri="{FF2B5EF4-FFF2-40B4-BE49-F238E27FC236}">
                    <a16:creationId xmlns:a16="http://schemas.microsoft.com/office/drawing/2014/main" id="{E66C18C6-326D-985D-CBDB-E7930B47B790}"/>
                  </a:ext>
                </a:extLst>
              </p:cNvPr>
              <p:cNvPicPr/>
              <p:nvPr/>
            </p:nvPicPr>
            <p:blipFill>
              <a:blip r:embed="rId278"/>
              <a:stretch>
                <a:fillRect/>
              </a:stretch>
            </p:blipFill>
            <p:spPr>
              <a:xfrm>
                <a:off x="5912052" y="2671273"/>
                <a:ext cx="59400" cy="157320"/>
              </a:xfrm>
              <a:prstGeom prst="rect">
                <a:avLst/>
              </a:prstGeom>
            </p:spPr>
          </p:pic>
        </mc:Fallback>
      </mc:AlternateContent>
      <mc:AlternateContent xmlns:mc="http://schemas.openxmlformats.org/markup-compatibility/2006" xmlns:p14="http://schemas.microsoft.com/office/powerpoint/2010/main">
        <mc:Choice Requires="p14">
          <p:contentPart p14:bwMode="auto" r:id="rId279">
            <p14:nvContentPartPr>
              <p14:cNvPr id="6516" name="Entrada de lápiz 6515">
                <a:extLst>
                  <a:ext uri="{FF2B5EF4-FFF2-40B4-BE49-F238E27FC236}">
                    <a16:creationId xmlns:a16="http://schemas.microsoft.com/office/drawing/2014/main" id="{3717349C-FA76-B517-83AA-05FA387DF512}"/>
                  </a:ext>
                </a:extLst>
              </p14:cNvPr>
              <p14:cNvContentPartPr/>
              <p14:nvPr/>
            </p14:nvContentPartPr>
            <p14:xfrm>
              <a:off x="5795052" y="2461033"/>
              <a:ext cx="107280" cy="128160"/>
            </p14:xfrm>
          </p:contentPart>
        </mc:Choice>
        <mc:Fallback xmlns="">
          <p:pic>
            <p:nvPicPr>
              <p:cNvPr id="6516" name="Entrada de lápiz 6515">
                <a:extLst>
                  <a:ext uri="{FF2B5EF4-FFF2-40B4-BE49-F238E27FC236}">
                    <a16:creationId xmlns:a16="http://schemas.microsoft.com/office/drawing/2014/main" id="{3717349C-FA76-B517-83AA-05FA387DF512}"/>
                  </a:ext>
                </a:extLst>
              </p:cNvPr>
              <p:cNvPicPr/>
              <p:nvPr/>
            </p:nvPicPr>
            <p:blipFill>
              <a:blip r:embed="rId280"/>
              <a:stretch>
                <a:fillRect/>
              </a:stretch>
            </p:blipFill>
            <p:spPr>
              <a:xfrm>
                <a:off x="5787492" y="2453473"/>
                <a:ext cx="122400" cy="142920"/>
              </a:xfrm>
              <a:prstGeom prst="rect">
                <a:avLst/>
              </a:prstGeom>
            </p:spPr>
          </p:pic>
        </mc:Fallback>
      </mc:AlternateContent>
      <mc:AlternateContent xmlns:mc="http://schemas.openxmlformats.org/markup-compatibility/2006" xmlns:p14="http://schemas.microsoft.com/office/powerpoint/2010/main">
        <mc:Choice Requires="p14">
          <p:contentPart p14:bwMode="auto" r:id="rId281">
            <p14:nvContentPartPr>
              <p14:cNvPr id="6517" name="Entrada de lápiz 6516">
                <a:extLst>
                  <a:ext uri="{FF2B5EF4-FFF2-40B4-BE49-F238E27FC236}">
                    <a16:creationId xmlns:a16="http://schemas.microsoft.com/office/drawing/2014/main" id="{8364E2D9-B903-086F-BDF1-F7846734AB9F}"/>
                  </a:ext>
                </a:extLst>
              </p14:cNvPr>
              <p14:cNvContentPartPr/>
              <p14:nvPr/>
            </p14:nvContentPartPr>
            <p14:xfrm>
              <a:off x="6165492" y="1879273"/>
              <a:ext cx="1175760" cy="58680"/>
            </p14:xfrm>
          </p:contentPart>
        </mc:Choice>
        <mc:Fallback xmlns="">
          <p:pic>
            <p:nvPicPr>
              <p:cNvPr id="6517" name="Entrada de lápiz 6516">
                <a:extLst>
                  <a:ext uri="{FF2B5EF4-FFF2-40B4-BE49-F238E27FC236}">
                    <a16:creationId xmlns:a16="http://schemas.microsoft.com/office/drawing/2014/main" id="{8364E2D9-B903-086F-BDF1-F7846734AB9F}"/>
                  </a:ext>
                </a:extLst>
              </p:cNvPr>
              <p:cNvPicPr/>
              <p:nvPr/>
            </p:nvPicPr>
            <p:blipFill>
              <a:blip r:embed="rId282"/>
              <a:stretch>
                <a:fillRect/>
              </a:stretch>
            </p:blipFill>
            <p:spPr>
              <a:xfrm>
                <a:off x="6129492" y="1807273"/>
                <a:ext cx="1247400" cy="202320"/>
              </a:xfrm>
              <a:prstGeom prst="rect">
                <a:avLst/>
              </a:prstGeom>
            </p:spPr>
          </p:pic>
        </mc:Fallback>
      </mc:AlternateContent>
      <mc:AlternateContent xmlns:mc="http://schemas.openxmlformats.org/markup-compatibility/2006" xmlns:p14="http://schemas.microsoft.com/office/powerpoint/2010/main">
        <mc:Choice Requires="p14">
          <p:contentPart p14:bwMode="auto" r:id="rId283">
            <p14:nvContentPartPr>
              <p14:cNvPr id="6518" name="Entrada de lápiz 6517">
                <a:extLst>
                  <a:ext uri="{FF2B5EF4-FFF2-40B4-BE49-F238E27FC236}">
                    <a16:creationId xmlns:a16="http://schemas.microsoft.com/office/drawing/2014/main" id="{124A637B-3CC6-7B15-155C-9FA9663AB474}"/>
                  </a:ext>
                </a:extLst>
              </p14:cNvPr>
              <p14:cNvContentPartPr/>
              <p14:nvPr/>
            </p14:nvContentPartPr>
            <p14:xfrm>
              <a:off x="5815212" y="2477953"/>
              <a:ext cx="165600" cy="120960"/>
            </p14:xfrm>
          </p:contentPart>
        </mc:Choice>
        <mc:Fallback xmlns="">
          <p:pic>
            <p:nvPicPr>
              <p:cNvPr id="6518" name="Entrada de lápiz 6517">
                <a:extLst>
                  <a:ext uri="{FF2B5EF4-FFF2-40B4-BE49-F238E27FC236}">
                    <a16:creationId xmlns:a16="http://schemas.microsoft.com/office/drawing/2014/main" id="{124A637B-3CC6-7B15-155C-9FA9663AB474}"/>
                  </a:ext>
                </a:extLst>
              </p:cNvPr>
              <p:cNvPicPr/>
              <p:nvPr/>
            </p:nvPicPr>
            <p:blipFill>
              <a:blip r:embed="rId284"/>
              <a:stretch>
                <a:fillRect/>
              </a:stretch>
            </p:blipFill>
            <p:spPr>
              <a:xfrm>
                <a:off x="5779212" y="2405953"/>
                <a:ext cx="237240" cy="264600"/>
              </a:xfrm>
              <a:prstGeom prst="rect">
                <a:avLst/>
              </a:prstGeom>
            </p:spPr>
          </p:pic>
        </mc:Fallback>
      </mc:AlternateContent>
      <mc:AlternateContent xmlns:mc="http://schemas.openxmlformats.org/markup-compatibility/2006" xmlns:p14="http://schemas.microsoft.com/office/powerpoint/2010/main">
        <mc:Choice Requires="p14">
          <p:contentPart p14:bwMode="auto" r:id="rId285">
            <p14:nvContentPartPr>
              <p14:cNvPr id="6519" name="Entrada de lápiz 6518">
                <a:extLst>
                  <a:ext uri="{FF2B5EF4-FFF2-40B4-BE49-F238E27FC236}">
                    <a16:creationId xmlns:a16="http://schemas.microsoft.com/office/drawing/2014/main" id="{5FE2F475-0161-3071-0E25-0256EDDD707B}"/>
                  </a:ext>
                </a:extLst>
              </p14:cNvPr>
              <p14:cNvContentPartPr/>
              <p14:nvPr/>
            </p14:nvContentPartPr>
            <p14:xfrm>
              <a:off x="6289692" y="2420713"/>
              <a:ext cx="179640" cy="154440"/>
            </p14:xfrm>
          </p:contentPart>
        </mc:Choice>
        <mc:Fallback xmlns="">
          <p:pic>
            <p:nvPicPr>
              <p:cNvPr id="6519" name="Entrada de lápiz 6518">
                <a:extLst>
                  <a:ext uri="{FF2B5EF4-FFF2-40B4-BE49-F238E27FC236}">
                    <a16:creationId xmlns:a16="http://schemas.microsoft.com/office/drawing/2014/main" id="{5FE2F475-0161-3071-0E25-0256EDDD707B}"/>
                  </a:ext>
                </a:extLst>
              </p:cNvPr>
              <p:cNvPicPr/>
              <p:nvPr/>
            </p:nvPicPr>
            <p:blipFill>
              <a:blip r:embed="rId286"/>
              <a:stretch>
                <a:fillRect/>
              </a:stretch>
            </p:blipFill>
            <p:spPr>
              <a:xfrm>
                <a:off x="6253692" y="2349073"/>
                <a:ext cx="251280" cy="298080"/>
              </a:xfrm>
              <a:prstGeom prst="rect">
                <a:avLst/>
              </a:prstGeom>
            </p:spPr>
          </p:pic>
        </mc:Fallback>
      </mc:AlternateContent>
      <mc:AlternateContent xmlns:mc="http://schemas.openxmlformats.org/markup-compatibility/2006" xmlns:p14="http://schemas.microsoft.com/office/powerpoint/2010/main">
        <mc:Choice Requires="p14">
          <p:contentPart p14:bwMode="auto" r:id="rId287">
            <p14:nvContentPartPr>
              <p14:cNvPr id="6520" name="Entrada de lápiz 6519">
                <a:extLst>
                  <a:ext uri="{FF2B5EF4-FFF2-40B4-BE49-F238E27FC236}">
                    <a16:creationId xmlns:a16="http://schemas.microsoft.com/office/drawing/2014/main" id="{0A4D92D2-BE3C-0346-39B6-DD934149D54B}"/>
                  </a:ext>
                </a:extLst>
              </p14:cNvPr>
              <p14:cNvContentPartPr/>
              <p14:nvPr/>
            </p14:nvContentPartPr>
            <p14:xfrm>
              <a:off x="6799452" y="2413873"/>
              <a:ext cx="165600" cy="142560"/>
            </p14:xfrm>
          </p:contentPart>
        </mc:Choice>
        <mc:Fallback xmlns="">
          <p:pic>
            <p:nvPicPr>
              <p:cNvPr id="6520" name="Entrada de lápiz 6519">
                <a:extLst>
                  <a:ext uri="{FF2B5EF4-FFF2-40B4-BE49-F238E27FC236}">
                    <a16:creationId xmlns:a16="http://schemas.microsoft.com/office/drawing/2014/main" id="{0A4D92D2-BE3C-0346-39B6-DD934149D54B}"/>
                  </a:ext>
                </a:extLst>
              </p:cNvPr>
              <p:cNvPicPr/>
              <p:nvPr/>
            </p:nvPicPr>
            <p:blipFill>
              <a:blip r:embed="rId288"/>
              <a:stretch>
                <a:fillRect/>
              </a:stretch>
            </p:blipFill>
            <p:spPr>
              <a:xfrm>
                <a:off x="6763452" y="2341873"/>
                <a:ext cx="237240" cy="286200"/>
              </a:xfrm>
              <a:prstGeom prst="rect">
                <a:avLst/>
              </a:prstGeom>
            </p:spPr>
          </p:pic>
        </mc:Fallback>
      </mc:AlternateContent>
      <mc:AlternateContent xmlns:mc="http://schemas.openxmlformats.org/markup-compatibility/2006" xmlns:p14="http://schemas.microsoft.com/office/powerpoint/2010/main">
        <mc:Choice Requires="p14">
          <p:contentPart p14:bwMode="auto" r:id="rId289">
            <p14:nvContentPartPr>
              <p14:cNvPr id="6521" name="Entrada de lápiz 6520">
                <a:extLst>
                  <a:ext uri="{FF2B5EF4-FFF2-40B4-BE49-F238E27FC236}">
                    <a16:creationId xmlns:a16="http://schemas.microsoft.com/office/drawing/2014/main" id="{B3A6A1B9-DCF8-CC5B-A7B4-7550BEE677D7}"/>
                  </a:ext>
                </a:extLst>
              </p14:cNvPr>
              <p14:cNvContentPartPr/>
              <p14:nvPr/>
            </p14:nvContentPartPr>
            <p14:xfrm>
              <a:off x="7298052" y="2453113"/>
              <a:ext cx="143640" cy="132120"/>
            </p14:xfrm>
          </p:contentPart>
        </mc:Choice>
        <mc:Fallback xmlns="">
          <p:pic>
            <p:nvPicPr>
              <p:cNvPr id="6521" name="Entrada de lápiz 6520">
                <a:extLst>
                  <a:ext uri="{FF2B5EF4-FFF2-40B4-BE49-F238E27FC236}">
                    <a16:creationId xmlns:a16="http://schemas.microsoft.com/office/drawing/2014/main" id="{B3A6A1B9-DCF8-CC5B-A7B4-7550BEE677D7}"/>
                  </a:ext>
                </a:extLst>
              </p:cNvPr>
              <p:cNvPicPr/>
              <p:nvPr/>
            </p:nvPicPr>
            <p:blipFill>
              <a:blip r:embed="rId290"/>
              <a:stretch>
                <a:fillRect/>
              </a:stretch>
            </p:blipFill>
            <p:spPr>
              <a:xfrm>
                <a:off x="7262412" y="2381473"/>
                <a:ext cx="215280" cy="275760"/>
              </a:xfrm>
              <a:prstGeom prst="rect">
                <a:avLst/>
              </a:prstGeom>
            </p:spPr>
          </p:pic>
        </mc:Fallback>
      </mc:AlternateContent>
      <mc:AlternateContent xmlns:mc="http://schemas.openxmlformats.org/markup-compatibility/2006" xmlns:p14="http://schemas.microsoft.com/office/powerpoint/2010/main">
        <mc:Choice Requires="p14">
          <p:contentPart p14:bwMode="auto" r:id="rId291">
            <p14:nvContentPartPr>
              <p14:cNvPr id="6522" name="Entrada de lápiz 6521">
                <a:extLst>
                  <a:ext uri="{FF2B5EF4-FFF2-40B4-BE49-F238E27FC236}">
                    <a16:creationId xmlns:a16="http://schemas.microsoft.com/office/drawing/2014/main" id="{5E6E477D-8D93-7080-7FCF-E3E240F4183C}"/>
                  </a:ext>
                </a:extLst>
              </p14:cNvPr>
              <p14:cNvContentPartPr/>
              <p14:nvPr/>
            </p14:nvContentPartPr>
            <p14:xfrm>
              <a:off x="7777572" y="2440873"/>
              <a:ext cx="136800" cy="134280"/>
            </p14:xfrm>
          </p:contentPart>
        </mc:Choice>
        <mc:Fallback xmlns="">
          <p:pic>
            <p:nvPicPr>
              <p:cNvPr id="6522" name="Entrada de lápiz 6521">
                <a:extLst>
                  <a:ext uri="{FF2B5EF4-FFF2-40B4-BE49-F238E27FC236}">
                    <a16:creationId xmlns:a16="http://schemas.microsoft.com/office/drawing/2014/main" id="{5E6E477D-8D93-7080-7FCF-E3E240F4183C}"/>
                  </a:ext>
                </a:extLst>
              </p:cNvPr>
              <p:cNvPicPr/>
              <p:nvPr/>
            </p:nvPicPr>
            <p:blipFill>
              <a:blip r:embed="rId292"/>
              <a:stretch>
                <a:fillRect/>
              </a:stretch>
            </p:blipFill>
            <p:spPr>
              <a:xfrm>
                <a:off x="7741572" y="2369233"/>
                <a:ext cx="208440" cy="277920"/>
              </a:xfrm>
              <a:prstGeom prst="rect">
                <a:avLst/>
              </a:prstGeom>
            </p:spPr>
          </p:pic>
        </mc:Fallback>
      </mc:AlternateContent>
      <p:grpSp>
        <p:nvGrpSpPr>
          <p:cNvPr id="6160" name="Grupo 6159">
            <a:extLst>
              <a:ext uri="{FF2B5EF4-FFF2-40B4-BE49-F238E27FC236}">
                <a16:creationId xmlns:a16="http://schemas.microsoft.com/office/drawing/2014/main" id="{F2748E92-F463-3F75-13B6-ADFF3A76884E}"/>
              </a:ext>
            </a:extLst>
          </p:cNvPr>
          <p:cNvGrpSpPr/>
          <p:nvPr/>
        </p:nvGrpSpPr>
        <p:grpSpPr>
          <a:xfrm>
            <a:off x="7665612" y="872713"/>
            <a:ext cx="792360" cy="442080"/>
            <a:chOff x="7665612" y="872713"/>
            <a:chExt cx="792360" cy="442080"/>
          </a:xfrm>
        </p:grpSpPr>
        <mc:AlternateContent xmlns:mc="http://schemas.openxmlformats.org/markup-compatibility/2006" xmlns:p14="http://schemas.microsoft.com/office/powerpoint/2010/main">
          <mc:Choice Requires="p14">
            <p:contentPart p14:bwMode="auto" r:id="rId293">
              <p14:nvContentPartPr>
                <p14:cNvPr id="6523" name="Entrada de lápiz 6522">
                  <a:extLst>
                    <a:ext uri="{FF2B5EF4-FFF2-40B4-BE49-F238E27FC236}">
                      <a16:creationId xmlns:a16="http://schemas.microsoft.com/office/drawing/2014/main" id="{B3BE5E2B-B44D-B84E-381A-54D6F7DFC864}"/>
                    </a:ext>
                  </a:extLst>
                </p14:cNvPr>
                <p14:cNvContentPartPr/>
                <p14:nvPr/>
              </p14:nvContentPartPr>
              <p14:xfrm>
                <a:off x="7665612" y="872713"/>
                <a:ext cx="756720" cy="128880"/>
              </p14:xfrm>
            </p:contentPart>
          </mc:Choice>
          <mc:Fallback xmlns="">
            <p:pic>
              <p:nvPicPr>
                <p:cNvPr id="6523" name="Entrada de lápiz 6522">
                  <a:extLst>
                    <a:ext uri="{FF2B5EF4-FFF2-40B4-BE49-F238E27FC236}">
                      <a16:creationId xmlns:a16="http://schemas.microsoft.com/office/drawing/2014/main" id="{B3BE5E2B-B44D-B84E-381A-54D6F7DFC864}"/>
                    </a:ext>
                  </a:extLst>
                </p:cNvPr>
                <p:cNvPicPr/>
                <p:nvPr/>
              </p:nvPicPr>
              <p:blipFill>
                <a:blip r:embed="rId294"/>
                <a:stretch>
                  <a:fillRect/>
                </a:stretch>
              </p:blipFill>
              <p:spPr>
                <a:xfrm>
                  <a:off x="7658052" y="865153"/>
                  <a:ext cx="77184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295">
              <p14:nvContentPartPr>
                <p14:cNvPr id="6524" name="Entrada de lápiz 6523">
                  <a:extLst>
                    <a:ext uri="{FF2B5EF4-FFF2-40B4-BE49-F238E27FC236}">
                      <a16:creationId xmlns:a16="http://schemas.microsoft.com/office/drawing/2014/main" id="{C5A58ED2-7C5E-B04B-E429-DB25C61C8AE8}"/>
                    </a:ext>
                  </a:extLst>
                </p14:cNvPr>
                <p14:cNvContentPartPr/>
                <p14:nvPr/>
              </p14:nvContentPartPr>
              <p14:xfrm>
                <a:off x="7940292" y="1122553"/>
                <a:ext cx="101520" cy="192240"/>
              </p14:xfrm>
            </p:contentPart>
          </mc:Choice>
          <mc:Fallback xmlns="">
            <p:pic>
              <p:nvPicPr>
                <p:cNvPr id="6524" name="Entrada de lápiz 6523">
                  <a:extLst>
                    <a:ext uri="{FF2B5EF4-FFF2-40B4-BE49-F238E27FC236}">
                      <a16:creationId xmlns:a16="http://schemas.microsoft.com/office/drawing/2014/main" id="{C5A58ED2-7C5E-B04B-E429-DB25C61C8AE8}"/>
                    </a:ext>
                  </a:extLst>
                </p:cNvPr>
                <p:cNvPicPr/>
                <p:nvPr/>
              </p:nvPicPr>
              <p:blipFill>
                <a:blip r:embed="rId296"/>
                <a:stretch>
                  <a:fillRect/>
                </a:stretch>
              </p:blipFill>
              <p:spPr>
                <a:xfrm>
                  <a:off x="7932732" y="1114993"/>
                  <a:ext cx="116640" cy="207360"/>
                </a:xfrm>
                <a:prstGeom prst="rect">
                  <a:avLst/>
                </a:prstGeom>
              </p:spPr>
            </p:pic>
          </mc:Fallback>
        </mc:AlternateContent>
        <mc:AlternateContent xmlns:mc="http://schemas.openxmlformats.org/markup-compatibility/2006" xmlns:p14="http://schemas.microsoft.com/office/powerpoint/2010/main">
          <mc:Choice Requires="p14">
            <p:contentPart p14:bwMode="auto" r:id="rId297">
              <p14:nvContentPartPr>
                <p14:cNvPr id="6525" name="Entrada de lápiz 6524">
                  <a:extLst>
                    <a:ext uri="{FF2B5EF4-FFF2-40B4-BE49-F238E27FC236}">
                      <a16:creationId xmlns:a16="http://schemas.microsoft.com/office/drawing/2014/main" id="{FD545579-1B82-BAC2-23DD-A32D45FD7DAD}"/>
                    </a:ext>
                  </a:extLst>
                </p14:cNvPr>
                <p14:cNvContentPartPr/>
                <p14:nvPr/>
              </p14:nvContentPartPr>
              <p14:xfrm>
                <a:off x="8090772" y="1089073"/>
                <a:ext cx="57240" cy="151920"/>
              </p14:xfrm>
            </p:contentPart>
          </mc:Choice>
          <mc:Fallback xmlns="">
            <p:pic>
              <p:nvPicPr>
                <p:cNvPr id="6525" name="Entrada de lápiz 6524">
                  <a:extLst>
                    <a:ext uri="{FF2B5EF4-FFF2-40B4-BE49-F238E27FC236}">
                      <a16:creationId xmlns:a16="http://schemas.microsoft.com/office/drawing/2014/main" id="{FD545579-1B82-BAC2-23DD-A32D45FD7DAD}"/>
                    </a:ext>
                  </a:extLst>
                </p:cNvPr>
                <p:cNvPicPr/>
                <p:nvPr/>
              </p:nvPicPr>
              <p:blipFill>
                <a:blip r:embed="rId298"/>
                <a:stretch>
                  <a:fillRect/>
                </a:stretch>
              </p:blipFill>
              <p:spPr>
                <a:xfrm>
                  <a:off x="8083212" y="1081513"/>
                  <a:ext cx="72360" cy="167040"/>
                </a:xfrm>
                <a:prstGeom prst="rect">
                  <a:avLst/>
                </a:prstGeom>
              </p:spPr>
            </p:pic>
          </mc:Fallback>
        </mc:AlternateContent>
        <mc:AlternateContent xmlns:mc="http://schemas.openxmlformats.org/markup-compatibility/2006" xmlns:p14="http://schemas.microsoft.com/office/powerpoint/2010/main">
          <mc:Choice Requires="p14">
            <p:contentPart p14:bwMode="auto" r:id="rId299">
              <p14:nvContentPartPr>
                <p14:cNvPr id="6526" name="Entrada de lápiz 6525">
                  <a:extLst>
                    <a:ext uri="{FF2B5EF4-FFF2-40B4-BE49-F238E27FC236}">
                      <a16:creationId xmlns:a16="http://schemas.microsoft.com/office/drawing/2014/main" id="{DFD3BF85-48ED-804C-642B-1C88536CBCFE}"/>
                    </a:ext>
                  </a:extLst>
                </p14:cNvPr>
                <p14:cNvContentPartPr/>
                <p14:nvPr/>
              </p14:nvContentPartPr>
              <p14:xfrm>
                <a:off x="8195892" y="1124353"/>
                <a:ext cx="142920" cy="93960"/>
              </p14:xfrm>
            </p:contentPart>
          </mc:Choice>
          <mc:Fallback xmlns="">
            <p:pic>
              <p:nvPicPr>
                <p:cNvPr id="6526" name="Entrada de lápiz 6525">
                  <a:extLst>
                    <a:ext uri="{FF2B5EF4-FFF2-40B4-BE49-F238E27FC236}">
                      <a16:creationId xmlns:a16="http://schemas.microsoft.com/office/drawing/2014/main" id="{DFD3BF85-48ED-804C-642B-1C88536CBCFE}"/>
                    </a:ext>
                  </a:extLst>
                </p:cNvPr>
                <p:cNvPicPr/>
                <p:nvPr/>
              </p:nvPicPr>
              <p:blipFill>
                <a:blip r:embed="rId300"/>
                <a:stretch>
                  <a:fillRect/>
                </a:stretch>
              </p:blipFill>
              <p:spPr>
                <a:xfrm>
                  <a:off x="8188332" y="1117153"/>
                  <a:ext cx="158040" cy="108720"/>
                </a:xfrm>
                <a:prstGeom prst="rect">
                  <a:avLst/>
                </a:prstGeom>
              </p:spPr>
            </p:pic>
          </mc:Fallback>
        </mc:AlternateContent>
        <mc:AlternateContent xmlns:mc="http://schemas.openxmlformats.org/markup-compatibility/2006" xmlns:p14="http://schemas.microsoft.com/office/powerpoint/2010/main">
          <mc:Choice Requires="p14">
            <p:contentPart p14:bwMode="auto" r:id="rId301">
              <p14:nvContentPartPr>
                <p14:cNvPr id="6527" name="Entrada de lápiz 6526">
                  <a:extLst>
                    <a:ext uri="{FF2B5EF4-FFF2-40B4-BE49-F238E27FC236}">
                      <a16:creationId xmlns:a16="http://schemas.microsoft.com/office/drawing/2014/main" id="{788A161A-EF55-B1C6-A2A4-0779FE4142BC}"/>
                    </a:ext>
                  </a:extLst>
                </p14:cNvPr>
                <p14:cNvContentPartPr/>
                <p14:nvPr/>
              </p14:nvContentPartPr>
              <p14:xfrm>
                <a:off x="8269332" y="1098433"/>
                <a:ext cx="55800" cy="132120"/>
              </p14:xfrm>
            </p:contentPart>
          </mc:Choice>
          <mc:Fallback xmlns="">
            <p:pic>
              <p:nvPicPr>
                <p:cNvPr id="6527" name="Entrada de lápiz 6526">
                  <a:extLst>
                    <a:ext uri="{FF2B5EF4-FFF2-40B4-BE49-F238E27FC236}">
                      <a16:creationId xmlns:a16="http://schemas.microsoft.com/office/drawing/2014/main" id="{788A161A-EF55-B1C6-A2A4-0779FE4142BC}"/>
                    </a:ext>
                  </a:extLst>
                </p:cNvPr>
                <p:cNvPicPr/>
                <p:nvPr/>
              </p:nvPicPr>
              <p:blipFill>
                <a:blip r:embed="rId302"/>
                <a:stretch>
                  <a:fillRect/>
                </a:stretch>
              </p:blipFill>
              <p:spPr>
                <a:xfrm>
                  <a:off x="8261772" y="1091233"/>
                  <a:ext cx="70920" cy="147240"/>
                </a:xfrm>
                <a:prstGeom prst="rect">
                  <a:avLst/>
                </a:prstGeom>
              </p:spPr>
            </p:pic>
          </mc:Fallback>
        </mc:AlternateContent>
        <mc:AlternateContent xmlns:mc="http://schemas.openxmlformats.org/markup-compatibility/2006" xmlns:p14="http://schemas.microsoft.com/office/powerpoint/2010/main">
          <mc:Choice Requires="p14">
            <p:contentPart p14:bwMode="auto" r:id="rId303">
              <p14:nvContentPartPr>
                <p14:cNvPr id="6151" name="Entrada de lápiz 6150">
                  <a:extLst>
                    <a:ext uri="{FF2B5EF4-FFF2-40B4-BE49-F238E27FC236}">
                      <a16:creationId xmlns:a16="http://schemas.microsoft.com/office/drawing/2014/main" id="{6D338496-4114-66E6-6D66-3A8ADCFF39BA}"/>
                    </a:ext>
                  </a:extLst>
                </p14:cNvPr>
                <p14:cNvContentPartPr/>
                <p14:nvPr/>
              </p14:nvContentPartPr>
              <p14:xfrm>
                <a:off x="8390652" y="1045513"/>
                <a:ext cx="67320" cy="218520"/>
              </p14:xfrm>
            </p:contentPart>
          </mc:Choice>
          <mc:Fallback xmlns="">
            <p:pic>
              <p:nvPicPr>
                <p:cNvPr id="6151" name="Entrada de lápiz 6150">
                  <a:extLst>
                    <a:ext uri="{FF2B5EF4-FFF2-40B4-BE49-F238E27FC236}">
                      <a16:creationId xmlns:a16="http://schemas.microsoft.com/office/drawing/2014/main" id="{6D338496-4114-66E6-6D66-3A8ADCFF39BA}"/>
                    </a:ext>
                  </a:extLst>
                </p:cNvPr>
                <p:cNvPicPr/>
                <p:nvPr/>
              </p:nvPicPr>
              <p:blipFill>
                <a:blip r:embed="rId304"/>
                <a:stretch>
                  <a:fillRect/>
                </a:stretch>
              </p:blipFill>
              <p:spPr>
                <a:xfrm>
                  <a:off x="8383092" y="1037953"/>
                  <a:ext cx="82440" cy="233640"/>
                </a:xfrm>
                <a:prstGeom prst="rect">
                  <a:avLst/>
                </a:prstGeom>
              </p:spPr>
            </p:pic>
          </mc:Fallback>
        </mc:AlternateContent>
      </p:grpSp>
      <p:grpSp>
        <p:nvGrpSpPr>
          <p:cNvPr id="6608" name="Grupo 6607">
            <a:extLst>
              <a:ext uri="{FF2B5EF4-FFF2-40B4-BE49-F238E27FC236}">
                <a16:creationId xmlns:a16="http://schemas.microsoft.com/office/drawing/2014/main" id="{3C55A40F-FF6E-9544-D6D7-ADE191781B00}"/>
              </a:ext>
            </a:extLst>
          </p:cNvPr>
          <p:cNvGrpSpPr/>
          <p:nvPr/>
        </p:nvGrpSpPr>
        <p:grpSpPr>
          <a:xfrm>
            <a:off x="10360572" y="1796833"/>
            <a:ext cx="1370880" cy="698760"/>
            <a:chOff x="10360572" y="1796833"/>
            <a:chExt cx="1370880" cy="698760"/>
          </a:xfrm>
        </p:grpSpPr>
        <mc:AlternateContent xmlns:mc="http://schemas.openxmlformats.org/markup-compatibility/2006" xmlns:p14="http://schemas.microsoft.com/office/powerpoint/2010/main">
          <mc:Choice Requires="p14">
            <p:contentPart p14:bwMode="auto" r:id="rId305">
              <p14:nvContentPartPr>
                <p14:cNvPr id="6600" name="Entrada de lápiz 6599">
                  <a:extLst>
                    <a:ext uri="{FF2B5EF4-FFF2-40B4-BE49-F238E27FC236}">
                      <a16:creationId xmlns:a16="http://schemas.microsoft.com/office/drawing/2014/main" id="{A50A5984-B97F-CB7C-F76B-B4C6DEA92EE1}"/>
                    </a:ext>
                  </a:extLst>
                </p14:cNvPr>
                <p14:cNvContentPartPr/>
                <p14:nvPr/>
              </p14:nvContentPartPr>
              <p14:xfrm>
                <a:off x="10560012" y="2164033"/>
                <a:ext cx="100800" cy="305640"/>
              </p14:xfrm>
            </p:contentPart>
          </mc:Choice>
          <mc:Fallback xmlns="">
            <p:pic>
              <p:nvPicPr>
                <p:cNvPr id="6600" name="Entrada de lápiz 6599">
                  <a:extLst>
                    <a:ext uri="{FF2B5EF4-FFF2-40B4-BE49-F238E27FC236}">
                      <a16:creationId xmlns:a16="http://schemas.microsoft.com/office/drawing/2014/main" id="{A50A5984-B97F-CB7C-F76B-B4C6DEA92EE1}"/>
                    </a:ext>
                  </a:extLst>
                </p:cNvPr>
                <p:cNvPicPr/>
                <p:nvPr/>
              </p:nvPicPr>
              <p:blipFill>
                <a:blip r:embed="rId306"/>
                <a:stretch>
                  <a:fillRect/>
                </a:stretch>
              </p:blipFill>
              <p:spPr>
                <a:xfrm>
                  <a:off x="10552452" y="2156833"/>
                  <a:ext cx="115920" cy="320760"/>
                </a:xfrm>
                <a:prstGeom prst="rect">
                  <a:avLst/>
                </a:prstGeom>
              </p:spPr>
            </p:pic>
          </mc:Fallback>
        </mc:AlternateContent>
        <mc:AlternateContent xmlns:mc="http://schemas.openxmlformats.org/markup-compatibility/2006" xmlns:p14="http://schemas.microsoft.com/office/powerpoint/2010/main">
          <mc:Choice Requires="p14">
            <p:contentPart p14:bwMode="auto" r:id="rId307">
              <p14:nvContentPartPr>
                <p14:cNvPr id="6601" name="Entrada de lápiz 6600">
                  <a:extLst>
                    <a:ext uri="{FF2B5EF4-FFF2-40B4-BE49-F238E27FC236}">
                      <a16:creationId xmlns:a16="http://schemas.microsoft.com/office/drawing/2014/main" id="{87061129-F1B0-5C87-AF86-253DFA5609E9}"/>
                    </a:ext>
                  </a:extLst>
                </p14:cNvPr>
                <p14:cNvContentPartPr/>
                <p14:nvPr/>
              </p14:nvContentPartPr>
              <p14:xfrm>
                <a:off x="10790772" y="2156473"/>
                <a:ext cx="104400" cy="17640"/>
              </p14:xfrm>
            </p:contentPart>
          </mc:Choice>
          <mc:Fallback xmlns="">
            <p:pic>
              <p:nvPicPr>
                <p:cNvPr id="6601" name="Entrada de lápiz 6600">
                  <a:extLst>
                    <a:ext uri="{FF2B5EF4-FFF2-40B4-BE49-F238E27FC236}">
                      <a16:creationId xmlns:a16="http://schemas.microsoft.com/office/drawing/2014/main" id="{87061129-F1B0-5C87-AF86-253DFA5609E9}"/>
                    </a:ext>
                  </a:extLst>
                </p:cNvPr>
                <p:cNvPicPr/>
                <p:nvPr/>
              </p:nvPicPr>
              <p:blipFill>
                <a:blip r:embed="rId308"/>
                <a:stretch>
                  <a:fillRect/>
                </a:stretch>
              </p:blipFill>
              <p:spPr>
                <a:xfrm>
                  <a:off x="10783212" y="2148913"/>
                  <a:ext cx="119520" cy="32760"/>
                </a:xfrm>
                <a:prstGeom prst="rect">
                  <a:avLst/>
                </a:prstGeom>
              </p:spPr>
            </p:pic>
          </mc:Fallback>
        </mc:AlternateContent>
        <mc:AlternateContent xmlns:mc="http://schemas.openxmlformats.org/markup-compatibility/2006" xmlns:p14="http://schemas.microsoft.com/office/powerpoint/2010/main">
          <mc:Choice Requires="p14">
            <p:contentPart p14:bwMode="auto" r:id="rId309">
              <p14:nvContentPartPr>
                <p14:cNvPr id="6602" name="Entrada de lápiz 6601">
                  <a:extLst>
                    <a:ext uri="{FF2B5EF4-FFF2-40B4-BE49-F238E27FC236}">
                      <a16:creationId xmlns:a16="http://schemas.microsoft.com/office/drawing/2014/main" id="{10BB676D-EE51-6AC8-48A9-D93230ACFBBC}"/>
                    </a:ext>
                  </a:extLst>
                </p14:cNvPr>
                <p14:cNvContentPartPr/>
                <p14:nvPr/>
              </p14:nvContentPartPr>
              <p14:xfrm>
                <a:off x="10815252" y="2204713"/>
                <a:ext cx="114120" cy="25920"/>
              </p14:xfrm>
            </p:contentPart>
          </mc:Choice>
          <mc:Fallback xmlns="">
            <p:pic>
              <p:nvPicPr>
                <p:cNvPr id="6602" name="Entrada de lápiz 6601">
                  <a:extLst>
                    <a:ext uri="{FF2B5EF4-FFF2-40B4-BE49-F238E27FC236}">
                      <a16:creationId xmlns:a16="http://schemas.microsoft.com/office/drawing/2014/main" id="{10BB676D-EE51-6AC8-48A9-D93230ACFBBC}"/>
                    </a:ext>
                  </a:extLst>
                </p:cNvPr>
                <p:cNvPicPr/>
                <p:nvPr/>
              </p:nvPicPr>
              <p:blipFill>
                <a:blip r:embed="rId310"/>
                <a:stretch>
                  <a:fillRect/>
                </a:stretch>
              </p:blipFill>
              <p:spPr>
                <a:xfrm>
                  <a:off x="10807692" y="2197153"/>
                  <a:ext cx="128880" cy="41040"/>
                </a:xfrm>
                <a:prstGeom prst="rect">
                  <a:avLst/>
                </a:prstGeom>
              </p:spPr>
            </p:pic>
          </mc:Fallback>
        </mc:AlternateContent>
        <mc:AlternateContent xmlns:mc="http://schemas.openxmlformats.org/markup-compatibility/2006" xmlns:p14="http://schemas.microsoft.com/office/powerpoint/2010/main">
          <mc:Choice Requires="p14">
            <p:contentPart p14:bwMode="auto" r:id="rId311">
              <p14:nvContentPartPr>
                <p14:cNvPr id="6603" name="Entrada de lápiz 6602">
                  <a:extLst>
                    <a:ext uri="{FF2B5EF4-FFF2-40B4-BE49-F238E27FC236}">
                      <a16:creationId xmlns:a16="http://schemas.microsoft.com/office/drawing/2014/main" id="{C313B030-3326-746F-4F6B-A93F9C2A982C}"/>
                    </a:ext>
                  </a:extLst>
                </p14:cNvPr>
                <p14:cNvContentPartPr/>
                <p14:nvPr/>
              </p14:nvContentPartPr>
              <p14:xfrm>
                <a:off x="11056092" y="2192473"/>
                <a:ext cx="16200" cy="3240"/>
              </p14:xfrm>
            </p:contentPart>
          </mc:Choice>
          <mc:Fallback xmlns="">
            <p:pic>
              <p:nvPicPr>
                <p:cNvPr id="6603" name="Entrada de lápiz 6602">
                  <a:extLst>
                    <a:ext uri="{FF2B5EF4-FFF2-40B4-BE49-F238E27FC236}">
                      <a16:creationId xmlns:a16="http://schemas.microsoft.com/office/drawing/2014/main" id="{C313B030-3326-746F-4F6B-A93F9C2A982C}"/>
                    </a:ext>
                  </a:extLst>
                </p:cNvPr>
                <p:cNvPicPr/>
                <p:nvPr/>
              </p:nvPicPr>
              <p:blipFill>
                <a:blip r:embed="rId312"/>
                <a:stretch>
                  <a:fillRect/>
                </a:stretch>
              </p:blipFill>
              <p:spPr>
                <a:xfrm>
                  <a:off x="11048532" y="2184913"/>
                  <a:ext cx="3132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13">
              <p14:nvContentPartPr>
                <p14:cNvPr id="6604" name="Entrada de lápiz 6603">
                  <a:extLst>
                    <a:ext uri="{FF2B5EF4-FFF2-40B4-BE49-F238E27FC236}">
                      <a16:creationId xmlns:a16="http://schemas.microsoft.com/office/drawing/2014/main" id="{990B4988-3CE6-F4E9-569E-1250101AFEDE}"/>
                    </a:ext>
                  </a:extLst>
                </p14:cNvPr>
                <p14:cNvContentPartPr/>
                <p14:nvPr/>
              </p14:nvContentPartPr>
              <p14:xfrm>
                <a:off x="11198652" y="2048473"/>
                <a:ext cx="106560" cy="135360"/>
              </p14:xfrm>
            </p:contentPart>
          </mc:Choice>
          <mc:Fallback xmlns="">
            <p:pic>
              <p:nvPicPr>
                <p:cNvPr id="6604" name="Entrada de lápiz 6603">
                  <a:extLst>
                    <a:ext uri="{FF2B5EF4-FFF2-40B4-BE49-F238E27FC236}">
                      <a16:creationId xmlns:a16="http://schemas.microsoft.com/office/drawing/2014/main" id="{990B4988-3CE6-F4E9-569E-1250101AFEDE}"/>
                    </a:ext>
                  </a:extLst>
                </p:cNvPr>
                <p:cNvPicPr/>
                <p:nvPr/>
              </p:nvPicPr>
              <p:blipFill>
                <a:blip r:embed="rId314"/>
                <a:stretch>
                  <a:fillRect/>
                </a:stretch>
              </p:blipFill>
              <p:spPr>
                <a:xfrm>
                  <a:off x="11191452" y="2040913"/>
                  <a:ext cx="121680" cy="150480"/>
                </a:xfrm>
                <a:prstGeom prst="rect">
                  <a:avLst/>
                </a:prstGeom>
              </p:spPr>
            </p:pic>
          </mc:Fallback>
        </mc:AlternateContent>
        <mc:AlternateContent xmlns:mc="http://schemas.openxmlformats.org/markup-compatibility/2006" xmlns:p14="http://schemas.microsoft.com/office/powerpoint/2010/main">
          <mc:Choice Requires="p14">
            <p:contentPart p14:bwMode="auto" r:id="rId315">
              <p14:nvContentPartPr>
                <p14:cNvPr id="6605" name="Entrada de lápiz 6604">
                  <a:extLst>
                    <a:ext uri="{FF2B5EF4-FFF2-40B4-BE49-F238E27FC236}">
                      <a16:creationId xmlns:a16="http://schemas.microsoft.com/office/drawing/2014/main" id="{3D6ED99C-73FB-A0DB-0BAF-45225476C607}"/>
                    </a:ext>
                  </a:extLst>
                </p14:cNvPr>
                <p14:cNvContentPartPr/>
                <p14:nvPr/>
              </p14:nvContentPartPr>
              <p14:xfrm>
                <a:off x="11357052" y="1990513"/>
                <a:ext cx="65520" cy="14760"/>
              </p14:xfrm>
            </p:contentPart>
          </mc:Choice>
          <mc:Fallback xmlns="">
            <p:pic>
              <p:nvPicPr>
                <p:cNvPr id="6605" name="Entrada de lápiz 6604">
                  <a:extLst>
                    <a:ext uri="{FF2B5EF4-FFF2-40B4-BE49-F238E27FC236}">
                      <a16:creationId xmlns:a16="http://schemas.microsoft.com/office/drawing/2014/main" id="{3D6ED99C-73FB-A0DB-0BAF-45225476C607}"/>
                    </a:ext>
                  </a:extLst>
                </p:cNvPr>
                <p:cNvPicPr/>
                <p:nvPr/>
              </p:nvPicPr>
              <p:blipFill>
                <a:blip r:embed="rId316"/>
                <a:stretch>
                  <a:fillRect/>
                </a:stretch>
              </p:blipFill>
              <p:spPr>
                <a:xfrm>
                  <a:off x="11349492" y="1982953"/>
                  <a:ext cx="80640" cy="29880"/>
                </a:xfrm>
                <a:prstGeom prst="rect">
                  <a:avLst/>
                </a:prstGeom>
              </p:spPr>
            </p:pic>
          </mc:Fallback>
        </mc:AlternateContent>
        <mc:AlternateContent xmlns:mc="http://schemas.openxmlformats.org/markup-compatibility/2006" xmlns:p14="http://schemas.microsoft.com/office/powerpoint/2010/main">
          <mc:Choice Requires="p14">
            <p:contentPart p14:bwMode="auto" r:id="rId317">
              <p14:nvContentPartPr>
                <p14:cNvPr id="6606" name="Entrada de lápiz 6605">
                  <a:extLst>
                    <a:ext uri="{FF2B5EF4-FFF2-40B4-BE49-F238E27FC236}">
                      <a16:creationId xmlns:a16="http://schemas.microsoft.com/office/drawing/2014/main" id="{0C490D8E-B80C-A665-2A36-8E853FD17350}"/>
                    </a:ext>
                  </a:extLst>
                </p14:cNvPr>
                <p14:cNvContentPartPr/>
                <p14:nvPr/>
              </p14:nvContentPartPr>
              <p14:xfrm>
                <a:off x="11353092" y="2014633"/>
                <a:ext cx="136080" cy="150480"/>
              </p14:xfrm>
            </p:contentPart>
          </mc:Choice>
          <mc:Fallback xmlns="">
            <p:pic>
              <p:nvPicPr>
                <p:cNvPr id="6606" name="Entrada de lápiz 6605">
                  <a:extLst>
                    <a:ext uri="{FF2B5EF4-FFF2-40B4-BE49-F238E27FC236}">
                      <a16:creationId xmlns:a16="http://schemas.microsoft.com/office/drawing/2014/main" id="{0C490D8E-B80C-A665-2A36-8E853FD17350}"/>
                    </a:ext>
                  </a:extLst>
                </p:cNvPr>
                <p:cNvPicPr/>
                <p:nvPr/>
              </p:nvPicPr>
              <p:blipFill>
                <a:blip r:embed="rId318"/>
                <a:stretch>
                  <a:fillRect/>
                </a:stretch>
              </p:blipFill>
              <p:spPr>
                <a:xfrm>
                  <a:off x="11345532" y="2007073"/>
                  <a:ext cx="151200" cy="165600"/>
                </a:xfrm>
                <a:prstGeom prst="rect">
                  <a:avLst/>
                </a:prstGeom>
              </p:spPr>
            </p:pic>
          </mc:Fallback>
        </mc:AlternateContent>
        <mc:AlternateContent xmlns:mc="http://schemas.openxmlformats.org/markup-compatibility/2006" xmlns:p14="http://schemas.microsoft.com/office/powerpoint/2010/main">
          <mc:Choice Requires="p14">
            <p:contentPart p14:bwMode="auto" r:id="rId319">
              <p14:nvContentPartPr>
                <p14:cNvPr id="6607" name="Entrada de lápiz 6606">
                  <a:extLst>
                    <a:ext uri="{FF2B5EF4-FFF2-40B4-BE49-F238E27FC236}">
                      <a16:creationId xmlns:a16="http://schemas.microsoft.com/office/drawing/2014/main" id="{927DEED2-EB82-BF34-8F5D-4A17EFD4E893}"/>
                    </a:ext>
                  </a:extLst>
                </p14:cNvPr>
                <p14:cNvContentPartPr/>
                <p14:nvPr/>
              </p14:nvContentPartPr>
              <p14:xfrm>
                <a:off x="10360572" y="1796833"/>
                <a:ext cx="1370880" cy="698760"/>
              </p14:xfrm>
            </p:contentPart>
          </mc:Choice>
          <mc:Fallback xmlns="">
            <p:pic>
              <p:nvPicPr>
                <p:cNvPr id="6607" name="Entrada de lápiz 6606">
                  <a:extLst>
                    <a:ext uri="{FF2B5EF4-FFF2-40B4-BE49-F238E27FC236}">
                      <a16:creationId xmlns:a16="http://schemas.microsoft.com/office/drawing/2014/main" id="{927DEED2-EB82-BF34-8F5D-4A17EFD4E893}"/>
                    </a:ext>
                  </a:extLst>
                </p:cNvPr>
                <p:cNvPicPr/>
                <p:nvPr/>
              </p:nvPicPr>
              <p:blipFill>
                <a:blip r:embed="rId320"/>
                <a:stretch>
                  <a:fillRect/>
                </a:stretch>
              </p:blipFill>
              <p:spPr>
                <a:xfrm>
                  <a:off x="10353012" y="1789273"/>
                  <a:ext cx="1386000" cy="7138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21">
            <p14:nvContentPartPr>
              <p14:cNvPr id="6609" name="Entrada de lápiz 6608">
                <a:extLst>
                  <a:ext uri="{FF2B5EF4-FFF2-40B4-BE49-F238E27FC236}">
                    <a16:creationId xmlns:a16="http://schemas.microsoft.com/office/drawing/2014/main" id="{89C8BA12-BDFD-0A35-AA0D-1A37E01B333A}"/>
                  </a:ext>
                </a:extLst>
              </p14:cNvPr>
              <p14:cNvContentPartPr/>
              <p14:nvPr/>
            </p14:nvContentPartPr>
            <p14:xfrm>
              <a:off x="6148212" y="1914193"/>
              <a:ext cx="2158200" cy="152280"/>
            </p14:xfrm>
          </p:contentPart>
        </mc:Choice>
        <mc:Fallback xmlns="">
          <p:pic>
            <p:nvPicPr>
              <p:cNvPr id="6609" name="Entrada de lápiz 6608">
                <a:extLst>
                  <a:ext uri="{FF2B5EF4-FFF2-40B4-BE49-F238E27FC236}">
                    <a16:creationId xmlns:a16="http://schemas.microsoft.com/office/drawing/2014/main" id="{89C8BA12-BDFD-0A35-AA0D-1A37E01B333A}"/>
                  </a:ext>
                </a:extLst>
              </p:cNvPr>
              <p:cNvPicPr/>
              <p:nvPr/>
            </p:nvPicPr>
            <p:blipFill>
              <a:blip r:embed="rId322"/>
              <a:stretch>
                <a:fillRect/>
              </a:stretch>
            </p:blipFill>
            <p:spPr>
              <a:xfrm>
                <a:off x="6140652" y="1906633"/>
                <a:ext cx="2172960" cy="167040"/>
              </a:xfrm>
              <a:prstGeom prst="rect">
                <a:avLst/>
              </a:prstGeom>
            </p:spPr>
          </p:pic>
        </mc:Fallback>
      </mc:AlternateContent>
      <mc:AlternateContent xmlns:mc="http://schemas.openxmlformats.org/markup-compatibility/2006" xmlns:p14="http://schemas.microsoft.com/office/powerpoint/2010/main">
        <mc:Choice Requires="p14">
          <p:contentPart p14:bwMode="auto" r:id="rId323">
            <p14:nvContentPartPr>
              <p14:cNvPr id="6610" name="Entrada de lápiz 6609">
                <a:extLst>
                  <a:ext uri="{FF2B5EF4-FFF2-40B4-BE49-F238E27FC236}">
                    <a16:creationId xmlns:a16="http://schemas.microsoft.com/office/drawing/2014/main" id="{60D51B0E-23C9-8EE5-4FFF-CD117458FB46}"/>
                  </a:ext>
                </a:extLst>
              </p14:cNvPr>
              <p14:cNvContentPartPr/>
              <p14:nvPr/>
            </p14:nvContentPartPr>
            <p14:xfrm>
              <a:off x="5778492" y="2688193"/>
              <a:ext cx="2343240" cy="199800"/>
            </p14:xfrm>
          </p:contentPart>
        </mc:Choice>
        <mc:Fallback xmlns="">
          <p:pic>
            <p:nvPicPr>
              <p:cNvPr id="6610" name="Entrada de lápiz 6609">
                <a:extLst>
                  <a:ext uri="{FF2B5EF4-FFF2-40B4-BE49-F238E27FC236}">
                    <a16:creationId xmlns:a16="http://schemas.microsoft.com/office/drawing/2014/main" id="{60D51B0E-23C9-8EE5-4FFF-CD117458FB46}"/>
                  </a:ext>
                </a:extLst>
              </p:cNvPr>
              <p:cNvPicPr/>
              <p:nvPr/>
            </p:nvPicPr>
            <p:blipFill>
              <a:blip r:embed="rId324"/>
              <a:stretch>
                <a:fillRect/>
              </a:stretch>
            </p:blipFill>
            <p:spPr>
              <a:xfrm>
                <a:off x="5770932" y="2680633"/>
                <a:ext cx="2358360" cy="214920"/>
              </a:xfrm>
              <a:prstGeom prst="rect">
                <a:avLst/>
              </a:prstGeom>
            </p:spPr>
          </p:pic>
        </mc:Fallback>
      </mc:AlternateContent>
      <p:grpSp>
        <p:nvGrpSpPr>
          <p:cNvPr id="6657" name="Grupo 6656">
            <a:extLst>
              <a:ext uri="{FF2B5EF4-FFF2-40B4-BE49-F238E27FC236}">
                <a16:creationId xmlns:a16="http://schemas.microsoft.com/office/drawing/2014/main" id="{FB9133C4-9420-F261-9F97-4AF348DF0B80}"/>
              </a:ext>
            </a:extLst>
          </p:cNvPr>
          <p:cNvGrpSpPr/>
          <p:nvPr/>
        </p:nvGrpSpPr>
        <p:grpSpPr>
          <a:xfrm>
            <a:off x="6429732" y="2732473"/>
            <a:ext cx="5606640" cy="578880"/>
            <a:chOff x="6429732" y="2732473"/>
            <a:chExt cx="5606640" cy="578880"/>
          </a:xfrm>
        </p:grpSpPr>
        <mc:AlternateContent xmlns:mc="http://schemas.openxmlformats.org/markup-compatibility/2006" xmlns:p14="http://schemas.microsoft.com/office/powerpoint/2010/main">
          <mc:Choice Requires="p14">
            <p:contentPart p14:bwMode="auto" r:id="rId325">
              <p14:nvContentPartPr>
                <p14:cNvPr id="6611" name="Entrada de lápiz 6610">
                  <a:extLst>
                    <a:ext uri="{FF2B5EF4-FFF2-40B4-BE49-F238E27FC236}">
                      <a16:creationId xmlns:a16="http://schemas.microsoft.com/office/drawing/2014/main" id="{59AEF9FA-91E5-92AE-F795-6FD12273FFAF}"/>
                    </a:ext>
                  </a:extLst>
                </p14:cNvPr>
                <p14:cNvContentPartPr/>
                <p14:nvPr/>
              </p14:nvContentPartPr>
              <p14:xfrm>
                <a:off x="6429732" y="2988073"/>
                <a:ext cx="119880" cy="293760"/>
              </p14:xfrm>
            </p:contentPart>
          </mc:Choice>
          <mc:Fallback xmlns="">
            <p:pic>
              <p:nvPicPr>
                <p:cNvPr id="6611" name="Entrada de lápiz 6610">
                  <a:extLst>
                    <a:ext uri="{FF2B5EF4-FFF2-40B4-BE49-F238E27FC236}">
                      <a16:creationId xmlns:a16="http://schemas.microsoft.com/office/drawing/2014/main" id="{59AEF9FA-91E5-92AE-F795-6FD12273FFAF}"/>
                    </a:ext>
                  </a:extLst>
                </p:cNvPr>
                <p:cNvPicPr/>
                <p:nvPr/>
              </p:nvPicPr>
              <p:blipFill>
                <a:blip r:embed="rId326"/>
                <a:stretch>
                  <a:fillRect/>
                </a:stretch>
              </p:blipFill>
              <p:spPr>
                <a:xfrm>
                  <a:off x="6422172" y="2980513"/>
                  <a:ext cx="134640" cy="308880"/>
                </a:xfrm>
                <a:prstGeom prst="rect">
                  <a:avLst/>
                </a:prstGeom>
              </p:spPr>
            </p:pic>
          </mc:Fallback>
        </mc:AlternateContent>
        <mc:AlternateContent xmlns:mc="http://schemas.openxmlformats.org/markup-compatibility/2006" xmlns:p14="http://schemas.microsoft.com/office/powerpoint/2010/main">
          <mc:Choice Requires="p14">
            <p:contentPart p14:bwMode="auto" r:id="rId327">
              <p14:nvContentPartPr>
                <p14:cNvPr id="6612" name="Entrada de lápiz 6611">
                  <a:extLst>
                    <a:ext uri="{FF2B5EF4-FFF2-40B4-BE49-F238E27FC236}">
                      <a16:creationId xmlns:a16="http://schemas.microsoft.com/office/drawing/2014/main" id="{DC872626-F6A3-25B8-F3DC-6DF44810A890}"/>
                    </a:ext>
                  </a:extLst>
                </p14:cNvPr>
                <p14:cNvContentPartPr/>
                <p14:nvPr/>
              </p14:nvContentPartPr>
              <p14:xfrm>
                <a:off x="6649692" y="3025513"/>
                <a:ext cx="102960" cy="285840"/>
              </p14:xfrm>
            </p:contentPart>
          </mc:Choice>
          <mc:Fallback xmlns="">
            <p:pic>
              <p:nvPicPr>
                <p:cNvPr id="6612" name="Entrada de lápiz 6611">
                  <a:extLst>
                    <a:ext uri="{FF2B5EF4-FFF2-40B4-BE49-F238E27FC236}">
                      <a16:creationId xmlns:a16="http://schemas.microsoft.com/office/drawing/2014/main" id="{DC872626-F6A3-25B8-F3DC-6DF44810A890}"/>
                    </a:ext>
                  </a:extLst>
                </p:cNvPr>
                <p:cNvPicPr/>
                <p:nvPr/>
              </p:nvPicPr>
              <p:blipFill>
                <a:blip r:embed="rId328"/>
                <a:stretch>
                  <a:fillRect/>
                </a:stretch>
              </p:blipFill>
              <p:spPr>
                <a:xfrm>
                  <a:off x="6642132" y="3017953"/>
                  <a:ext cx="118080" cy="300600"/>
                </a:xfrm>
                <a:prstGeom prst="rect">
                  <a:avLst/>
                </a:prstGeom>
              </p:spPr>
            </p:pic>
          </mc:Fallback>
        </mc:AlternateContent>
        <mc:AlternateContent xmlns:mc="http://schemas.openxmlformats.org/markup-compatibility/2006" xmlns:p14="http://schemas.microsoft.com/office/powerpoint/2010/main">
          <mc:Choice Requires="p14">
            <p:contentPart p14:bwMode="auto" r:id="rId329">
              <p14:nvContentPartPr>
                <p14:cNvPr id="6613" name="Entrada de lápiz 6612">
                  <a:extLst>
                    <a:ext uri="{FF2B5EF4-FFF2-40B4-BE49-F238E27FC236}">
                      <a16:creationId xmlns:a16="http://schemas.microsoft.com/office/drawing/2014/main" id="{50DE85C6-68D7-A26C-96FB-5BA4B7CB167B}"/>
                    </a:ext>
                  </a:extLst>
                </p14:cNvPr>
                <p14:cNvContentPartPr/>
                <p14:nvPr/>
              </p14:nvContentPartPr>
              <p14:xfrm>
                <a:off x="6845172" y="3058633"/>
                <a:ext cx="105120" cy="230040"/>
              </p14:xfrm>
            </p:contentPart>
          </mc:Choice>
          <mc:Fallback xmlns="">
            <p:pic>
              <p:nvPicPr>
                <p:cNvPr id="6613" name="Entrada de lápiz 6612">
                  <a:extLst>
                    <a:ext uri="{FF2B5EF4-FFF2-40B4-BE49-F238E27FC236}">
                      <a16:creationId xmlns:a16="http://schemas.microsoft.com/office/drawing/2014/main" id="{50DE85C6-68D7-A26C-96FB-5BA4B7CB167B}"/>
                    </a:ext>
                  </a:extLst>
                </p:cNvPr>
                <p:cNvPicPr/>
                <p:nvPr/>
              </p:nvPicPr>
              <p:blipFill>
                <a:blip r:embed="rId330"/>
                <a:stretch>
                  <a:fillRect/>
                </a:stretch>
              </p:blipFill>
              <p:spPr>
                <a:xfrm>
                  <a:off x="6837972" y="3051073"/>
                  <a:ext cx="119880" cy="245160"/>
                </a:xfrm>
                <a:prstGeom prst="rect">
                  <a:avLst/>
                </a:prstGeom>
              </p:spPr>
            </p:pic>
          </mc:Fallback>
        </mc:AlternateContent>
        <mc:AlternateContent xmlns:mc="http://schemas.openxmlformats.org/markup-compatibility/2006" xmlns:p14="http://schemas.microsoft.com/office/powerpoint/2010/main">
          <mc:Choice Requires="p14">
            <p:contentPart p14:bwMode="auto" r:id="rId331">
              <p14:nvContentPartPr>
                <p14:cNvPr id="6614" name="Entrada de lápiz 6613">
                  <a:extLst>
                    <a:ext uri="{FF2B5EF4-FFF2-40B4-BE49-F238E27FC236}">
                      <a16:creationId xmlns:a16="http://schemas.microsoft.com/office/drawing/2014/main" id="{B14C4D60-4651-4370-E0E6-AFAA16F56EAB}"/>
                    </a:ext>
                  </a:extLst>
                </p14:cNvPr>
                <p14:cNvContentPartPr/>
                <p14:nvPr/>
              </p14:nvContentPartPr>
              <p14:xfrm>
                <a:off x="6859212" y="3070873"/>
                <a:ext cx="157680" cy="210960"/>
              </p14:xfrm>
            </p:contentPart>
          </mc:Choice>
          <mc:Fallback xmlns="">
            <p:pic>
              <p:nvPicPr>
                <p:cNvPr id="6614" name="Entrada de lápiz 6613">
                  <a:extLst>
                    <a:ext uri="{FF2B5EF4-FFF2-40B4-BE49-F238E27FC236}">
                      <a16:creationId xmlns:a16="http://schemas.microsoft.com/office/drawing/2014/main" id="{B14C4D60-4651-4370-E0E6-AFAA16F56EAB}"/>
                    </a:ext>
                  </a:extLst>
                </p:cNvPr>
                <p:cNvPicPr/>
                <p:nvPr/>
              </p:nvPicPr>
              <p:blipFill>
                <a:blip r:embed="rId332"/>
                <a:stretch>
                  <a:fillRect/>
                </a:stretch>
              </p:blipFill>
              <p:spPr>
                <a:xfrm>
                  <a:off x="6851652" y="3063673"/>
                  <a:ext cx="172800" cy="226080"/>
                </a:xfrm>
                <a:prstGeom prst="rect">
                  <a:avLst/>
                </a:prstGeom>
              </p:spPr>
            </p:pic>
          </mc:Fallback>
        </mc:AlternateContent>
        <mc:AlternateContent xmlns:mc="http://schemas.openxmlformats.org/markup-compatibility/2006" xmlns:p14="http://schemas.microsoft.com/office/powerpoint/2010/main">
          <mc:Choice Requires="p14">
            <p:contentPart p14:bwMode="auto" r:id="rId333">
              <p14:nvContentPartPr>
                <p14:cNvPr id="6615" name="Entrada de lápiz 6614">
                  <a:extLst>
                    <a:ext uri="{FF2B5EF4-FFF2-40B4-BE49-F238E27FC236}">
                      <a16:creationId xmlns:a16="http://schemas.microsoft.com/office/drawing/2014/main" id="{4039D390-CAA3-1832-DB10-DCE3CF84AC84}"/>
                    </a:ext>
                  </a:extLst>
                </p14:cNvPr>
                <p14:cNvContentPartPr/>
                <p14:nvPr/>
              </p14:nvContentPartPr>
              <p14:xfrm>
                <a:off x="7113012" y="3079873"/>
                <a:ext cx="146520" cy="158040"/>
              </p14:xfrm>
            </p:contentPart>
          </mc:Choice>
          <mc:Fallback xmlns="">
            <p:pic>
              <p:nvPicPr>
                <p:cNvPr id="6615" name="Entrada de lápiz 6614">
                  <a:extLst>
                    <a:ext uri="{FF2B5EF4-FFF2-40B4-BE49-F238E27FC236}">
                      <a16:creationId xmlns:a16="http://schemas.microsoft.com/office/drawing/2014/main" id="{4039D390-CAA3-1832-DB10-DCE3CF84AC84}"/>
                    </a:ext>
                  </a:extLst>
                </p:cNvPr>
                <p:cNvPicPr/>
                <p:nvPr/>
              </p:nvPicPr>
              <p:blipFill>
                <a:blip r:embed="rId334"/>
                <a:stretch>
                  <a:fillRect/>
                </a:stretch>
              </p:blipFill>
              <p:spPr>
                <a:xfrm>
                  <a:off x="7105452" y="3072313"/>
                  <a:ext cx="161280" cy="172800"/>
                </a:xfrm>
                <a:prstGeom prst="rect">
                  <a:avLst/>
                </a:prstGeom>
              </p:spPr>
            </p:pic>
          </mc:Fallback>
        </mc:AlternateContent>
        <mc:AlternateContent xmlns:mc="http://schemas.openxmlformats.org/markup-compatibility/2006" xmlns:p14="http://schemas.microsoft.com/office/powerpoint/2010/main">
          <mc:Choice Requires="p14">
            <p:contentPart p14:bwMode="auto" r:id="rId335">
              <p14:nvContentPartPr>
                <p14:cNvPr id="6616" name="Entrada de lápiz 6615">
                  <a:extLst>
                    <a:ext uri="{FF2B5EF4-FFF2-40B4-BE49-F238E27FC236}">
                      <a16:creationId xmlns:a16="http://schemas.microsoft.com/office/drawing/2014/main" id="{5ADD6F41-FAD9-41B5-D127-7BB40ACD171C}"/>
                    </a:ext>
                  </a:extLst>
                </p14:cNvPr>
                <p14:cNvContentPartPr/>
                <p14:nvPr/>
              </p14:nvContentPartPr>
              <p14:xfrm>
                <a:off x="7235412" y="3157633"/>
                <a:ext cx="161640" cy="149040"/>
              </p14:xfrm>
            </p:contentPart>
          </mc:Choice>
          <mc:Fallback xmlns="">
            <p:pic>
              <p:nvPicPr>
                <p:cNvPr id="6616" name="Entrada de lápiz 6615">
                  <a:extLst>
                    <a:ext uri="{FF2B5EF4-FFF2-40B4-BE49-F238E27FC236}">
                      <a16:creationId xmlns:a16="http://schemas.microsoft.com/office/drawing/2014/main" id="{5ADD6F41-FAD9-41B5-D127-7BB40ACD171C}"/>
                    </a:ext>
                  </a:extLst>
                </p:cNvPr>
                <p:cNvPicPr/>
                <p:nvPr/>
              </p:nvPicPr>
              <p:blipFill>
                <a:blip r:embed="rId336"/>
                <a:stretch>
                  <a:fillRect/>
                </a:stretch>
              </p:blipFill>
              <p:spPr>
                <a:xfrm>
                  <a:off x="7227852" y="3150073"/>
                  <a:ext cx="176760" cy="164160"/>
                </a:xfrm>
                <a:prstGeom prst="rect">
                  <a:avLst/>
                </a:prstGeom>
              </p:spPr>
            </p:pic>
          </mc:Fallback>
        </mc:AlternateContent>
        <mc:AlternateContent xmlns:mc="http://schemas.openxmlformats.org/markup-compatibility/2006" xmlns:p14="http://schemas.microsoft.com/office/powerpoint/2010/main">
          <mc:Choice Requires="p14">
            <p:contentPart p14:bwMode="auto" r:id="rId337">
              <p14:nvContentPartPr>
                <p14:cNvPr id="6617" name="Entrada de lápiz 6616">
                  <a:extLst>
                    <a:ext uri="{FF2B5EF4-FFF2-40B4-BE49-F238E27FC236}">
                      <a16:creationId xmlns:a16="http://schemas.microsoft.com/office/drawing/2014/main" id="{4176A453-6ADE-7A11-DA17-D207A174B974}"/>
                    </a:ext>
                  </a:extLst>
                </p14:cNvPr>
                <p14:cNvContentPartPr/>
                <p14:nvPr/>
              </p14:nvContentPartPr>
              <p14:xfrm>
                <a:off x="7542132" y="3053953"/>
                <a:ext cx="27000" cy="172440"/>
              </p14:xfrm>
            </p:contentPart>
          </mc:Choice>
          <mc:Fallback xmlns="">
            <p:pic>
              <p:nvPicPr>
                <p:cNvPr id="6617" name="Entrada de lápiz 6616">
                  <a:extLst>
                    <a:ext uri="{FF2B5EF4-FFF2-40B4-BE49-F238E27FC236}">
                      <a16:creationId xmlns:a16="http://schemas.microsoft.com/office/drawing/2014/main" id="{4176A453-6ADE-7A11-DA17-D207A174B974}"/>
                    </a:ext>
                  </a:extLst>
                </p:cNvPr>
                <p:cNvPicPr/>
                <p:nvPr/>
              </p:nvPicPr>
              <p:blipFill>
                <a:blip r:embed="rId338"/>
                <a:stretch>
                  <a:fillRect/>
                </a:stretch>
              </p:blipFill>
              <p:spPr>
                <a:xfrm>
                  <a:off x="7534572" y="3046393"/>
                  <a:ext cx="42120" cy="187560"/>
                </a:xfrm>
                <a:prstGeom prst="rect">
                  <a:avLst/>
                </a:prstGeom>
              </p:spPr>
            </p:pic>
          </mc:Fallback>
        </mc:AlternateContent>
        <mc:AlternateContent xmlns:mc="http://schemas.openxmlformats.org/markup-compatibility/2006" xmlns:p14="http://schemas.microsoft.com/office/powerpoint/2010/main">
          <mc:Choice Requires="p14">
            <p:contentPart p14:bwMode="auto" r:id="rId339">
              <p14:nvContentPartPr>
                <p14:cNvPr id="6618" name="Entrada de lápiz 6617">
                  <a:extLst>
                    <a:ext uri="{FF2B5EF4-FFF2-40B4-BE49-F238E27FC236}">
                      <a16:creationId xmlns:a16="http://schemas.microsoft.com/office/drawing/2014/main" id="{802359E6-5C1C-7510-8364-734B80276D61}"/>
                    </a:ext>
                  </a:extLst>
                </p14:cNvPr>
                <p14:cNvContentPartPr/>
                <p14:nvPr/>
              </p14:nvContentPartPr>
              <p14:xfrm>
                <a:off x="7510452" y="3231433"/>
                <a:ext cx="129240" cy="41040"/>
              </p14:xfrm>
            </p:contentPart>
          </mc:Choice>
          <mc:Fallback xmlns="">
            <p:pic>
              <p:nvPicPr>
                <p:cNvPr id="6618" name="Entrada de lápiz 6617">
                  <a:extLst>
                    <a:ext uri="{FF2B5EF4-FFF2-40B4-BE49-F238E27FC236}">
                      <a16:creationId xmlns:a16="http://schemas.microsoft.com/office/drawing/2014/main" id="{802359E6-5C1C-7510-8364-734B80276D61}"/>
                    </a:ext>
                  </a:extLst>
                </p:cNvPr>
                <p:cNvPicPr/>
                <p:nvPr/>
              </p:nvPicPr>
              <p:blipFill>
                <a:blip r:embed="rId340"/>
                <a:stretch>
                  <a:fillRect/>
                </a:stretch>
              </p:blipFill>
              <p:spPr>
                <a:xfrm>
                  <a:off x="7502892" y="3223873"/>
                  <a:ext cx="144360" cy="56160"/>
                </a:xfrm>
                <a:prstGeom prst="rect">
                  <a:avLst/>
                </a:prstGeom>
              </p:spPr>
            </p:pic>
          </mc:Fallback>
        </mc:AlternateContent>
        <mc:AlternateContent xmlns:mc="http://schemas.openxmlformats.org/markup-compatibility/2006" xmlns:p14="http://schemas.microsoft.com/office/powerpoint/2010/main">
          <mc:Choice Requires="p14">
            <p:contentPart p14:bwMode="auto" r:id="rId341">
              <p14:nvContentPartPr>
                <p14:cNvPr id="6619" name="Entrada de lápiz 6618">
                  <a:extLst>
                    <a:ext uri="{FF2B5EF4-FFF2-40B4-BE49-F238E27FC236}">
                      <a16:creationId xmlns:a16="http://schemas.microsoft.com/office/drawing/2014/main" id="{164C8D6E-8826-A0B1-B7DC-076537668EF8}"/>
                    </a:ext>
                  </a:extLst>
                </p14:cNvPr>
                <p14:cNvContentPartPr/>
                <p14:nvPr/>
              </p14:nvContentPartPr>
              <p14:xfrm>
                <a:off x="7641492" y="3008953"/>
                <a:ext cx="95400" cy="253440"/>
              </p14:xfrm>
            </p:contentPart>
          </mc:Choice>
          <mc:Fallback xmlns="">
            <p:pic>
              <p:nvPicPr>
                <p:cNvPr id="6619" name="Entrada de lápiz 6618">
                  <a:extLst>
                    <a:ext uri="{FF2B5EF4-FFF2-40B4-BE49-F238E27FC236}">
                      <a16:creationId xmlns:a16="http://schemas.microsoft.com/office/drawing/2014/main" id="{164C8D6E-8826-A0B1-B7DC-076537668EF8}"/>
                    </a:ext>
                  </a:extLst>
                </p:cNvPr>
                <p:cNvPicPr/>
                <p:nvPr/>
              </p:nvPicPr>
              <p:blipFill>
                <a:blip r:embed="rId342"/>
                <a:stretch>
                  <a:fillRect/>
                </a:stretch>
              </p:blipFill>
              <p:spPr>
                <a:xfrm>
                  <a:off x="7633932" y="3001393"/>
                  <a:ext cx="110520" cy="268560"/>
                </a:xfrm>
                <a:prstGeom prst="rect">
                  <a:avLst/>
                </a:prstGeom>
              </p:spPr>
            </p:pic>
          </mc:Fallback>
        </mc:AlternateContent>
        <mc:AlternateContent xmlns:mc="http://schemas.openxmlformats.org/markup-compatibility/2006" xmlns:p14="http://schemas.microsoft.com/office/powerpoint/2010/main">
          <mc:Choice Requires="p14">
            <p:contentPart p14:bwMode="auto" r:id="rId343">
              <p14:nvContentPartPr>
                <p14:cNvPr id="6620" name="Entrada de lápiz 6619">
                  <a:extLst>
                    <a:ext uri="{FF2B5EF4-FFF2-40B4-BE49-F238E27FC236}">
                      <a16:creationId xmlns:a16="http://schemas.microsoft.com/office/drawing/2014/main" id="{54B732ED-A1A1-B553-67B2-4BE89F80E4A7}"/>
                    </a:ext>
                  </a:extLst>
                </p14:cNvPr>
                <p14:cNvContentPartPr/>
                <p14:nvPr/>
              </p14:nvContentPartPr>
              <p14:xfrm>
                <a:off x="7892412" y="3117673"/>
                <a:ext cx="73800" cy="10800"/>
              </p14:xfrm>
            </p:contentPart>
          </mc:Choice>
          <mc:Fallback xmlns="">
            <p:pic>
              <p:nvPicPr>
                <p:cNvPr id="6620" name="Entrada de lápiz 6619">
                  <a:extLst>
                    <a:ext uri="{FF2B5EF4-FFF2-40B4-BE49-F238E27FC236}">
                      <a16:creationId xmlns:a16="http://schemas.microsoft.com/office/drawing/2014/main" id="{54B732ED-A1A1-B553-67B2-4BE89F80E4A7}"/>
                    </a:ext>
                  </a:extLst>
                </p:cNvPr>
                <p:cNvPicPr/>
                <p:nvPr/>
              </p:nvPicPr>
              <p:blipFill>
                <a:blip r:embed="rId344"/>
                <a:stretch>
                  <a:fillRect/>
                </a:stretch>
              </p:blipFill>
              <p:spPr>
                <a:xfrm>
                  <a:off x="7884852" y="3110113"/>
                  <a:ext cx="88920" cy="25560"/>
                </a:xfrm>
                <a:prstGeom prst="rect">
                  <a:avLst/>
                </a:prstGeom>
              </p:spPr>
            </p:pic>
          </mc:Fallback>
        </mc:AlternateContent>
        <mc:AlternateContent xmlns:mc="http://schemas.openxmlformats.org/markup-compatibility/2006" xmlns:p14="http://schemas.microsoft.com/office/powerpoint/2010/main">
          <mc:Choice Requires="p14">
            <p:contentPart p14:bwMode="auto" r:id="rId345">
              <p14:nvContentPartPr>
                <p14:cNvPr id="6621" name="Entrada de lápiz 6620">
                  <a:extLst>
                    <a:ext uri="{FF2B5EF4-FFF2-40B4-BE49-F238E27FC236}">
                      <a16:creationId xmlns:a16="http://schemas.microsoft.com/office/drawing/2014/main" id="{BF5544DB-E281-09B6-B3A2-9B51721D1EBF}"/>
                    </a:ext>
                  </a:extLst>
                </p14:cNvPr>
                <p14:cNvContentPartPr/>
                <p14:nvPr/>
              </p14:nvContentPartPr>
              <p14:xfrm>
                <a:off x="7879092" y="3170233"/>
                <a:ext cx="119160" cy="6120"/>
              </p14:xfrm>
            </p:contentPart>
          </mc:Choice>
          <mc:Fallback xmlns="">
            <p:pic>
              <p:nvPicPr>
                <p:cNvPr id="6621" name="Entrada de lápiz 6620">
                  <a:extLst>
                    <a:ext uri="{FF2B5EF4-FFF2-40B4-BE49-F238E27FC236}">
                      <a16:creationId xmlns:a16="http://schemas.microsoft.com/office/drawing/2014/main" id="{BF5544DB-E281-09B6-B3A2-9B51721D1EBF}"/>
                    </a:ext>
                  </a:extLst>
                </p:cNvPr>
                <p:cNvPicPr/>
                <p:nvPr/>
              </p:nvPicPr>
              <p:blipFill>
                <a:blip r:embed="rId346"/>
                <a:stretch>
                  <a:fillRect/>
                </a:stretch>
              </p:blipFill>
              <p:spPr>
                <a:xfrm>
                  <a:off x="7871892" y="3162673"/>
                  <a:ext cx="134280" cy="21240"/>
                </a:xfrm>
                <a:prstGeom prst="rect">
                  <a:avLst/>
                </a:prstGeom>
              </p:spPr>
            </p:pic>
          </mc:Fallback>
        </mc:AlternateContent>
        <mc:AlternateContent xmlns:mc="http://schemas.openxmlformats.org/markup-compatibility/2006" xmlns:p14="http://schemas.microsoft.com/office/powerpoint/2010/main">
          <mc:Choice Requires="p14">
            <p:contentPart p14:bwMode="auto" r:id="rId347">
              <p14:nvContentPartPr>
                <p14:cNvPr id="6622" name="Entrada de lápiz 6621">
                  <a:extLst>
                    <a:ext uri="{FF2B5EF4-FFF2-40B4-BE49-F238E27FC236}">
                      <a16:creationId xmlns:a16="http://schemas.microsoft.com/office/drawing/2014/main" id="{DC35FD3A-5FCD-E4F0-75B7-6FA8B6AD6324}"/>
                    </a:ext>
                  </a:extLst>
                </p14:cNvPr>
                <p14:cNvContentPartPr/>
                <p14:nvPr/>
              </p14:nvContentPartPr>
              <p14:xfrm>
                <a:off x="8130012" y="3013993"/>
                <a:ext cx="88560" cy="232200"/>
              </p14:xfrm>
            </p:contentPart>
          </mc:Choice>
          <mc:Fallback xmlns="">
            <p:pic>
              <p:nvPicPr>
                <p:cNvPr id="6622" name="Entrada de lápiz 6621">
                  <a:extLst>
                    <a:ext uri="{FF2B5EF4-FFF2-40B4-BE49-F238E27FC236}">
                      <a16:creationId xmlns:a16="http://schemas.microsoft.com/office/drawing/2014/main" id="{DC35FD3A-5FCD-E4F0-75B7-6FA8B6AD6324}"/>
                    </a:ext>
                  </a:extLst>
                </p:cNvPr>
                <p:cNvPicPr/>
                <p:nvPr/>
              </p:nvPicPr>
              <p:blipFill>
                <a:blip r:embed="rId348"/>
                <a:stretch>
                  <a:fillRect/>
                </a:stretch>
              </p:blipFill>
              <p:spPr>
                <a:xfrm>
                  <a:off x="8122452" y="3006433"/>
                  <a:ext cx="103680" cy="246960"/>
                </a:xfrm>
                <a:prstGeom prst="rect">
                  <a:avLst/>
                </a:prstGeom>
              </p:spPr>
            </p:pic>
          </mc:Fallback>
        </mc:AlternateContent>
        <mc:AlternateContent xmlns:mc="http://schemas.openxmlformats.org/markup-compatibility/2006" xmlns:p14="http://schemas.microsoft.com/office/powerpoint/2010/main">
          <mc:Choice Requires="p14">
            <p:contentPart p14:bwMode="auto" r:id="rId349">
              <p14:nvContentPartPr>
                <p14:cNvPr id="6623" name="Entrada de lápiz 6622">
                  <a:extLst>
                    <a:ext uri="{FF2B5EF4-FFF2-40B4-BE49-F238E27FC236}">
                      <a16:creationId xmlns:a16="http://schemas.microsoft.com/office/drawing/2014/main" id="{63C7F559-6437-4E8C-3AEF-DE9C11F13787}"/>
                    </a:ext>
                  </a:extLst>
                </p14:cNvPr>
                <p14:cNvContentPartPr/>
                <p14:nvPr/>
              </p14:nvContentPartPr>
              <p14:xfrm>
                <a:off x="8278692" y="2967913"/>
                <a:ext cx="68760" cy="190080"/>
              </p14:xfrm>
            </p:contentPart>
          </mc:Choice>
          <mc:Fallback xmlns="">
            <p:pic>
              <p:nvPicPr>
                <p:cNvPr id="6623" name="Entrada de lápiz 6622">
                  <a:extLst>
                    <a:ext uri="{FF2B5EF4-FFF2-40B4-BE49-F238E27FC236}">
                      <a16:creationId xmlns:a16="http://schemas.microsoft.com/office/drawing/2014/main" id="{63C7F559-6437-4E8C-3AEF-DE9C11F13787}"/>
                    </a:ext>
                  </a:extLst>
                </p:cNvPr>
                <p:cNvPicPr/>
                <p:nvPr/>
              </p:nvPicPr>
              <p:blipFill>
                <a:blip r:embed="rId350"/>
                <a:stretch>
                  <a:fillRect/>
                </a:stretch>
              </p:blipFill>
              <p:spPr>
                <a:xfrm>
                  <a:off x="8271132" y="2960353"/>
                  <a:ext cx="83880" cy="205200"/>
                </a:xfrm>
                <a:prstGeom prst="rect">
                  <a:avLst/>
                </a:prstGeom>
              </p:spPr>
            </p:pic>
          </mc:Fallback>
        </mc:AlternateContent>
        <mc:AlternateContent xmlns:mc="http://schemas.openxmlformats.org/markup-compatibility/2006" xmlns:p14="http://schemas.microsoft.com/office/powerpoint/2010/main">
          <mc:Choice Requires="p14">
            <p:contentPart p14:bwMode="auto" r:id="rId351">
              <p14:nvContentPartPr>
                <p14:cNvPr id="6625" name="Entrada de lápiz 6624">
                  <a:extLst>
                    <a:ext uri="{FF2B5EF4-FFF2-40B4-BE49-F238E27FC236}">
                      <a16:creationId xmlns:a16="http://schemas.microsoft.com/office/drawing/2014/main" id="{251C61E8-7BC4-45D5-F310-B00BAF56B7E8}"/>
                    </a:ext>
                  </a:extLst>
                </p14:cNvPr>
                <p14:cNvContentPartPr/>
                <p14:nvPr/>
              </p14:nvContentPartPr>
              <p14:xfrm>
                <a:off x="8373012" y="2983033"/>
                <a:ext cx="83880" cy="173880"/>
              </p14:xfrm>
            </p:contentPart>
          </mc:Choice>
          <mc:Fallback xmlns="">
            <p:pic>
              <p:nvPicPr>
                <p:cNvPr id="6625" name="Entrada de lápiz 6624">
                  <a:extLst>
                    <a:ext uri="{FF2B5EF4-FFF2-40B4-BE49-F238E27FC236}">
                      <a16:creationId xmlns:a16="http://schemas.microsoft.com/office/drawing/2014/main" id="{251C61E8-7BC4-45D5-F310-B00BAF56B7E8}"/>
                    </a:ext>
                  </a:extLst>
                </p:cNvPr>
                <p:cNvPicPr/>
                <p:nvPr/>
              </p:nvPicPr>
              <p:blipFill>
                <a:blip r:embed="rId352"/>
                <a:stretch>
                  <a:fillRect/>
                </a:stretch>
              </p:blipFill>
              <p:spPr>
                <a:xfrm>
                  <a:off x="8365452" y="2975473"/>
                  <a:ext cx="99000" cy="188640"/>
                </a:xfrm>
                <a:prstGeom prst="rect">
                  <a:avLst/>
                </a:prstGeom>
              </p:spPr>
            </p:pic>
          </mc:Fallback>
        </mc:AlternateContent>
        <mc:AlternateContent xmlns:mc="http://schemas.openxmlformats.org/markup-compatibility/2006" xmlns:p14="http://schemas.microsoft.com/office/powerpoint/2010/main">
          <mc:Choice Requires="p14">
            <p:contentPart p14:bwMode="auto" r:id="rId353">
              <p14:nvContentPartPr>
                <p14:cNvPr id="6626" name="Entrada de lápiz 6625">
                  <a:extLst>
                    <a:ext uri="{FF2B5EF4-FFF2-40B4-BE49-F238E27FC236}">
                      <a16:creationId xmlns:a16="http://schemas.microsoft.com/office/drawing/2014/main" id="{59B67185-14D1-D77F-9D96-F7AA54A9BDD4}"/>
                    </a:ext>
                  </a:extLst>
                </p14:cNvPr>
                <p14:cNvContentPartPr/>
                <p14:nvPr/>
              </p14:nvContentPartPr>
              <p14:xfrm>
                <a:off x="8404332" y="2985913"/>
                <a:ext cx="87480" cy="133920"/>
              </p14:xfrm>
            </p:contentPart>
          </mc:Choice>
          <mc:Fallback xmlns="">
            <p:pic>
              <p:nvPicPr>
                <p:cNvPr id="6626" name="Entrada de lápiz 6625">
                  <a:extLst>
                    <a:ext uri="{FF2B5EF4-FFF2-40B4-BE49-F238E27FC236}">
                      <a16:creationId xmlns:a16="http://schemas.microsoft.com/office/drawing/2014/main" id="{59B67185-14D1-D77F-9D96-F7AA54A9BDD4}"/>
                    </a:ext>
                  </a:extLst>
                </p:cNvPr>
                <p:cNvPicPr/>
                <p:nvPr/>
              </p:nvPicPr>
              <p:blipFill>
                <a:blip r:embed="rId354"/>
                <a:stretch>
                  <a:fillRect/>
                </a:stretch>
              </p:blipFill>
              <p:spPr>
                <a:xfrm>
                  <a:off x="8396772" y="2978353"/>
                  <a:ext cx="102240" cy="148680"/>
                </a:xfrm>
                <a:prstGeom prst="rect">
                  <a:avLst/>
                </a:prstGeom>
              </p:spPr>
            </p:pic>
          </mc:Fallback>
        </mc:AlternateContent>
        <mc:AlternateContent xmlns:mc="http://schemas.openxmlformats.org/markup-compatibility/2006" xmlns:p14="http://schemas.microsoft.com/office/powerpoint/2010/main">
          <mc:Choice Requires="p14">
            <p:contentPart p14:bwMode="auto" r:id="rId355">
              <p14:nvContentPartPr>
                <p14:cNvPr id="6627" name="Entrada de lápiz 6626">
                  <a:extLst>
                    <a:ext uri="{FF2B5EF4-FFF2-40B4-BE49-F238E27FC236}">
                      <a16:creationId xmlns:a16="http://schemas.microsoft.com/office/drawing/2014/main" id="{8D9AA91D-1AD0-F4F5-41CC-C4DC8F4DD259}"/>
                    </a:ext>
                  </a:extLst>
                </p14:cNvPr>
                <p14:cNvContentPartPr/>
                <p14:nvPr/>
              </p14:nvContentPartPr>
              <p14:xfrm>
                <a:off x="8576772" y="3031993"/>
                <a:ext cx="68400" cy="16560"/>
              </p14:xfrm>
            </p:contentPart>
          </mc:Choice>
          <mc:Fallback xmlns="">
            <p:pic>
              <p:nvPicPr>
                <p:cNvPr id="6627" name="Entrada de lápiz 6626">
                  <a:extLst>
                    <a:ext uri="{FF2B5EF4-FFF2-40B4-BE49-F238E27FC236}">
                      <a16:creationId xmlns:a16="http://schemas.microsoft.com/office/drawing/2014/main" id="{8D9AA91D-1AD0-F4F5-41CC-C4DC8F4DD259}"/>
                    </a:ext>
                  </a:extLst>
                </p:cNvPr>
                <p:cNvPicPr/>
                <p:nvPr/>
              </p:nvPicPr>
              <p:blipFill>
                <a:blip r:embed="rId356"/>
                <a:stretch>
                  <a:fillRect/>
                </a:stretch>
              </p:blipFill>
              <p:spPr>
                <a:xfrm>
                  <a:off x="8569212" y="3024793"/>
                  <a:ext cx="83520" cy="31320"/>
                </a:xfrm>
                <a:prstGeom prst="rect">
                  <a:avLst/>
                </a:prstGeom>
              </p:spPr>
            </p:pic>
          </mc:Fallback>
        </mc:AlternateContent>
        <mc:AlternateContent xmlns:mc="http://schemas.openxmlformats.org/markup-compatibility/2006" xmlns:p14="http://schemas.microsoft.com/office/powerpoint/2010/main">
          <mc:Choice Requires="p14">
            <p:contentPart p14:bwMode="auto" r:id="rId357">
              <p14:nvContentPartPr>
                <p14:cNvPr id="6628" name="Entrada de lápiz 6627">
                  <a:extLst>
                    <a:ext uri="{FF2B5EF4-FFF2-40B4-BE49-F238E27FC236}">
                      <a16:creationId xmlns:a16="http://schemas.microsoft.com/office/drawing/2014/main" id="{7E8CB617-D2A2-6B8D-2A80-E2805E3948DB}"/>
                    </a:ext>
                  </a:extLst>
                </p14:cNvPr>
                <p14:cNvContentPartPr/>
                <p14:nvPr/>
              </p14:nvContentPartPr>
              <p14:xfrm>
                <a:off x="8567772" y="3061153"/>
                <a:ext cx="108360" cy="23400"/>
              </p14:xfrm>
            </p:contentPart>
          </mc:Choice>
          <mc:Fallback xmlns="">
            <p:pic>
              <p:nvPicPr>
                <p:cNvPr id="6628" name="Entrada de lápiz 6627">
                  <a:extLst>
                    <a:ext uri="{FF2B5EF4-FFF2-40B4-BE49-F238E27FC236}">
                      <a16:creationId xmlns:a16="http://schemas.microsoft.com/office/drawing/2014/main" id="{7E8CB617-D2A2-6B8D-2A80-E2805E3948DB}"/>
                    </a:ext>
                  </a:extLst>
                </p:cNvPr>
                <p:cNvPicPr/>
                <p:nvPr/>
              </p:nvPicPr>
              <p:blipFill>
                <a:blip r:embed="rId358"/>
                <a:stretch>
                  <a:fillRect/>
                </a:stretch>
              </p:blipFill>
              <p:spPr>
                <a:xfrm>
                  <a:off x="8560212" y="3053593"/>
                  <a:ext cx="123120" cy="38520"/>
                </a:xfrm>
                <a:prstGeom prst="rect">
                  <a:avLst/>
                </a:prstGeom>
              </p:spPr>
            </p:pic>
          </mc:Fallback>
        </mc:AlternateContent>
        <mc:AlternateContent xmlns:mc="http://schemas.openxmlformats.org/markup-compatibility/2006" xmlns:p14="http://schemas.microsoft.com/office/powerpoint/2010/main">
          <mc:Choice Requires="p14">
            <p:contentPart p14:bwMode="auto" r:id="rId359">
              <p14:nvContentPartPr>
                <p14:cNvPr id="6629" name="Entrada de lápiz 6628">
                  <a:extLst>
                    <a:ext uri="{FF2B5EF4-FFF2-40B4-BE49-F238E27FC236}">
                      <a16:creationId xmlns:a16="http://schemas.microsoft.com/office/drawing/2014/main" id="{249946F6-4084-FE71-5DC7-FAE190C9267E}"/>
                    </a:ext>
                  </a:extLst>
                </p14:cNvPr>
                <p14:cNvContentPartPr/>
                <p14:nvPr/>
              </p14:nvContentPartPr>
              <p14:xfrm>
                <a:off x="8720772" y="3008953"/>
                <a:ext cx="20520" cy="81360"/>
              </p14:xfrm>
            </p:contentPart>
          </mc:Choice>
          <mc:Fallback xmlns="">
            <p:pic>
              <p:nvPicPr>
                <p:cNvPr id="6629" name="Entrada de lápiz 6628">
                  <a:extLst>
                    <a:ext uri="{FF2B5EF4-FFF2-40B4-BE49-F238E27FC236}">
                      <a16:creationId xmlns:a16="http://schemas.microsoft.com/office/drawing/2014/main" id="{249946F6-4084-FE71-5DC7-FAE190C9267E}"/>
                    </a:ext>
                  </a:extLst>
                </p:cNvPr>
                <p:cNvPicPr/>
                <p:nvPr/>
              </p:nvPicPr>
              <p:blipFill>
                <a:blip r:embed="rId360"/>
                <a:stretch>
                  <a:fillRect/>
                </a:stretch>
              </p:blipFill>
              <p:spPr>
                <a:xfrm>
                  <a:off x="8713212" y="3001393"/>
                  <a:ext cx="35640" cy="96480"/>
                </a:xfrm>
                <a:prstGeom prst="rect">
                  <a:avLst/>
                </a:prstGeom>
              </p:spPr>
            </p:pic>
          </mc:Fallback>
        </mc:AlternateContent>
        <mc:AlternateContent xmlns:mc="http://schemas.openxmlformats.org/markup-compatibility/2006" xmlns:p14="http://schemas.microsoft.com/office/powerpoint/2010/main">
          <mc:Choice Requires="p14">
            <p:contentPart p14:bwMode="auto" r:id="rId361">
              <p14:nvContentPartPr>
                <p14:cNvPr id="6630" name="Entrada de lápiz 6629">
                  <a:extLst>
                    <a:ext uri="{FF2B5EF4-FFF2-40B4-BE49-F238E27FC236}">
                      <a16:creationId xmlns:a16="http://schemas.microsoft.com/office/drawing/2014/main" id="{950692B3-9A46-DA13-3878-3058D758E497}"/>
                    </a:ext>
                  </a:extLst>
                </p14:cNvPr>
                <p14:cNvContentPartPr/>
                <p14:nvPr/>
              </p14:nvContentPartPr>
              <p14:xfrm>
                <a:off x="8779452" y="2918233"/>
                <a:ext cx="87840" cy="227520"/>
              </p14:xfrm>
            </p:contentPart>
          </mc:Choice>
          <mc:Fallback xmlns="">
            <p:pic>
              <p:nvPicPr>
                <p:cNvPr id="6630" name="Entrada de lápiz 6629">
                  <a:extLst>
                    <a:ext uri="{FF2B5EF4-FFF2-40B4-BE49-F238E27FC236}">
                      <a16:creationId xmlns:a16="http://schemas.microsoft.com/office/drawing/2014/main" id="{950692B3-9A46-DA13-3878-3058D758E497}"/>
                    </a:ext>
                  </a:extLst>
                </p:cNvPr>
                <p:cNvPicPr/>
                <p:nvPr/>
              </p:nvPicPr>
              <p:blipFill>
                <a:blip r:embed="rId362"/>
                <a:stretch>
                  <a:fillRect/>
                </a:stretch>
              </p:blipFill>
              <p:spPr>
                <a:xfrm>
                  <a:off x="8771892" y="2910673"/>
                  <a:ext cx="102960" cy="242640"/>
                </a:xfrm>
                <a:prstGeom prst="rect">
                  <a:avLst/>
                </a:prstGeom>
              </p:spPr>
            </p:pic>
          </mc:Fallback>
        </mc:AlternateContent>
        <mc:AlternateContent xmlns:mc="http://schemas.openxmlformats.org/markup-compatibility/2006" xmlns:p14="http://schemas.microsoft.com/office/powerpoint/2010/main">
          <mc:Choice Requires="p14">
            <p:contentPart p14:bwMode="auto" r:id="rId363">
              <p14:nvContentPartPr>
                <p14:cNvPr id="6631" name="Entrada de lápiz 6630">
                  <a:extLst>
                    <a:ext uri="{FF2B5EF4-FFF2-40B4-BE49-F238E27FC236}">
                      <a16:creationId xmlns:a16="http://schemas.microsoft.com/office/drawing/2014/main" id="{7A16185A-79FB-022A-C097-D8D58EC95637}"/>
                    </a:ext>
                  </a:extLst>
                </p14:cNvPr>
                <p14:cNvContentPartPr/>
                <p14:nvPr/>
              </p14:nvContentPartPr>
              <p14:xfrm>
                <a:off x="9018492" y="2958193"/>
                <a:ext cx="14040" cy="141840"/>
              </p14:xfrm>
            </p:contentPart>
          </mc:Choice>
          <mc:Fallback xmlns="">
            <p:pic>
              <p:nvPicPr>
                <p:cNvPr id="6631" name="Entrada de lápiz 6630">
                  <a:extLst>
                    <a:ext uri="{FF2B5EF4-FFF2-40B4-BE49-F238E27FC236}">
                      <a16:creationId xmlns:a16="http://schemas.microsoft.com/office/drawing/2014/main" id="{7A16185A-79FB-022A-C097-D8D58EC95637}"/>
                    </a:ext>
                  </a:extLst>
                </p:cNvPr>
                <p:cNvPicPr/>
                <p:nvPr/>
              </p:nvPicPr>
              <p:blipFill>
                <a:blip r:embed="rId364"/>
                <a:stretch>
                  <a:fillRect/>
                </a:stretch>
              </p:blipFill>
              <p:spPr>
                <a:xfrm>
                  <a:off x="9010932" y="2950633"/>
                  <a:ext cx="28800" cy="156960"/>
                </a:xfrm>
                <a:prstGeom prst="rect">
                  <a:avLst/>
                </a:prstGeom>
              </p:spPr>
            </p:pic>
          </mc:Fallback>
        </mc:AlternateContent>
        <mc:AlternateContent xmlns:mc="http://schemas.openxmlformats.org/markup-compatibility/2006" xmlns:p14="http://schemas.microsoft.com/office/powerpoint/2010/main">
          <mc:Choice Requires="p14">
            <p:contentPart p14:bwMode="auto" r:id="rId365">
              <p14:nvContentPartPr>
                <p14:cNvPr id="6632" name="Entrada de lápiz 6631">
                  <a:extLst>
                    <a:ext uri="{FF2B5EF4-FFF2-40B4-BE49-F238E27FC236}">
                      <a16:creationId xmlns:a16="http://schemas.microsoft.com/office/drawing/2014/main" id="{B708F6BD-78EC-2628-542E-8C40B0AD6EA1}"/>
                    </a:ext>
                  </a:extLst>
                </p14:cNvPr>
                <p14:cNvContentPartPr/>
                <p14:nvPr/>
              </p14:nvContentPartPr>
              <p14:xfrm>
                <a:off x="8965572" y="3021193"/>
                <a:ext cx="88920" cy="9360"/>
              </p14:xfrm>
            </p:contentPart>
          </mc:Choice>
          <mc:Fallback xmlns="">
            <p:pic>
              <p:nvPicPr>
                <p:cNvPr id="6632" name="Entrada de lápiz 6631">
                  <a:extLst>
                    <a:ext uri="{FF2B5EF4-FFF2-40B4-BE49-F238E27FC236}">
                      <a16:creationId xmlns:a16="http://schemas.microsoft.com/office/drawing/2014/main" id="{B708F6BD-78EC-2628-542E-8C40B0AD6EA1}"/>
                    </a:ext>
                  </a:extLst>
                </p:cNvPr>
                <p:cNvPicPr/>
                <p:nvPr/>
              </p:nvPicPr>
              <p:blipFill>
                <a:blip r:embed="rId366"/>
                <a:stretch>
                  <a:fillRect/>
                </a:stretch>
              </p:blipFill>
              <p:spPr>
                <a:xfrm>
                  <a:off x="8958012" y="3013633"/>
                  <a:ext cx="10404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367">
              <p14:nvContentPartPr>
                <p14:cNvPr id="6633" name="Entrada de lápiz 6632">
                  <a:extLst>
                    <a:ext uri="{FF2B5EF4-FFF2-40B4-BE49-F238E27FC236}">
                      <a16:creationId xmlns:a16="http://schemas.microsoft.com/office/drawing/2014/main" id="{492FECDD-2C4B-F7FA-CB8A-88F3D93B25A1}"/>
                    </a:ext>
                  </a:extLst>
                </p14:cNvPr>
                <p14:cNvContentPartPr/>
                <p14:nvPr/>
              </p14:nvContentPartPr>
              <p14:xfrm>
                <a:off x="9212172" y="2942353"/>
                <a:ext cx="82800" cy="214920"/>
              </p14:xfrm>
            </p:contentPart>
          </mc:Choice>
          <mc:Fallback xmlns="">
            <p:pic>
              <p:nvPicPr>
                <p:cNvPr id="6633" name="Entrada de lápiz 6632">
                  <a:extLst>
                    <a:ext uri="{FF2B5EF4-FFF2-40B4-BE49-F238E27FC236}">
                      <a16:creationId xmlns:a16="http://schemas.microsoft.com/office/drawing/2014/main" id="{492FECDD-2C4B-F7FA-CB8A-88F3D93B25A1}"/>
                    </a:ext>
                  </a:extLst>
                </p:cNvPr>
                <p:cNvPicPr/>
                <p:nvPr/>
              </p:nvPicPr>
              <p:blipFill>
                <a:blip r:embed="rId368"/>
                <a:stretch>
                  <a:fillRect/>
                </a:stretch>
              </p:blipFill>
              <p:spPr>
                <a:xfrm>
                  <a:off x="9204612" y="2934793"/>
                  <a:ext cx="97920" cy="229680"/>
                </a:xfrm>
                <a:prstGeom prst="rect">
                  <a:avLst/>
                </a:prstGeom>
              </p:spPr>
            </p:pic>
          </mc:Fallback>
        </mc:AlternateContent>
        <mc:AlternateContent xmlns:mc="http://schemas.openxmlformats.org/markup-compatibility/2006" xmlns:p14="http://schemas.microsoft.com/office/powerpoint/2010/main">
          <mc:Choice Requires="p14">
            <p:contentPart p14:bwMode="auto" r:id="rId369">
              <p14:nvContentPartPr>
                <p14:cNvPr id="6634" name="Entrada de lápiz 6633">
                  <a:extLst>
                    <a:ext uri="{FF2B5EF4-FFF2-40B4-BE49-F238E27FC236}">
                      <a16:creationId xmlns:a16="http://schemas.microsoft.com/office/drawing/2014/main" id="{27738254-7A44-451E-3009-D29483CA3449}"/>
                    </a:ext>
                  </a:extLst>
                </p14:cNvPr>
                <p14:cNvContentPartPr/>
                <p14:nvPr/>
              </p14:nvContentPartPr>
              <p14:xfrm>
                <a:off x="9344652" y="2916433"/>
                <a:ext cx="47880" cy="183960"/>
              </p14:xfrm>
            </p:contentPart>
          </mc:Choice>
          <mc:Fallback xmlns="">
            <p:pic>
              <p:nvPicPr>
                <p:cNvPr id="6634" name="Entrada de lápiz 6633">
                  <a:extLst>
                    <a:ext uri="{FF2B5EF4-FFF2-40B4-BE49-F238E27FC236}">
                      <a16:creationId xmlns:a16="http://schemas.microsoft.com/office/drawing/2014/main" id="{27738254-7A44-451E-3009-D29483CA3449}"/>
                    </a:ext>
                  </a:extLst>
                </p:cNvPr>
                <p:cNvPicPr/>
                <p:nvPr/>
              </p:nvPicPr>
              <p:blipFill>
                <a:blip r:embed="rId370"/>
                <a:stretch>
                  <a:fillRect/>
                </a:stretch>
              </p:blipFill>
              <p:spPr>
                <a:xfrm>
                  <a:off x="9337092" y="2908873"/>
                  <a:ext cx="63000" cy="199080"/>
                </a:xfrm>
                <a:prstGeom prst="rect">
                  <a:avLst/>
                </a:prstGeom>
              </p:spPr>
            </p:pic>
          </mc:Fallback>
        </mc:AlternateContent>
        <mc:AlternateContent xmlns:mc="http://schemas.openxmlformats.org/markup-compatibility/2006" xmlns:p14="http://schemas.microsoft.com/office/powerpoint/2010/main">
          <mc:Choice Requires="p14">
            <p:contentPart p14:bwMode="auto" r:id="rId371">
              <p14:nvContentPartPr>
                <p14:cNvPr id="6635" name="Entrada de lápiz 6634">
                  <a:extLst>
                    <a:ext uri="{FF2B5EF4-FFF2-40B4-BE49-F238E27FC236}">
                      <a16:creationId xmlns:a16="http://schemas.microsoft.com/office/drawing/2014/main" id="{029ECB4C-B2E9-345F-1A9C-E1A4B26FD44E}"/>
                    </a:ext>
                  </a:extLst>
                </p14:cNvPr>
                <p14:cNvContentPartPr/>
                <p14:nvPr/>
              </p14:nvContentPartPr>
              <p14:xfrm>
                <a:off x="9426012" y="2957473"/>
                <a:ext cx="111240" cy="131400"/>
              </p14:xfrm>
            </p:contentPart>
          </mc:Choice>
          <mc:Fallback xmlns="">
            <p:pic>
              <p:nvPicPr>
                <p:cNvPr id="6635" name="Entrada de lápiz 6634">
                  <a:extLst>
                    <a:ext uri="{FF2B5EF4-FFF2-40B4-BE49-F238E27FC236}">
                      <a16:creationId xmlns:a16="http://schemas.microsoft.com/office/drawing/2014/main" id="{029ECB4C-B2E9-345F-1A9C-E1A4B26FD44E}"/>
                    </a:ext>
                  </a:extLst>
                </p:cNvPr>
                <p:cNvPicPr/>
                <p:nvPr/>
              </p:nvPicPr>
              <p:blipFill>
                <a:blip r:embed="rId372"/>
                <a:stretch>
                  <a:fillRect/>
                </a:stretch>
              </p:blipFill>
              <p:spPr>
                <a:xfrm>
                  <a:off x="9418452" y="2950273"/>
                  <a:ext cx="126000" cy="146520"/>
                </a:xfrm>
                <a:prstGeom prst="rect">
                  <a:avLst/>
                </a:prstGeom>
              </p:spPr>
            </p:pic>
          </mc:Fallback>
        </mc:AlternateContent>
        <mc:AlternateContent xmlns:mc="http://schemas.openxmlformats.org/markup-compatibility/2006" xmlns:p14="http://schemas.microsoft.com/office/powerpoint/2010/main">
          <mc:Choice Requires="p14">
            <p:contentPart p14:bwMode="auto" r:id="rId373">
              <p14:nvContentPartPr>
                <p14:cNvPr id="6636" name="Entrada de lápiz 6635">
                  <a:extLst>
                    <a:ext uri="{FF2B5EF4-FFF2-40B4-BE49-F238E27FC236}">
                      <a16:creationId xmlns:a16="http://schemas.microsoft.com/office/drawing/2014/main" id="{0978F50E-3712-B45D-2C9A-6B1834D98552}"/>
                    </a:ext>
                  </a:extLst>
                </p14:cNvPr>
                <p14:cNvContentPartPr/>
                <p14:nvPr/>
              </p14:nvContentPartPr>
              <p14:xfrm>
                <a:off x="9480012" y="2976193"/>
                <a:ext cx="79920" cy="106920"/>
              </p14:xfrm>
            </p:contentPart>
          </mc:Choice>
          <mc:Fallback xmlns="">
            <p:pic>
              <p:nvPicPr>
                <p:cNvPr id="6636" name="Entrada de lápiz 6635">
                  <a:extLst>
                    <a:ext uri="{FF2B5EF4-FFF2-40B4-BE49-F238E27FC236}">
                      <a16:creationId xmlns:a16="http://schemas.microsoft.com/office/drawing/2014/main" id="{0978F50E-3712-B45D-2C9A-6B1834D98552}"/>
                    </a:ext>
                  </a:extLst>
                </p:cNvPr>
                <p:cNvPicPr/>
                <p:nvPr/>
              </p:nvPicPr>
              <p:blipFill>
                <a:blip r:embed="rId374"/>
                <a:stretch>
                  <a:fillRect/>
                </a:stretch>
              </p:blipFill>
              <p:spPr>
                <a:xfrm>
                  <a:off x="9472452" y="2968633"/>
                  <a:ext cx="95040" cy="122040"/>
                </a:xfrm>
                <a:prstGeom prst="rect">
                  <a:avLst/>
                </a:prstGeom>
              </p:spPr>
            </p:pic>
          </mc:Fallback>
        </mc:AlternateContent>
        <mc:AlternateContent xmlns:mc="http://schemas.openxmlformats.org/markup-compatibility/2006" xmlns:p14="http://schemas.microsoft.com/office/powerpoint/2010/main">
          <mc:Choice Requires="p14">
            <p:contentPart p14:bwMode="auto" r:id="rId375">
              <p14:nvContentPartPr>
                <p14:cNvPr id="6637" name="Entrada de lápiz 6636">
                  <a:extLst>
                    <a:ext uri="{FF2B5EF4-FFF2-40B4-BE49-F238E27FC236}">
                      <a16:creationId xmlns:a16="http://schemas.microsoft.com/office/drawing/2014/main" id="{8B7D16E8-14EE-8765-2FD1-228125090E40}"/>
                    </a:ext>
                  </a:extLst>
                </p14:cNvPr>
                <p14:cNvContentPartPr/>
                <p14:nvPr/>
              </p14:nvContentPartPr>
              <p14:xfrm>
                <a:off x="9645972" y="3005353"/>
                <a:ext cx="68040" cy="5400"/>
              </p14:xfrm>
            </p:contentPart>
          </mc:Choice>
          <mc:Fallback xmlns="">
            <p:pic>
              <p:nvPicPr>
                <p:cNvPr id="6637" name="Entrada de lápiz 6636">
                  <a:extLst>
                    <a:ext uri="{FF2B5EF4-FFF2-40B4-BE49-F238E27FC236}">
                      <a16:creationId xmlns:a16="http://schemas.microsoft.com/office/drawing/2014/main" id="{8B7D16E8-14EE-8765-2FD1-228125090E40}"/>
                    </a:ext>
                  </a:extLst>
                </p:cNvPr>
                <p:cNvPicPr/>
                <p:nvPr/>
              </p:nvPicPr>
              <p:blipFill>
                <a:blip r:embed="rId376"/>
                <a:stretch>
                  <a:fillRect/>
                </a:stretch>
              </p:blipFill>
              <p:spPr>
                <a:xfrm>
                  <a:off x="9638412" y="2997793"/>
                  <a:ext cx="83160" cy="20520"/>
                </a:xfrm>
                <a:prstGeom prst="rect">
                  <a:avLst/>
                </a:prstGeom>
              </p:spPr>
            </p:pic>
          </mc:Fallback>
        </mc:AlternateContent>
        <mc:AlternateContent xmlns:mc="http://schemas.openxmlformats.org/markup-compatibility/2006" xmlns:p14="http://schemas.microsoft.com/office/powerpoint/2010/main">
          <mc:Choice Requires="p14">
            <p:contentPart p14:bwMode="auto" r:id="rId377">
              <p14:nvContentPartPr>
                <p14:cNvPr id="6638" name="Entrada de lápiz 6637">
                  <a:extLst>
                    <a:ext uri="{FF2B5EF4-FFF2-40B4-BE49-F238E27FC236}">
                      <a16:creationId xmlns:a16="http://schemas.microsoft.com/office/drawing/2014/main" id="{15234820-C554-2A45-A4B9-30381538CF2C}"/>
                    </a:ext>
                  </a:extLst>
                </p14:cNvPr>
                <p14:cNvContentPartPr/>
                <p14:nvPr/>
              </p14:nvContentPartPr>
              <p14:xfrm>
                <a:off x="9644172" y="3042793"/>
                <a:ext cx="90720" cy="19800"/>
              </p14:xfrm>
            </p:contentPart>
          </mc:Choice>
          <mc:Fallback xmlns="">
            <p:pic>
              <p:nvPicPr>
                <p:cNvPr id="6638" name="Entrada de lápiz 6637">
                  <a:extLst>
                    <a:ext uri="{FF2B5EF4-FFF2-40B4-BE49-F238E27FC236}">
                      <a16:creationId xmlns:a16="http://schemas.microsoft.com/office/drawing/2014/main" id="{15234820-C554-2A45-A4B9-30381538CF2C}"/>
                    </a:ext>
                  </a:extLst>
                </p:cNvPr>
                <p:cNvPicPr/>
                <p:nvPr/>
              </p:nvPicPr>
              <p:blipFill>
                <a:blip r:embed="rId378"/>
                <a:stretch>
                  <a:fillRect/>
                </a:stretch>
              </p:blipFill>
              <p:spPr>
                <a:xfrm>
                  <a:off x="9636612" y="3035233"/>
                  <a:ext cx="105480"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379">
              <p14:nvContentPartPr>
                <p14:cNvPr id="6639" name="Entrada de lápiz 6638">
                  <a:extLst>
                    <a:ext uri="{FF2B5EF4-FFF2-40B4-BE49-F238E27FC236}">
                      <a16:creationId xmlns:a16="http://schemas.microsoft.com/office/drawing/2014/main" id="{47B6FD2C-9B2A-86CA-AD03-7884D6100BC8}"/>
                    </a:ext>
                  </a:extLst>
                </p14:cNvPr>
                <p14:cNvContentPartPr/>
                <p14:nvPr/>
              </p14:nvContentPartPr>
              <p14:xfrm>
                <a:off x="9801852" y="2930833"/>
                <a:ext cx="144360" cy="144000"/>
              </p14:xfrm>
            </p:contentPart>
          </mc:Choice>
          <mc:Fallback xmlns="">
            <p:pic>
              <p:nvPicPr>
                <p:cNvPr id="6639" name="Entrada de lápiz 6638">
                  <a:extLst>
                    <a:ext uri="{FF2B5EF4-FFF2-40B4-BE49-F238E27FC236}">
                      <a16:creationId xmlns:a16="http://schemas.microsoft.com/office/drawing/2014/main" id="{47B6FD2C-9B2A-86CA-AD03-7884D6100BC8}"/>
                    </a:ext>
                  </a:extLst>
                </p:cNvPr>
                <p:cNvPicPr/>
                <p:nvPr/>
              </p:nvPicPr>
              <p:blipFill>
                <a:blip r:embed="rId380"/>
                <a:stretch>
                  <a:fillRect/>
                </a:stretch>
              </p:blipFill>
              <p:spPr>
                <a:xfrm>
                  <a:off x="9794292" y="2923273"/>
                  <a:ext cx="159480" cy="159120"/>
                </a:xfrm>
                <a:prstGeom prst="rect">
                  <a:avLst/>
                </a:prstGeom>
              </p:spPr>
            </p:pic>
          </mc:Fallback>
        </mc:AlternateContent>
        <mc:AlternateContent xmlns:mc="http://schemas.openxmlformats.org/markup-compatibility/2006" xmlns:p14="http://schemas.microsoft.com/office/powerpoint/2010/main">
          <mc:Choice Requires="p14">
            <p:contentPart p14:bwMode="auto" r:id="rId381">
              <p14:nvContentPartPr>
                <p14:cNvPr id="6640" name="Entrada de lápiz 6639">
                  <a:extLst>
                    <a:ext uri="{FF2B5EF4-FFF2-40B4-BE49-F238E27FC236}">
                      <a16:creationId xmlns:a16="http://schemas.microsoft.com/office/drawing/2014/main" id="{7F00754A-2CFB-4888-4E22-2CF64DA1A48C}"/>
                    </a:ext>
                  </a:extLst>
                </p14:cNvPr>
                <p14:cNvContentPartPr/>
                <p14:nvPr/>
              </p14:nvContentPartPr>
              <p14:xfrm>
                <a:off x="9963132" y="2878633"/>
                <a:ext cx="55800" cy="313200"/>
              </p14:xfrm>
            </p:contentPart>
          </mc:Choice>
          <mc:Fallback xmlns="">
            <p:pic>
              <p:nvPicPr>
                <p:cNvPr id="6640" name="Entrada de lápiz 6639">
                  <a:extLst>
                    <a:ext uri="{FF2B5EF4-FFF2-40B4-BE49-F238E27FC236}">
                      <a16:creationId xmlns:a16="http://schemas.microsoft.com/office/drawing/2014/main" id="{7F00754A-2CFB-4888-4E22-2CF64DA1A48C}"/>
                    </a:ext>
                  </a:extLst>
                </p:cNvPr>
                <p:cNvPicPr/>
                <p:nvPr/>
              </p:nvPicPr>
              <p:blipFill>
                <a:blip r:embed="rId382"/>
                <a:stretch>
                  <a:fillRect/>
                </a:stretch>
              </p:blipFill>
              <p:spPr>
                <a:xfrm>
                  <a:off x="9955572" y="2871073"/>
                  <a:ext cx="70920" cy="328320"/>
                </a:xfrm>
                <a:prstGeom prst="rect">
                  <a:avLst/>
                </a:prstGeom>
              </p:spPr>
            </p:pic>
          </mc:Fallback>
        </mc:AlternateContent>
        <mc:AlternateContent xmlns:mc="http://schemas.openxmlformats.org/markup-compatibility/2006" xmlns:p14="http://schemas.microsoft.com/office/powerpoint/2010/main">
          <mc:Choice Requires="p14">
            <p:contentPart p14:bwMode="auto" r:id="rId383">
              <p14:nvContentPartPr>
                <p14:cNvPr id="6641" name="Entrada de lápiz 6640">
                  <a:extLst>
                    <a:ext uri="{FF2B5EF4-FFF2-40B4-BE49-F238E27FC236}">
                      <a16:creationId xmlns:a16="http://schemas.microsoft.com/office/drawing/2014/main" id="{74A9237E-FBBD-817C-E0A6-5F62FDCAF8B6}"/>
                    </a:ext>
                  </a:extLst>
                </p14:cNvPr>
                <p14:cNvContentPartPr/>
                <p14:nvPr/>
              </p14:nvContentPartPr>
              <p14:xfrm>
                <a:off x="10197852" y="2950993"/>
                <a:ext cx="6120" cy="151560"/>
              </p14:xfrm>
            </p:contentPart>
          </mc:Choice>
          <mc:Fallback xmlns="">
            <p:pic>
              <p:nvPicPr>
                <p:cNvPr id="6641" name="Entrada de lápiz 6640">
                  <a:extLst>
                    <a:ext uri="{FF2B5EF4-FFF2-40B4-BE49-F238E27FC236}">
                      <a16:creationId xmlns:a16="http://schemas.microsoft.com/office/drawing/2014/main" id="{74A9237E-FBBD-817C-E0A6-5F62FDCAF8B6}"/>
                    </a:ext>
                  </a:extLst>
                </p:cNvPr>
                <p:cNvPicPr/>
                <p:nvPr/>
              </p:nvPicPr>
              <p:blipFill>
                <a:blip r:embed="rId384"/>
                <a:stretch>
                  <a:fillRect/>
                </a:stretch>
              </p:blipFill>
              <p:spPr>
                <a:xfrm>
                  <a:off x="10190292" y="2943433"/>
                  <a:ext cx="21240" cy="166680"/>
                </a:xfrm>
                <a:prstGeom prst="rect">
                  <a:avLst/>
                </a:prstGeom>
              </p:spPr>
            </p:pic>
          </mc:Fallback>
        </mc:AlternateContent>
        <mc:AlternateContent xmlns:mc="http://schemas.openxmlformats.org/markup-compatibility/2006" xmlns:p14="http://schemas.microsoft.com/office/powerpoint/2010/main">
          <mc:Choice Requires="p14">
            <p:contentPart p14:bwMode="auto" r:id="rId385">
              <p14:nvContentPartPr>
                <p14:cNvPr id="6642" name="Entrada de lápiz 6641">
                  <a:extLst>
                    <a:ext uri="{FF2B5EF4-FFF2-40B4-BE49-F238E27FC236}">
                      <a16:creationId xmlns:a16="http://schemas.microsoft.com/office/drawing/2014/main" id="{2493BA42-DBAF-ED00-FDAA-F0563C9F8DC4}"/>
                    </a:ext>
                  </a:extLst>
                </p14:cNvPr>
                <p14:cNvContentPartPr/>
                <p14:nvPr/>
              </p14:nvContentPartPr>
              <p14:xfrm>
                <a:off x="10140612" y="3025513"/>
                <a:ext cx="167400" cy="2880"/>
              </p14:xfrm>
            </p:contentPart>
          </mc:Choice>
          <mc:Fallback xmlns="">
            <p:pic>
              <p:nvPicPr>
                <p:cNvPr id="6642" name="Entrada de lápiz 6641">
                  <a:extLst>
                    <a:ext uri="{FF2B5EF4-FFF2-40B4-BE49-F238E27FC236}">
                      <a16:creationId xmlns:a16="http://schemas.microsoft.com/office/drawing/2014/main" id="{2493BA42-DBAF-ED00-FDAA-F0563C9F8DC4}"/>
                    </a:ext>
                  </a:extLst>
                </p:cNvPr>
                <p:cNvPicPr/>
                <p:nvPr/>
              </p:nvPicPr>
              <p:blipFill>
                <a:blip r:embed="rId386"/>
                <a:stretch>
                  <a:fillRect/>
                </a:stretch>
              </p:blipFill>
              <p:spPr>
                <a:xfrm>
                  <a:off x="10133052" y="3017953"/>
                  <a:ext cx="18252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87">
              <p14:nvContentPartPr>
                <p14:cNvPr id="6643" name="Entrada de lápiz 6642">
                  <a:extLst>
                    <a:ext uri="{FF2B5EF4-FFF2-40B4-BE49-F238E27FC236}">
                      <a16:creationId xmlns:a16="http://schemas.microsoft.com/office/drawing/2014/main" id="{F865E134-B4F7-CFB9-5540-60ECD62D1BA5}"/>
                    </a:ext>
                  </a:extLst>
                </p14:cNvPr>
                <p14:cNvContentPartPr/>
                <p14:nvPr/>
              </p14:nvContentPartPr>
              <p14:xfrm>
                <a:off x="10404492" y="3025873"/>
                <a:ext cx="15480" cy="11880"/>
              </p14:xfrm>
            </p:contentPart>
          </mc:Choice>
          <mc:Fallback xmlns="">
            <p:pic>
              <p:nvPicPr>
                <p:cNvPr id="6643" name="Entrada de lápiz 6642">
                  <a:extLst>
                    <a:ext uri="{FF2B5EF4-FFF2-40B4-BE49-F238E27FC236}">
                      <a16:creationId xmlns:a16="http://schemas.microsoft.com/office/drawing/2014/main" id="{F865E134-B4F7-CFB9-5540-60ECD62D1BA5}"/>
                    </a:ext>
                  </a:extLst>
                </p:cNvPr>
                <p:cNvPicPr/>
                <p:nvPr/>
              </p:nvPicPr>
              <p:blipFill>
                <a:blip r:embed="rId388"/>
                <a:stretch>
                  <a:fillRect/>
                </a:stretch>
              </p:blipFill>
              <p:spPr>
                <a:xfrm>
                  <a:off x="10396932" y="3018313"/>
                  <a:ext cx="30600" cy="27000"/>
                </a:xfrm>
                <a:prstGeom prst="rect">
                  <a:avLst/>
                </a:prstGeom>
              </p:spPr>
            </p:pic>
          </mc:Fallback>
        </mc:AlternateContent>
        <mc:AlternateContent xmlns:mc="http://schemas.openxmlformats.org/markup-compatibility/2006" xmlns:p14="http://schemas.microsoft.com/office/powerpoint/2010/main">
          <mc:Choice Requires="p14">
            <p:contentPart p14:bwMode="auto" r:id="rId389">
              <p14:nvContentPartPr>
                <p14:cNvPr id="6644" name="Entrada de lápiz 6643">
                  <a:extLst>
                    <a:ext uri="{FF2B5EF4-FFF2-40B4-BE49-F238E27FC236}">
                      <a16:creationId xmlns:a16="http://schemas.microsoft.com/office/drawing/2014/main" id="{76119A89-FCC9-68B0-768C-8ED6A3309517}"/>
                    </a:ext>
                  </a:extLst>
                </p14:cNvPr>
                <p14:cNvContentPartPr/>
                <p14:nvPr/>
              </p14:nvContentPartPr>
              <p14:xfrm>
                <a:off x="10495572" y="3002833"/>
                <a:ext cx="34560" cy="6480"/>
              </p14:xfrm>
            </p:contentPart>
          </mc:Choice>
          <mc:Fallback xmlns="">
            <p:pic>
              <p:nvPicPr>
                <p:cNvPr id="6644" name="Entrada de lápiz 6643">
                  <a:extLst>
                    <a:ext uri="{FF2B5EF4-FFF2-40B4-BE49-F238E27FC236}">
                      <a16:creationId xmlns:a16="http://schemas.microsoft.com/office/drawing/2014/main" id="{76119A89-FCC9-68B0-768C-8ED6A3309517}"/>
                    </a:ext>
                  </a:extLst>
                </p:cNvPr>
                <p:cNvPicPr/>
                <p:nvPr/>
              </p:nvPicPr>
              <p:blipFill>
                <a:blip r:embed="rId390"/>
                <a:stretch>
                  <a:fillRect/>
                </a:stretch>
              </p:blipFill>
              <p:spPr>
                <a:xfrm>
                  <a:off x="10488012" y="2995273"/>
                  <a:ext cx="49320" cy="21600"/>
                </a:xfrm>
                <a:prstGeom prst="rect">
                  <a:avLst/>
                </a:prstGeom>
              </p:spPr>
            </p:pic>
          </mc:Fallback>
        </mc:AlternateContent>
        <mc:AlternateContent xmlns:mc="http://schemas.openxmlformats.org/markup-compatibility/2006" xmlns:p14="http://schemas.microsoft.com/office/powerpoint/2010/main">
          <mc:Choice Requires="p14">
            <p:contentPart p14:bwMode="auto" r:id="rId391">
              <p14:nvContentPartPr>
                <p14:cNvPr id="6645" name="Entrada de lápiz 6644">
                  <a:extLst>
                    <a:ext uri="{FF2B5EF4-FFF2-40B4-BE49-F238E27FC236}">
                      <a16:creationId xmlns:a16="http://schemas.microsoft.com/office/drawing/2014/main" id="{1D38F4E5-B423-40F9-47B0-1CC4A9A3B9CC}"/>
                    </a:ext>
                  </a:extLst>
                </p14:cNvPr>
                <p14:cNvContentPartPr/>
                <p14:nvPr/>
              </p14:nvContentPartPr>
              <p14:xfrm>
                <a:off x="10686012" y="2989873"/>
                <a:ext cx="23760" cy="6120"/>
              </p14:xfrm>
            </p:contentPart>
          </mc:Choice>
          <mc:Fallback xmlns="">
            <p:pic>
              <p:nvPicPr>
                <p:cNvPr id="6645" name="Entrada de lápiz 6644">
                  <a:extLst>
                    <a:ext uri="{FF2B5EF4-FFF2-40B4-BE49-F238E27FC236}">
                      <a16:creationId xmlns:a16="http://schemas.microsoft.com/office/drawing/2014/main" id="{1D38F4E5-B423-40F9-47B0-1CC4A9A3B9CC}"/>
                    </a:ext>
                  </a:extLst>
                </p:cNvPr>
                <p:cNvPicPr/>
                <p:nvPr/>
              </p:nvPicPr>
              <p:blipFill>
                <a:blip r:embed="rId392"/>
                <a:stretch>
                  <a:fillRect/>
                </a:stretch>
              </p:blipFill>
              <p:spPr>
                <a:xfrm>
                  <a:off x="10678812" y="2982313"/>
                  <a:ext cx="38880" cy="21240"/>
                </a:xfrm>
                <a:prstGeom prst="rect">
                  <a:avLst/>
                </a:prstGeom>
              </p:spPr>
            </p:pic>
          </mc:Fallback>
        </mc:AlternateContent>
        <mc:AlternateContent xmlns:mc="http://schemas.openxmlformats.org/markup-compatibility/2006" xmlns:p14="http://schemas.microsoft.com/office/powerpoint/2010/main">
          <mc:Choice Requires="p14">
            <p:contentPart p14:bwMode="auto" r:id="rId393">
              <p14:nvContentPartPr>
                <p14:cNvPr id="6646" name="Entrada de lápiz 6645">
                  <a:extLst>
                    <a:ext uri="{FF2B5EF4-FFF2-40B4-BE49-F238E27FC236}">
                      <a16:creationId xmlns:a16="http://schemas.microsoft.com/office/drawing/2014/main" id="{A4B89255-7F65-7868-D278-C5C4A549DBE0}"/>
                    </a:ext>
                  </a:extLst>
                </p14:cNvPr>
                <p14:cNvContentPartPr/>
                <p14:nvPr/>
              </p14:nvContentPartPr>
              <p14:xfrm>
                <a:off x="10826412" y="2898433"/>
                <a:ext cx="22680" cy="146160"/>
              </p14:xfrm>
            </p:contentPart>
          </mc:Choice>
          <mc:Fallback xmlns="">
            <p:pic>
              <p:nvPicPr>
                <p:cNvPr id="6646" name="Entrada de lápiz 6645">
                  <a:extLst>
                    <a:ext uri="{FF2B5EF4-FFF2-40B4-BE49-F238E27FC236}">
                      <a16:creationId xmlns:a16="http://schemas.microsoft.com/office/drawing/2014/main" id="{A4B89255-7F65-7868-D278-C5C4A549DBE0}"/>
                    </a:ext>
                  </a:extLst>
                </p:cNvPr>
                <p:cNvPicPr/>
                <p:nvPr/>
              </p:nvPicPr>
              <p:blipFill>
                <a:blip r:embed="rId394"/>
                <a:stretch>
                  <a:fillRect/>
                </a:stretch>
              </p:blipFill>
              <p:spPr>
                <a:xfrm>
                  <a:off x="10818852" y="2890873"/>
                  <a:ext cx="37440" cy="161280"/>
                </a:xfrm>
                <a:prstGeom prst="rect">
                  <a:avLst/>
                </a:prstGeom>
              </p:spPr>
            </p:pic>
          </mc:Fallback>
        </mc:AlternateContent>
        <mc:AlternateContent xmlns:mc="http://schemas.openxmlformats.org/markup-compatibility/2006" xmlns:p14="http://schemas.microsoft.com/office/powerpoint/2010/main">
          <mc:Choice Requires="p14">
            <p:contentPart p14:bwMode="auto" r:id="rId395">
              <p14:nvContentPartPr>
                <p14:cNvPr id="6647" name="Entrada de lápiz 6646">
                  <a:extLst>
                    <a:ext uri="{FF2B5EF4-FFF2-40B4-BE49-F238E27FC236}">
                      <a16:creationId xmlns:a16="http://schemas.microsoft.com/office/drawing/2014/main" id="{5F93D1C3-341D-71A8-B46F-0773449494CD}"/>
                    </a:ext>
                  </a:extLst>
                </p14:cNvPr>
                <p14:cNvContentPartPr/>
                <p14:nvPr/>
              </p14:nvContentPartPr>
              <p14:xfrm>
                <a:off x="10816692" y="2958553"/>
                <a:ext cx="89640" cy="23760"/>
              </p14:xfrm>
            </p:contentPart>
          </mc:Choice>
          <mc:Fallback xmlns="">
            <p:pic>
              <p:nvPicPr>
                <p:cNvPr id="6647" name="Entrada de lápiz 6646">
                  <a:extLst>
                    <a:ext uri="{FF2B5EF4-FFF2-40B4-BE49-F238E27FC236}">
                      <a16:creationId xmlns:a16="http://schemas.microsoft.com/office/drawing/2014/main" id="{5F93D1C3-341D-71A8-B46F-0773449494CD}"/>
                    </a:ext>
                  </a:extLst>
                </p:cNvPr>
                <p:cNvPicPr/>
                <p:nvPr/>
              </p:nvPicPr>
              <p:blipFill>
                <a:blip r:embed="rId396"/>
                <a:stretch>
                  <a:fillRect/>
                </a:stretch>
              </p:blipFill>
              <p:spPr>
                <a:xfrm>
                  <a:off x="10809132" y="2950993"/>
                  <a:ext cx="104760" cy="38880"/>
                </a:xfrm>
                <a:prstGeom prst="rect">
                  <a:avLst/>
                </a:prstGeom>
              </p:spPr>
            </p:pic>
          </mc:Fallback>
        </mc:AlternateContent>
        <mc:AlternateContent xmlns:mc="http://schemas.openxmlformats.org/markup-compatibility/2006" xmlns:p14="http://schemas.microsoft.com/office/powerpoint/2010/main">
          <mc:Choice Requires="p14">
            <p:contentPart p14:bwMode="auto" r:id="rId397">
              <p14:nvContentPartPr>
                <p14:cNvPr id="6648" name="Entrada de lápiz 6647">
                  <a:extLst>
                    <a:ext uri="{FF2B5EF4-FFF2-40B4-BE49-F238E27FC236}">
                      <a16:creationId xmlns:a16="http://schemas.microsoft.com/office/drawing/2014/main" id="{EAAC3677-CD49-3CE3-97D7-C947FD3328ED}"/>
                    </a:ext>
                  </a:extLst>
                </p14:cNvPr>
                <p14:cNvContentPartPr/>
                <p14:nvPr/>
              </p14:nvContentPartPr>
              <p14:xfrm>
                <a:off x="11023332" y="2906713"/>
                <a:ext cx="151200" cy="240120"/>
              </p14:xfrm>
            </p:contentPart>
          </mc:Choice>
          <mc:Fallback xmlns="">
            <p:pic>
              <p:nvPicPr>
                <p:cNvPr id="6648" name="Entrada de lápiz 6647">
                  <a:extLst>
                    <a:ext uri="{FF2B5EF4-FFF2-40B4-BE49-F238E27FC236}">
                      <a16:creationId xmlns:a16="http://schemas.microsoft.com/office/drawing/2014/main" id="{EAAC3677-CD49-3CE3-97D7-C947FD3328ED}"/>
                    </a:ext>
                  </a:extLst>
                </p:cNvPr>
                <p:cNvPicPr/>
                <p:nvPr/>
              </p:nvPicPr>
              <p:blipFill>
                <a:blip r:embed="rId398"/>
                <a:stretch>
                  <a:fillRect/>
                </a:stretch>
              </p:blipFill>
              <p:spPr>
                <a:xfrm>
                  <a:off x="11015772" y="2899153"/>
                  <a:ext cx="166320" cy="255240"/>
                </a:xfrm>
                <a:prstGeom prst="rect">
                  <a:avLst/>
                </a:prstGeom>
              </p:spPr>
            </p:pic>
          </mc:Fallback>
        </mc:AlternateContent>
        <mc:AlternateContent xmlns:mc="http://schemas.openxmlformats.org/markup-compatibility/2006" xmlns:p14="http://schemas.microsoft.com/office/powerpoint/2010/main">
          <mc:Choice Requires="p14">
            <p:contentPart p14:bwMode="auto" r:id="rId399">
              <p14:nvContentPartPr>
                <p14:cNvPr id="6649" name="Entrada de lápiz 6648">
                  <a:extLst>
                    <a:ext uri="{FF2B5EF4-FFF2-40B4-BE49-F238E27FC236}">
                      <a16:creationId xmlns:a16="http://schemas.microsoft.com/office/drawing/2014/main" id="{31189CB2-6E73-4575-BE3D-17D6B0C042CA}"/>
                    </a:ext>
                  </a:extLst>
                </p14:cNvPr>
                <p14:cNvContentPartPr/>
                <p14:nvPr/>
              </p14:nvContentPartPr>
              <p14:xfrm>
                <a:off x="11291172" y="2900233"/>
                <a:ext cx="63000" cy="192240"/>
              </p14:xfrm>
            </p:contentPart>
          </mc:Choice>
          <mc:Fallback xmlns="">
            <p:pic>
              <p:nvPicPr>
                <p:cNvPr id="6649" name="Entrada de lápiz 6648">
                  <a:extLst>
                    <a:ext uri="{FF2B5EF4-FFF2-40B4-BE49-F238E27FC236}">
                      <a16:creationId xmlns:a16="http://schemas.microsoft.com/office/drawing/2014/main" id="{31189CB2-6E73-4575-BE3D-17D6B0C042CA}"/>
                    </a:ext>
                  </a:extLst>
                </p:cNvPr>
                <p:cNvPicPr/>
                <p:nvPr/>
              </p:nvPicPr>
              <p:blipFill>
                <a:blip r:embed="rId400"/>
                <a:stretch>
                  <a:fillRect/>
                </a:stretch>
              </p:blipFill>
              <p:spPr>
                <a:xfrm>
                  <a:off x="11283612" y="2893033"/>
                  <a:ext cx="78120" cy="207360"/>
                </a:xfrm>
                <a:prstGeom prst="rect">
                  <a:avLst/>
                </a:prstGeom>
              </p:spPr>
            </p:pic>
          </mc:Fallback>
        </mc:AlternateContent>
        <mc:AlternateContent xmlns:mc="http://schemas.openxmlformats.org/markup-compatibility/2006" xmlns:p14="http://schemas.microsoft.com/office/powerpoint/2010/main">
          <mc:Choice Requires="p14">
            <p:contentPart p14:bwMode="auto" r:id="rId401">
              <p14:nvContentPartPr>
                <p14:cNvPr id="6650" name="Entrada de lápiz 6649">
                  <a:extLst>
                    <a:ext uri="{FF2B5EF4-FFF2-40B4-BE49-F238E27FC236}">
                      <a16:creationId xmlns:a16="http://schemas.microsoft.com/office/drawing/2014/main" id="{21034533-0B64-3E0A-34AE-E29F6DB95308}"/>
                    </a:ext>
                  </a:extLst>
                </p14:cNvPr>
                <p14:cNvContentPartPr/>
                <p14:nvPr/>
              </p14:nvContentPartPr>
              <p14:xfrm>
                <a:off x="11435892" y="2938753"/>
                <a:ext cx="75240" cy="135360"/>
              </p14:xfrm>
            </p:contentPart>
          </mc:Choice>
          <mc:Fallback xmlns="">
            <p:pic>
              <p:nvPicPr>
                <p:cNvPr id="6650" name="Entrada de lápiz 6649">
                  <a:extLst>
                    <a:ext uri="{FF2B5EF4-FFF2-40B4-BE49-F238E27FC236}">
                      <a16:creationId xmlns:a16="http://schemas.microsoft.com/office/drawing/2014/main" id="{21034533-0B64-3E0A-34AE-E29F6DB95308}"/>
                    </a:ext>
                  </a:extLst>
                </p:cNvPr>
                <p:cNvPicPr/>
                <p:nvPr/>
              </p:nvPicPr>
              <p:blipFill>
                <a:blip r:embed="rId402"/>
                <a:stretch>
                  <a:fillRect/>
                </a:stretch>
              </p:blipFill>
              <p:spPr>
                <a:xfrm>
                  <a:off x="11428332" y="2931193"/>
                  <a:ext cx="90360" cy="150480"/>
                </a:xfrm>
                <a:prstGeom prst="rect">
                  <a:avLst/>
                </a:prstGeom>
              </p:spPr>
            </p:pic>
          </mc:Fallback>
        </mc:AlternateContent>
        <mc:AlternateContent xmlns:mc="http://schemas.openxmlformats.org/markup-compatibility/2006" xmlns:p14="http://schemas.microsoft.com/office/powerpoint/2010/main">
          <mc:Choice Requires="p14">
            <p:contentPart p14:bwMode="auto" r:id="rId403">
              <p14:nvContentPartPr>
                <p14:cNvPr id="6651" name="Entrada de lápiz 6650">
                  <a:extLst>
                    <a:ext uri="{FF2B5EF4-FFF2-40B4-BE49-F238E27FC236}">
                      <a16:creationId xmlns:a16="http://schemas.microsoft.com/office/drawing/2014/main" id="{ED9E0FC1-BE49-E655-EF9A-2E032D419639}"/>
                    </a:ext>
                  </a:extLst>
                </p14:cNvPr>
                <p14:cNvContentPartPr/>
                <p14:nvPr/>
              </p14:nvContentPartPr>
              <p14:xfrm>
                <a:off x="11453532" y="2927953"/>
                <a:ext cx="79200" cy="129960"/>
              </p14:xfrm>
            </p:contentPart>
          </mc:Choice>
          <mc:Fallback xmlns="">
            <p:pic>
              <p:nvPicPr>
                <p:cNvPr id="6651" name="Entrada de lápiz 6650">
                  <a:extLst>
                    <a:ext uri="{FF2B5EF4-FFF2-40B4-BE49-F238E27FC236}">
                      <a16:creationId xmlns:a16="http://schemas.microsoft.com/office/drawing/2014/main" id="{ED9E0FC1-BE49-E655-EF9A-2E032D419639}"/>
                    </a:ext>
                  </a:extLst>
                </p:cNvPr>
                <p:cNvPicPr/>
                <p:nvPr/>
              </p:nvPicPr>
              <p:blipFill>
                <a:blip r:embed="rId404"/>
                <a:stretch>
                  <a:fillRect/>
                </a:stretch>
              </p:blipFill>
              <p:spPr>
                <a:xfrm>
                  <a:off x="11445972" y="2920393"/>
                  <a:ext cx="94320" cy="145080"/>
                </a:xfrm>
                <a:prstGeom prst="rect">
                  <a:avLst/>
                </a:prstGeom>
              </p:spPr>
            </p:pic>
          </mc:Fallback>
        </mc:AlternateContent>
        <mc:AlternateContent xmlns:mc="http://schemas.openxmlformats.org/markup-compatibility/2006" xmlns:p14="http://schemas.microsoft.com/office/powerpoint/2010/main">
          <mc:Choice Requires="p14">
            <p:contentPart p14:bwMode="auto" r:id="rId405">
              <p14:nvContentPartPr>
                <p14:cNvPr id="6652" name="Entrada de lápiz 6651">
                  <a:extLst>
                    <a:ext uri="{FF2B5EF4-FFF2-40B4-BE49-F238E27FC236}">
                      <a16:creationId xmlns:a16="http://schemas.microsoft.com/office/drawing/2014/main" id="{4645F2CF-3405-994C-B5F0-8272B4F8FF84}"/>
                    </a:ext>
                  </a:extLst>
                </p14:cNvPr>
                <p14:cNvContentPartPr/>
                <p14:nvPr/>
              </p14:nvContentPartPr>
              <p14:xfrm>
                <a:off x="11644692" y="2921473"/>
                <a:ext cx="87840" cy="9000"/>
              </p14:xfrm>
            </p:contentPart>
          </mc:Choice>
          <mc:Fallback xmlns="">
            <p:pic>
              <p:nvPicPr>
                <p:cNvPr id="6652" name="Entrada de lápiz 6651">
                  <a:extLst>
                    <a:ext uri="{FF2B5EF4-FFF2-40B4-BE49-F238E27FC236}">
                      <a16:creationId xmlns:a16="http://schemas.microsoft.com/office/drawing/2014/main" id="{4645F2CF-3405-994C-B5F0-8272B4F8FF84}"/>
                    </a:ext>
                  </a:extLst>
                </p:cNvPr>
                <p:cNvPicPr/>
                <p:nvPr/>
              </p:nvPicPr>
              <p:blipFill>
                <a:blip r:embed="rId406"/>
                <a:stretch>
                  <a:fillRect/>
                </a:stretch>
              </p:blipFill>
              <p:spPr>
                <a:xfrm>
                  <a:off x="11637132" y="2913913"/>
                  <a:ext cx="10296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407">
              <p14:nvContentPartPr>
                <p14:cNvPr id="6653" name="Entrada de lápiz 6652">
                  <a:extLst>
                    <a:ext uri="{FF2B5EF4-FFF2-40B4-BE49-F238E27FC236}">
                      <a16:creationId xmlns:a16="http://schemas.microsoft.com/office/drawing/2014/main" id="{E67A7C09-B8F6-52A4-D361-64107EE9CEAA}"/>
                    </a:ext>
                  </a:extLst>
                </p14:cNvPr>
                <p14:cNvContentPartPr/>
                <p14:nvPr/>
              </p14:nvContentPartPr>
              <p14:xfrm>
                <a:off x="11630652" y="2977273"/>
                <a:ext cx="106920" cy="11160"/>
              </p14:xfrm>
            </p:contentPart>
          </mc:Choice>
          <mc:Fallback xmlns="">
            <p:pic>
              <p:nvPicPr>
                <p:cNvPr id="6653" name="Entrada de lápiz 6652">
                  <a:extLst>
                    <a:ext uri="{FF2B5EF4-FFF2-40B4-BE49-F238E27FC236}">
                      <a16:creationId xmlns:a16="http://schemas.microsoft.com/office/drawing/2014/main" id="{E67A7C09-B8F6-52A4-D361-64107EE9CEAA}"/>
                    </a:ext>
                  </a:extLst>
                </p:cNvPr>
                <p:cNvPicPr/>
                <p:nvPr/>
              </p:nvPicPr>
              <p:blipFill>
                <a:blip r:embed="rId408"/>
                <a:stretch>
                  <a:fillRect/>
                </a:stretch>
              </p:blipFill>
              <p:spPr>
                <a:xfrm>
                  <a:off x="11623092" y="2969713"/>
                  <a:ext cx="122040" cy="26280"/>
                </a:xfrm>
                <a:prstGeom prst="rect">
                  <a:avLst/>
                </a:prstGeom>
              </p:spPr>
            </p:pic>
          </mc:Fallback>
        </mc:AlternateContent>
        <mc:AlternateContent xmlns:mc="http://schemas.openxmlformats.org/markup-compatibility/2006" xmlns:p14="http://schemas.microsoft.com/office/powerpoint/2010/main">
          <mc:Choice Requires="p14">
            <p:contentPart p14:bwMode="auto" r:id="rId409">
              <p14:nvContentPartPr>
                <p14:cNvPr id="6654" name="Entrada de lápiz 6653">
                  <a:extLst>
                    <a:ext uri="{FF2B5EF4-FFF2-40B4-BE49-F238E27FC236}">
                      <a16:creationId xmlns:a16="http://schemas.microsoft.com/office/drawing/2014/main" id="{C21C58F2-B655-5EFD-C89F-E60EEE7465A9}"/>
                    </a:ext>
                  </a:extLst>
                </p14:cNvPr>
                <p14:cNvContentPartPr/>
                <p14:nvPr/>
              </p14:nvContentPartPr>
              <p14:xfrm>
                <a:off x="11797332" y="2850553"/>
                <a:ext cx="76320" cy="3960"/>
              </p14:xfrm>
            </p:contentPart>
          </mc:Choice>
          <mc:Fallback xmlns="">
            <p:pic>
              <p:nvPicPr>
                <p:cNvPr id="6654" name="Entrada de lápiz 6653">
                  <a:extLst>
                    <a:ext uri="{FF2B5EF4-FFF2-40B4-BE49-F238E27FC236}">
                      <a16:creationId xmlns:a16="http://schemas.microsoft.com/office/drawing/2014/main" id="{C21C58F2-B655-5EFD-C89F-E60EEE7465A9}"/>
                    </a:ext>
                  </a:extLst>
                </p:cNvPr>
                <p:cNvPicPr/>
                <p:nvPr/>
              </p:nvPicPr>
              <p:blipFill>
                <a:blip r:embed="rId410"/>
                <a:stretch>
                  <a:fillRect/>
                </a:stretch>
              </p:blipFill>
              <p:spPr>
                <a:xfrm>
                  <a:off x="11789772" y="2842993"/>
                  <a:ext cx="9144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411">
              <p14:nvContentPartPr>
                <p14:cNvPr id="6655" name="Entrada de lápiz 6654">
                  <a:extLst>
                    <a:ext uri="{FF2B5EF4-FFF2-40B4-BE49-F238E27FC236}">
                      <a16:creationId xmlns:a16="http://schemas.microsoft.com/office/drawing/2014/main" id="{2681EA30-0832-F30C-0D83-FD8607F34940}"/>
                    </a:ext>
                  </a:extLst>
                </p14:cNvPr>
                <p14:cNvContentPartPr/>
                <p14:nvPr/>
              </p14:nvContentPartPr>
              <p14:xfrm>
                <a:off x="11789052" y="2855593"/>
                <a:ext cx="116280" cy="177120"/>
              </p14:xfrm>
            </p:contentPart>
          </mc:Choice>
          <mc:Fallback xmlns="">
            <p:pic>
              <p:nvPicPr>
                <p:cNvPr id="6655" name="Entrada de lápiz 6654">
                  <a:extLst>
                    <a:ext uri="{FF2B5EF4-FFF2-40B4-BE49-F238E27FC236}">
                      <a16:creationId xmlns:a16="http://schemas.microsoft.com/office/drawing/2014/main" id="{2681EA30-0832-F30C-0D83-FD8607F34940}"/>
                    </a:ext>
                  </a:extLst>
                </p:cNvPr>
                <p:cNvPicPr/>
                <p:nvPr/>
              </p:nvPicPr>
              <p:blipFill>
                <a:blip r:embed="rId412"/>
                <a:stretch>
                  <a:fillRect/>
                </a:stretch>
              </p:blipFill>
              <p:spPr>
                <a:xfrm>
                  <a:off x="11781492" y="2848033"/>
                  <a:ext cx="131400" cy="192240"/>
                </a:xfrm>
                <a:prstGeom prst="rect">
                  <a:avLst/>
                </a:prstGeom>
              </p:spPr>
            </p:pic>
          </mc:Fallback>
        </mc:AlternateContent>
        <mc:AlternateContent xmlns:mc="http://schemas.openxmlformats.org/markup-compatibility/2006" xmlns:p14="http://schemas.microsoft.com/office/powerpoint/2010/main">
          <mc:Choice Requires="p14">
            <p:contentPart p14:bwMode="auto" r:id="rId413">
              <p14:nvContentPartPr>
                <p14:cNvPr id="6656" name="Entrada de lápiz 6655">
                  <a:extLst>
                    <a:ext uri="{FF2B5EF4-FFF2-40B4-BE49-F238E27FC236}">
                      <a16:creationId xmlns:a16="http://schemas.microsoft.com/office/drawing/2014/main" id="{797AA88D-4470-9DF8-CC2B-1F302487A37B}"/>
                    </a:ext>
                  </a:extLst>
                </p14:cNvPr>
                <p14:cNvContentPartPr/>
                <p14:nvPr/>
              </p14:nvContentPartPr>
              <p14:xfrm>
                <a:off x="11985972" y="2732473"/>
                <a:ext cx="50400" cy="313200"/>
              </p14:xfrm>
            </p:contentPart>
          </mc:Choice>
          <mc:Fallback xmlns="">
            <p:pic>
              <p:nvPicPr>
                <p:cNvPr id="6656" name="Entrada de lápiz 6655">
                  <a:extLst>
                    <a:ext uri="{FF2B5EF4-FFF2-40B4-BE49-F238E27FC236}">
                      <a16:creationId xmlns:a16="http://schemas.microsoft.com/office/drawing/2014/main" id="{797AA88D-4470-9DF8-CC2B-1F302487A37B}"/>
                    </a:ext>
                  </a:extLst>
                </p:cNvPr>
                <p:cNvPicPr/>
                <p:nvPr/>
              </p:nvPicPr>
              <p:blipFill>
                <a:blip r:embed="rId414"/>
                <a:stretch>
                  <a:fillRect/>
                </a:stretch>
              </p:blipFill>
              <p:spPr>
                <a:xfrm>
                  <a:off x="11978412" y="2724913"/>
                  <a:ext cx="65520" cy="3283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15">
            <p14:nvContentPartPr>
              <p14:cNvPr id="6747" name="Entrada de lápiz 6746">
                <a:extLst>
                  <a:ext uri="{FF2B5EF4-FFF2-40B4-BE49-F238E27FC236}">
                    <a16:creationId xmlns:a16="http://schemas.microsoft.com/office/drawing/2014/main" id="{6F888C70-E62A-01F9-B52C-4B1B80D4FBEF}"/>
                  </a:ext>
                </a:extLst>
              </p14:cNvPr>
              <p14:cNvContentPartPr/>
              <p14:nvPr/>
            </p14:nvContentPartPr>
            <p14:xfrm>
              <a:off x="6435492" y="4120273"/>
              <a:ext cx="435960" cy="9720"/>
            </p14:xfrm>
          </p:contentPart>
        </mc:Choice>
        <mc:Fallback xmlns="">
          <p:pic>
            <p:nvPicPr>
              <p:cNvPr id="6747" name="Entrada de lápiz 6746">
                <a:extLst>
                  <a:ext uri="{FF2B5EF4-FFF2-40B4-BE49-F238E27FC236}">
                    <a16:creationId xmlns:a16="http://schemas.microsoft.com/office/drawing/2014/main" id="{6F888C70-E62A-01F9-B52C-4B1B80D4FBEF}"/>
                  </a:ext>
                </a:extLst>
              </p:cNvPr>
              <p:cNvPicPr/>
              <p:nvPr/>
            </p:nvPicPr>
            <p:blipFill>
              <a:blip r:embed="rId416"/>
              <a:stretch>
                <a:fillRect/>
              </a:stretch>
            </p:blipFill>
            <p:spPr>
              <a:xfrm>
                <a:off x="6427932" y="4112713"/>
                <a:ext cx="450720" cy="24840"/>
              </a:xfrm>
              <a:prstGeom prst="rect">
                <a:avLst/>
              </a:prstGeom>
            </p:spPr>
          </p:pic>
        </mc:Fallback>
      </mc:AlternateContent>
      <p:grpSp>
        <p:nvGrpSpPr>
          <p:cNvPr id="6776" name="Grupo 6775">
            <a:extLst>
              <a:ext uri="{FF2B5EF4-FFF2-40B4-BE49-F238E27FC236}">
                <a16:creationId xmlns:a16="http://schemas.microsoft.com/office/drawing/2014/main" id="{241FCC97-5538-6CE8-9498-A82470C60CDE}"/>
              </a:ext>
            </a:extLst>
          </p:cNvPr>
          <p:cNvGrpSpPr/>
          <p:nvPr/>
        </p:nvGrpSpPr>
        <p:grpSpPr>
          <a:xfrm>
            <a:off x="5338932" y="4867993"/>
            <a:ext cx="2198520" cy="569160"/>
            <a:chOff x="5338932" y="4867993"/>
            <a:chExt cx="2198520" cy="569160"/>
          </a:xfrm>
        </p:grpSpPr>
        <mc:AlternateContent xmlns:mc="http://schemas.openxmlformats.org/markup-compatibility/2006" xmlns:p14="http://schemas.microsoft.com/office/powerpoint/2010/main">
          <mc:Choice Requires="p14">
            <p:contentPart p14:bwMode="auto" r:id="rId417">
              <p14:nvContentPartPr>
                <p14:cNvPr id="6749" name="Entrada de lápiz 6748">
                  <a:extLst>
                    <a:ext uri="{FF2B5EF4-FFF2-40B4-BE49-F238E27FC236}">
                      <a16:creationId xmlns:a16="http://schemas.microsoft.com/office/drawing/2014/main" id="{12B3A368-6758-5378-C965-6E0675C568A6}"/>
                    </a:ext>
                  </a:extLst>
                </p14:cNvPr>
                <p14:cNvContentPartPr/>
                <p14:nvPr/>
              </p14:nvContentPartPr>
              <p14:xfrm>
                <a:off x="5405892" y="4978873"/>
                <a:ext cx="101160" cy="250920"/>
              </p14:xfrm>
            </p:contentPart>
          </mc:Choice>
          <mc:Fallback xmlns="">
            <p:pic>
              <p:nvPicPr>
                <p:cNvPr id="6749" name="Entrada de lápiz 6748">
                  <a:extLst>
                    <a:ext uri="{FF2B5EF4-FFF2-40B4-BE49-F238E27FC236}">
                      <a16:creationId xmlns:a16="http://schemas.microsoft.com/office/drawing/2014/main" id="{12B3A368-6758-5378-C965-6E0675C568A6}"/>
                    </a:ext>
                  </a:extLst>
                </p:cNvPr>
                <p:cNvPicPr/>
                <p:nvPr/>
              </p:nvPicPr>
              <p:blipFill>
                <a:blip r:embed="rId418"/>
                <a:stretch>
                  <a:fillRect/>
                </a:stretch>
              </p:blipFill>
              <p:spPr>
                <a:xfrm>
                  <a:off x="5398332" y="4971313"/>
                  <a:ext cx="116280" cy="266040"/>
                </a:xfrm>
                <a:prstGeom prst="rect">
                  <a:avLst/>
                </a:prstGeom>
              </p:spPr>
            </p:pic>
          </mc:Fallback>
        </mc:AlternateContent>
        <mc:AlternateContent xmlns:mc="http://schemas.openxmlformats.org/markup-compatibility/2006" xmlns:p14="http://schemas.microsoft.com/office/powerpoint/2010/main">
          <mc:Choice Requires="p14">
            <p:contentPart p14:bwMode="auto" r:id="rId419">
              <p14:nvContentPartPr>
                <p14:cNvPr id="6750" name="Entrada de lápiz 6749">
                  <a:extLst>
                    <a:ext uri="{FF2B5EF4-FFF2-40B4-BE49-F238E27FC236}">
                      <a16:creationId xmlns:a16="http://schemas.microsoft.com/office/drawing/2014/main" id="{38D2284E-B7F4-E541-0D57-866226FC3D6C}"/>
                    </a:ext>
                  </a:extLst>
                </p14:cNvPr>
                <p14:cNvContentPartPr/>
                <p14:nvPr/>
              </p14:nvContentPartPr>
              <p14:xfrm>
                <a:off x="5580852" y="5096233"/>
                <a:ext cx="168840" cy="11160"/>
              </p14:xfrm>
            </p:contentPart>
          </mc:Choice>
          <mc:Fallback xmlns="">
            <p:pic>
              <p:nvPicPr>
                <p:cNvPr id="6750" name="Entrada de lápiz 6749">
                  <a:extLst>
                    <a:ext uri="{FF2B5EF4-FFF2-40B4-BE49-F238E27FC236}">
                      <a16:creationId xmlns:a16="http://schemas.microsoft.com/office/drawing/2014/main" id="{38D2284E-B7F4-E541-0D57-866226FC3D6C}"/>
                    </a:ext>
                  </a:extLst>
                </p:cNvPr>
                <p:cNvPicPr/>
                <p:nvPr/>
              </p:nvPicPr>
              <p:blipFill>
                <a:blip r:embed="rId420"/>
                <a:stretch>
                  <a:fillRect/>
                </a:stretch>
              </p:blipFill>
              <p:spPr>
                <a:xfrm>
                  <a:off x="5573292" y="5088673"/>
                  <a:ext cx="183960" cy="26280"/>
                </a:xfrm>
                <a:prstGeom prst="rect">
                  <a:avLst/>
                </a:prstGeom>
              </p:spPr>
            </p:pic>
          </mc:Fallback>
        </mc:AlternateContent>
        <mc:AlternateContent xmlns:mc="http://schemas.openxmlformats.org/markup-compatibility/2006" xmlns:p14="http://schemas.microsoft.com/office/powerpoint/2010/main">
          <mc:Choice Requires="p14">
            <p:contentPart p14:bwMode="auto" r:id="rId421">
              <p14:nvContentPartPr>
                <p14:cNvPr id="6752" name="Entrada de lápiz 6751">
                  <a:extLst>
                    <a:ext uri="{FF2B5EF4-FFF2-40B4-BE49-F238E27FC236}">
                      <a16:creationId xmlns:a16="http://schemas.microsoft.com/office/drawing/2014/main" id="{3574DF03-1EC3-D571-0BBF-3E7F1CC1CAF6}"/>
                    </a:ext>
                  </a:extLst>
                </p14:cNvPr>
                <p14:cNvContentPartPr/>
                <p14:nvPr/>
              </p14:nvContentPartPr>
              <p14:xfrm>
                <a:off x="5937612" y="4918753"/>
                <a:ext cx="104400" cy="307440"/>
              </p14:xfrm>
            </p:contentPart>
          </mc:Choice>
          <mc:Fallback xmlns="">
            <p:pic>
              <p:nvPicPr>
                <p:cNvPr id="6752" name="Entrada de lápiz 6751">
                  <a:extLst>
                    <a:ext uri="{FF2B5EF4-FFF2-40B4-BE49-F238E27FC236}">
                      <a16:creationId xmlns:a16="http://schemas.microsoft.com/office/drawing/2014/main" id="{3574DF03-1EC3-D571-0BBF-3E7F1CC1CAF6}"/>
                    </a:ext>
                  </a:extLst>
                </p:cNvPr>
                <p:cNvPicPr/>
                <p:nvPr/>
              </p:nvPicPr>
              <p:blipFill>
                <a:blip r:embed="rId422"/>
                <a:stretch>
                  <a:fillRect/>
                </a:stretch>
              </p:blipFill>
              <p:spPr>
                <a:xfrm>
                  <a:off x="5930052" y="4911193"/>
                  <a:ext cx="119520" cy="322560"/>
                </a:xfrm>
                <a:prstGeom prst="rect">
                  <a:avLst/>
                </a:prstGeom>
              </p:spPr>
            </p:pic>
          </mc:Fallback>
        </mc:AlternateContent>
        <mc:AlternateContent xmlns:mc="http://schemas.openxmlformats.org/markup-compatibility/2006" xmlns:p14="http://schemas.microsoft.com/office/powerpoint/2010/main">
          <mc:Choice Requires="p14">
            <p:contentPart p14:bwMode="auto" r:id="rId423">
              <p14:nvContentPartPr>
                <p14:cNvPr id="6753" name="Entrada de lápiz 6752">
                  <a:extLst>
                    <a:ext uri="{FF2B5EF4-FFF2-40B4-BE49-F238E27FC236}">
                      <a16:creationId xmlns:a16="http://schemas.microsoft.com/office/drawing/2014/main" id="{07F61BF0-D594-9CCC-842D-EEA2ABBD7477}"/>
                    </a:ext>
                  </a:extLst>
                </p14:cNvPr>
                <p14:cNvContentPartPr/>
                <p14:nvPr/>
              </p14:nvContentPartPr>
              <p14:xfrm>
                <a:off x="6121212" y="4907953"/>
                <a:ext cx="55440" cy="304560"/>
              </p14:xfrm>
            </p:contentPart>
          </mc:Choice>
          <mc:Fallback xmlns="">
            <p:pic>
              <p:nvPicPr>
                <p:cNvPr id="6753" name="Entrada de lápiz 6752">
                  <a:extLst>
                    <a:ext uri="{FF2B5EF4-FFF2-40B4-BE49-F238E27FC236}">
                      <a16:creationId xmlns:a16="http://schemas.microsoft.com/office/drawing/2014/main" id="{07F61BF0-D594-9CCC-842D-EEA2ABBD7477}"/>
                    </a:ext>
                  </a:extLst>
                </p:cNvPr>
                <p:cNvPicPr/>
                <p:nvPr/>
              </p:nvPicPr>
              <p:blipFill>
                <a:blip r:embed="rId424"/>
                <a:stretch>
                  <a:fillRect/>
                </a:stretch>
              </p:blipFill>
              <p:spPr>
                <a:xfrm>
                  <a:off x="6113652" y="4900393"/>
                  <a:ext cx="70560" cy="319680"/>
                </a:xfrm>
                <a:prstGeom prst="rect">
                  <a:avLst/>
                </a:prstGeom>
              </p:spPr>
            </p:pic>
          </mc:Fallback>
        </mc:AlternateContent>
        <mc:AlternateContent xmlns:mc="http://schemas.openxmlformats.org/markup-compatibility/2006" xmlns:p14="http://schemas.microsoft.com/office/powerpoint/2010/main">
          <mc:Choice Requires="p14">
            <p:contentPart p14:bwMode="auto" r:id="rId425">
              <p14:nvContentPartPr>
                <p14:cNvPr id="6754" name="Entrada de lápiz 6753">
                  <a:extLst>
                    <a:ext uri="{FF2B5EF4-FFF2-40B4-BE49-F238E27FC236}">
                      <a16:creationId xmlns:a16="http://schemas.microsoft.com/office/drawing/2014/main" id="{722AE162-490A-AEE9-F42D-028CEDAB96F0}"/>
                    </a:ext>
                  </a:extLst>
                </p14:cNvPr>
                <p14:cNvContentPartPr/>
                <p14:nvPr/>
              </p14:nvContentPartPr>
              <p14:xfrm>
                <a:off x="6222012" y="4933513"/>
                <a:ext cx="153000" cy="280080"/>
              </p14:xfrm>
            </p:contentPart>
          </mc:Choice>
          <mc:Fallback xmlns="">
            <p:pic>
              <p:nvPicPr>
                <p:cNvPr id="6754" name="Entrada de lápiz 6753">
                  <a:extLst>
                    <a:ext uri="{FF2B5EF4-FFF2-40B4-BE49-F238E27FC236}">
                      <a16:creationId xmlns:a16="http://schemas.microsoft.com/office/drawing/2014/main" id="{722AE162-490A-AEE9-F42D-028CEDAB96F0}"/>
                    </a:ext>
                  </a:extLst>
                </p:cNvPr>
                <p:cNvPicPr/>
                <p:nvPr/>
              </p:nvPicPr>
              <p:blipFill>
                <a:blip r:embed="rId426"/>
                <a:stretch>
                  <a:fillRect/>
                </a:stretch>
              </p:blipFill>
              <p:spPr>
                <a:xfrm>
                  <a:off x="6214452" y="4925953"/>
                  <a:ext cx="168120" cy="294840"/>
                </a:xfrm>
                <a:prstGeom prst="rect">
                  <a:avLst/>
                </a:prstGeom>
              </p:spPr>
            </p:pic>
          </mc:Fallback>
        </mc:AlternateContent>
        <mc:AlternateContent xmlns:mc="http://schemas.openxmlformats.org/markup-compatibility/2006" xmlns:p14="http://schemas.microsoft.com/office/powerpoint/2010/main">
          <mc:Choice Requires="p14">
            <p:contentPart p14:bwMode="auto" r:id="rId427">
              <p14:nvContentPartPr>
                <p14:cNvPr id="6755" name="Entrada de lápiz 6754">
                  <a:extLst>
                    <a:ext uri="{FF2B5EF4-FFF2-40B4-BE49-F238E27FC236}">
                      <a16:creationId xmlns:a16="http://schemas.microsoft.com/office/drawing/2014/main" id="{601A9E66-8D32-A63A-616D-24A2EC671934}"/>
                    </a:ext>
                  </a:extLst>
                </p14:cNvPr>
                <p14:cNvContentPartPr/>
                <p14:nvPr/>
              </p14:nvContentPartPr>
              <p14:xfrm>
                <a:off x="6278532" y="4979593"/>
                <a:ext cx="162000" cy="142560"/>
              </p14:xfrm>
            </p:contentPart>
          </mc:Choice>
          <mc:Fallback xmlns="">
            <p:pic>
              <p:nvPicPr>
                <p:cNvPr id="6755" name="Entrada de lápiz 6754">
                  <a:extLst>
                    <a:ext uri="{FF2B5EF4-FFF2-40B4-BE49-F238E27FC236}">
                      <a16:creationId xmlns:a16="http://schemas.microsoft.com/office/drawing/2014/main" id="{601A9E66-8D32-A63A-616D-24A2EC671934}"/>
                    </a:ext>
                  </a:extLst>
                </p:cNvPr>
                <p:cNvPicPr/>
                <p:nvPr/>
              </p:nvPicPr>
              <p:blipFill>
                <a:blip r:embed="rId428"/>
                <a:stretch>
                  <a:fillRect/>
                </a:stretch>
              </p:blipFill>
              <p:spPr>
                <a:xfrm>
                  <a:off x="6270972" y="4972033"/>
                  <a:ext cx="177120" cy="157320"/>
                </a:xfrm>
                <a:prstGeom prst="rect">
                  <a:avLst/>
                </a:prstGeom>
              </p:spPr>
            </p:pic>
          </mc:Fallback>
        </mc:AlternateContent>
        <mc:AlternateContent xmlns:mc="http://schemas.openxmlformats.org/markup-compatibility/2006" xmlns:p14="http://schemas.microsoft.com/office/powerpoint/2010/main">
          <mc:Choice Requires="p14">
            <p:contentPart p14:bwMode="auto" r:id="rId429">
              <p14:nvContentPartPr>
                <p14:cNvPr id="6756" name="Entrada de lápiz 6755">
                  <a:extLst>
                    <a:ext uri="{FF2B5EF4-FFF2-40B4-BE49-F238E27FC236}">
                      <a16:creationId xmlns:a16="http://schemas.microsoft.com/office/drawing/2014/main" id="{D7878806-19E2-BC06-774D-0EBF77A0EE7D}"/>
                    </a:ext>
                  </a:extLst>
                </p14:cNvPr>
                <p14:cNvContentPartPr/>
                <p14:nvPr/>
              </p14:nvContentPartPr>
              <p14:xfrm>
                <a:off x="6489852" y="5042593"/>
                <a:ext cx="149400" cy="29520"/>
              </p14:xfrm>
            </p:contentPart>
          </mc:Choice>
          <mc:Fallback xmlns="">
            <p:pic>
              <p:nvPicPr>
                <p:cNvPr id="6756" name="Entrada de lápiz 6755">
                  <a:extLst>
                    <a:ext uri="{FF2B5EF4-FFF2-40B4-BE49-F238E27FC236}">
                      <a16:creationId xmlns:a16="http://schemas.microsoft.com/office/drawing/2014/main" id="{D7878806-19E2-BC06-774D-0EBF77A0EE7D}"/>
                    </a:ext>
                  </a:extLst>
                </p:cNvPr>
                <p:cNvPicPr/>
                <p:nvPr/>
              </p:nvPicPr>
              <p:blipFill>
                <a:blip r:embed="rId430"/>
                <a:stretch>
                  <a:fillRect/>
                </a:stretch>
              </p:blipFill>
              <p:spPr>
                <a:xfrm>
                  <a:off x="6482292" y="5035033"/>
                  <a:ext cx="164160" cy="44640"/>
                </a:xfrm>
                <a:prstGeom prst="rect">
                  <a:avLst/>
                </a:prstGeom>
              </p:spPr>
            </p:pic>
          </mc:Fallback>
        </mc:AlternateContent>
        <mc:AlternateContent xmlns:mc="http://schemas.openxmlformats.org/markup-compatibility/2006" xmlns:p14="http://schemas.microsoft.com/office/powerpoint/2010/main">
          <mc:Choice Requires="p14">
            <p:contentPart p14:bwMode="auto" r:id="rId431">
              <p14:nvContentPartPr>
                <p14:cNvPr id="6757" name="Entrada de lápiz 6756">
                  <a:extLst>
                    <a:ext uri="{FF2B5EF4-FFF2-40B4-BE49-F238E27FC236}">
                      <a16:creationId xmlns:a16="http://schemas.microsoft.com/office/drawing/2014/main" id="{1A8095D0-6135-226B-5E06-D9CD6EAED57F}"/>
                    </a:ext>
                  </a:extLst>
                </p14:cNvPr>
                <p14:cNvContentPartPr/>
                <p14:nvPr/>
              </p14:nvContentPartPr>
              <p14:xfrm>
                <a:off x="6553212" y="5105593"/>
                <a:ext cx="173160" cy="23400"/>
              </p14:xfrm>
            </p:contentPart>
          </mc:Choice>
          <mc:Fallback xmlns="">
            <p:pic>
              <p:nvPicPr>
                <p:cNvPr id="6757" name="Entrada de lápiz 6756">
                  <a:extLst>
                    <a:ext uri="{FF2B5EF4-FFF2-40B4-BE49-F238E27FC236}">
                      <a16:creationId xmlns:a16="http://schemas.microsoft.com/office/drawing/2014/main" id="{1A8095D0-6135-226B-5E06-D9CD6EAED57F}"/>
                    </a:ext>
                  </a:extLst>
                </p:cNvPr>
                <p:cNvPicPr/>
                <p:nvPr/>
              </p:nvPicPr>
              <p:blipFill>
                <a:blip r:embed="rId432"/>
                <a:stretch>
                  <a:fillRect/>
                </a:stretch>
              </p:blipFill>
              <p:spPr>
                <a:xfrm>
                  <a:off x="6545652" y="5098033"/>
                  <a:ext cx="187920" cy="38520"/>
                </a:xfrm>
                <a:prstGeom prst="rect">
                  <a:avLst/>
                </a:prstGeom>
              </p:spPr>
            </p:pic>
          </mc:Fallback>
        </mc:AlternateContent>
        <mc:AlternateContent xmlns:mc="http://schemas.openxmlformats.org/markup-compatibility/2006" xmlns:p14="http://schemas.microsoft.com/office/powerpoint/2010/main">
          <mc:Choice Requires="p14">
            <p:contentPart p14:bwMode="auto" r:id="rId433">
              <p14:nvContentPartPr>
                <p14:cNvPr id="6758" name="Entrada de lápiz 6757">
                  <a:extLst>
                    <a:ext uri="{FF2B5EF4-FFF2-40B4-BE49-F238E27FC236}">
                      <a16:creationId xmlns:a16="http://schemas.microsoft.com/office/drawing/2014/main" id="{0A1B2D50-EFA9-969C-B932-FA7EDE8DA4E6}"/>
                    </a:ext>
                  </a:extLst>
                </p14:cNvPr>
                <p14:cNvContentPartPr/>
                <p14:nvPr/>
              </p14:nvContentPartPr>
              <p14:xfrm>
                <a:off x="6773532" y="4988233"/>
                <a:ext cx="167760" cy="183960"/>
              </p14:xfrm>
            </p:contentPart>
          </mc:Choice>
          <mc:Fallback xmlns="">
            <p:pic>
              <p:nvPicPr>
                <p:cNvPr id="6758" name="Entrada de lápiz 6757">
                  <a:extLst>
                    <a:ext uri="{FF2B5EF4-FFF2-40B4-BE49-F238E27FC236}">
                      <a16:creationId xmlns:a16="http://schemas.microsoft.com/office/drawing/2014/main" id="{0A1B2D50-EFA9-969C-B932-FA7EDE8DA4E6}"/>
                    </a:ext>
                  </a:extLst>
                </p:cNvPr>
                <p:cNvPicPr/>
                <p:nvPr/>
              </p:nvPicPr>
              <p:blipFill>
                <a:blip r:embed="rId434"/>
                <a:stretch>
                  <a:fillRect/>
                </a:stretch>
              </p:blipFill>
              <p:spPr>
                <a:xfrm>
                  <a:off x="6765972" y="4980673"/>
                  <a:ext cx="182880" cy="199080"/>
                </a:xfrm>
                <a:prstGeom prst="rect">
                  <a:avLst/>
                </a:prstGeom>
              </p:spPr>
            </p:pic>
          </mc:Fallback>
        </mc:AlternateContent>
        <mc:AlternateContent xmlns:mc="http://schemas.openxmlformats.org/markup-compatibility/2006" xmlns:p14="http://schemas.microsoft.com/office/powerpoint/2010/main">
          <mc:Choice Requires="p14">
            <p:contentPart p14:bwMode="auto" r:id="rId435">
              <p14:nvContentPartPr>
                <p14:cNvPr id="6759" name="Entrada de lápiz 6758">
                  <a:extLst>
                    <a:ext uri="{FF2B5EF4-FFF2-40B4-BE49-F238E27FC236}">
                      <a16:creationId xmlns:a16="http://schemas.microsoft.com/office/drawing/2014/main" id="{8628B825-3BEF-571B-469B-B7B9D7623BC0}"/>
                    </a:ext>
                  </a:extLst>
                </p14:cNvPr>
                <p14:cNvContentPartPr/>
                <p14:nvPr/>
              </p14:nvContentPartPr>
              <p14:xfrm>
                <a:off x="7009692" y="4867993"/>
                <a:ext cx="177480" cy="364320"/>
              </p14:xfrm>
            </p:contentPart>
          </mc:Choice>
          <mc:Fallback xmlns="">
            <p:pic>
              <p:nvPicPr>
                <p:cNvPr id="6759" name="Entrada de lápiz 6758">
                  <a:extLst>
                    <a:ext uri="{FF2B5EF4-FFF2-40B4-BE49-F238E27FC236}">
                      <a16:creationId xmlns:a16="http://schemas.microsoft.com/office/drawing/2014/main" id="{8628B825-3BEF-571B-469B-B7B9D7623BC0}"/>
                    </a:ext>
                  </a:extLst>
                </p:cNvPr>
                <p:cNvPicPr/>
                <p:nvPr/>
              </p:nvPicPr>
              <p:blipFill>
                <a:blip r:embed="rId436"/>
                <a:stretch>
                  <a:fillRect/>
                </a:stretch>
              </p:blipFill>
              <p:spPr>
                <a:xfrm>
                  <a:off x="7002132" y="4860433"/>
                  <a:ext cx="192600" cy="379440"/>
                </a:xfrm>
                <a:prstGeom prst="rect">
                  <a:avLst/>
                </a:prstGeom>
              </p:spPr>
            </p:pic>
          </mc:Fallback>
        </mc:AlternateContent>
        <mc:AlternateContent xmlns:mc="http://schemas.openxmlformats.org/markup-compatibility/2006" xmlns:p14="http://schemas.microsoft.com/office/powerpoint/2010/main">
          <mc:Choice Requires="p14">
            <p:contentPart p14:bwMode="auto" r:id="rId437">
              <p14:nvContentPartPr>
                <p14:cNvPr id="6760" name="Entrada de lápiz 6759">
                  <a:extLst>
                    <a:ext uri="{FF2B5EF4-FFF2-40B4-BE49-F238E27FC236}">
                      <a16:creationId xmlns:a16="http://schemas.microsoft.com/office/drawing/2014/main" id="{8B00ED69-20F0-B972-5551-EAB78921AF12}"/>
                    </a:ext>
                  </a:extLst>
                </p14:cNvPr>
                <p14:cNvContentPartPr/>
                <p14:nvPr/>
              </p14:nvContentPartPr>
              <p14:xfrm>
                <a:off x="7326852" y="5022793"/>
                <a:ext cx="170280" cy="3960"/>
              </p14:xfrm>
            </p:contentPart>
          </mc:Choice>
          <mc:Fallback xmlns="">
            <p:pic>
              <p:nvPicPr>
                <p:cNvPr id="6760" name="Entrada de lápiz 6759">
                  <a:extLst>
                    <a:ext uri="{FF2B5EF4-FFF2-40B4-BE49-F238E27FC236}">
                      <a16:creationId xmlns:a16="http://schemas.microsoft.com/office/drawing/2014/main" id="{8B00ED69-20F0-B972-5551-EAB78921AF12}"/>
                    </a:ext>
                  </a:extLst>
                </p:cNvPr>
                <p:cNvPicPr/>
                <p:nvPr/>
              </p:nvPicPr>
              <p:blipFill>
                <a:blip r:embed="rId438"/>
                <a:stretch>
                  <a:fillRect/>
                </a:stretch>
              </p:blipFill>
              <p:spPr>
                <a:xfrm>
                  <a:off x="7319292" y="5015593"/>
                  <a:ext cx="18540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439">
              <p14:nvContentPartPr>
                <p14:cNvPr id="6761" name="Entrada de lápiz 6760">
                  <a:extLst>
                    <a:ext uri="{FF2B5EF4-FFF2-40B4-BE49-F238E27FC236}">
                      <a16:creationId xmlns:a16="http://schemas.microsoft.com/office/drawing/2014/main" id="{D48625BD-8ED2-C12B-4E70-6D9A68A36A83}"/>
                    </a:ext>
                  </a:extLst>
                </p14:cNvPr>
                <p14:cNvContentPartPr/>
                <p14:nvPr/>
              </p14:nvContentPartPr>
              <p14:xfrm>
                <a:off x="7365732" y="5087593"/>
                <a:ext cx="171720" cy="30960"/>
              </p14:xfrm>
            </p:contentPart>
          </mc:Choice>
          <mc:Fallback xmlns="">
            <p:pic>
              <p:nvPicPr>
                <p:cNvPr id="6761" name="Entrada de lápiz 6760">
                  <a:extLst>
                    <a:ext uri="{FF2B5EF4-FFF2-40B4-BE49-F238E27FC236}">
                      <a16:creationId xmlns:a16="http://schemas.microsoft.com/office/drawing/2014/main" id="{D48625BD-8ED2-C12B-4E70-6D9A68A36A83}"/>
                    </a:ext>
                  </a:extLst>
                </p:cNvPr>
                <p:cNvPicPr/>
                <p:nvPr/>
              </p:nvPicPr>
              <p:blipFill>
                <a:blip r:embed="rId440"/>
                <a:stretch>
                  <a:fillRect/>
                </a:stretch>
              </p:blipFill>
              <p:spPr>
                <a:xfrm>
                  <a:off x="7358172" y="5080033"/>
                  <a:ext cx="186840" cy="45720"/>
                </a:xfrm>
                <a:prstGeom prst="rect">
                  <a:avLst/>
                </a:prstGeom>
              </p:spPr>
            </p:pic>
          </mc:Fallback>
        </mc:AlternateContent>
        <mc:AlternateContent xmlns:mc="http://schemas.openxmlformats.org/markup-compatibility/2006" xmlns:p14="http://schemas.microsoft.com/office/powerpoint/2010/main">
          <mc:Choice Requires="p14">
            <p:contentPart p14:bwMode="auto" r:id="rId441">
              <p14:nvContentPartPr>
                <p14:cNvPr id="6775" name="Entrada de lápiz 6774">
                  <a:extLst>
                    <a:ext uri="{FF2B5EF4-FFF2-40B4-BE49-F238E27FC236}">
                      <a16:creationId xmlns:a16="http://schemas.microsoft.com/office/drawing/2014/main" id="{8C340FC1-1677-C507-486B-1010B5DD2853}"/>
                    </a:ext>
                  </a:extLst>
                </p14:cNvPr>
                <p14:cNvContentPartPr/>
                <p14:nvPr/>
              </p14:nvContentPartPr>
              <p14:xfrm>
                <a:off x="5338932" y="5252833"/>
                <a:ext cx="1930680" cy="184320"/>
              </p14:xfrm>
            </p:contentPart>
          </mc:Choice>
          <mc:Fallback xmlns="">
            <p:pic>
              <p:nvPicPr>
                <p:cNvPr id="6775" name="Entrada de lápiz 6774">
                  <a:extLst>
                    <a:ext uri="{FF2B5EF4-FFF2-40B4-BE49-F238E27FC236}">
                      <a16:creationId xmlns:a16="http://schemas.microsoft.com/office/drawing/2014/main" id="{8C340FC1-1677-C507-486B-1010B5DD2853}"/>
                    </a:ext>
                  </a:extLst>
                </p:cNvPr>
                <p:cNvPicPr/>
                <p:nvPr/>
              </p:nvPicPr>
              <p:blipFill>
                <a:blip r:embed="rId442"/>
                <a:stretch>
                  <a:fillRect/>
                </a:stretch>
              </p:blipFill>
              <p:spPr>
                <a:xfrm>
                  <a:off x="5331372" y="5245273"/>
                  <a:ext cx="1945800" cy="1994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43">
            <p14:nvContentPartPr>
              <p14:cNvPr id="6673" name="Entrada de lápiz 6672">
                <a:extLst>
                  <a:ext uri="{FF2B5EF4-FFF2-40B4-BE49-F238E27FC236}">
                    <a16:creationId xmlns:a16="http://schemas.microsoft.com/office/drawing/2014/main" id="{A5EA557B-8D54-4FD0-44F7-2AB21225583D}"/>
                  </a:ext>
                </a:extLst>
              </p14:cNvPr>
              <p14:cNvContentPartPr/>
              <p14:nvPr/>
            </p14:nvContentPartPr>
            <p14:xfrm>
              <a:off x="5803332" y="4178593"/>
              <a:ext cx="100440" cy="147240"/>
            </p14:xfrm>
          </p:contentPart>
        </mc:Choice>
        <mc:Fallback xmlns="">
          <p:pic>
            <p:nvPicPr>
              <p:cNvPr id="6673" name="Entrada de lápiz 6672">
                <a:extLst>
                  <a:ext uri="{FF2B5EF4-FFF2-40B4-BE49-F238E27FC236}">
                    <a16:creationId xmlns:a16="http://schemas.microsoft.com/office/drawing/2014/main" id="{A5EA557B-8D54-4FD0-44F7-2AB21225583D}"/>
                  </a:ext>
                </a:extLst>
              </p:cNvPr>
              <p:cNvPicPr/>
              <p:nvPr/>
            </p:nvPicPr>
            <p:blipFill>
              <a:blip r:embed="rId444"/>
              <a:stretch>
                <a:fillRect/>
              </a:stretch>
            </p:blipFill>
            <p:spPr>
              <a:xfrm>
                <a:off x="5795772" y="4171033"/>
                <a:ext cx="115560" cy="162360"/>
              </a:xfrm>
              <a:prstGeom prst="rect">
                <a:avLst/>
              </a:prstGeom>
            </p:spPr>
          </p:pic>
        </mc:Fallback>
      </mc:AlternateContent>
      <mc:AlternateContent xmlns:mc="http://schemas.openxmlformats.org/markup-compatibility/2006" xmlns:p14="http://schemas.microsoft.com/office/powerpoint/2010/main">
        <mc:Choice Requires="p14">
          <p:contentPart p14:bwMode="auto" r:id="rId445">
            <p14:nvContentPartPr>
              <p14:cNvPr id="6674" name="Entrada de lápiz 6673">
                <a:extLst>
                  <a:ext uri="{FF2B5EF4-FFF2-40B4-BE49-F238E27FC236}">
                    <a16:creationId xmlns:a16="http://schemas.microsoft.com/office/drawing/2014/main" id="{65B513A1-675E-1EC0-1242-B07195C959D9}"/>
                  </a:ext>
                </a:extLst>
              </p14:cNvPr>
              <p14:cNvContentPartPr/>
              <p14:nvPr/>
            </p14:nvContentPartPr>
            <p14:xfrm>
              <a:off x="5803332" y="4207753"/>
              <a:ext cx="109800" cy="94320"/>
            </p14:xfrm>
          </p:contentPart>
        </mc:Choice>
        <mc:Fallback xmlns="">
          <p:pic>
            <p:nvPicPr>
              <p:cNvPr id="6674" name="Entrada de lápiz 6673">
                <a:extLst>
                  <a:ext uri="{FF2B5EF4-FFF2-40B4-BE49-F238E27FC236}">
                    <a16:creationId xmlns:a16="http://schemas.microsoft.com/office/drawing/2014/main" id="{65B513A1-675E-1EC0-1242-B07195C959D9}"/>
                  </a:ext>
                </a:extLst>
              </p:cNvPr>
              <p:cNvPicPr/>
              <p:nvPr/>
            </p:nvPicPr>
            <p:blipFill>
              <a:blip r:embed="rId446"/>
              <a:stretch>
                <a:fillRect/>
              </a:stretch>
            </p:blipFill>
            <p:spPr>
              <a:xfrm>
                <a:off x="5795772" y="4200553"/>
                <a:ext cx="124920" cy="109440"/>
              </a:xfrm>
              <a:prstGeom prst="rect">
                <a:avLst/>
              </a:prstGeom>
            </p:spPr>
          </p:pic>
        </mc:Fallback>
      </mc:AlternateContent>
      <mc:AlternateContent xmlns:mc="http://schemas.openxmlformats.org/markup-compatibility/2006" xmlns:p14="http://schemas.microsoft.com/office/powerpoint/2010/main">
        <mc:Choice Requires="p14">
          <p:contentPart p14:bwMode="auto" r:id="rId447">
            <p14:nvContentPartPr>
              <p14:cNvPr id="6675" name="Entrada de lápiz 6674">
                <a:extLst>
                  <a:ext uri="{FF2B5EF4-FFF2-40B4-BE49-F238E27FC236}">
                    <a16:creationId xmlns:a16="http://schemas.microsoft.com/office/drawing/2014/main" id="{172B0100-52D6-80E2-B596-7EA1FB88FB1E}"/>
                  </a:ext>
                </a:extLst>
              </p14:cNvPr>
              <p14:cNvContentPartPr/>
              <p14:nvPr/>
            </p14:nvContentPartPr>
            <p14:xfrm>
              <a:off x="5951292" y="4207393"/>
              <a:ext cx="79920" cy="16560"/>
            </p14:xfrm>
          </p:contentPart>
        </mc:Choice>
        <mc:Fallback xmlns="">
          <p:pic>
            <p:nvPicPr>
              <p:cNvPr id="6675" name="Entrada de lápiz 6674">
                <a:extLst>
                  <a:ext uri="{FF2B5EF4-FFF2-40B4-BE49-F238E27FC236}">
                    <a16:creationId xmlns:a16="http://schemas.microsoft.com/office/drawing/2014/main" id="{172B0100-52D6-80E2-B596-7EA1FB88FB1E}"/>
                  </a:ext>
                </a:extLst>
              </p:cNvPr>
              <p:cNvPicPr/>
              <p:nvPr/>
            </p:nvPicPr>
            <p:blipFill>
              <a:blip r:embed="rId448"/>
              <a:stretch>
                <a:fillRect/>
              </a:stretch>
            </p:blipFill>
            <p:spPr>
              <a:xfrm>
                <a:off x="5943732" y="4199833"/>
                <a:ext cx="95040" cy="31320"/>
              </a:xfrm>
              <a:prstGeom prst="rect">
                <a:avLst/>
              </a:prstGeom>
            </p:spPr>
          </p:pic>
        </mc:Fallback>
      </mc:AlternateContent>
      <mc:AlternateContent xmlns:mc="http://schemas.openxmlformats.org/markup-compatibility/2006" xmlns:p14="http://schemas.microsoft.com/office/powerpoint/2010/main">
        <mc:Choice Requires="p14">
          <p:contentPart p14:bwMode="auto" r:id="rId449">
            <p14:nvContentPartPr>
              <p14:cNvPr id="6676" name="Entrada de lápiz 6675">
                <a:extLst>
                  <a:ext uri="{FF2B5EF4-FFF2-40B4-BE49-F238E27FC236}">
                    <a16:creationId xmlns:a16="http://schemas.microsoft.com/office/drawing/2014/main" id="{2CE2FF50-3F15-5E73-C592-3F3CC274A749}"/>
                  </a:ext>
                </a:extLst>
              </p14:cNvPr>
              <p14:cNvContentPartPr/>
              <p14:nvPr/>
            </p14:nvContentPartPr>
            <p14:xfrm>
              <a:off x="5928612" y="4285153"/>
              <a:ext cx="102960" cy="14040"/>
            </p14:xfrm>
          </p:contentPart>
        </mc:Choice>
        <mc:Fallback xmlns="">
          <p:pic>
            <p:nvPicPr>
              <p:cNvPr id="6676" name="Entrada de lápiz 6675">
                <a:extLst>
                  <a:ext uri="{FF2B5EF4-FFF2-40B4-BE49-F238E27FC236}">
                    <a16:creationId xmlns:a16="http://schemas.microsoft.com/office/drawing/2014/main" id="{2CE2FF50-3F15-5E73-C592-3F3CC274A749}"/>
                  </a:ext>
                </a:extLst>
              </p:cNvPr>
              <p:cNvPicPr/>
              <p:nvPr/>
            </p:nvPicPr>
            <p:blipFill>
              <a:blip r:embed="rId450"/>
              <a:stretch>
                <a:fillRect/>
              </a:stretch>
            </p:blipFill>
            <p:spPr>
              <a:xfrm>
                <a:off x="5921052" y="4277593"/>
                <a:ext cx="118080" cy="29160"/>
              </a:xfrm>
              <a:prstGeom prst="rect">
                <a:avLst/>
              </a:prstGeom>
            </p:spPr>
          </p:pic>
        </mc:Fallback>
      </mc:AlternateContent>
      <mc:AlternateContent xmlns:mc="http://schemas.openxmlformats.org/markup-compatibility/2006" xmlns:p14="http://schemas.microsoft.com/office/powerpoint/2010/main">
        <mc:Choice Requires="p14">
          <p:contentPart p14:bwMode="auto" r:id="rId451">
            <p14:nvContentPartPr>
              <p14:cNvPr id="6678" name="Entrada de lápiz 6677">
                <a:extLst>
                  <a:ext uri="{FF2B5EF4-FFF2-40B4-BE49-F238E27FC236}">
                    <a16:creationId xmlns:a16="http://schemas.microsoft.com/office/drawing/2014/main" id="{88FAC24B-20F2-EDEA-A4B6-997E5B379D33}"/>
                  </a:ext>
                </a:extLst>
              </p14:cNvPr>
              <p14:cNvContentPartPr/>
              <p14:nvPr/>
            </p14:nvContentPartPr>
            <p14:xfrm>
              <a:off x="6096732" y="4192633"/>
              <a:ext cx="97200" cy="114120"/>
            </p14:xfrm>
          </p:contentPart>
        </mc:Choice>
        <mc:Fallback xmlns="">
          <p:pic>
            <p:nvPicPr>
              <p:cNvPr id="6678" name="Entrada de lápiz 6677">
                <a:extLst>
                  <a:ext uri="{FF2B5EF4-FFF2-40B4-BE49-F238E27FC236}">
                    <a16:creationId xmlns:a16="http://schemas.microsoft.com/office/drawing/2014/main" id="{88FAC24B-20F2-EDEA-A4B6-997E5B379D33}"/>
                  </a:ext>
                </a:extLst>
              </p:cNvPr>
              <p:cNvPicPr/>
              <p:nvPr/>
            </p:nvPicPr>
            <p:blipFill>
              <a:blip r:embed="rId452"/>
              <a:stretch>
                <a:fillRect/>
              </a:stretch>
            </p:blipFill>
            <p:spPr>
              <a:xfrm>
                <a:off x="6089172" y="4185073"/>
                <a:ext cx="112320" cy="129240"/>
              </a:xfrm>
              <a:prstGeom prst="rect">
                <a:avLst/>
              </a:prstGeom>
            </p:spPr>
          </p:pic>
        </mc:Fallback>
      </mc:AlternateContent>
      <mc:AlternateContent xmlns:mc="http://schemas.openxmlformats.org/markup-compatibility/2006" xmlns:p14="http://schemas.microsoft.com/office/powerpoint/2010/main">
        <mc:Choice Requires="p14">
          <p:contentPart p14:bwMode="auto" r:id="rId453">
            <p14:nvContentPartPr>
              <p14:cNvPr id="6658" name="Entrada de lápiz 6657">
                <a:extLst>
                  <a:ext uri="{FF2B5EF4-FFF2-40B4-BE49-F238E27FC236}">
                    <a16:creationId xmlns:a16="http://schemas.microsoft.com/office/drawing/2014/main" id="{FF6AFE06-FD06-0FD6-C867-396271E645F9}"/>
                  </a:ext>
                </a:extLst>
              </p14:cNvPr>
              <p14:cNvContentPartPr/>
              <p14:nvPr/>
            </p14:nvContentPartPr>
            <p14:xfrm>
              <a:off x="5184852" y="2272033"/>
              <a:ext cx="2883600" cy="377280"/>
            </p14:xfrm>
          </p:contentPart>
        </mc:Choice>
        <mc:Fallback xmlns="">
          <p:pic>
            <p:nvPicPr>
              <p:cNvPr id="6658" name="Entrada de lápiz 6657">
                <a:extLst>
                  <a:ext uri="{FF2B5EF4-FFF2-40B4-BE49-F238E27FC236}">
                    <a16:creationId xmlns:a16="http://schemas.microsoft.com/office/drawing/2014/main" id="{FF6AFE06-FD06-0FD6-C867-396271E645F9}"/>
                  </a:ext>
                </a:extLst>
              </p:cNvPr>
              <p:cNvPicPr/>
              <p:nvPr/>
            </p:nvPicPr>
            <p:blipFill>
              <a:blip r:embed="rId454"/>
              <a:stretch>
                <a:fillRect/>
              </a:stretch>
            </p:blipFill>
            <p:spPr>
              <a:xfrm>
                <a:off x="5177292" y="2264473"/>
                <a:ext cx="2898720" cy="392040"/>
              </a:xfrm>
              <a:prstGeom prst="rect">
                <a:avLst/>
              </a:prstGeom>
            </p:spPr>
          </p:pic>
        </mc:Fallback>
      </mc:AlternateContent>
      <mc:AlternateContent xmlns:mc="http://schemas.openxmlformats.org/markup-compatibility/2006" xmlns:p14="http://schemas.microsoft.com/office/powerpoint/2010/main">
        <mc:Choice Requires="p14">
          <p:contentPart p14:bwMode="auto" r:id="rId455">
            <p14:nvContentPartPr>
              <p14:cNvPr id="6659" name="Entrada de lápiz 6658">
                <a:extLst>
                  <a:ext uri="{FF2B5EF4-FFF2-40B4-BE49-F238E27FC236}">
                    <a16:creationId xmlns:a16="http://schemas.microsoft.com/office/drawing/2014/main" id="{35F7E3AC-A4A8-BA20-D83C-3AF39C4F2B21}"/>
                  </a:ext>
                </a:extLst>
              </p14:cNvPr>
              <p14:cNvContentPartPr/>
              <p14:nvPr/>
            </p14:nvContentPartPr>
            <p14:xfrm>
              <a:off x="5127972" y="2611513"/>
              <a:ext cx="551520" cy="1078560"/>
            </p14:xfrm>
          </p:contentPart>
        </mc:Choice>
        <mc:Fallback xmlns="">
          <p:pic>
            <p:nvPicPr>
              <p:cNvPr id="6659" name="Entrada de lápiz 6658">
                <a:extLst>
                  <a:ext uri="{FF2B5EF4-FFF2-40B4-BE49-F238E27FC236}">
                    <a16:creationId xmlns:a16="http://schemas.microsoft.com/office/drawing/2014/main" id="{35F7E3AC-A4A8-BA20-D83C-3AF39C4F2B21}"/>
                  </a:ext>
                </a:extLst>
              </p:cNvPr>
              <p:cNvPicPr/>
              <p:nvPr/>
            </p:nvPicPr>
            <p:blipFill>
              <a:blip r:embed="rId456"/>
              <a:stretch>
                <a:fillRect/>
              </a:stretch>
            </p:blipFill>
            <p:spPr>
              <a:xfrm>
                <a:off x="5120772" y="2603953"/>
                <a:ext cx="566640" cy="1093680"/>
              </a:xfrm>
              <a:prstGeom prst="rect">
                <a:avLst/>
              </a:prstGeom>
            </p:spPr>
          </p:pic>
        </mc:Fallback>
      </mc:AlternateContent>
      <mc:AlternateContent xmlns:mc="http://schemas.openxmlformats.org/markup-compatibility/2006" xmlns:p14="http://schemas.microsoft.com/office/powerpoint/2010/main">
        <mc:Choice Requires="p14">
          <p:contentPart p14:bwMode="auto" r:id="rId457">
            <p14:nvContentPartPr>
              <p14:cNvPr id="6660" name="Entrada de lápiz 6659">
                <a:extLst>
                  <a:ext uri="{FF2B5EF4-FFF2-40B4-BE49-F238E27FC236}">
                    <a16:creationId xmlns:a16="http://schemas.microsoft.com/office/drawing/2014/main" id="{C44D785B-43CD-628D-C38A-61C2447BB945}"/>
                  </a:ext>
                </a:extLst>
              </p14:cNvPr>
              <p14:cNvContentPartPr/>
              <p14:nvPr/>
            </p14:nvContentPartPr>
            <p14:xfrm>
              <a:off x="5631612" y="3524113"/>
              <a:ext cx="96480" cy="151560"/>
            </p14:xfrm>
          </p:contentPart>
        </mc:Choice>
        <mc:Fallback xmlns="">
          <p:pic>
            <p:nvPicPr>
              <p:cNvPr id="6660" name="Entrada de lápiz 6659">
                <a:extLst>
                  <a:ext uri="{FF2B5EF4-FFF2-40B4-BE49-F238E27FC236}">
                    <a16:creationId xmlns:a16="http://schemas.microsoft.com/office/drawing/2014/main" id="{C44D785B-43CD-628D-C38A-61C2447BB945}"/>
                  </a:ext>
                </a:extLst>
              </p:cNvPr>
              <p:cNvPicPr/>
              <p:nvPr/>
            </p:nvPicPr>
            <p:blipFill>
              <a:blip r:embed="rId458"/>
              <a:stretch>
                <a:fillRect/>
              </a:stretch>
            </p:blipFill>
            <p:spPr>
              <a:xfrm>
                <a:off x="5624052" y="3516553"/>
                <a:ext cx="111600" cy="166680"/>
              </a:xfrm>
              <a:prstGeom prst="rect">
                <a:avLst/>
              </a:prstGeom>
            </p:spPr>
          </p:pic>
        </mc:Fallback>
      </mc:AlternateContent>
      <mc:AlternateContent xmlns:mc="http://schemas.openxmlformats.org/markup-compatibility/2006" xmlns:p14="http://schemas.microsoft.com/office/powerpoint/2010/main">
        <mc:Choice Requires="p14">
          <p:contentPart p14:bwMode="auto" r:id="rId459">
            <p14:nvContentPartPr>
              <p14:cNvPr id="6661" name="Entrada de lápiz 6660">
                <a:extLst>
                  <a:ext uri="{FF2B5EF4-FFF2-40B4-BE49-F238E27FC236}">
                    <a16:creationId xmlns:a16="http://schemas.microsoft.com/office/drawing/2014/main" id="{0ACBBB03-4A9B-88D7-AA08-6E25E9F43E94}"/>
                  </a:ext>
                </a:extLst>
              </p14:cNvPr>
              <p14:cNvContentPartPr/>
              <p14:nvPr/>
            </p14:nvContentPartPr>
            <p14:xfrm>
              <a:off x="5846172" y="3709513"/>
              <a:ext cx="223920" cy="17640"/>
            </p14:xfrm>
          </p:contentPart>
        </mc:Choice>
        <mc:Fallback xmlns="">
          <p:pic>
            <p:nvPicPr>
              <p:cNvPr id="6661" name="Entrada de lápiz 6660">
                <a:extLst>
                  <a:ext uri="{FF2B5EF4-FFF2-40B4-BE49-F238E27FC236}">
                    <a16:creationId xmlns:a16="http://schemas.microsoft.com/office/drawing/2014/main" id="{0ACBBB03-4A9B-88D7-AA08-6E25E9F43E94}"/>
                  </a:ext>
                </a:extLst>
              </p:cNvPr>
              <p:cNvPicPr/>
              <p:nvPr/>
            </p:nvPicPr>
            <p:blipFill>
              <a:blip r:embed="rId460"/>
              <a:stretch>
                <a:fillRect/>
              </a:stretch>
            </p:blipFill>
            <p:spPr>
              <a:xfrm>
                <a:off x="5838612" y="3701953"/>
                <a:ext cx="239040" cy="32760"/>
              </a:xfrm>
              <a:prstGeom prst="rect">
                <a:avLst/>
              </a:prstGeom>
            </p:spPr>
          </p:pic>
        </mc:Fallback>
      </mc:AlternateContent>
      <mc:AlternateContent xmlns:mc="http://schemas.openxmlformats.org/markup-compatibility/2006" xmlns:p14="http://schemas.microsoft.com/office/powerpoint/2010/main">
        <mc:Choice Requires="p14">
          <p:contentPart p14:bwMode="auto" r:id="rId461">
            <p14:nvContentPartPr>
              <p14:cNvPr id="6662" name="Entrada de lápiz 6661">
                <a:extLst>
                  <a:ext uri="{FF2B5EF4-FFF2-40B4-BE49-F238E27FC236}">
                    <a16:creationId xmlns:a16="http://schemas.microsoft.com/office/drawing/2014/main" id="{DDBDF2A2-3E5F-84C8-C239-586519E78669}"/>
                  </a:ext>
                </a:extLst>
              </p14:cNvPr>
              <p14:cNvContentPartPr/>
              <p14:nvPr/>
            </p14:nvContentPartPr>
            <p14:xfrm>
              <a:off x="5866332" y="3748753"/>
              <a:ext cx="360360" cy="291600"/>
            </p14:xfrm>
          </p:contentPart>
        </mc:Choice>
        <mc:Fallback xmlns="">
          <p:pic>
            <p:nvPicPr>
              <p:cNvPr id="6662" name="Entrada de lápiz 6661">
                <a:extLst>
                  <a:ext uri="{FF2B5EF4-FFF2-40B4-BE49-F238E27FC236}">
                    <a16:creationId xmlns:a16="http://schemas.microsoft.com/office/drawing/2014/main" id="{DDBDF2A2-3E5F-84C8-C239-586519E78669}"/>
                  </a:ext>
                </a:extLst>
              </p:cNvPr>
              <p:cNvPicPr/>
              <p:nvPr/>
            </p:nvPicPr>
            <p:blipFill>
              <a:blip r:embed="rId462"/>
              <a:stretch>
                <a:fillRect/>
              </a:stretch>
            </p:blipFill>
            <p:spPr>
              <a:xfrm>
                <a:off x="5858772" y="3741193"/>
                <a:ext cx="375480" cy="306720"/>
              </a:xfrm>
              <a:prstGeom prst="rect">
                <a:avLst/>
              </a:prstGeom>
            </p:spPr>
          </p:pic>
        </mc:Fallback>
      </mc:AlternateContent>
      <mc:AlternateContent xmlns:mc="http://schemas.openxmlformats.org/markup-compatibility/2006" xmlns:p14="http://schemas.microsoft.com/office/powerpoint/2010/main">
        <mc:Choice Requires="p14">
          <p:contentPart p14:bwMode="auto" r:id="rId463">
            <p14:nvContentPartPr>
              <p14:cNvPr id="6663" name="Entrada de lápiz 6662">
                <a:extLst>
                  <a:ext uri="{FF2B5EF4-FFF2-40B4-BE49-F238E27FC236}">
                    <a16:creationId xmlns:a16="http://schemas.microsoft.com/office/drawing/2014/main" id="{18D61AE4-A162-10B8-A48C-C6A0078FB82D}"/>
                  </a:ext>
                </a:extLst>
              </p14:cNvPr>
              <p14:cNvContentPartPr/>
              <p14:nvPr/>
            </p14:nvContentPartPr>
            <p14:xfrm>
              <a:off x="6305532" y="3781513"/>
              <a:ext cx="125640" cy="287280"/>
            </p14:xfrm>
          </p:contentPart>
        </mc:Choice>
        <mc:Fallback xmlns="">
          <p:pic>
            <p:nvPicPr>
              <p:cNvPr id="6663" name="Entrada de lápiz 6662">
                <a:extLst>
                  <a:ext uri="{FF2B5EF4-FFF2-40B4-BE49-F238E27FC236}">
                    <a16:creationId xmlns:a16="http://schemas.microsoft.com/office/drawing/2014/main" id="{18D61AE4-A162-10B8-A48C-C6A0078FB82D}"/>
                  </a:ext>
                </a:extLst>
              </p:cNvPr>
              <p:cNvPicPr/>
              <p:nvPr/>
            </p:nvPicPr>
            <p:blipFill>
              <a:blip r:embed="rId464"/>
              <a:stretch>
                <a:fillRect/>
              </a:stretch>
            </p:blipFill>
            <p:spPr>
              <a:xfrm>
                <a:off x="6297972" y="3773953"/>
                <a:ext cx="140760" cy="302400"/>
              </a:xfrm>
              <a:prstGeom prst="rect">
                <a:avLst/>
              </a:prstGeom>
            </p:spPr>
          </p:pic>
        </mc:Fallback>
      </mc:AlternateContent>
      <mc:AlternateContent xmlns:mc="http://schemas.openxmlformats.org/markup-compatibility/2006" xmlns:p14="http://schemas.microsoft.com/office/powerpoint/2010/main">
        <mc:Choice Requires="p14">
          <p:contentPart p14:bwMode="auto" r:id="rId465">
            <p14:nvContentPartPr>
              <p14:cNvPr id="6664" name="Entrada de lápiz 6663">
                <a:extLst>
                  <a:ext uri="{FF2B5EF4-FFF2-40B4-BE49-F238E27FC236}">
                    <a16:creationId xmlns:a16="http://schemas.microsoft.com/office/drawing/2014/main" id="{0B9802A1-B2ED-1E64-021A-49DE88C102D7}"/>
                  </a:ext>
                </a:extLst>
              </p14:cNvPr>
              <p14:cNvContentPartPr/>
              <p14:nvPr/>
            </p14:nvContentPartPr>
            <p14:xfrm>
              <a:off x="6501732" y="3706273"/>
              <a:ext cx="75960" cy="206640"/>
            </p14:xfrm>
          </p:contentPart>
        </mc:Choice>
        <mc:Fallback xmlns="">
          <p:pic>
            <p:nvPicPr>
              <p:cNvPr id="6664" name="Entrada de lápiz 6663">
                <a:extLst>
                  <a:ext uri="{FF2B5EF4-FFF2-40B4-BE49-F238E27FC236}">
                    <a16:creationId xmlns:a16="http://schemas.microsoft.com/office/drawing/2014/main" id="{0B9802A1-B2ED-1E64-021A-49DE88C102D7}"/>
                  </a:ext>
                </a:extLst>
              </p:cNvPr>
              <p:cNvPicPr/>
              <p:nvPr/>
            </p:nvPicPr>
            <p:blipFill>
              <a:blip r:embed="rId466"/>
              <a:stretch>
                <a:fillRect/>
              </a:stretch>
            </p:blipFill>
            <p:spPr>
              <a:xfrm>
                <a:off x="6494172" y="3698713"/>
                <a:ext cx="90720" cy="221760"/>
              </a:xfrm>
              <a:prstGeom prst="rect">
                <a:avLst/>
              </a:prstGeom>
            </p:spPr>
          </p:pic>
        </mc:Fallback>
      </mc:AlternateContent>
      <mc:AlternateContent xmlns:mc="http://schemas.openxmlformats.org/markup-compatibility/2006" xmlns:p14="http://schemas.microsoft.com/office/powerpoint/2010/main">
        <mc:Choice Requires="p14">
          <p:contentPart p14:bwMode="auto" r:id="rId467">
            <p14:nvContentPartPr>
              <p14:cNvPr id="6665" name="Entrada de lápiz 6664">
                <a:extLst>
                  <a:ext uri="{FF2B5EF4-FFF2-40B4-BE49-F238E27FC236}">
                    <a16:creationId xmlns:a16="http://schemas.microsoft.com/office/drawing/2014/main" id="{2F87780C-EA96-DE2E-B771-6C2CDFC90DDD}"/>
                  </a:ext>
                </a:extLst>
              </p14:cNvPr>
              <p14:cNvContentPartPr/>
              <p14:nvPr/>
            </p14:nvContentPartPr>
            <p14:xfrm>
              <a:off x="6593172" y="3755593"/>
              <a:ext cx="192240" cy="163440"/>
            </p14:xfrm>
          </p:contentPart>
        </mc:Choice>
        <mc:Fallback xmlns="">
          <p:pic>
            <p:nvPicPr>
              <p:cNvPr id="6665" name="Entrada de lápiz 6664">
                <a:extLst>
                  <a:ext uri="{FF2B5EF4-FFF2-40B4-BE49-F238E27FC236}">
                    <a16:creationId xmlns:a16="http://schemas.microsoft.com/office/drawing/2014/main" id="{2F87780C-EA96-DE2E-B771-6C2CDFC90DDD}"/>
                  </a:ext>
                </a:extLst>
              </p:cNvPr>
              <p:cNvPicPr/>
              <p:nvPr/>
            </p:nvPicPr>
            <p:blipFill>
              <a:blip r:embed="rId468"/>
              <a:stretch>
                <a:fillRect/>
              </a:stretch>
            </p:blipFill>
            <p:spPr>
              <a:xfrm>
                <a:off x="6585612" y="3748033"/>
                <a:ext cx="207360" cy="178560"/>
              </a:xfrm>
              <a:prstGeom prst="rect">
                <a:avLst/>
              </a:prstGeom>
            </p:spPr>
          </p:pic>
        </mc:Fallback>
      </mc:AlternateContent>
      <mc:AlternateContent xmlns:mc="http://schemas.openxmlformats.org/markup-compatibility/2006" xmlns:p14="http://schemas.microsoft.com/office/powerpoint/2010/main">
        <mc:Choice Requires="p14">
          <p:contentPart p14:bwMode="auto" r:id="rId469">
            <p14:nvContentPartPr>
              <p14:cNvPr id="6666" name="Entrada de lápiz 6665">
                <a:extLst>
                  <a:ext uri="{FF2B5EF4-FFF2-40B4-BE49-F238E27FC236}">
                    <a16:creationId xmlns:a16="http://schemas.microsoft.com/office/drawing/2014/main" id="{E60616C9-2F09-3742-30D2-D5E13BD4486C}"/>
                  </a:ext>
                </a:extLst>
              </p14:cNvPr>
              <p14:cNvContentPartPr/>
              <p14:nvPr/>
            </p14:nvContentPartPr>
            <p14:xfrm>
              <a:off x="6661572" y="3698713"/>
              <a:ext cx="79200" cy="239760"/>
            </p14:xfrm>
          </p:contentPart>
        </mc:Choice>
        <mc:Fallback xmlns="">
          <p:pic>
            <p:nvPicPr>
              <p:cNvPr id="6666" name="Entrada de lápiz 6665">
                <a:extLst>
                  <a:ext uri="{FF2B5EF4-FFF2-40B4-BE49-F238E27FC236}">
                    <a16:creationId xmlns:a16="http://schemas.microsoft.com/office/drawing/2014/main" id="{E60616C9-2F09-3742-30D2-D5E13BD4486C}"/>
                  </a:ext>
                </a:extLst>
              </p:cNvPr>
              <p:cNvPicPr/>
              <p:nvPr/>
            </p:nvPicPr>
            <p:blipFill>
              <a:blip r:embed="rId470"/>
              <a:stretch>
                <a:fillRect/>
              </a:stretch>
            </p:blipFill>
            <p:spPr>
              <a:xfrm>
                <a:off x="6654012" y="3691153"/>
                <a:ext cx="94320" cy="254520"/>
              </a:xfrm>
              <a:prstGeom prst="rect">
                <a:avLst/>
              </a:prstGeom>
            </p:spPr>
          </p:pic>
        </mc:Fallback>
      </mc:AlternateContent>
      <mc:AlternateContent xmlns:mc="http://schemas.openxmlformats.org/markup-compatibility/2006" xmlns:p14="http://schemas.microsoft.com/office/powerpoint/2010/main">
        <mc:Choice Requires="p14">
          <p:contentPart p14:bwMode="auto" r:id="rId471">
            <p14:nvContentPartPr>
              <p14:cNvPr id="6667" name="Entrada de lápiz 6666">
                <a:extLst>
                  <a:ext uri="{FF2B5EF4-FFF2-40B4-BE49-F238E27FC236}">
                    <a16:creationId xmlns:a16="http://schemas.microsoft.com/office/drawing/2014/main" id="{D63E5BC9-238D-7AAF-1430-A01D1982F614}"/>
                  </a:ext>
                </a:extLst>
              </p14:cNvPr>
              <p14:cNvContentPartPr/>
              <p14:nvPr/>
            </p14:nvContentPartPr>
            <p14:xfrm>
              <a:off x="6790812" y="3641833"/>
              <a:ext cx="111960" cy="302760"/>
            </p14:xfrm>
          </p:contentPart>
        </mc:Choice>
        <mc:Fallback xmlns="">
          <p:pic>
            <p:nvPicPr>
              <p:cNvPr id="6667" name="Entrada de lápiz 6666">
                <a:extLst>
                  <a:ext uri="{FF2B5EF4-FFF2-40B4-BE49-F238E27FC236}">
                    <a16:creationId xmlns:a16="http://schemas.microsoft.com/office/drawing/2014/main" id="{D63E5BC9-238D-7AAF-1430-A01D1982F614}"/>
                  </a:ext>
                </a:extLst>
              </p:cNvPr>
              <p:cNvPicPr/>
              <p:nvPr/>
            </p:nvPicPr>
            <p:blipFill>
              <a:blip r:embed="rId472"/>
              <a:stretch>
                <a:fillRect/>
              </a:stretch>
            </p:blipFill>
            <p:spPr>
              <a:xfrm>
                <a:off x="6783252" y="3634273"/>
                <a:ext cx="127080" cy="317520"/>
              </a:xfrm>
              <a:prstGeom prst="rect">
                <a:avLst/>
              </a:prstGeom>
            </p:spPr>
          </p:pic>
        </mc:Fallback>
      </mc:AlternateContent>
      <mc:AlternateContent xmlns:mc="http://schemas.openxmlformats.org/markup-compatibility/2006" xmlns:p14="http://schemas.microsoft.com/office/powerpoint/2010/main">
        <mc:Choice Requires="p14">
          <p:contentPart p14:bwMode="auto" r:id="rId473">
            <p14:nvContentPartPr>
              <p14:cNvPr id="6668" name="Entrada de lápiz 6667">
                <a:extLst>
                  <a:ext uri="{FF2B5EF4-FFF2-40B4-BE49-F238E27FC236}">
                    <a16:creationId xmlns:a16="http://schemas.microsoft.com/office/drawing/2014/main" id="{3ED74097-203F-1285-E0F7-CD66DD2C519A}"/>
                  </a:ext>
                </a:extLst>
              </p14:cNvPr>
              <p14:cNvContentPartPr/>
              <p14:nvPr/>
            </p14:nvContentPartPr>
            <p14:xfrm>
              <a:off x="7122732" y="3767833"/>
              <a:ext cx="131040" cy="15120"/>
            </p14:xfrm>
          </p:contentPart>
        </mc:Choice>
        <mc:Fallback xmlns="">
          <p:pic>
            <p:nvPicPr>
              <p:cNvPr id="6668" name="Entrada de lápiz 6667">
                <a:extLst>
                  <a:ext uri="{FF2B5EF4-FFF2-40B4-BE49-F238E27FC236}">
                    <a16:creationId xmlns:a16="http://schemas.microsoft.com/office/drawing/2014/main" id="{3ED74097-203F-1285-E0F7-CD66DD2C519A}"/>
                  </a:ext>
                </a:extLst>
              </p:cNvPr>
              <p:cNvPicPr/>
              <p:nvPr/>
            </p:nvPicPr>
            <p:blipFill>
              <a:blip r:embed="rId474"/>
              <a:stretch>
                <a:fillRect/>
              </a:stretch>
            </p:blipFill>
            <p:spPr>
              <a:xfrm>
                <a:off x="7115172" y="3760273"/>
                <a:ext cx="14616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475">
            <p14:nvContentPartPr>
              <p14:cNvPr id="6669" name="Entrada de lápiz 6668">
                <a:extLst>
                  <a:ext uri="{FF2B5EF4-FFF2-40B4-BE49-F238E27FC236}">
                    <a16:creationId xmlns:a16="http://schemas.microsoft.com/office/drawing/2014/main" id="{99FB2CEA-8268-E310-8B8A-425B5DF26B94}"/>
                  </a:ext>
                </a:extLst>
              </p14:cNvPr>
              <p14:cNvContentPartPr/>
              <p14:nvPr/>
            </p14:nvContentPartPr>
            <p14:xfrm>
              <a:off x="7127052" y="3837673"/>
              <a:ext cx="147240" cy="32760"/>
            </p14:xfrm>
          </p:contentPart>
        </mc:Choice>
        <mc:Fallback xmlns="">
          <p:pic>
            <p:nvPicPr>
              <p:cNvPr id="6669" name="Entrada de lápiz 6668">
                <a:extLst>
                  <a:ext uri="{FF2B5EF4-FFF2-40B4-BE49-F238E27FC236}">
                    <a16:creationId xmlns:a16="http://schemas.microsoft.com/office/drawing/2014/main" id="{99FB2CEA-8268-E310-8B8A-425B5DF26B94}"/>
                  </a:ext>
                </a:extLst>
              </p:cNvPr>
              <p:cNvPicPr/>
              <p:nvPr/>
            </p:nvPicPr>
            <p:blipFill>
              <a:blip r:embed="rId476"/>
              <a:stretch>
                <a:fillRect/>
              </a:stretch>
            </p:blipFill>
            <p:spPr>
              <a:xfrm>
                <a:off x="7119492" y="3830113"/>
                <a:ext cx="162360" cy="47880"/>
              </a:xfrm>
              <a:prstGeom prst="rect">
                <a:avLst/>
              </a:prstGeom>
            </p:spPr>
          </p:pic>
        </mc:Fallback>
      </mc:AlternateContent>
      <mc:AlternateContent xmlns:mc="http://schemas.openxmlformats.org/markup-compatibility/2006" xmlns:p14="http://schemas.microsoft.com/office/powerpoint/2010/main">
        <mc:Choice Requires="p14">
          <p:contentPart p14:bwMode="auto" r:id="rId477">
            <p14:nvContentPartPr>
              <p14:cNvPr id="6670" name="Entrada de lápiz 6669">
                <a:extLst>
                  <a:ext uri="{FF2B5EF4-FFF2-40B4-BE49-F238E27FC236}">
                    <a16:creationId xmlns:a16="http://schemas.microsoft.com/office/drawing/2014/main" id="{40602FA0-A34F-BF98-D1C2-3C719995E452}"/>
                  </a:ext>
                </a:extLst>
              </p14:cNvPr>
              <p14:cNvContentPartPr/>
              <p14:nvPr/>
            </p14:nvContentPartPr>
            <p14:xfrm>
              <a:off x="7398132" y="3674233"/>
              <a:ext cx="24480" cy="198360"/>
            </p14:xfrm>
          </p:contentPart>
        </mc:Choice>
        <mc:Fallback xmlns="">
          <p:pic>
            <p:nvPicPr>
              <p:cNvPr id="6670" name="Entrada de lápiz 6669">
                <a:extLst>
                  <a:ext uri="{FF2B5EF4-FFF2-40B4-BE49-F238E27FC236}">
                    <a16:creationId xmlns:a16="http://schemas.microsoft.com/office/drawing/2014/main" id="{40602FA0-A34F-BF98-D1C2-3C719995E452}"/>
                  </a:ext>
                </a:extLst>
              </p:cNvPr>
              <p:cNvPicPr/>
              <p:nvPr/>
            </p:nvPicPr>
            <p:blipFill>
              <a:blip r:embed="rId478"/>
              <a:stretch>
                <a:fillRect/>
              </a:stretch>
            </p:blipFill>
            <p:spPr>
              <a:xfrm>
                <a:off x="7390572" y="3666673"/>
                <a:ext cx="3960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479">
            <p14:nvContentPartPr>
              <p14:cNvPr id="6671" name="Entrada de lápiz 6670">
                <a:extLst>
                  <a:ext uri="{FF2B5EF4-FFF2-40B4-BE49-F238E27FC236}">
                    <a16:creationId xmlns:a16="http://schemas.microsoft.com/office/drawing/2014/main" id="{557453A2-3067-7990-E289-989E01CFB014}"/>
                  </a:ext>
                </a:extLst>
              </p14:cNvPr>
              <p14:cNvContentPartPr/>
              <p14:nvPr/>
            </p14:nvContentPartPr>
            <p14:xfrm>
              <a:off x="7385532" y="3874753"/>
              <a:ext cx="195120" cy="7920"/>
            </p14:xfrm>
          </p:contentPart>
        </mc:Choice>
        <mc:Fallback xmlns="">
          <p:pic>
            <p:nvPicPr>
              <p:cNvPr id="6671" name="Entrada de lápiz 6670">
                <a:extLst>
                  <a:ext uri="{FF2B5EF4-FFF2-40B4-BE49-F238E27FC236}">
                    <a16:creationId xmlns:a16="http://schemas.microsoft.com/office/drawing/2014/main" id="{557453A2-3067-7990-E289-989E01CFB014}"/>
                  </a:ext>
                </a:extLst>
              </p:cNvPr>
              <p:cNvPicPr/>
              <p:nvPr/>
            </p:nvPicPr>
            <p:blipFill>
              <a:blip r:embed="rId480"/>
              <a:stretch>
                <a:fillRect/>
              </a:stretch>
            </p:blipFill>
            <p:spPr>
              <a:xfrm>
                <a:off x="7377972" y="3867193"/>
                <a:ext cx="210240" cy="22680"/>
              </a:xfrm>
              <a:prstGeom prst="rect">
                <a:avLst/>
              </a:prstGeom>
            </p:spPr>
          </p:pic>
        </mc:Fallback>
      </mc:AlternateContent>
      <mc:AlternateContent xmlns:mc="http://schemas.openxmlformats.org/markup-compatibility/2006" xmlns:p14="http://schemas.microsoft.com/office/powerpoint/2010/main">
        <mc:Choice Requires="p14">
          <p:contentPart p14:bwMode="auto" r:id="rId481">
            <p14:nvContentPartPr>
              <p14:cNvPr id="6680" name="Entrada de lápiz 6679">
                <a:extLst>
                  <a:ext uri="{FF2B5EF4-FFF2-40B4-BE49-F238E27FC236}">
                    <a16:creationId xmlns:a16="http://schemas.microsoft.com/office/drawing/2014/main" id="{AC366B14-A8DF-948F-A39A-295A50C2524E}"/>
                  </a:ext>
                </a:extLst>
              </p14:cNvPr>
              <p14:cNvContentPartPr/>
              <p14:nvPr/>
            </p14:nvContentPartPr>
            <p14:xfrm>
              <a:off x="5868492" y="3550393"/>
              <a:ext cx="53640" cy="33840"/>
            </p14:xfrm>
          </p:contentPart>
        </mc:Choice>
        <mc:Fallback xmlns="">
          <p:pic>
            <p:nvPicPr>
              <p:cNvPr id="6680" name="Entrada de lápiz 6679">
                <a:extLst>
                  <a:ext uri="{FF2B5EF4-FFF2-40B4-BE49-F238E27FC236}">
                    <a16:creationId xmlns:a16="http://schemas.microsoft.com/office/drawing/2014/main" id="{AC366B14-A8DF-948F-A39A-295A50C2524E}"/>
                  </a:ext>
                </a:extLst>
              </p:cNvPr>
              <p:cNvPicPr/>
              <p:nvPr/>
            </p:nvPicPr>
            <p:blipFill>
              <a:blip r:embed="rId482"/>
              <a:stretch>
                <a:fillRect/>
              </a:stretch>
            </p:blipFill>
            <p:spPr>
              <a:xfrm>
                <a:off x="5860932" y="3543193"/>
                <a:ext cx="68760" cy="48600"/>
              </a:xfrm>
              <a:prstGeom prst="rect">
                <a:avLst/>
              </a:prstGeom>
            </p:spPr>
          </p:pic>
        </mc:Fallback>
      </mc:AlternateContent>
      <mc:AlternateContent xmlns:mc="http://schemas.openxmlformats.org/markup-compatibility/2006" xmlns:p14="http://schemas.microsoft.com/office/powerpoint/2010/main">
        <mc:Choice Requires="p14">
          <p:contentPart p14:bwMode="auto" r:id="rId483">
            <p14:nvContentPartPr>
              <p14:cNvPr id="6681" name="Entrada de lápiz 6680">
                <a:extLst>
                  <a:ext uri="{FF2B5EF4-FFF2-40B4-BE49-F238E27FC236}">
                    <a16:creationId xmlns:a16="http://schemas.microsoft.com/office/drawing/2014/main" id="{16BD4C4A-4B07-954E-16D1-1A11E0A17683}"/>
                  </a:ext>
                </a:extLst>
              </p14:cNvPr>
              <p14:cNvContentPartPr/>
              <p14:nvPr/>
            </p14:nvContentPartPr>
            <p14:xfrm>
              <a:off x="5882892" y="3586393"/>
              <a:ext cx="118080" cy="108720"/>
            </p14:xfrm>
          </p:contentPart>
        </mc:Choice>
        <mc:Fallback xmlns="">
          <p:pic>
            <p:nvPicPr>
              <p:cNvPr id="6681" name="Entrada de lápiz 6680">
                <a:extLst>
                  <a:ext uri="{FF2B5EF4-FFF2-40B4-BE49-F238E27FC236}">
                    <a16:creationId xmlns:a16="http://schemas.microsoft.com/office/drawing/2014/main" id="{16BD4C4A-4B07-954E-16D1-1A11E0A17683}"/>
                  </a:ext>
                </a:extLst>
              </p:cNvPr>
              <p:cNvPicPr/>
              <p:nvPr/>
            </p:nvPicPr>
            <p:blipFill>
              <a:blip r:embed="rId484"/>
              <a:stretch>
                <a:fillRect/>
              </a:stretch>
            </p:blipFill>
            <p:spPr>
              <a:xfrm>
                <a:off x="5875332" y="3578833"/>
                <a:ext cx="133200" cy="123840"/>
              </a:xfrm>
              <a:prstGeom prst="rect">
                <a:avLst/>
              </a:prstGeom>
            </p:spPr>
          </p:pic>
        </mc:Fallback>
      </mc:AlternateContent>
      <mc:AlternateContent xmlns:mc="http://schemas.openxmlformats.org/markup-compatibility/2006" xmlns:p14="http://schemas.microsoft.com/office/powerpoint/2010/main">
        <mc:Choice Requires="p14">
          <p:contentPart p14:bwMode="auto" r:id="rId485">
            <p14:nvContentPartPr>
              <p14:cNvPr id="6777" name="Entrada de lápiz 6776">
                <a:extLst>
                  <a:ext uri="{FF2B5EF4-FFF2-40B4-BE49-F238E27FC236}">
                    <a16:creationId xmlns:a16="http://schemas.microsoft.com/office/drawing/2014/main" id="{01F224EC-33D3-1588-63B5-4C0E8D4E6D8E}"/>
                  </a:ext>
                </a:extLst>
              </p14:cNvPr>
              <p14:cNvContentPartPr/>
              <p14:nvPr/>
            </p14:nvContentPartPr>
            <p14:xfrm>
              <a:off x="6411012" y="3199033"/>
              <a:ext cx="5654520" cy="247680"/>
            </p14:xfrm>
          </p:contentPart>
        </mc:Choice>
        <mc:Fallback xmlns="">
          <p:pic>
            <p:nvPicPr>
              <p:cNvPr id="6777" name="Entrada de lápiz 6776">
                <a:extLst>
                  <a:ext uri="{FF2B5EF4-FFF2-40B4-BE49-F238E27FC236}">
                    <a16:creationId xmlns:a16="http://schemas.microsoft.com/office/drawing/2014/main" id="{01F224EC-33D3-1588-63B5-4C0E8D4E6D8E}"/>
                  </a:ext>
                </a:extLst>
              </p:cNvPr>
              <p:cNvPicPr/>
              <p:nvPr/>
            </p:nvPicPr>
            <p:blipFill>
              <a:blip r:embed="rId486"/>
              <a:stretch>
                <a:fillRect/>
              </a:stretch>
            </p:blipFill>
            <p:spPr>
              <a:xfrm>
                <a:off x="6403452" y="3191473"/>
                <a:ext cx="5669280" cy="262800"/>
              </a:xfrm>
              <a:prstGeom prst="rect">
                <a:avLst/>
              </a:prstGeom>
            </p:spPr>
          </p:pic>
        </mc:Fallback>
      </mc:AlternateContent>
      <p:grpSp>
        <p:nvGrpSpPr>
          <p:cNvPr id="6845" name="Grupo 6844">
            <a:extLst>
              <a:ext uri="{FF2B5EF4-FFF2-40B4-BE49-F238E27FC236}">
                <a16:creationId xmlns:a16="http://schemas.microsoft.com/office/drawing/2014/main" id="{86B3C806-2FEA-C4ED-1275-16DF52FBA3D6}"/>
              </a:ext>
            </a:extLst>
          </p:cNvPr>
          <p:cNvGrpSpPr/>
          <p:nvPr/>
        </p:nvGrpSpPr>
        <p:grpSpPr>
          <a:xfrm>
            <a:off x="5194212" y="5330953"/>
            <a:ext cx="3825720" cy="1341720"/>
            <a:chOff x="5194212" y="5330953"/>
            <a:chExt cx="3825720" cy="1341720"/>
          </a:xfrm>
        </p:grpSpPr>
        <mc:AlternateContent xmlns:mc="http://schemas.openxmlformats.org/markup-compatibility/2006" xmlns:p14="http://schemas.microsoft.com/office/powerpoint/2010/main">
          <mc:Choice Requires="p14">
            <p:contentPart p14:bwMode="auto" r:id="rId487">
              <p14:nvContentPartPr>
                <p14:cNvPr id="6779" name="Entrada de lápiz 6778">
                  <a:extLst>
                    <a:ext uri="{FF2B5EF4-FFF2-40B4-BE49-F238E27FC236}">
                      <a16:creationId xmlns:a16="http://schemas.microsoft.com/office/drawing/2014/main" id="{71B01352-BEE6-7B87-B6FA-AB6F67380DD7}"/>
                    </a:ext>
                  </a:extLst>
                </p14:cNvPr>
                <p14:cNvContentPartPr/>
                <p14:nvPr/>
              </p14:nvContentPartPr>
              <p14:xfrm>
                <a:off x="5194212" y="5764753"/>
                <a:ext cx="44640" cy="265680"/>
              </p14:xfrm>
            </p:contentPart>
          </mc:Choice>
          <mc:Fallback xmlns="">
            <p:pic>
              <p:nvPicPr>
                <p:cNvPr id="6779" name="Entrada de lápiz 6778">
                  <a:extLst>
                    <a:ext uri="{FF2B5EF4-FFF2-40B4-BE49-F238E27FC236}">
                      <a16:creationId xmlns:a16="http://schemas.microsoft.com/office/drawing/2014/main" id="{71B01352-BEE6-7B87-B6FA-AB6F67380DD7}"/>
                    </a:ext>
                  </a:extLst>
                </p:cNvPr>
                <p:cNvPicPr/>
                <p:nvPr/>
              </p:nvPicPr>
              <p:blipFill>
                <a:blip r:embed="rId488"/>
                <a:stretch>
                  <a:fillRect/>
                </a:stretch>
              </p:blipFill>
              <p:spPr>
                <a:xfrm>
                  <a:off x="5186652" y="5757193"/>
                  <a:ext cx="59760" cy="280800"/>
                </a:xfrm>
                <a:prstGeom prst="rect">
                  <a:avLst/>
                </a:prstGeom>
              </p:spPr>
            </p:pic>
          </mc:Fallback>
        </mc:AlternateContent>
        <mc:AlternateContent xmlns:mc="http://schemas.openxmlformats.org/markup-compatibility/2006" xmlns:p14="http://schemas.microsoft.com/office/powerpoint/2010/main">
          <mc:Choice Requires="p14">
            <p:contentPart p14:bwMode="auto" r:id="rId489">
              <p14:nvContentPartPr>
                <p14:cNvPr id="6780" name="Entrada de lápiz 6779">
                  <a:extLst>
                    <a:ext uri="{FF2B5EF4-FFF2-40B4-BE49-F238E27FC236}">
                      <a16:creationId xmlns:a16="http://schemas.microsoft.com/office/drawing/2014/main" id="{6F018E8A-F620-47E5-E51B-3A476E2788D3}"/>
                    </a:ext>
                  </a:extLst>
                </p14:cNvPr>
                <p14:cNvContentPartPr/>
                <p14:nvPr/>
              </p14:nvContentPartPr>
              <p14:xfrm>
                <a:off x="5308332" y="5886793"/>
                <a:ext cx="240480" cy="20880"/>
              </p14:xfrm>
            </p:contentPart>
          </mc:Choice>
          <mc:Fallback xmlns="">
            <p:pic>
              <p:nvPicPr>
                <p:cNvPr id="6780" name="Entrada de lápiz 6779">
                  <a:extLst>
                    <a:ext uri="{FF2B5EF4-FFF2-40B4-BE49-F238E27FC236}">
                      <a16:creationId xmlns:a16="http://schemas.microsoft.com/office/drawing/2014/main" id="{6F018E8A-F620-47E5-E51B-3A476E2788D3}"/>
                    </a:ext>
                  </a:extLst>
                </p:cNvPr>
                <p:cNvPicPr/>
                <p:nvPr/>
              </p:nvPicPr>
              <p:blipFill>
                <a:blip r:embed="rId490"/>
                <a:stretch>
                  <a:fillRect/>
                </a:stretch>
              </p:blipFill>
              <p:spPr>
                <a:xfrm>
                  <a:off x="5300772" y="5879233"/>
                  <a:ext cx="2556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491">
              <p14:nvContentPartPr>
                <p14:cNvPr id="6782" name="Entrada de lápiz 6781">
                  <a:extLst>
                    <a:ext uri="{FF2B5EF4-FFF2-40B4-BE49-F238E27FC236}">
                      <a16:creationId xmlns:a16="http://schemas.microsoft.com/office/drawing/2014/main" id="{3441F2D8-7813-7A6C-535F-0F4F25485E6A}"/>
                    </a:ext>
                  </a:extLst>
                </p14:cNvPr>
                <p14:cNvContentPartPr/>
                <p14:nvPr/>
              </p14:nvContentPartPr>
              <p14:xfrm>
                <a:off x="5701092" y="5638393"/>
                <a:ext cx="240480" cy="418320"/>
              </p14:xfrm>
            </p:contentPart>
          </mc:Choice>
          <mc:Fallback xmlns="">
            <p:pic>
              <p:nvPicPr>
                <p:cNvPr id="6782" name="Entrada de lápiz 6781">
                  <a:extLst>
                    <a:ext uri="{FF2B5EF4-FFF2-40B4-BE49-F238E27FC236}">
                      <a16:creationId xmlns:a16="http://schemas.microsoft.com/office/drawing/2014/main" id="{3441F2D8-7813-7A6C-535F-0F4F25485E6A}"/>
                    </a:ext>
                  </a:extLst>
                </p:cNvPr>
                <p:cNvPicPr/>
                <p:nvPr/>
              </p:nvPicPr>
              <p:blipFill>
                <a:blip r:embed="rId492"/>
                <a:stretch>
                  <a:fillRect/>
                </a:stretch>
              </p:blipFill>
              <p:spPr>
                <a:xfrm>
                  <a:off x="5693532" y="5630833"/>
                  <a:ext cx="255600" cy="433440"/>
                </a:xfrm>
                <a:prstGeom prst="rect">
                  <a:avLst/>
                </a:prstGeom>
              </p:spPr>
            </p:pic>
          </mc:Fallback>
        </mc:AlternateContent>
        <mc:AlternateContent xmlns:mc="http://schemas.openxmlformats.org/markup-compatibility/2006" xmlns:p14="http://schemas.microsoft.com/office/powerpoint/2010/main">
          <mc:Choice Requires="p14">
            <p:contentPart p14:bwMode="auto" r:id="rId493">
              <p14:nvContentPartPr>
                <p14:cNvPr id="6783" name="Entrada de lápiz 6782">
                  <a:extLst>
                    <a:ext uri="{FF2B5EF4-FFF2-40B4-BE49-F238E27FC236}">
                      <a16:creationId xmlns:a16="http://schemas.microsoft.com/office/drawing/2014/main" id="{0174D6C1-7597-B4C9-F61E-5CB8E533F0BF}"/>
                    </a:ext>
                  </a:extLst>
                </p14:cNvPr>
                <p14:cNvContentPartPr/>
                <p14:nvPr/>
              </p14:nvContentPartPr>
              <p14:xfrm>
                <a:off x="5956332" y="5514553"/>
                <a:ext cx="59760" cy="25200"/>
              </p14:xfrm>
            </p:contentPart>
          </mc:Choice>
          <mc:Fallback xmlns="">
            <p:pic>
              <p:nvPicPr>
                <p:cNvPr id="6783" name="Entrada de lápiz 6782">
                  <a:extLst>
                    <a:ext uri="{FF2B5EF4-FFF2-40B4-BE49-F238E27FC236}">
                      <a16:creationId xmlns:a16="http://schemas.microsoft.com/office/drawing/2014/main" id="{0174D6C1-7597-B4C9-F61E-5CB8E533F0BF}"/>
                    </a:ext>
                  </a:extLst>
                </p:cNvPr>
                <p:cNvPicPr/>
                <p:nvPr/>
              </p:nvPicPr>
              <p:blipFill>
                <a:blip r:embed="rId494"/>
                <a:stretch>
                  <a:fillRect/>
                </a:stretch>
              </p:blipFill>
              <p:spPr>
                <a:xfrm>
                  <a:off x="5948772" y="5506993"/>
                  <a:ext cx="74880" cy="39960"/>
                </a:xfrm>
                <a:prstGeom prst="rect">
                  <a:avLst/>
                </a:prstGeom>
              </p:spPr>
            </p:pic>
          </mc:Fallback>
        </mc:AlternateContent>
        <mc:AlternateContent xmlns:mc="http://schemas.openxmlformats.org/markup-compatibility/2006" xmlns:p14="http://schemas.microsoft.com/office/powerpoint/2010/main">
          <mc:Choice Requires="p14">
            <p:contentPart p14:bwMode="auto" r:id="rId495">
              <p14:nvContentPartPr>
                <p14:cNvPr id="6784" name="Entrada de lápiz 6783">
                  <a:extLst>
                    <a:ext uri="{FF2B5EF4-FFF2-40B4-BE49-F238E27FC236}">
                      <a16:creationId xmlns:a16="http://schemas.microsoft.com/office/drawing/2014/main" id="{A205FDC9-5E23-50E8-9E5B-C8691FF9FC35}"/>
                    </a:ext>
                  </a:extLst>
                </p14:cNvPr>
                <p14:cNvContentPartPr/>
                <p14:nvPr/>
              </p14:nvContentPartPr>
              <p14:xfrm>
                <a:off x="5954532" y="5548393"/>
                <a:ext cx="132840" cy="115560"/>
              </p14:xfrm>
            </p:contentPart>
          </mc:Choice>
          <mc:Fallback xmlns="">
            <p:pic>
              <p:nvPicPr>
                <p:cNvPr id="6784" name="Entrada de lápiz 6783">
                  <a:extLst>
                    <a:ext uri="{FF2B5EF4-FFF2-40B4-BE49-F238E27FC236}">
                      <a16:creationId xmlns:a16="http://schemas.microsoft.com/office/drawing/2014/main" id="{A205FDC9-5E23-50E8-9E5B-C8691FF9FC35}"/>
                    </a:ext>
                  </a:extLst>
                </p:cNvPr>
                <p:cNvPicPr/>
                <p:nvPr/>
              </p:nvPicPr>
              <p:blipFill>
                <a:blip r:embed="rId496"/>
                <a:stretch>
                  <a:fillRect/>
                </a:stretch>
              </p:blipFill>
              <p:spPr>
                <a:xfrm>
                  <a:off x="5946972" y="5540833"/>
                  <a:ext cx="147960" cy="130680"/>
                </a:xfrm>
                <a:prstGeom prst="rect">
                  <a:avLst/>
                </a:prstGeom>
              </p:spPr>
            </p:pic>
          </mc:Fallback>
        </mc:AlternateContent>
        <mc:AlternateContent xmlns:mc="http://schemas.openxmlformats.org/markup-compatibility/2006" xmlns:p14="http://schemas.microsoft.com/office/powerpoint/2010/main">
          <mc:Choice Requires="p14">
            <p:contentPart p14:bwMode="auto" r:id="rId497">
              <p14:nvContentPartPr>
                <p14:cNvPr id="6785" name="Entrada de lápiz 6784">
                  <a:extLst>
                    <a:ext uri="{FF2B5EF4-FFF2-40B4-BE49-F238E27FC236}">
                      <a16:creationId xmlns:a16="http://schemas.microsoft.com/office/drawing/2014/main" id="{5CD0E166-E49A-F56B-9697-C991327A334F}"/>
                    </a:ext>
                  </a:extLst>
                </p14:cNvPr>
                <p14:cNvContentPartPr/>
                <p14:nvPr/>
              </p14:nvContentPartPr>
              <p14:xfrm>
                <a:off x="6046692" y="5950513"/>
                <a:ext cx="119160" cy="130320"/>
              </p14:xfrm>
            </p:contentPart>
          </mc:Choice>
          <mc:Fallback xmlns="">
            <p:pic>
              <p:nvPicPr>
                <p:cNvPr id="6785" name="Entrada de lápiz 6784">
                  <a:extLst>
                    <a:ext uri="{FF2B5EF4-FFF2-40B4-BE49-F238E27FC236}">
                      <a16:creationId xmlns:a16="http://schemas.microsoft.com/office/drawing/2014/main" id="{5CD0E166-E49A-F56B-9697-C991327A334F}"/>
                    </a:ext>
                  </a:extLst>
                </p:cNvPr>
                <p:cNvPicPr/>
                <p:nvPr/>
              </p:nvPicPr>
              <p:blipFill>
                <a:blip r:embed="rId498"/>
                <a:stretch>
                  <a:fillRect/>
                </a:stretch>
              </p:blipFill>
              <p:spPr>
                <a:xfrm>
                  <a:off x="6039132" y="5942953"/>
                  <a:ext cx="134280" cy="145440"/>
                </a:xfrm>
                <a:prstGeom prst="rect">
                  <a:avLst/>
                </a:prstGeom>
              </p:spPr>
            </p:pic>
          </mc:Fallback>
        </mc:AlternateContent>
        <mc:AlternateContent xmlns:mc="http://schemas.openxmlformats.org/markup-compatibility/2006" xmlns:p14="http://schemas.microsoft.com/office/powerpoint/2010/main">
          <mc:Choice Requires="p14">
            <p:contentPart p14:bwMode="auto" r:id="rId499">
              <p14:nvContentPartPr>
                <p14:cNvPr id="6789" name="Entrada de lápiz 6788">
                  <a:extLst>
                    <a:ext uri="{FF2B5EF4-FFF2-40B4-BE49-F238E27FC236}">
                      <a16:creationId xmlns:a16="http://schemas.microsoft.com/office/drawing/2014/main" id="{4F82D769-F4A5-AE0D-8D1B-4987F812CC85}"/>
                    </a:ext>
                  </a:extLst>
                </p14:cNvPr>
                <p14:cNvContentPartPr/>
                <p14:nvPr/>
              </p14:nvContentPartPr>
              <p14:xfrm>
                <a:off x="6336492" y="5724073"/>
                <a:ext cx="147600" cy="321840"/>
              </p14:xfrm>
            </p:contentPart>
          </mc:Choice>
          <mc:Fallback xmlns="">
            <p:pic>
              <p:nvPicPr>
                <p:cNvPr id="6789" name="Entrada de lápiz 6788">
                  <a:extLst>
                    <a:ext uri="{FF2B5EF4-FFF2-40B4-BE49-F238E27FC236}">
                      <a16:creationId xmlns:a16="http://schemas.microsoft.com/office/drawing/2014/main" id="{4F82D769-F4A5-AE0D-8D1B-4987F812CC85}"/>
                    </a:ext>
                  </a:extLst>
                </p:cNvPr>
                <p:cNvPicPr/>
                <p:nvPr/>
              </p:nvPicPr>
              <p:blipFill>
                <a:blip r:embed="rId500"/>
                <a:stretch>
                  <a:fillRect/>
                </a:stretch>
              </p:blipFill>
              <p:spPr>
                <a:xfrm>
                  <a:off x="6328932" y="5716513"/>
                  <a:ext cx="162720" cy="336960"/>
                </a:xfrm>
                <a:prstGeom prst="rect">
                  <a:avLst/>
                </a:prstGeom>
              </p:spPr>
            </p:pic>
          </mc:Fallback>
        </mc:AlternateContent>
        <mc:AlternateContent xmlns:mc="http://schemas.openxmlformats.org/markup-compatibility/2006" xmlns:p14="http://schemas.microsoft.com/office/powerpoint/2010/main">
          <mc:Choice Requires="p14">
            <p:contentPart p14:bwMode="auto" r:id="rId501">
              <p14:nvContentPartPr>
                <p14:cNvPr id="6790" name="Entrada de lápiz 6789">
                  <a:extLst>
                    <a:ext uri="{FF2B5EF4-FFF2-40B4-BE49-F238E27FC236}">
                      <a16:creationId xmlns:a16="http://schemas.microsoft.com/office/drawing/2014/main" id="{BB9A8AB5-BC37-B27D-BB02-15128319C37E}"/>
                    </a:ext>
                  </a:extLst>
                </p14:cNvPr>
                <p14:cNvContentPartPr/>
                <p14:nvPr/>
              </p14:nvContentPartPr>
              <p14:xfrm>
                <a:off x="6520452" y="5911993"/>
                <a:ext cx="37080" cy="55800"/>
              </p14:xfrm>
            </p:contentPart>
          </mc:Choice>
          <mc:Fallback xmlns="">
            <p:pic>
              <p:nvPicPr>
                <p:cNvPr id="6790" name="Entrada de lápiz 6789">
                  <a:extLst>
                    <a:ext uri="{FF2B5EF4-FFF2-40B4-BE49-F238E27FC236}">
                      <a16:creationId xmlns:a16="http://schemas.microsoft.com/office/drawing/2014/main" id="{BB9A8AB5-BC37-B27D-BB02-15128319C37E}"/>
                    </a:ext>
                  </a:extLst>
                </p:cNvPr>
                <p:cNvPicPr/>
                <p:nvPr/>
              </p:nvPicPr>
              <p:blipFill>
                <a:blip r:embed="rId502"/>
                <a:stretch>
                  <a:fillRect/>
                </a:stretch>
              </p:blipFill>
              <p:spPr>
                <a:xfrm>
                  <a:off x="6512892" y="5904433"/>
                  <a:ext cx="52200" cy="70920"/>
                </a:xfrm>
                <a:prstGeom prst="rect">
                  <a:avLst/>
                </a:prstGeom>
              </p:spPr>
            </p:pic>
          </mc:Fallback>
        </mc:AlternateContent>
        <mc:AlternateContent xmlns:mc="http://schemas.openxmlformats.org/markup-compatibility/2006" xmlns:p14="http://schemas.microsoft.com/office/powerpoint/2010/main">
          <mc:Choice Requires="p14">
            <p:contentPart p14:bwMode="auto" r:id="rId503">
              <p14:nvContentPartPr>
                <p14:cNvPr id="6791" name="Entrada de lápiz 6790">
                  <a:extLst>
                    <a:ext uri="{FF2B5EF4-FFF2-40B4-BE49-F238E27FC236}">
                      <a16:creationId xmlns:a16="http://schemas.microsoft.com/office/drawing/2014/main" id="{49227F59-A3E6-AFD0-55AC-EFF2DD4310B5}"/>
                    </a:ext>
                  </a:extLst>
                </p14:cNvPr>
                <p14:cNvContentPartPr/>
                <p14:nvPr/>
              </p14:nvContentPartPr>
              <p14:xfrm>
                <a:off x="6625212" y="5760793"/>
                <a:ext cx="129960" cy="185760"/>
              </p14:xfrm>
            </p:contentPart>
          </mc:Choice>
          <mc:Fallback xmlns="">
            <p:pic>
              <p:nvPicPr>
                <p:cNvPr id="6791" name="Entrada de lápiz 6790">
                  <a:extLst>
                    <a:ext uri="{FF2B5EF4-FFF2-40B4-BE49-F238E27FC236}">
                      <a16:creationId xmlns:a16="http://schemas.microsoft.com/office/drawing/2014/main" id="{49227F59-A3E6-AFD0-55AC-EFF2DD4310B5}"/>
                    </a:ext>
                  </a:extLst>
                </p:cNvPr>
                <p:cNvPicPr/>
                <p:nvPr/>
              </p:nvPicPr>
              <p:blipFill>
                <a:blip r:embed="rId504"/>
                <a:stretch>
                  <a:fillRect/>
                </a:stretch>
              </p:blipFill>
              <p:spPr>
                <a:xfrm>
                  <a:off x="6617652" y="5753233"/>
                  <a:ext cx="145080" cy="200880"/>
                </a:xfrm>
                <a:prstGeom prst="rect">
                  <a:avLst/>
                </a:prstGeom>
              </p:spPr>
            </p:pic>
          </mc:Fallback>
        </mc:AlternateContent>
        <mc:AlternateContent xmlns:mc="http://schemas.openxmlformats.org/markup-compatibility/2006" xmlns:p14="http://schemas.microsoft.com/office/powerpoint/2010/main">
          <mc:Choice Requires="p14">
            <p:contentPart p14:bwMode="auto" r:id="rId505">
              <p14:nvContentPartPr>
                <p14:cNvPr id="6792" name="Entrada de lápiz 6791">
                  <a:extLst>
                    <a:ext uri="{FF2B5EF4-FFF2-40B4-BE49-F238E27FC236}">
                      <a16:creationId xmlns:a16="http://schemas.microsoft.com/office/drawing/2014/main" id="{9C0571C7-B49C-93C6-6E2C-0C4FD0C8B96E}"/>
                    </a:ext>
                  </a:extLst>
                </p14:cNvPr>
                <p14:cNvContentPartPr/>
                <p14:nvPr/>
              </p14:nvContentPartPr>
              <p14:xfrm>
                <a:off x="6810612" y="5694913"/>
                <a:ext cx="108720" cy="46800"/>
              </p14:xfrm>
            </p:contentPart>
          </mc:Choice>
          <mc:Fallback xmlns="">
            <p:pic>
              <p:nvPicPr>
                <p:cNvPr id="6792" name="Entrada de lápiz 6791">
                  <a:extLst>
                    <a:ext uri="{FF2B5EF4-FFF2-40B4-BE49-F238E27FC236}">
                      <a16:creationId xmlns:a16="http://schemas.microsoft.com/office/drawing/2014/main" id="{9C0571C7-B49C-93C6-6E2C-0C4FD0C8B96E}"/>
                    </a:ext>
                  </a:extLst>
                </p:cNvPr>
                <p:cNvPicPr/>
                <p:nvPr/>
              </p:nvPicPr>
              <p:blipFill>
                <a:blip r:embed="rId506"/>
                <a:stretch>
                  <a:fillRect/>
                </a:stretch>
              </p:blipFill>
              <p:spPr>
                <a:xfrm>
                  <a:off x="6803052" y="5687353"/>
                  <a:ext cx="123840" cy="61920"/>
                </a:xfrm>
                <a:prstGeom prst="rect">
                  <a:avLst/>
                </a:prstGeom>
              </p:spPr>
            </p:pic>
          </mc:Fallback>
        </mc:AlternateContent>
        <mc:AlternateContent xmlns:mc="http://schemas.openxmlformats.org/markup-compatibility/2006" xmlns:p14="http://schemas.microsoft.com/office/powerpoint/2010/main">
          <mc:Choice Requires="p14">
            <p:contentPart p14:bwMode="auto" r:id="rId507">
              <p14:nvContentPartPr>
                <p14:cNvPr id="6793" name="Entrada de lápiz 6792">
                  <a:extLst>
                    <a:ext uri="{FF2B5EF4-FFF2-40B4-BE49-F238E27FC236}">
                      <a16:creationId xmlns:a16="http://schemas.microsoft.com/office/drawing/2014/main" id="{41B1F0C9-A0A2-B2E6-F1C6-894EDF988427}"/>
                    </a:ext>
                  </a:extLst>
                </p14:cNvPr>
                <p14:cNvContentPartPr/>
                <p14:nvPr/>
              </p14:nvContentPartPr>
              <p14:xfrm>
                <a:off x="6826452" y="5751073"/>
                <a:ext cx="145800" cy="171360"/>
              </p14:xfrm>
            </p:contentPart>
          </mc:Choice>
          <mc:Fallback xmlns="">
            <p:pic>
              <p:nvPicPr>
                <p:cNvPr id="6793" name="Entrada de lápiz 6792">
                  <a:extLst>
                    <a:ext uri="{FF2B5EF4-FFF2-40B4-BE49-F238E27FC236}">
                      <a16:creationId xmlns:a16="http://schemas.microsoft.com/office/drawing/2014/main" id="{41B1F0C9-A0A2-B2E6-F1C6-894EDF988427}"/>
                    </a:ext>
                  </a:extLst>
                </p:cNvPr>
                <p:cNvPicPr/>
                <p:nvPr/>
              </p:nvPicPr>
              <p:blipFill>
                <a:blip r:embed="rId508"/>
                <a:stretch>
                  <a:fillRect/>
                </a:stretch>
              </p:blipFill>
              <p:spPr>
                <a:xfrm>
                  <a:off x="6818892" y="5743513"/>
                  <a:ext cx="160920" cy="186480"/>
                </a:xfrm>
                <a:prstGeom prst="rect">
                  <a:avLst/>
                </a:prstGeom>
              </p:spPr>
            </p:pic>
          </mc:Fallback>
        </mc:AlternateContent>
        <mc:AlternateContent xmlns:mc="http://schemas.openxmlformats.org/markup-compatibility/2006" xmlns:p14="http://schemas.microsoft.com/office/powerpoint/2010/main">
          <mc:Choice Requires="p14">
            <p:contentPart p14:bwMode="auto" r:id="rId509">
              <p14:nvContentPartPr>
                <p14:cNvPr id="6794" name="Entrada de lápiz 6793">
                  <a:extLst>
                    <a:ext uri="{FF2B5EF4-FFF2-40B4-BE49-F238E27FC236}">
                      <a16:creationId xmlns:a16="http://schemas.microsoft.com/office/drawing/2014/main" id="{6684A35B-9D64-81DE-99E4-620586119FCF}"/>
                    </a:ext>
                  </a:extLst>
                </p14:cNvPr>
                <p14:cNvContentPartPr/>
                <p14:nvPr/>
              </p14:nvContentPartPr>
              <p14:xfrm>
                <a:off x="7055412" y="5611753"/>
                <a:ext cx="138600" cy="333720"/>
              </p14:xfrm>
            </p:contentPart>
          </mc:Choice>
          <mc:Fallback xmlns="">
            <p:pic>
              <p:nvPicPr>
                <p:cNvPr id="6794" name="Entrada de lápiz 6793">
                  <a:extLst>
                    <a:ext uri="{FF2B5EF4-FFF2-40B4-BE49-F238E27FC236}">
                      <a16:creationId xmlns:a16="http://schemas.microsoft.com/office/drawing/2014/main" id="{6684A35B-9D64-81DE-99E4-620586119FCF}"/>
                    </a:ext>
                  </a:extLst>
                </p:cNvPr>
                <p:cNvPicPr/>
                <p:nvPr/>
              </p:nvPicPr>
              <p:blipFill>
                <a:blip r:embed="rId510"/>
                <a:stretch>
                  <a:fillRect/>
                </a:stretch>
              </p:blipFill>
              <p:spPr>
                <a:xfrm>
                  <a:off x="7047852" y="5604193"/>
                  <a:ext cx="153720" cy="348840"/>
                </a:xfrm>
                <a:prstGeom prst="rect">
                  <a:avLst/>
                </a:prstGeom>
              </p:spPr>
            </p:pic>
          </mc:Fallback>
        </mc:AlternateContent>
        <mc:AlternateContent xmlns:mc="http://schemas.openxmlformats.org/markup-compatibility/2006" xmlns:p14="http://schemas.microsoft.com/office/powerpoint/2010/main">
          <mc:Choice Requires="p14">
            <p:contentPart p14:bwMode="auto" r:id="rId511">
              <p14:nvContentPartPr>
                <p14:cNvPr id="6795" name="Entrada de lápiz 6794">
                  <a:extLst>
                    <a:ext uri="{FF2B5EF4-FFF2-40B4-BE49-F238E27FC236}">
                      <a16:creationId xmlns:a16="http://schemas.microsoft.com/office/drawing/2014/main" id="{96F5B5CC-B243-E252-05DB-1AACD6E9EA1B}"/>
                    </a:ext>
                  </a:extLst>
                </p14:cNvPr>
                <p14:cNvContentPartPr/>
                <p14:nvPr/>
              </p14:nvContentPartPr>
              <p14:xfrm>
                <a:off x="7134972" y="5497273"/>
                <a:ext cx="68040" cy="106560"/>
              </p14:xfrm>
            </p:contentPart>
          </mc:Choice>
          <mc:Fallback xmlns="">
            <p:pic>
              <p:nvPicPr>
                <p:cNvPr id="6795" name="Entrada de lápiz 6794">
                  <a:extLst>
                    <a:ext uri="{FF2B5EF4-FFF2-40B4-BE49-F238E27FC236}">
                      <a16:creationId xmlns:a16="http://schemas.microsoft.com/office/drawing/2014/main" id="{96F5B5CC-B243-E252-05DB-1AACD6E9EA1B}"/>
                    </a:ext>
                  </a:extLst>
                </p:cNvPr>
                <p:cNvPicPr/>
                <p:nvPr/>
              </p:nvPicPr>
              <p:blipFill>
                <a:blip r:embed="rId512"/>
                <a:stretch>
                  <a:fillRect/>
                </a:stretch>
              </p:blipFill>
              <p:spPr>
                <a:xfrm>
                  <a:off x="7127412" y="5489713"/>
                  <a:ext cx="83160" cy="121680"/>
                </a:xfrm>
                <a:prstGeom prst="rect">
                  <a:avLst/>
                </a:prstGeom>
              </p:spPr>
            </p:pic>
          </mc:Fallback>
        </mc:AlternateContent>
        <mc:AlternateContent xmlns:mc="http://schemas.openxmlformats.org/markup-compatibility/2006" xmlns:p14="http://schemas.microsoft.com/office/powerpoint/2010/main">
          <mc:Choice Requires="p14">
            <p:contentPart p14:bwMode="auto" r:id="rId513">
              <p14:nvContentPartPr>
                <p14:cNvPr id="6796" name="Entrada de lápiz 6795">
                  <a:extLst>
                    <a:ext uri="{FF2B5EF4-FFF2-40B4-BE49-F238E27FC236}">
                      <a16:creationId xmlns:a16="http://schemas.microsoft.com/office/drawing/2014/main" id="{6CF43781-528D-984E-37D4-5443498CEBF2}"/>
                    </a:ext>
                  </a:extLst>
                </p14:cNvPr>
                <p14:cNvContentPartPr/>
                <p14:nvPr/>
              </p14:nvContentPartPr>
              <p14:xfrm>
                <a:off x="7448532" y="5538673"/>
                <a:ext cx="111960" cy="392400"/>
              </p14:xfrm>
            </p:contentPart>
          </mc:Choice>
          <mc:Fallback xmlns="">
            <p:pic>
              <p:nvPicPr>
                <p:cNvPr id="6796" name="Entrada de lápiz 6795">
                  <a:extLst>
                    <a:ext uri="{FF2B5EF4-FFF2-40B4-BE49-F238E27FC236}">
                      <a16:creationId xmlns:a16="http://schemas.microsoft.com/office/drawing/2014/main" id="{6CF43781-528D-984E-37D4-5443498CEBF2}"/>
                    </a:ext>
                  </a:extLst>
                </p:cNvPr>
                <p:cNvPicPr/>
                <p:nvPr/>
              </p:nvPicPr>
              <p:blipFill>
                <a:blip r:embed="rId514"/>
                <a:stretch>
                  <a:fillRect/>
                </a:stretch>
              </p:blipFill>
              <p:spPr>
                <a:xfrm>
                  <a:off x="7440972" y="5531473"/>
                  <a:ext cx="127080" cy="407520"/>
                </a:xfrm>
                <a:prstGeom prst="rect">
                  <a:avLst/>
                </a:prstGeom>
              </p:spPr>
            </p:pic>
          </mc:Fallback>
        </mc:AlternateContent>
        <mc:AlternateContent xmlns:mc="http://schemas.openxmlformats.org/markup-compatibility/2006" xmlns:p14="http://schemas.microsoft.com/office/powerpoint/2010/main">
          <mc:Choice Requires="p14">
            <p:contentPart p14:bwMode="auto" r:id="rId515">
              <p14:nvContentPartPr>
                <p14:cNvPr id="6797" name="Entrada de lápiz 6796">
                  <a:extLst>
                    <a:ext uri="{FF2B5EF4-FFF2-40B4-BE49-F238E27FC236}">
                      <a16:creationId xmlns:a16="http://schemas.microsoft.com/office/drawing/2014/main" id="{47CC3F5D-F502-083E-8B05-A6A6415F5BFD}"/>
                    </a:ext>
                  </a:extLst>
                </p14:cNvPr>
                <p14:cNvContentPartPr/>
                <p14:nvPr/>
              </p14:nvContentPartPr>
              <p14:xfrm>
                <a:off x="7641852" y="5778073"/>
                <a:ext cx="43560" cy="45720"/>
              </p14:xfrm>
            </p:contentPart>
          </mc:Choice>
          <mc:Fallback xmlns="">
            <p:pic>
              <p:nvPicPr>
                <p:cNvPr id="6797" name="Entrada de lápiz 6796">
                  <a:extLst>
                    <a:ext uri="{FF2B5EF4-FFF2-40B4-BE49-F238E27FC236}">
                      <a16:creationId xmlns:a16="http://schemas.microsoft.com/office/drawing/2014/main" id="{47CC3F5D-F502-083E-8B05-A6A6415F5BFD}"/>
                    </a:ext>
                  </a:extLst>
                </p:cNvPr>
                <p:cNvPicPr/>
                <p:nvPr/>
              </p:nvPicPr>
              <p:blipFill>
                <a:blip r:embed="rId516"/>
                <a:stretch>
                  <a:fillRect/>
                </a:stretch>
              </p:blipFill>
              <p:spPr>
                <a:xfrm>
                  <a:off x="7634292" y="5770513"/>
                  <a:ext cx="58320" cy="60840"/>
                </a:xfrm>
                <a:prstGeom prst="rect">
                  <a:avLst/>
                </a:prstGeom>
              </p:spPr>
            </p:pic>
          </mc:Fallback>
        </mc:AlternateContent>
        <mc:AlternateContent xmlns:mc="http://schemas.openxmlformats.org/markup-compatibility/2006" xmlns:p14="http://schemas.microsoft.com/office/powerpoint/2010/main">
          <mc:Choice Requires="p14">
            <p:contentPart p14:bwMode="auto" r:id="rId517">
              <p14:nvContentPartPr>
                <p14:cNvPr id="6798" name="Entrada de lápiz 6797">
                  <a:extLst>
                    <a:ext uri="{FF2B5EF4-FFF2-40B4-BE49-F238E27FC236}">
                      <a16:creationId xmlns:a16="http://schemas.microsoft.com/office/drawing/2014/main" id="{7FEAFC1D-D394-2A98-DA1C-52CCA7FB92E8}"/>
                    </a:ext>
                  </a:extLst>
                </p14:cNvPr>
                <p14:cNvContentPartPr/>
                <p14:nvPr/>
              </p14:nvContentPartPr>
              <p14:xfrm>
                <a:off x="7739772" y="5588713"/>
                <a:ext cx="160200" cy="222120"/>
              </p14:xfrm>
            </p:contentPart>
          </mc:Choice>
          <mc:Fallback xmlns="">
            <p:pic>
              <p:nvPicPr>
                <p:cNvPr id="6798" name="Entrada de lápiz 6797">
                  <a:extLst>
                    <a:ext uri="{FF2B5EF4-FFF2-40B4-BE49-F238E27FC236}">
                      <a16:creationId xmlns:a16="http://schemas.microsoft.com/office/drawing/2014/main" id="{7FEAFC1D-D394-2A98-DA1C-52CCA7FB92E8}"/>
                    </a:ext>
                  </a:extLst>
                </p:cNvPr>
                <p:cNvPicPr/>
                <p:nvPr/>
              </p:nvPicPr>
              <p:blipFill>
                <a:blip r:embed="rId518"/>
                <a:stretch>
                  <a:fillRect/>
                </a:stretch>
              </p:blipFill>
              <p:spPr>
                <a:xfrm>
                  <a:off x="7732212" y="5581153"/>
                  <a:ext cx="175320" cy="237240"/>
                </a:xfrm>
                <a:prstGeom prst="rect">
                  <a:avLst/>
                </a:prstGeom>
              </p:spPr>
            </p:pic>
          </mc:Fallback>
        </mc:AlternateContent>
        <mc:AlternateContent xmlns:mc="http://schemas.openxmlformats.org/markup-compatibility/2006" xmlns:p14="http://schemas.microsoft.com/office/powerpoint/2010/main">
          <mc:Choice Requires="p14">
            <p:contentPart p14:bwMode="auto" r:id="rId519">
              <p14:nvContentPartPr>
                <p14:cNvPr id="6799" name="Entrada de lápiz 6798">
                  <a:extLst>
                    <a:ext uri="{FF2B5EF4-FFF2-40B4-BE49-F238E27FC236}">
                      <a16:creationId xmlns:a16="http://schemas.microsoft.com/office/drawing/2014/main" id="{53BCD0A0-5720-E562-2161-3020FB47DC95}"/>
                    </a:ext>
                  </a:extLst>
                </p14:cNvPr>
                <p14:cNvContentPartPr/>
                <p14:nvPr/>
              </p14:nvContentPartPr>
              <p14:xfrm>
                <a:off x="7967292" y="5546953"/>
                <a:ext cx="120600" cy="45360"/>
              </p14:xfrm>
            </p:contentPart>
          </mc:Choice>
          <mc:Fallback xmlns="">
            <p:pic>
              <p:nvPicPr>
                <p:cNvPr id="6799" name="Entrada de lápiz 6798">
                  <a:extLst>
                    <a:ext uri="{FF2B5EF4-FFF2-40B4-BE49-F238E27FC236}">
                      <a16:creationId xmlns:a16="http://schemas.microsoft.com/office/drawing/2014/main" id="{53BCD0A0-5720-E562-2161-3020FB47DC95}"/>
                    </a:ext>
                  </a:extLst>
                </p:cNvPr>
                <p:cNvPicPr/>
                <p:nvPr/>
              </p:nvPicPr>
              <p:blipFill>
                <a:blip r:embed="rId520"/>
                <a:stretch>
                  <a:fillRect/>
                </a:stretch>
              </p:blipFill>
              <p:spPr>
                <a:xfrm>
                  <a:off x="7959732" y="5539753"/>
                  <a:ext cx="135720" cy="60480"/>
                </a:xfrm>
                <a:prstGeom prst="rect">
                  <a:avLst/>
                </a:prstGeom>
              </p:spPr>
            </p:pic>
          </mc:Fallback>
        </mc:AlternateContent>
        <mc:AlternateContent xmlns:mc="http://schemas.openxmlformats.org/markup-compatibility/2006" xmlns:p14="http://schemas.microsoft.com/office/powerpoint/2010/main">
          <mc:Choice Requires="p14">
            <p:contentPart p14:bwMode="auto" r:id="rId521">
              <p14:nvContentPartPr>
                <p14:cNvPr id="6800" name="Entrada de lápiz 6799">
                  <a:extLst>
                    <a:ext uri="{FF2B5EF4-FFF2-40B4-BE49-F238E27FC236}">
                      <a16:creationId xmlns:a16="http://schemas.microsoft.com/office/drawing/2014/main" id="{A44EF7E4-2D4D-4C8F-3B44-B80886151816}"/>
                    </a:ext>
                  </a:extLst>
                </p14:cNvPr>
                <p14:cNvContentPartPr/>
                <p14:nvPr/>
              </p14:nvContentPartPr>
              <p14:xfrm>
                <a:off x="7955412" y="5596633"/>
                <a:ext cx="148320" cy="172080"/>
              </p14:xfrm>
            </p:contentPart>
          </mc:Choice>
          <mc:Fallback xmlns="">
            <p:pic>
              <p:nvPicPr>
                <p:cNvPr id="6800" name="Entrada de lápiz 6799">
                  <a:extLst>
                    <a:ext uri="{FF2B5EF4-FFF2-40B4-BE49-F238E27FC236}">
                      <a16:creationId xmlns:a16="http://schemas.microsoft.com/office/drawing/2014/main" id="{A44EF7E4-2D4D-4C8F-3B44-B80886151816}"/>
                    </a:ext>
                  </a:extLst>
                </p:cNvPr>
                <p:cNvPicPr/>
                <p:nvPr/>
              </p:nvPicPr>
              <p:blipFill>
                <a:blip r:embed="rId522"/>
                <a:stretch>
                  <a:fillRect/>
                </a:stretch>
              </p:blipFill>
              <p:spPr>
                <a:xfrm>
                  <a:off x="7947852" y="5589073"/>
                  <a:ext cx="163440" cy="187200"/>
                </a:xfrm>
                <a:prstGeom prst="rect">
                  <a:avLst/>
                </a:prstGeom>
              </p:spPr>
            </p:pic>
          </mc:Fallback>
        </mc:AlternateContent>
        <mc:AlternateContent xmlns:mc="http://schemas.openxmlformats.org/markup-compatibility/2006" xmlns:p14="http://schemas.microsoft.com/office/powerpoint/2010/main">
          <mc:Choice Requires="p14">
            <p:contentPart p14:bwMode="auto" r:id="rId523">
              <p14:nvContentPartPr>
                <p14:cNvPr id="6801" name="Entrada de lápiz 6800">
                  <a:extLst>
                    <a:ext uri="{FF2B5EF4-FFF2-40B4-BE49-F238E27FC236}">
                      <a16:creationId xmlns:a16="http://schemas.microsoft.com/office/drawing/2014/main" id="{C2F13768-3E87-D689-CEC2-8C09EADE5DC7}"/>
                    </a:ext>
                  </a:extLst>
                </p14:cNvPr>
                <p14:cNvContentPartPr/>
                <p14:nvPr/>
              </p14:nvContentPartPr>
              <p14:xfrm>
                <a:off x="8215692" y="5472073"/>
                <a:ext cx="113760" cy="424800"/>
              </p14:xfrm>
            </p:contentPart>
          </mc:Choice>
          <mc:Fallback xmlns="">
            <p:pic>
              <p:nvPicPr>
                <p:cNvPr id="6801" name="Entrada de lápiz 6800">
                  <a:extLst>
                    <a:ext uri="{FF2B5EF4-FFF2-40B4-BE49-F238E27FC236}">
                      <a16:creationId xmlns:a16="http://schemas.microsoft.com/office/drawing/2014/main" id="{C2F13768-3E87-D689-CEC2-8C09EADE5DC7}"/>
                    </a:ext>
                  </a:extLst>
                </p:cNvPr>
                <p:cNvPicPr/>
                <p:nvPr/>
              </p:nvPicPr>
              <p:blipFill>
                <a:blip r:embed="rId524"/>
                <a:stretch>
                  <a:fillRect/>
                </a:stretch>
              </p:blipFill>
              <p:spPr>
                <a:xfrm>
                  <a:off x="8208132" y="5464513"/>
                  <a:ext cx="128520" cy="439920"/>
                </a:xfrm>
                <a:prstGeom prst="rect">
                  <a:avLst/>
                </a:prstGeom>
              </p:spPr>
            </p:pic>
          </mc:Fallback>
        </mc:AlternateContent>
        <mc:AlternateContent xmlns:mc="http://schemas.openxmlformats.org/markup-compatibility/2006" xmlns:p14="http://schemas.microsoft.com/office/powerpoint/2010/main">
          <mc:Choice Requires="p14">
            <p:contentPart p14:bwMode="auto" r:id="rId525">
              <p14:nvContentPartPr>
                <p14:cNvPr id="6804" name="Entrada de lápiz 6803">
                  <a:extLst>
                    <a:ext uri="{FF2B5EF4-FFF2-40B4-BE49-F238E27FC236}">
                      <a16:creationId xmlns:a16="http://schemas.microsoft.com/office/drawing/2014/main" id="{C8ABF72E-8251-D1D4-E6F5-6153E7FAC125}"/>
                    </a:ext>
                  </a:extLst>
                </p14:cNvPr>
                <p14:cNvContentPartPr/>
                <p14:nvPr/>
              </p14:nvContentPartPr>
              <p14:xfrm>
                <a:off x="8284092" y="5330953"/>
                <a:ext cx="75960" cy="32760"/>
              </p14:xfrm>
            </p:contentPart>
          </mc:Choice>
          <mc:Fallback xmlns="">
            <p:pic>
              <p:nvPicPr>
                <p:cNvPr id="6804" name="Entrada de lápiz 6803">
                  <a:extLst>
                    <a:ext uri="{FF2B5EF4-FFF2-40B4-BE49-F238E27FC236}">
                      <a16:creationId xmlns:a16="http://schemas.microsoft.com/office/drawing/2014/main" id="{C8ABF72E-8251-D1D4-E6F5-6153E7FAC125}"/>
                    </a:ext>
                  </a:extLst>
                </p:cNvPr>
                <p:cNvPicPr/>
                <p:nvPr/>
              </p:nvPicPr>
              <p:blipFill>
                <a:blip r:embed="rId526"/>
                <a:stretch>
                  <a:fillRect/>
                </a:stretch>
              </p:blipFill>
              <p:spPr>
                <a:xfrm>
                  <a:off x="8276532" y="5323393"/>
                  <a:ext cx="90720" cy="47880"/>
                </a:xfrm>
                <a:prstGeom prst="rect">
                  <a:avLst/>
                </a:prstGeom>
              </p:spPr>
            </p:pic>
          </mc:Fallback>
        </mc:AlternateContent>
        <mc:AlternateContent xmlns:mc="http://schemas.openxmlformats.org/markup-compatibility/2006" xmlns:p14="http://schemas.microsoft.com/office/powerpoint/2010/main">
          <mc:Choice Requires="p14">
            <p:contentPart p14:bwMode="auto" r:id="rId527">
              <p14:nvContentPartPr>
                <p14:cNvPr id="6805" name="Entrada de lápiz 6804">
                  <a:extLst>
                    <a:ext uri="{FF2B5EF4-FFF2-40B4-BE49-F238E27FC236}">
                      <a16:creationId xmlns:a16="http://schemas.microsoft.com/office/drawing/2014/main" id="{8F766623-E937-3095-6A58-2CDF9FE303CE}"/>
                    </a:ext>
                  </a:extLst>
                </p14:cNvPr>
                <p14:cNvContentPartPr/>
                <p14:nvPr/>
              </p14:nvContentPartPr>
              <p14:xfrm>
                <a:off x="8283732" y="5374873"/>
                <a:ext cx="109440" cy="145800"/>
              </p14:xfrm>
            </p:contentPart>
          </mc:Choice>
          <mc:Fallback xmlns="">
            <p:pic>
              <p:nvPicPr>
                <p:cNvPr id="6805" name="Entrada de lápiz 6804">
                  <a:extLst>
                    <a:ext uri="{FF2B5EF4-FFF2-40B4-BE49-F238E27FC236}">
                      <a16:creationId xmlns:a16="http://schemas.microsoft.com/office/drawing/2014/main" id="{8F766623-E937-3095-6A58-2CDF9FE303CE}"/>
                    </a:ext>
                  </a:extLst>
                </p:cNvPr>
                <p:cNvPicPr/>
                <p:nvPr/>
              </p:nvPicPr>
              <p:blipFill>
                <a:blip r:embed="rId528"/>
                <a:stretch>
                  <a:fillRect/>
                </a:stretch>
              </p:blipFill>
              <p:spPr>
                <a:xfrm>
                  <a:off x="8276172" y="5367313"/>
                  <a:ext cx="124560" cy="160920"/>
                </a:xfrm>
                <a:prstGeom prst="rect">
                  <a:avLst/>
                </a:prstGeom>
              </p:spPr>
            </p:pic>
          </mc:Fallback>
        </mc:AlternateContent>
        <mc:AlternateContent xmlns:mc="http://schemas.openxmlformats.org/markup-compatibility/2006" xmlns:p14="http://schemas.microsoft.com/office/powerpoint/2010/main">
          <mc:Choice Requires="p14">
            <p:contentPart p14:bwMode="auto" r:id="rId529">
              <p14:nvContentPartPr>
                <p14:cNvPr id="6807" name="Entrada de lápiz 6806">
                  <a:extLst>
                    <a:ext uri="{FF2B5EF4-FFF2-40B4-BE49-F238E27FC236}">
                      <a16:creationId xmlns:a16="http://schemas.microsoft.com/office/drawing/2014/main" id="{A376B0AE-A603-2BB2-83A5-91880989FDC9}"/>
                    </a:ext>
                  </a:extLst>
                </p14:cNvPr>
                <p14:cNvContentPartPr/>
                <p14:nvPr/>
              </p14:nvContentPartPr>
              <p14:xfrm>
                <a:off x="5238132" y="6432913"/>
                <a:ext cx="82080" cy="239760"/>
              </p14:xfrm>
            </p:contentPart>
          </mc:Choice>
          <mc:Fallback xmlns="">
            <p:pic>
              <p:nvPicPr>
                <p:cNvPr id="6807" name="Entrada de lápiz 6806">
                  <a:extLst>
                    <a:ext uri="{FF2B5EF4-FFF2-40B4-BE49-F238E27FC236}">
                      <a16:creationId xmlns:a16="http://schemas.microsoft.com/office/drawing/2014/main" id="{A376B0AE-A603-2BB2-83A5-91880989FDC9}"/>
                    </a:ext>
                  </a:extLst>
                </p:cNvPr>
                <p:cNvPicPr/>
                <p:nvPr/>
              </p:nvPicPr>
              <p:blipFill>
                <a:blip r:embed="rId530"/>
                <a:stretch>
                  <a:fillRect/>
                </a:stretch>
              </p:blipFill>
              <p:spPr>
                <a:xfrm>
                  <a:off x="5230572" y="6425353"/>
                  <a:ext cx="97200" cy="254520"/>
                </a:xfrm>
                <a:prstGeom prst="rect">
                  <a:avLst/>
                </a:prstGeom>
              </p:spPr>
            </p:pic>
          </mc:Fallback>
        </mc:AlternateContent>
        <mc:AlternateContent xmlns:mc="http://schemas.openxmlformats.org/markup-compatibility/2006" xmlns:p14="http://schemas.microsoft.com/office/powerpoint/2010/main">
          <mc:Choice Requires="p14">
            <p:contentPart p14:bwMode="auto" r:id="rId531">
              <p14:nvContentPartPr>
                <p14:cNvPr id="6808" name="Entrada de lápiz 6807">
                  <a:extLst>
                    <a:ext uri="{FF2B5EF4-FFF2-40B4-BE49-F238E27FC236}">
                      <a16:creationId xmlns:a16="http://schemas.microsoft.com/office/drawing/2014/main" id="{1EC100C3-C5A9-58F4-7D9F-C1DEA2E3272C}"/>
                    </a:ext>
                  </a:extLst>
                </p14:cNvPr>
                <p14:cNvContentPartPr/>
                <p14:nvPr/>
              </p14:nvContentPartPr>
              <p14:xfrm>
                <a:off x="5466372" y="6535153"/>
                <a:ext cx="211320" cy="23400"/>
              </p14:xfrm>
            </p:contentPart>
          </mc:Choice>
          <mc:Fallback xmlns="">
            <p:pic>
              <p:nvPicPr>
                <p:cNvPr id="6808" name="Entrada de lápiz 6807">
                  <a:extLst>
                    <a:ext uri="{FF2B5EF4-FFF2-40B4-BE49-F238E27FC236}">
                      <a16:creationId xmlns:a16="http://schemas.microsoft.com/office/drawing/2014/main" id="{1EC100C3-C5A9-58F4-7D9F-C1DEA2E3272C}"/>
                    </a:ext>
                  </a:extLst>
                </p:cNvPr>
                <p:cNvPicPr/>
                <p:nvPr/>
              </p:nvPicPr>
              <p:blipFill>
                <a:blip r:embed="rId532"/>
                <a:stretch>
                  <a:fillRect/>
                </a:stretch>
              </p:blipFill>
              <p:spPr>
                <a:xfrm>
                  <a:off x="5458812" y="6527953"/>
                  <a:ext cx="226080" cy="38520"/>
                </a:xfrm>
                <a:prstGeom prst="rect">
                  <a:avLst/>
                </a:prstGeom>
              </p:spPr>
            </p:pic>
          </mc:Fallback>
        </mc:AlternateContent>
        <mc:AlternateContent xmlns:mc="http://schemas.openxmlformats.org/markup-compatibility/2006" xmlns:p14="http://schemas.microsoft.com/office/powerpoint/2010/main">
          <mc:Choice Requires="p14">
            <p:contentPart p14:bwMode="auto" r:id="rId533">
              <p14:nvContentPartPr>
                <p14:cNvPr id="6810" name="Entrada de lápiz 6809">
                  <a:extLst>
                    <a:ext uri="{FF2B5EF4-FFF2-40B4-BE49-F238E27FC236}">
                      <a16:creationId xmlns:a16="http://schemas.microsoft.com/office/drawing/2014/main" id="{BADD0F94-8CF3-C751-869D-6B25980FB147}"/>
                    </a:ext>
                  </a:extLst>
                </p14:cNvPr>
                <p14:cNvContentPartPr/>
                <p14:nvPr/>
              </p14:nvContentPartPr>
              <p14:xfrm>
                <a:off x="5850492" y="6338593"/>
                <a:ext cx="72720" cy="236160"/>
              </p14:xfrm>
            </p:contentPart>
          </mc:Choice>
          <mc:Fallback xmlns="">
            <p:pic>
              <p:nvPicPr>
                <p:cNvPr id="6810" name="Entrada de lápiz 6809">
                  <a:extLst>
                    <a:ext uri="{FF2B5EF4-FFF2-40B4-BE49-F238E27FC236}">
                      <a16:creationId xmlns:a16="http://schemas.microsoft.com/office/drawing/2014/main" id="{BADD0F94-8CF3-C751-869D-6B25980FB147}"/>
                    </a:ext>
                  </a:extLst>
                </p:cNvPr>
                <p:cNvPicPr/>
                <p:nvPr/>
              </p:nvPicPr>
              <p:blipFill>
                <a:blip r:embed="rId534"/>
                <a:stretch>
                  <a:fillRect/>
                </a:stretch>
              </p:blipFill>
              <p:spPr>
                <a:xfrm>
                  <a:off x="5842932" y="6331033"/>
                  <a:ext cx="87480" cy="251280"/>
                </a:xfrm>
                <a:prstGeom prst="rect">
                  <a:avLst/>
                </a:prstGeom>
              </p:spPr>
            </p:pic>
          </mc:Fallback>
        </mc:AlternateContent>
        <mc:AlternateContent xmlns:mc="http://schemas.openxmlformats.org/markup-compatibility/2006" xmlns:p14="http://schemas.microsoft.com/office/powerpoint/2010/main">
          <mc:Choice Requires="p14">
            <p:contentPart p14:bwMode="auto" r:id="rId535">
              <p14:nvContentPartPr>
                <p14:cNvPr id="6811" name="Entrada de lápiz 6810">
                  <a:extLst>
                    <a:ext uri="{FF2B5EF4-FFF2-40B4-BE49-F238E27FC236}">
                      <a16:creationId xmlns:a16="http://schemas.microsoft.com/office/drawing/2014/main" id="{D5E29C9B-55DB-2D27-81F6-B2DC9FF0BF80}"/>
                    </a:ext>
                  </a:extLst>
                </p14:cNvPr>
                <p14:cNvContentPartPr/>
                <p14:nvPr/>
              </p14:nvContentPartPr>
              <p14:xfrm>
                <a:off x="5880012" y="6560713"/>
                <a:ext cx="165600" cy="34920"/>
              </p14:xfrm>
            </p:contentPart>
          </mc:Choice>
          <mc:Fallback xmlns="">
            <p:pic>
              <p:nvPicPr>
                <p:cNvPr id="6811" name="Entrada de lápiz 6810">
                  <a:extLst>
                    <a:ext uri="{FF2B5EF4-FFF2-40B4-BE49-F238E27FC236}">
                      <a16:creationId xmlns:a16="http://schemas.microsoft.com/office/drawing/2014/main" id="{D5E29C9B-55DB-2D27-81F6-B2DC9FF0BF80}"/>
                    </a:ext>
                  </a:extLst>
                </p:cNvPr>
                <p:cNvPicPr/>
                <p:nvPr/>
              </p:nvPicPr>
              <p:blipFill>
                <a:blip r:embed="rId536"/>
                <a:stretch>
                  <a:fillRect/>
                </a:stretch>
              </p:blipFill>
              <p:spPr>
                <a:xfrm>
                  <a:off x="5872452" y="6553153"/>
                  <a:ext cx="180720" cy="50040"/>
                </a:xfrm>
                <a:prstGeom prst="rect">
                  <a:avLst/>
                </a:prstGeom>
              </p:spPr>
            </p:pic>
          </mc:Fallback>
        </mc:AlternateContent>
        <mc:AlternateContent xmlns:mc="http://schemas.openxmlformats.org/markup-compatibility/2006" xmlns:p14="http://schemas.microsoft.com/office/powerpoint/2010/main">
          <mc:Choice Requires="p14">
            <p:contentPart p14:bwMode="auto" r:id="rId537">
              <p14:nvContentPartPr>
                <p14:cNvPr id="6813" name="Entrada de lápiz 6812">
                  <a:extLst>
                    <a:ext uri="{FF2B5EF4-FFF2-40B4-BE49-F238E27FC236}">
                      <a16:creationId xmlns:a16="http://schemas.microsoft.com/office/drawing/2014/main" id="{C562F481-3E29-B936-3B71-D3CF93DE923D}"/>
                    </a:ext>
                  </a:extLst>
                </p14:cNvPr>
                <p14:cNvContentPartPr/>
                <p14:nvPr/>
              </p14:nvContentPartPr>
              <p14:xfrm>
                <a:off x="6370692" y="5548033"/>
                <a:ext cx="869760" cy="583560"/>
              </p14:xfrm>
            </p:contentPart>
          </mc:Choice>
          <mc:Fallback xmlns="">
            <p:pic>
              <p:nvPicPr>
                <p:cNvPr id="6813" name="Entrada de lápiz 6812">
                  <a:extLst>
                    <a:ext uri="{FF2B5EF4-FFF2-40B4-BE49-F238E27FC236}">
                      <a16:creationId xmlns:a16="http://schemas.microsoft.com/office/drawing/2014/main" id="{C562F481-3E29-B936-3B71-D3CF93DE923D}"/>
                    </a:ext>
                  </a:extLst>
                </p:cNvPr>
                <p:cNvPicPr/>
                <p:nvPr/>
              </p:nvPicPr>
              <p:blipFill>
                <a:blip r:embed="rId538"/>
                <a:stretch>
                  <a:fillRect/>
                </a:stretch>
              </p:blipFill>
              <p:spPr>
                <a:xfrm>
                  <a:off x="6363132" y="5540473"/>
                  <a:ext cx="884520" cy="598320"/>
                </a:xfrm>
                <a:prstGeom prst="rect">
                  <a:avLst/>
                </a:prstGeom>
              </p:spPr>
            </p:pic>
          </mc:Fallback>
        </mc:AlternateContent>
        <mc:AlternateContent xmlns:mc="http://schemas.openxmlformats.org/markup-compatibility/2006" xmlns:p14="http://schemas.microsoft.com/office/powerpoint/2010/main">
          <mc:Choice Requires="p14">
            <p:contentPart p14:bwMode="auto" r:id="rId539">
              <p14:nvContentPartPr>
                <p14:cNvPr id="6814" name="Entrada de lápiz 6813">
                  <a:extLst>
                    <a:ext uri="{FF2B5EF4-FFF2-40B4-BE49-F238E27FC236}">
                      <a16:creationId xmlns:a16="http://schemas.microsoft.com/office/drawing/2014/main" id="{3DE2FC5E-8C9B-98B3-8A87-46CB28B240EE}"/>
                    </a:ext>
                  </a:extLst>
                </p14:cNvPr>
                <p14:cNvContentPartPr/>
                <p14:nvPr/>
              </p14:nvContentPartPr>
              <p14:xfrm>
                <a:off x="7300932" y="5422753"/>
                <a:ext cx="36000" cy="140760"/>
              </p14:xfrm>
            </p:contentPart>
          </mc:Choice>
          <mc:Fallback xmlns="">
            <p:pic>
              <p:nvPicPr>
                <p:cNvPr id="6814" name="Entrada de lápiz 6813">
                  <a:extLst>
                    <a:ext uri="{FF2B5EF4-FFF2-40B4-BE49-F238E27FC236}">
                      <a16:creationId xmlns:a16="http://schemas.microsoft.com/office/drawing/2014/main" id="{3DE2FC5E-8C9B-98B3-8A87-46CB28B240EE}"/>
                    </a:ext>
                  </a:extLst>
                </p:cNvPr>
                <p:cNvPicPr/>
                <p:nvPr/>
              </p:nvPicPr>
              <p:blipFill>
                <a:blip r:embed="rId540"/>
                <a:stretch>
                  <a:fillRect/>
                </a:stretch>
              </p:blipFill>
              <p:spPr>
                <a:xfrm>
                  <a:off x="7293372" y="5415193"/>
                  <a:ext cx="51120" cy="155880"/>
                </a:xfrm>
                <a:prstGeom prst="rect">
                  <a:avLst/>
                </a:prstGeom>
              </p:spPr>
            </p:pic>
          </mc:Fallback>
        </mc:AlternateContent>
        <mc:AlternateContent xmlns:mc="http://schemas.openxmlformats.org/markup-compatibility/2006" xmlns:p14="http://schemas.microsoft.com/office/powerpoint/2010/main">
          <mc:Choice Requires="p14">
            <p:contentPart p14:bwMode="auto" r:id="rId541">
              <p14:nvContentPartPr>
                <p14:cNvPr id="6815" name="Entrada de lápiz 6814">
                  <a:extLst>
                    <a:ext uri="{FF2B5EF4-FFF2-40B4-BE49-F238E27FC236}">
                      <a16:creationId xmlns:a16="http://schemas.microsoft.com/office/drawing/2014/main" id="{4C4CCFB3-F6FE-2D93-50BB-CC5E36A2FA40}"/>
                    </a:ext>
                  </a:extLst>
                </p14:cNvPr>
                <p14:cNvContentPartPr/>
                <p14:nvPr/>
              </p14:nvContentPartPr>
              <p14:xfrm>
                <a:off x="7295892" y="5559913"/>
                <a:ext cx="86760" cy="14040"/>
              </p14:xfrm>
            </p:contentPart>
          </mc:Choice>
          <mc:Fallback xmlns="">
            <p:pic>
              <p:nvPicPr>
                <p:cNvPr id="6815" name="Entrada de lápiz 6814">
                  <a:extLst>
                    <a:ext uri="{FF2B5EF4-FFF2-40B4-BE49-F238E27FC236}">
                      <a16:creationId xmlns:a16="http://schemas.microsoft.com/office/drawing/2014/main" id="{4C4CCFB3-F6FE-2D93-50BB-CC5E36A2FA40}"/>
                    </a:ext>
                  </a:extLst>
                </p:cNvPr>
                <p:cNvPicPr/>
                <p:nvPr/>
              </p:nvPicPr>
              <p:blipFill>
                <a:blip r:embed="rId542"/>
                <a:stretch>
                  <a:fillRect/>
                </a:stretch>
              </p:blipFill>
              <p:spPr>
                <a:xfrm>
                  <a:off x="7288692" y="5552353"/>
                  <a:ext cx="101880" cy="29160"/>
                </a:xfrm>
                <a:prstGeom prst="rect">
                  <a:avLst/>
                </a:prstGeom>
              </p:spPr>
            </p:pic>
          </mc:Fallback>
        </mc:AlternateContent>
        <mc:AlternateContent xmlns:mc="http://schemas.openxmlformats.org/markup-compatibility/2006" xmlns:p14="http://schemas.microsoft.com/office/powerpoint/2010/main">
          <mc:Choice Requires="p14">
            <p:contentPart p14:bwMode="auto" r:id="rId543">
              <p14:nvContentPartPr>
                <p14:cNvPr id="6816" name="Entrada de lápiz 6815">
                  <a:extLst>
                    <a:ext uri="{FF2B5EF4-FFF2-40B4-BE49-F238E27FC236}">
                      <a16:creationId xmlns:a16="http://schemas.microsoft.com/office/drawing/2014/main" id="{D416BCC7-BD1C-B76C-7C73-45F8FBE34A26}"/>
                    </a:ext>
                  </a:extLst>
                </p14:cNvPr>
                <p14:cNvContentPartPr/>
                <p14:nvPr/>
              </p14:nvContentPartPr>
              <p14:xfrm>
                <a:off x="6128772" y="6298993"/>
                <a:ext cx="86040" cy="305280"/>
              </p14:xfrm>
            </p:contentPart>
          </mc:Choice>
          <mc:Fallback xmlns="">
            <p:pic>
              <p:nvPicPr>
                <p:cNvPr id="6816" name="Entrada de lápiz 6815">
                  <a:extLst>
                    <a:ext uri="{FF2B5EF4-FFF2-40B4-BE49-F238E27FC236}">
                      <a16:creationId xmlns:a16="http://schemas.microsoft.com/office/drawing/2014/main" id="{D416BCC7-BD1C-B76C-7C73-45F8FBE34A26}"/>
                    </a:ext>
                  </a:extLst>
                </p:cNvPr>
                <p:cNvPicPr/>
                <p:nvPr/>
              </p:nvPicPr>
              <p:blipFill>
                <a:blip r:embed="rId544"/>
                <a:stretch>
                  <a:fillRect/>
                </a:stretch>
              </p:blipFill>
              <p:spPr>
                <a:xfrm>
                  <a:off x="6121212" y="6291433"/>
                  <a:ext cx="101160" cy="320400"/>
                </a:xfrm>
                <a:prstGeom prst="rect">
                  <a:avLst/>
                </a:prstGeom>
              </p:spPr>
            </p:pic>
          </mc:Fallback>
        </mc:AlternateContent>
        <mc:AlternateContent xmlns:mc="http://schemas.openxmlformats.org/markup-compatibility/2006" xmlns:p14="http://schemas.microsoft.com/office/powerpoint/2010/main">
          <mc:Choice Requires="p14">
            <p:contentPart p14:bwMode="auto" r:id="rId545">
              <p14:nvContentPartPr>
                <p14:cNvPr id="6817" name="Entrada de lápiz 6816">
                  <a:extLst>
                    <a:ext uri="{FF2B5EF4-FFF2-40B4-BE49-F238E27FC236}">
                      <a16:creationId xmlns:a16="http://schemas.microsoft.com/office/drawing/2014/main" id="{4C4684F0-BFB2-48E0-C7AC-8482BADB45F2}"/>
                    </a:ext>
                  </a:extLst>
                </p14:cNvPr>
                <p14:cNvContentPartPr/>
                <p14:nvPr/>
              </p14:nvContentPartPr>
              <p14:xfrm>
                <a:off x="6308052" y="6367393"/>
                <a:ext cx="50040" cy="163440"/>
              </p14:xfrm>
            </p:contentPart>
          </mc:Choice>
          <mc:Fallback xmlns="">
            <p:pic>
              <p:nvPicPr>
                <p:cNvPr id="6817" name="Entrada de lápiz 6816">
                  <a:extLst>
                    <a:ext uri="{FF2B5EF4-FFF2-40B4-BE49-F238E27FC236}">
                      <a16:creationId xmlns:a16="http://schemas.microsoft.com/office/drawing/2014/main" id="{4C4684F0-BFB2-48E0-C7AC-8482BADB45F2}"/>
                    </a:ext>
                  </a:extLst>
                </p:cNvPr>
                <p:cNvPicPr/>
                <p:nvPr/>
              </p:nvPicPr>
              <p:blipFill>
                <a:blip r:embed="rId546"/>
                <a:stretch>
                  <a:fillRect/>
                </a:stretch>
              </p:blipFill>
              <p:spPr>
                <a:xfrm>
                  <a:off x="6300492" y="6359833"/>
                  <a:ext cx="65160" cy="178560"/>
                </a:xfrm>
                <a:prstGeom prst="rect">
                  <a:avLst/>
                </a:prstGeom>
              </p:spPr>
            </p:pic>
          </mc:Fallback>
        </mc:AlternateContent>
        <mc:AlternateContent xmlns:mc="http://schemas.openxmlformats.org/markup-compatibility/2006" xmlns:p14="http://schemas.microsoft.com/office/powerpoint/2010/main">
          <mc:Choice Requires="p14">
            <p:contentPart p14:bwMode="auto" r:id="rId547">
              <p14:nvContentPartPr>
                <p14:cNvPr id="6818" name="Entrada de lápiz 6817">
                  <a:extLst>
                    <a:ext uri="{FF2B5EF4-FFF2-40B4-BE49-F238E27FC236}">
                      <a16:creationId xmlns:a16="http://schemas.microsoft.com/office/drawing/2014/main" id="{D2BA25E6-28C8-9A2F-8E0C-0822D7C2776D}"/>
                    </a:ext>
                  </a:extLst>
                </p14:cNvPr>
                <p14:cNvContentPartPr/>
                <p14:nvPr/>
              </p14:nvContentPartPr>
              <p14:xfrm>
                <a:off x="6410652" y="6265873"/>
                <a:ext cx="142200" cy="296640"/>
              </p14:xfrm>
            </p:contentPart>
          </mc:Choice>
          <mc:Fallback xmlns="">
            <p:pic>
              <p:nvPicPr>
                <p:cNvPr id="6818" name="Entrada de lápiz 6817">
                  <a:extLst>
                    <a:ext uri="{FF2B5EF4-FFF2-40B4-BE49-F238E27FC236}">
                      <a16:creationId xmlns:a16="http://schemas.microsoft.com/office/drawing/2014/main" id="{D2BA25E6-28C8-9A2F-8E0C-0822D7C2776D}"/>
                    </a:ext>
                  </a:extLst>
                </p:cNvPr>
                <p:cNvPicPr/>
                <p:nvPr/>
              </p:nvPicPr>
              <p:blipFill>
                <a:blip r:embed="rId548"/>
                <a:stretch>
                  <a:fillRect/>
                </a:stretch>
              </p:blipFill>
              <p:spPr>
                <a:xfrm>
                  <a:off x="6403092" y="6258313"/>
                  <a:ext cx="157320" cy="311760"/>
                </a:xfrm>
                <a:prstGeom prst="rect">
                  <a:avLst/>
                </a:prstGeom>
              </p:spPr>
            </p:pic>
          </mc:Fallback>
        </mc:AlternateContent>
        <mc:AlternateContent xmlns:mc="http://schemas.openxmlformats.org/markup-compatibility/2006" xmlns:p14="http://schemas.microsoft.com/office/powerpoint/2010/main">
          <mc:Choice Requires="p14">
            <p:contentPart p14:bwMode="auto" r:id="rId549">
              <p14:nvContentPartPr>
                <p14:cNvPr id="6819" name="Entrada de lápiz 6818">
                  <a:extLst>
                    <a:ext uri="{FF2B5EF4-FFF2-40B4-BE49-F238E27FC236}">
                      <a16:creationId xmlns:a16="http://schemas.microsoft.com/office/drawing/2014/main" id="{87F400C5-4AD2-4836-0C87-115B0CD42F8D}"/>
                    </a:ext>
                  </a:extLst>
                </p14:cNvPr>
                <p14:cNvContentPartPr/>
                <p14:nvPr/>
              </p14:nvContentPartPr>
              <p14:xfrm>
                <a:off x="6674892" y="6265873"/>
                <a:ext cx="91440" cy="347040"/>
              </p14:xfrm>
            </p:contentPart>
          </mc:Choice>
          <mc:Fallback xmlns="">
            <p:pic>
              <p:nvPicPr>
                <p:cNvPr id="6819" name="Entrada de lápiz 6818">
                  <a:extLst>
                    <a:ext uri="{FF2B5EF4-FFF2-40B4-BE49-F238E27FC236}">
                      <a16:creationId xmlns:a16="http://schemas.microsoft.com/office/drawing/2014/main" id="{87F400C5-4AD2-4836-0C87-115B0CD42F8D}"/>
                    </a:ext>
                  </a:extLst>
                </p:cNvPr>
                <p:cNvPicPr/>
                <p:nvPr/>
              </p:nvPicPr>
              <p:blipFill>
                <a:blip r:embed="rId550"/>
                <a:stretch>
                  <a:fillRect/>
                </a:stretch>
              </p:blipFill>
              <p:spPr>
                <a:xfrm>
                  <a:off x="6667332" y="6258313"/>
                  <a:ext cx="106560" cy="362160"/>
                </a:xfrm>
                <a:prstGeom prst="rect">
                  <a:avLst/>
                </a:prstGeom>
              </p:spPr>
            </p:pic>
          </mc:Fallback>
        </mc:AlternateContent>
        <mc:AlternateContent xmlns:mc="http://schemas.openxmlformats.org/markup-compatibility/2006" xmlns:p14="http://schemas.microsoft.com/office/powerpoint/2010/main">
          <mc:Choice Requires="p14">
            <p:contentPart p14:bwMode="auto" r:id="rId551">
              <p14:nvContentPartPr>
                <p14:cNvPr id="6820" name="Entrada de lápiz 6819">
                  <a:extLst>
                    <a:ext uri="{FF2B5EF4-FFF2-40B4-BE49-F238E27FC236}">
                      <a16:creationId xmlns:a16="http://schemas.microsoft.com/office/drawing/2014/main" id="{D23F389A-9082-5E0F-83F2-B1169BB0C21C}"/>
                    </a:ext>
                  </a:extLst>
                </p14:cNvPr>
                <p14:cNvContentPartPr/>
                <p14:nvPr/>
              </p14:nvContentPartPr>
              <p14:xfrm>
                <a:off x="6820692" y="6483673"/>
                <a:ext cx="19800" cy="34560"/>
              </p14:xfrm>
            </p:contentPart>
          </mc:Choice>
          <mc:Fallback xmlns="">
            <p:pic>
              <p:nvPicPr>
                <p:cNvPr id="6820" name="Entrada de lápiz 6819">
                  <a:extLst>
                    <a:ext uri="{FF2B5EF4-FFF2-40B4-BE49-F238E27FC236}">
                      <a16:creationId xmlns:a16="http://schemas.microsoft.com/office/drawing/2014/main" id="{D23F389A-9082-5E0F-83F2-B1169BB0C21C}"/>
                    </a:ext>
                  </a:extLst>
                </p:cNvPr>
                <p:cNvPicPr/>
                <p:nvPr/>
              </p:nvPicPr>
              <p:blipFill>
                <a:blip r:embed="rId552"/>
                <a:stretch>
                  <a:fillRect/>
                </a:stretch>
              </p:blipFill>
              <p:spPr>
                <a:xfrm>
                  <a:off x="6813132" y="6476473"/>
                  <a:ext cx="34560" cy="49680"/>
                </a:xfrm>
                <a:prstGeom prst="rect">
                  <a:avLst/>
                </a:prstGeom>
              </p:spPr>
            </p:pic>
          </mc:Fallback>
        </mc:AlternateContent>
        <mc:AlternateContent xmlns:mc="http://schemas.openxmlformats.org/markup-compatibility/2006" xmlns:p14="http://schemas.microsoft.com/office/powerpoint/2010/main">
          <mc:Choice Requires="p14">
            <p:contentPart p14:bwMode="auto" r:id="rId553">
              <p14:nvContentPartPr>
                <p14:cNvPr id="6821" name="Entrada de lápiz 6820">
                  <a:extLst>
                    <a:ext uri="{FF2B5EF4-FFF2-40B4-BE49-F238E27FC236}">
                      <a16:creationId xmlns:a16="http://schemas.microsoft.com/office/drawing/2014/main" id="{9CBC438F-4E85-69D5-F695-E373CFD4ED86}"/>
                    </a:ext>
                  </a:extLst>
                </p14:cNvPr>
                <p14:cNvContentPartPr/>
                <p14:nvPr/>
              </p14:nvContentPartPr>
              <p14:xfrm>
                <a:off x="6887652" y="6286033"/>
                <a:ext cx="147240" cy="229680"/>
              </p14:xfrm>
            </p:contentPart>
          </mc:Choice>
          <mc:Fallback xmlns="">
            <p:pic>
              <p:nvPicPr>
                <p:cNvPr id="6821" name="Entrada de lápiz 6820">
                  <a:extLst>
                    <a:ext uri="{FF2B5EF4-FFF2-40B4-BE49-F238E27FC236}">
                      <a16:creationId xmlns:a16="http://schemas.microsoft.com/office/drawing/2014/main" id="{9CBC438F-4E85-69D5-F695-E373CFD4ED86}"/>
                    </a:ext>
                  </a:extLst>
                </p:cNvPr>
                <p:cNvPicPr/>
                <p:nvPr/>
              </p:nvPicPr>
              <p:blipFill>
                <a:blip r:embed="rId554"/>
                <a:stretch>
                  <a:fillRect/>
                </a:stretch>
              </p:blipFill>
              <p:spPr>
                <a:xfrm>
                  <a:off x="6880092" y="6278833"/>
                  <a:ext cx="162360" cy="244440"/>
                </a:xfrm>
                <a:prstGeom prst="rect">
                  <a:avLst/>
                </a:prstGeom>
              </p:spPr>
            </p:pic>
          </mc:Fallback>
        </mc:AlternateContent>
        <mc:AlternateContent xmlns:mc="http://schemas.openxmlformats.org/markup-compatibility/2006" xmlns:p14="http://schemas.microsoft.com/office/powerpoint/2010/main">
          <mc:Choice Requires="p14">
            <p:contentPart p14:bwMode="auto" r:id="rId555">
              <p14:nvContentPartPr>
                <p14:cNvPr id="6822" name="Entrada de lápiz 6821">
                  <a:extLst>
                    <a:ext uri="{FF2B5EF4-FFF2-40B4-BE49-F238E27FC236}">
                      <a16:creationId xmlns:a16="http://schemas.microsoft.com/office/drawing/2014/main" id="{68F9A132-120E-2B17-4796-8CE5F814D67D}"/>
                    </a:ext>
                  </a:extLst>
                </p14:cNvPr>
                <p14:cNvContentPartPr/>
                <p14:nvPr/>
              </p14:nvContentPartPr>
              <p14:xfrm>
                <a:off x="7074852" y="6277033"/>
                <a:ext cx="111240" cy="43560"/>
              </p14:xfrm>
            </p:contentPart>
          </mc:Choice>
          <mc:Fallback xmlns="">
            <p:pic>
              <p:nvPicPr>
                <p:cNvPr id="6822" name="Entrada de lápiz 6821">
                  <a:extLst>
                    <a:ext uri="{FF2B5EF4-FFF2-40B4-BE49-F238E27FC236}">
                      <a16:creationId xmlns:a16="http://schemas.microsoft.com/office/drawing/2014/main" id="{68F9A132-120E-2B17-4796-8CE5F814D67D}"/>
                    </a:ext>
                  </a:extLst>
                </p:cNvPr>
                <p:cNvPicPr/>
                <p:nvPr/>
              </p:nvPicPr>
              <p:blipFill>
                <a:blip r:embed="rId556"/>
                <a:stretch>
                  <a:fillRect/>
                </a:stretch>
              </p:blipFill>
              <p:spPr>
                <a:xfrm>
                  <a:off x="7067292" y="6269473"/>
                  <a:ext cx="126360" cy="58680"/>
                </a:xfrm>
                <a:prstGeom prst="rect">
                  <a:avLst/>
                </a:prstGeom>
              </p:spPr>
            </p:pic>
          </mc:Fallback>
        </mc:AlternateContent>
        <mc:AlternateContent xmlns:mc="http://schemas.openxmlformats.org/markup-compatibility/2006" xmlns:p14="http://schemas.microsoft.com/office/powerpoint/2010/main">
          <mc:Choice Requires="p14">
            <p:contentPart p14:bwMode="auto" r:id="rId557">
              <p14:nvContentPartPr>
                <p14:cNvPr id="6823" name="Entrada de lápiz 6822">
                  <a:extLst>
                    <a:ext uri="{FF2B5EF4-FFF2-40B4-BE49-F238E27FC236}">
                      <a16:creationId xmlns:a16="http://schemas.microsoft.com/office/drawing/2014/main" id="{97A6262B-FDAE-FE19-9A7C-89D9EC349258}"/>
                    </a:ext>
                  </a:extLst>
                </p14:cNvPr>
                <p14:cNvContentPartPr/>
                <p14:nvPr/>
              </p14:nvContentPartPr>
              <p14:xfrm>
                <a:off x="7062612" y="6334273"/>
                <a:ext cx="167040" cy="147240"/>
              </p14:xfrm>
            </p:contentPart>
          </mc:Choice>
          <mc:Fallback xmlns="">
            <p:pic>
              <p:nvPicPr>
                <p:cNvPr id="6823" name="Entrada de lápiz 6822">
                  <a:extLst>
                    <a:ext uri="{FF2B5EF4-FFF2-40B4-BE49-F238E27FC236}">
                      <a16:creationId xmlns:a16="http://schemas.microsoft.com/office/drawing/2014/main" id="{97A6262B-FDAE-FE19-9A7C-89D9EC349258}"/>
                    </a:ext>
                  </a:extLst>
                </p:cNvPr>
                <p:cNvPicPr/>
                <p:nvPr/>
              </p:nvPicPr>
              <p:blipFill>
                <a:blip r:embed="rId558"/>
                <a:stretch>
                  <a:fillRect/>
                </a:stretch>
              </p:blipFill>
              <p:spPr>
                <a:xfrm>
                  <a:off x="7055052" y="6326713"/>
                  <a:ext cx="181800" cy="162360"/>
                </a:xfrm>
                <a:prstGeom prst="rect">
                  <a:avLst/>
                </a:prstGeom>
              </p:spPr>
            </p:pic>
          </mc:Fallback>
        </mc:AlternateContent>
        <mc:AlternateContent xmlns:mc="http://schemas.openxmlformats.org/markup-compatibility/2006" xmlns:p14="http://schemas.microsoft.com/office/powerpoint/2010/main">
          <mc:Choice Requires="p14">
            <p:contentPart p14:bwMode="auto" r:id="rId559">
              <p14:nvContentPartPr>
                <p14:cNvPr id="6824" name="Entrada de lápiz 6823">
                  <a:extLst>
                    <a:ext uri="{FF2B5EF4-FFF2-40B4-BE49-F238E27FC236}">
                      <a16:creationId xmlns:a16="http://schemas.microsoft.com/office/drawing/2014/main" id="{24E5829C-2872-D42F-EC70-D193FBE3F2EE}"/>
                    </a:ext>
                  </a:extLst>
                </p14:cNvPr>
                <p14:cNvContentPartPr/>
                <p14:nvPr/>
              </p14:nvContentPartPr>
              <p14:xfrm>
                <a:off x="7313172" y="6220153"/>
                <a:ext cx="59400" cy="302760"/>
              </p14:xfrm>
            </p:contentPart>
          </mc:Choice>
          <mc:Fallback xmlns="">
            <p:pic>
              <p:nvPicPr>
                <p:cNvPr id="6824" name="Entrada de lápiz 6823">
                  <a:extLst>
                    <a:ext uri="{FF2B5EF4-FFF2-40B4-BE49-F238E27FC236}">
                      <a16:creationId xmlns:a16="http://schemas.microsoft.com/office/drawing/2014/main" id="{24E5829C-2872-D42F-EC70-D193FBE3F2EE}"/>
                    </a:ext>
                  </a:extLst>
                </p:cNvPr>
                <p:cNvPicPr/>
                <p:nvPr/>
              </p:nvPicPr>
              <p:blipFill>
                <a:blip r:embed="rId560"/>
                <a:stretch>
                  <a:fillRect/>
                </a:stretch>
              </p:blipFill>
              <p:spPr>
                <a:xfrm>
                  <a:off x="7305612" y="6212953"/>
                  <a:ext cx="74520" cy="317880"/>
                </a:xfrm>
                <a:prstGeom prst="rect">
                  <a:avLst/>
                </a:prstGeom>
              </p:spPr>
            </p:pic>
          </mc:Fallback>
        </mc:AlternateContent>
        <mc:AlternateContent xmlns:mc="http://schemas.openxmlformats.org/markup-compatibility/2006" xmlns:p14="http://schemas.microsoft.com/office/powerpoint/2010/main">
          <mc:Choice Requires="p14">
            <p:contentPart p14:bwMode="auto" r:id="rId561">
              <p14:nvContentPartPr>
                <p14:cNvPr id="6825" name="Entrada de lápiz 6824">
                  <a:extLst>
                    <a:ext uri="{FF2B5EF4-FFF2-40B4-BE49-F238E27FC236}">
                      <a16:creationId xmlns:a16="http://schemas.microsoft.com/office/drawing/2014/main" id="{F73F7E53-40DF-63F7-E091-692F9E6B5031}"/>
                    </a:ext>
                  </a:extLst>
                </p14:cNvPr>
                <p14:cNvContentPartPr/>
                <p14:nvPr/>
              </p14:nvContentPartPr>
              <p14:xfrm>
                <a:off x="7429812" y="6127273"/>
                <a:ext cx="71280" cy="38160"/>
              </p14:xfrm>
            </p:contentPart>
          </mc:Choice>
          <mc:Fallback xmlns="">
            <p:pic>
              <p:nvPicPr>
                <p:cNvPr id="6825" name="Entrada de lápiz 6824">
                  <a:extLst>
                    <a:ext uri="{FF2B5EF4-FFF2-40B4-BE49-F238E27FC236}">
                      <a16:creationId xmlns:a16="http://schemas.microsoft.com/office/drawing/2014/main" id="{F73F7E53-40DF-63F7-E091-692F9E6B5031}"/>
                    </a:ext>
                  </a:extLst>
                </p:cNvPr>
                <p:cNvPicPr/>
                <p:nvPr/>
              </p:nvPicPr>
              <p:blipFill>
                <a:blip r:embed="rId562"/>
                <a:stretch>
                  <a:fillRect/>
                </a:stretch>
              </p:blipFill>
              <p:spPr>
                <a:xfrm>
                  <a:off x="7422252" y="6119713"/>
                  <a:ext cx="86400" cy="53280"/>
                </a:xfrm>
                <a:prstGeom prst="rect">
                  <a:avLst/>
                </a:prstGeom>
              </p:spPr>
            </p:pic>
          </mc:Fallback>
        </mc:AlternateContent>
        <mc:AlternateContent xmlns:mc="http://schemas.openxmlformats.org/markup-compatibility/2006" xmlns:p14="http://schemas.microsoft.com/office/powerpoint/2010/main">
          <mc:Choice Requires="p14">
            <p:contentPart p14:bwMode="auto" r:id="rId563">
              <p14:nvContentPartPr>
                <p14:cNvPr id="6826" name="Entrada de lápiz 6825">
                  <a:extLst>
                    <a:ext uri="{FF2B5EF4-FFF2-40B4-BE49-F238E27FC236}">
                      <a16:creationId xmlns:a16="http://schemas.microsoft.com/office/drawing/2014/main" id="{66543BBC-784E-6DD7-A425-6BA036751099}"/>
                    </a:ext>
                  </a:extLst>
                </p14:cNvPr>
                <p14:cNvContentPartPr/>
                <p14:nvPr/>
              </p14:nvContentPartPr>
              <p14:xfrm>
                <a:off x="7429092" y="6166873"/>
                <a:ext cx="122400" cy="117720"/>
              </p14:xfrm>
            </p:contentPart>
          </mc:Choice>
          <mc:Fallback xmlns="">
            <p:pic>
              <p:nvPicPr>
                <p:cNvPr id="6826" name="Entrada de lápiz 6825">
                  <a:extLst>
                    <a:ext uri="{FF2B5EF4-FFF2-40B4-BE49-F238E27FC236}">
                      <a16:creationId xmlns:a16="http://schemas.microsoft.com/office/drawing/2014/main" id="{66543BBC-784E-6DD7-A425-6BA036751099}"/>
                    </a:ext>
                  </a:extLst>
                </p:cNvPr>
                <p:cNvPicPr/>
                <p:nvPr/>
              </p:nvPicPr>
              <p:blipFill>
                <a:blip r:embed="rId564"/>
                <a:stretch>
                  <a:fillRect/>
                </a:stretch>
              </p:blipFill>
              <p:spPr>
                <a:xfrm>
                  <a:off x="7421532" y="6159313"/>
                  <a:ext cx="137520" cy="132840"/>
                </a:xfrm>
                <a:prstGeom prst="rect">
                  <a:avLst/>
                </a:prstGeom>
              </p:spPr>
            </p:pic>
          </mc:Fallback>
        </mc:AlternateContent>
        <mc:AlternateContent xmlns:mc="http://schemas.openxmlformats.org/markup-compatibility/2006" xmlns:p14="http://schemas.microsoft.com/office/powerpoint/2010/main">
          <mc:Choice Requires="p14">
            <p:contentPart p14:bwMode="auto" r:id="rId565">
              <p14:nvContentPartPr>
                <p14:cNvPr id="6828" name="Entrada de lápiz 6827">
                  <a:extLst>
                    <a:ext uri="{FF2B5EF4-FFF2-40B4-BE49-F238E27FC236}">
                      <a16:creationId xmlns:a16="http://schemas.microsoft.com/office/drawing/2014/main" id="{B474D140-A882-7282-36E1-11FD71ADE41B}"/>
                    </a:ext>
                  </a:extLst>
                </p14:cNvPr>
                <p14:cNvContentPartPr/>
                <p14:nvPr/>
              </p14:nvContentPartPr>
              <p14:xfrm>
                <a:off x="7687572" y="6365593"/>
                <a:ext cx="102960" cy="9000"/>
              </p14:xfrm>
            </p:contentPart>
          </mc:Choice>
          <mc:Fallback xmlns="">
            <p:pic>
              <p:nvPicPr>
                <p:cNvPr id="6828" name="Entrada de lápiz 6827">
                  <a:extLst>
                    <a:ext uri="{FF2B5EF4-FFF2-40B4-BE49-F238E27FC236}">
                      <a16:creationId xmlns:a16="http://schemas.microsoft.com/office/drawing/2014/main" id="{B474D140-A882-7282-36E1-11FD71ADE41B}"/>
                    </a:ext>
                  </a:extLst>
                </p:cNvPr>
                <p:cNvPicPr/>
                <p:nvPr/>
              </p:nvPicPr>
              <p:blipFill>
                <a:blip r:embed="rId566"/>
                <a:stretch>
                  <a:fillRect/>
                </a:stretch>
              </p:blipFill>
              <p:spPr>
                <a:xfrm>
                  <a:off x="7680372" y="6358033"/>
                  <a:ext cx="11808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567">
              <p14:nvContentPartPr>
                <p14:cNvPr id="6829" name="Entrada de lápiz 6828">
                  <a:extLst>
                    <a:ext uri="{FF2B5EF4-FFF2-40B4-BE49-F238E27FC236}">
                      <a16:creationId xmlns:a16="http://schemas.microsoft.com/office/drawing/2014/main" id="{114E175B-8113-BC3C-61DB-490C880923C4}"/>
                    </a:ext>
                  </a:extLst>
                </p14:cNvPr>
                <p14:cNvContentPartPr/>
                <p14:nvPr/>
              </p14:nvContentPartPr>
              <p14:xfrm>
                <a:off x="7701972" y="6453073"/>
                <a:ext cx="83160" cy="9360"/>
              </p14:xfrm>
            </p:contentPart>
          </mc:Choice>
          <mc:Fallback xmlns="">
            <p:pic>
              <p:nvPicPr>
                <p:cNvPr id="6829" name="Entrada de lápiz 6828">
                  <a:extLst>
                    <a:ext uri="{FF2B5EF4-FFF2-40B4-BE49-F238E27FC236}">
                      <a16:creationId xmlns:a16="http://schemas.microsoft.com/office/drawing/2014/main" id="{114E175B-8113-BC3C-61DB-490C880923C4}"/>
                    </a:ext>
                  </a:extLst>
                </p:cNvPr>
                <p:cNvPicPr/>
                <p:nvPr/>
              </p:nvPicPr>
              <p:blipFill>
                <a:blip r:embed="rId568"/>
                <a:stretch>
                  <a:fillRect/>
                </a:stretch>
              </p:blipFill>
              <p:spPr>
                <a:xfrm>
                  <a:off x="7694412" y="6445513"/>
                  <a:ext cx="9828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569">
              <p14:nvContentPartPr>
                <p14:cNvPr id="6831" name="Entrada de lápiz 6830">
                  <a:extLst>
                    <a:ext uri="{FF2B5EF4-FFF2-40B4-BE49-F238E27FC236}">
                      <a16:creationId xmlns:a16="http://schemas.microsoft.com/office/drawing/2014/main" id="{5E081726-2526-877F-6EED-D2B383C88282}"/>
                    </a:ext>
                  </a:extLst>
                </p14:cNvPr>
                <p14:cNvContentPartPr/>
                <p14:nvPr/>
              </p14:nvContentPartPr>
              <p14:xfrm>
                <a:off x="7963692" y="6289993"/>
                <a:ext cx="43560" cy="239400"/>
              </p14:xfrm>
            </p:contentPart>
          </mc:Choice>
          <mc:Fallback xmlns="">
            <p:pic>
              <p:nvPicPr>
                <p:cNvPr id="6831" name="Entrada de lápiz 6830">
                  <a:extLst>
                    <a:ext uri="{FF2B5EF4-FFF2-40B4-BE49-F238E27FC236}">
                      <a16:creationId xmlns:a16="http://schemas.microsoft.com/office/drawing/2014/main" id="{5E081726-2526-877F-6EED-D2B383C88282}"/>
                    </a:ext>
                  </a:extLst>
                </p:cNvPr>
                <p:cNvPicPr/>
                <p:nvPr/>
              </p:nvPicPr>
              <p:blipFill>
                <a:blip r:embed="rId570"/>
                <a:stretch>
                  <a:fillRect/>
                </a:stretch>
              </p:blipFill>
              <p:spPr>
                <a:xfrm>
                  <a:off x="7956132" y="6282433"/>
                  <a:ext cx="58320" cy="254520"/>
                </a:xfrm>
                <a:prstGeom prst="rect">
                  <a:avLst/>
                </a:prstGeom>
              </p:spPr>
            </p:pic>
          </mc:Fallback>
        </mc:AlternateContent>
        <mc:AlternateContent xmlns:mc="http://schemas.openxmlformats.org/markup-compatibility/2006" xmlns:p14="http://schemas.microsoft.com/office/powerpoint/2010/main">
          <mc:Choice Requires="p14">
            <p:contentPart p14:bwMode="auto" r:id="rId571">
              <p14:nvContentPartPr>
                <p14:cNvPr id="6832" name="Entrada de lápiz 6831">
                  <a:extLst>
                    <a:ext uri="{FF2B5EF4-FFF2-40B4-BE49-F238E27FC236}">
                      <a16:creationId xmlns:a16="http://schemas.microsoft.com/office/drawing/2014/main" id="{DEBCED83-E1A5-1535-1552-A0D175D10430}"/>
                    </a:ext>
                  </a:extLst>
                </p14:cNvPr>
                <p14:cNvContentPartPr/>
                <p14:nvPr/>
              </p14:nvContentPartPr>
              <p14:xfrm>
                <a:off x="8117412" y="6379273"/>
                <a:ext cx="127800" cy="26640"/>
              </p14:xfrm>
            </p:contentPart>
          </mc:Choice>
          <mc:Fallback xmlns="">
            <p:pic>
              <p:nvPicPr>
                <p:cNvPr id="6832" name="Entrada de lápiz 6831">
                  <a:extLst>
                    <a:ext uri="{FF2B5EF4-FFF2-40B4-BE49-F238E27FC236}">
                      <a16:creationId xmlns:a16="http://schemas.microsoft.com/office/drawing/2014/main" id="{DEBCED83-E1A5-1535-1552-A0D175D10430}"/>
                    </a:ext>
                  </a:extLst>
                </p:cNvPr>
                <p:cNvPicPr/>
                <p:nvPr/>
              </p:nvPicPr>
              <p:blipFill>
                <a:blip r:embed="rId572"/>
                <a:stretch>
                  <a:fillRect/>
                </a:stretch>
              </p:blipFill>
              <p:spPr>
                <a:xfrm>
                  <a:off x="8109852" y="6371713"/>
                  <a:ext cx="142920" cy="41760"/>
                </a:xfrm>
                <a:prstGeom prst="rect">
                  <a:avLst/>
                </a:prstGeom>
              </p:spPr>
            </p:pic>
          </mc:Fallback>
        </mc:AlternateContent>
        <mc:AlternateContent xmlns:mc="http://schemas.openxmlformats.org/markup-compatibility/2006" xmlns:p14="http://schemas.microsoft.com/office/powerpoint/2010/main">
          <mc:Choice Requires="p14">
            <p:contentPart p14:bwMode="auto" r:id="rId573">
              <p14:nvContentPartPr>
                <p14:cNvPr id="6833" name="Entrada de lápiz 6832">
                  <a:extLst>
                    <a:ext uri="{FF2B5EF4-FFF2-40B4-BE49-F238E27FC236}">
                      <a16:creationId xmlns:a16="http://schemas.microsoft.com/office/drawing/2014/main" id="{C3726656-58F7-ED53-A86C-82D72AD0AACD}"/>
                    </a:ext>
                  </a:extLst>
                </p14:cNvPr>
                <p14:cNvContentPartPr/>
                <p14:nvPr/>
              </p14:nvContentPartPr>
              <p14:xfrm>
                <a:off x="8315772" y="6449833"/>
                <a:ext cx="25200" cy="12240"/>
              </p14:xfrm>
            </p:contentPart>
          </mc:Choice>
          <mc:Fallback xmlns="">
            <p:pic>
              <p:nvPicPr>
                <p:cNvPr id="6833" name="Entrada de lápiz 6832">
                  <a:extLst>
                    <a:ext uri="{FF2B5EF4-FFF2-40B4-BE49-F238E27FC236}">
                      <a16:creationId xmlns:a16="http://schemas.microsoft.com/office/drawing/2014/main" id="{C3726656-58F7-ED53-A86C-82D72AD0AACD}"/>
                    </a:ext>
                  </a:extLst>
                </p:cNvPr>
                <p:cNvPicPr/>
                <p:nvPr/>
              </p:nvPicPr>
              <p:blipFill>
                <a:blip r:embed="rId574"/>
                <a:stretch>
                  <a:fillRect/>
                </a:stretch>
              </p:blipFill>
              <p:spPr>
                <a:xfrm>
                  <a:off x="8308212" y="6442273"/>
                  <a:ext cx="40320" cy="27360"/>
                </a:xfrm>
                <a:prstGeom prst="rect">
                  <a:avLst/>
                </a:prstGeom>
              </p:spPr>
            </p:pic>
          </mc:Fallback>
        </mc:AlternateContent>
        <mc:AlternateContent xmlns:mc="http://schemas.openxmlformats.org/markup-compatibility/2006" xmlns:p14="http://schemas.microsoft.com/office/powerpoint/2010/main">
          <mc:Choice Requires="p14">
            <p:contentPart p14:bwMode="auto" r:id="rId575">
              <p14:nvContentPartPr>
                <p14:cNvPr id="6834" name="Entrada de lápiz 6833">
                  <a:extLst>
                    <a:ext uri="{FF2B5EF4-FFF2-40B4-BE49-F238E27FC236}">
                      <a16:creationId xmlns:a16="http://schemas.microsoft.com/office/drawing/2014/main" id="{8B49625E-DFFD-9E97-C29F-1448B3BB1675}"/>
                    </a:ext>
                  </a:extLst>
                </p14:cNvPr>
                <p14:cNvContentPartPr/>
                <p14:nvPr/>
              </p14:nvContentPartPr>
              <p14:xfrm>
                <a:off x="8362932" y="6252553"/>
                <a:ext cx="185400" cy="189720"/>
              </p14:xfrm>
            </p:contentPart>
          </mc:Choice>
          <mc:Fallback xmlns="">
            <p:pic>
              <p:nvPicPr>
                <p:cNvPr id="6834" name="Entrada de lápiz 6833">
                  <a:extLst>
                    <a:ext uri="{FF2B5EF4-FFF2-40B4-BE49-F238E27FC236}">
                      <a16:creationId xmlns:a16="http://schemas.microsoft.com/office/drawing/2014/main" id="{8B49625E-DFFD-9E97-C29F-1448B3BB1675}"/>
                    </a:ext>
                  </a:extLst>
                </p:cNvPr>
                <p:cNvPicPr/>
                <p:nvPr/>
              </p:nvPicPr>
              <p:blipFill>
                <a:blip r:embed="rId576"/>
                <a:stretch>
                  <a:fillRect/>
                </a:stretch>
              </p:blipFill>
              <p:spPr>
                <a:xfrm>
                  <a:off x="8355372" y="6244993"/>
                  <a:ext cx="200520" cy="204840"/>
                </a:xfrm>
                <a:prstGeom prst="rect">
                  <a:avLst/>
                </a:prstGeom>
              </p:spPr>
            </p:pic>
          </mc:Fallback>
        </mc:AlternateContent>
        <mc:AlternateContent xmlns:mc="http://schemas.openxmlformats.org/markup-compatibility/2006" xmlns:p14="http://schemas.microsoft.com/office/powerpoint/2010/main">
          <mc:Choice Requires="p14">
            <p:contentPart p14:bwMode="auto" r:id="rId577">
              <p14:nvContentPartPr>
                <p14:cNvPr id="6835" name="Entrada de lápiz 6834">
                  <a:extLst>
                    <a:ext uri="{FF2B5EF4-FFF2-40B4-BE49-F238E27FC236}">
                      <a16:creationId xmlns:a16="http://schemas.microsoft.com/office/drawing/2014/main" id="{6680469B-249D-A934-7F74-41932F20F028}"/>
                    </a:ext>
                  </a:extLst>
                </p14:cNvPr>
                <p14:cNvContentPartPr/>
                <p14:nvPr/>
              </p14:nvContentPartPr>
              <p14:xfrm>
                <a:off x="8593332" y="6227353"/>
                <a:ext cx="70920" cy="31680"/>
              </p14:xfrm>
            </p:contentPart>
          </mc:Choice>
          <mc:Fallback xmlns="">
            <p:pic>
              <p:nvPicPr>
                <p:cNvPr id="6835" name="Entrada de lápiz 6834">
                  <a:extLst>
                    <a:ext uri="{FF2B5EF4-FFF2-40B4-BE49-F238E27FC236}">
                      <a16:creationId xmlns:a16="http://schemas.microsoft.com/office/drawing/2014/main" id="{6680469B-249D-A934-7F74-41932F20F028}"/>
                    </a:ext>
                  </a:extLst>
                </p:cNvPr>
                <p:cNvPicPr/>
                <p:nvPr/>
              </p:nvPicPr>
              <p:blipFill>
                <a:blip r:embed="rId578"/>
                <a:stretch>
                  <a:fillRect/>
                </a:stretch>
              </p:blipFill>
              <p:spPr>
                <a:xfrm>
                  <a:off x="8585772" y="6219793"/>
                  <a:ext cx="86040" cy="46800"/>
                </a:xfrm>
                <a:prstGeom prst="rect">
                  <a:avLst/>
                </a:prstGeom>
              </p:spPr>
            </p:pic>
          </mc:Fallback>
        </mc:AlternateContent>
        <mc:AlternateContent xmlns:mc="http://schemas.openxmlformats.org/markup-compatibility/2006" xmlns:p14="http://schemas.microsoft.com/office/powerpoint/2010/main">
          <mc:Choice Requires="p14">
            <p:contentPart p14:bwMode="auto" r:id="rId579">
              <p14:nvContentPartPr>
                <p14:cNvPr id="6836" name="Entrada de lápiz 6835">
                  <a:extLst>
                    <a:ext uri="{FF2B5EF4-FFF2-40B4-BE49-F238E27FC236}">
                      <a16:creationId xmlns:a16="http://schemas.microsoft.com/office/drawing/2014/main" id="{D196D3A6-8DA6-EAA9-E594-2FBBC2F7FBE9}"/>
                    </a:ext>
                  </a:extLst>
                </p14:cNvPr>
                <p14:cNvContentPartPr/>
                <p14:nvPr/>
              </p14:nvContentPartPr>
              <p14:xfrm>
                <a:off x="8572092" y="6252553"/>
                <a:ext cx="155880" cy="171000"/>
              </p14:xfrm>
            </p:contentPart>
          </mc:Choice>
          <mc:Fallback xmlns="">
            <p:pic>
              <p:nvPicPr>
                <p:cNvPr id="6836" name="Entrada de lápiz 6835">
                  <a:extLst>
                    <a:ext uri="{FF2B5EF4-FFF2-40B4-BE49-F238E27FC236}">
                      <a16:creationId xmlns:a16="http://schemas.microsoft.com/office/drawing/2014/main" id="{D196D3A6-8DA6-EAA9-E594-2FBBC2F7FBE9}"/>
                    </a:ext>
                  </a:extLst>
                </p:cNvPr>
                <p:cNvPicPr/>
                <p:nvPr/>
              </p:nvPicPr>
              <p:blipFill>
                <a:blip r:embed="rId580"/>
                <a:stretch>
                  <a:fillRect/>
                </a:stretch>
              </p:blipFill>
              <p:spPr>
                <a:xfrm>
                  <a:off x="8564532" y="6244993"/>
                  <a:ext cx="171000" cy="185760"/>
                </a:xfrm>
                <a:prstGeom prst="rect">
                  <a:avLst/>
                </a:prstGeom>
              </p:spPr>
            </p:pic>
          </mc:Fallback>
        </mc:AlternateContent>
        <mc:AlternateContent xmlns:mc="http://schemas.openxmlformats.org/markup-compatibility/2006" xmlns:p14="http://schemas.microsoft.com/office/powerpoint/2010/main">
          <mc:Choice Requires="p14">
            <p:contentPart p14:bwMode="auto" r:id="rId581">
              <p14:nvContentPartPr>
                <p14:cNvPr id="6837" name="Entrada de lápiz 6836">
                  <a:extLst>
                    <a:ext uri="{FF2B5EF4-FFF2-40B4-BE49-F238E27FC236}">
                      <a16:creationId xmlns:a16="http://schemas.microsoft.com/office/drawing/2014/main" id="{E962A53D-B5D6-C3D4-6061-71CC7ED8E2B7}"/>
                    </a:ext>
                  </a:extLst>
                </p14:cNvPr>
                <p14:cNvContentPartPr/>
                <p14:nvPr/>
              </p14:nvContentPartPr>
              <p14:xfrm>
                <a:off x="8826612" y="6113233"/>
                <a:ext cx="69120" cy="317880"/>
              </p14:xfrm>
            </p:contentPart>
          </mc:Choice>
          <mc:Fallback xmlns="">
            <p:pic>
              <p:nvPicPr>
                <p:cNvPr id="6837" name="Entrada de lápiz 6836">
                  <a:extLst>
                    <a:ext uri="{FF2B5EF4-FFF2-40B4-BE49-F238E27FC236}">
                      <a16:creationId xmlns:a16="http://schemas.microsoft.com/office/drawing/2014/main" id="{E962A53D-B5D6-C3D4-6061-71CC7ED8E2B7}"/>
                    </a:ext>
                  </a:extLst>
                </p:cNvPr>
                <p:cNvPicPr/>
                <p:nvPr/>
              </p:nvPicPr>
              <p:blipFill>
                <a:blip r:embed="rId582"/>
                <a:stretch>
                  <a:fillRect/>
                </a:stretch>
              </p:blipFill>
              <p:spPr>
                <a:xfrm>
                  <a:off x="8819052" y="6105673"/>
                  <a:ext cx="84240" cy="333000"/>
                </a:xfrm>
                <a:prstGeom prst="rect">
                  <a:avLst/>
                </a:prstGeom>
              </p:spPr>
            </p:pic>
          </mc:Fallback>
        </mc:AlternateContent>
        <mc:AlternateContent xmlns:mc="http://schemas.openxmlformats.org/markup-compatibility/2006" xmlns:p14="http://schemas.microsoft.com/office/powerpoint/2010/main">
          <mc:Choice Requires="p14">
            <p:contentPart p14:bwMode="auto" r:id="rId583">
              <p14:nvContentPartPr>
                <p14:cNvPr id="6838" name="Entrada de lápiz 6837">
                  <a:extLst>
                    <a:ext uri="{FF2B5EF4-FFF2-40B4-BE49-F238E27FC236}">
                      <a16:creationId xmlns:a16="http://schemas.microsoft.com/office/drawing/2014/main" id="{6C4703AF-4B60-9D5B-9F5F-DA27F0198303}"/>
                    </a:ext>
                  </a:extLst>
                </p14:cNvPr>
                <p14:cNvContentPartPr/>
                <p14:nvPr/>
              </p14:nvContentPartPr>
              <p14:xfrm>
                <a:off x="8286612" y="6230233"/>
                <a:ext cx="108720" cy="392400"/>
              </p14:xfrm>
            </p:contentPart>
          </mc:Choice>
          <mc:Fallback xmlns="">
            <p:pic>
              <p:nvPicPr>
                <p:cNvPr id="6838" name="Entrada de lápiz 6837">
                  <a:extLst>
                    <a:ext uri="{FF2B5EF4-FFF2-40B4-BE49-F238E27FC236}">
                      <a16:creationId xmlns:a16="http://schemas.microsoft.com/office/drawing/2014/main" id="{6C4703AF-4B60-9D5B-9F5F-DA27F0198303}"/>
                    </a:ext>
                  </a:extLst>
                </p:cNvPr>
                <p:cNvPicPr/>
                <p:nvPr/>
              </p:nvPicPr>
              <p:blipFill>
                <a:blip r:embed="rId584"/>
                <a:stretch>
                  <a:fillRect/>
                </a:stretch>
              </p:blipFill>
              <p:spPr>
                <a:xfrm>
                  <a:off x="8279052" y="6222673"/>
                  <a:ext cx="123840" cy="407520"/>
                </a:xfrm>
                <a:prstGeom prst="rect">
                  <a:avLst/>
                </a:prstGeom>
              </p:spPr>
            </p:pic>
          </mc:Fallback>
        </mc:AlternateContent>
        <mc:AlternateContent xmlns:mc="http://schemas.openxmlformats.org/markup-compatibility/2006" xmlns:p14="http://schemas.microsoft.com/office/powerpoint/2010/main">
          <mc:Choice Requires="p14">
            <p:contentPart p14:bwMode="auto" r:id="rId585">
              <p14:nvContentPartPr>
                <p14:cNvPr id="6840" name="Entrada de lápiz 6839">
                  <a:extLst>
                    <a:ext uri="{FF2B5EF4-FFF2-40B4-BE49-F238E27FC236}">
                      <a16:creationId xmlns:a16="http://schemas.microsoft.com/office/drawing/2014/main" id="{A18E243E-FA9E-48F3-C310-2D42A60014F6}"/>
                    </a:ext>
                  </a:extLst>
                </p14:cNvPr>
                <p14:cNvContentPartPr/>
                <p14:nvPr/>
              </p14:nvContentPartPr>
              <p14:xfrm>
                <a:off x="8874132" y="6001273"/>
                <a:ext cx="83160" cy="29520"/>
              </p14:xfrm>
            </p:contentPart>
          </mc:Choice>
          <mc:Fallback xmlns="">
            <p:pic>
              <p:nvPicPr>
                <p:cNvPr id="6840" name="Entrada de lápiz 6839">
                  <a:extLst>
                    <a:ext uri="{FF2B5EF4-FFF2-40B4-BE49-F238E27FC236}">
                      <a16:creationId xmlns:a16="http://schemas.microsoft.com/office/drawing/2014/main" id="{A18E243E-FA9E-48F3-C310-2D42A60014F6}"/>
                    </a:ext>
                  </a:extLst>
                </p:cNvPr>
                <p:cNvPicPr/>
                <p:nvPr/>
              </p:nvPicPr>
              <p:blipFill>
                <a:blip r:embed="rId586"/>
                <a:stretch>
                  <a:fillRect/>
                </a:stretch>
              </p:blipFill>
              <p:spPr>
                <a:xfrm>
                  <a:off x="8866572" y="5993713"/>
                  <a:ext cx="98280" cy="44640"/>
                </a:xfrm>
                <a:prstGeom prst="rect">
                  <a:avLst/>
                </a:prstGeom>
              </p:spPr>
            </p:pic>
          </mc:Fallback>
        </mc:AlternateContent>
        <mc:AlternateContent xmlns:mc="http://schemas.openxmlformats.org/markup-compatibility/2006" xmlns:p14="http://schemas.microsoft.com/office/powerpoint/2010/main">
          <mc:Choice Requires="p14">
            <p:contentPart p14:bwMode="auto" r:id="rId587">
              <p14:nvContentPartPr>
                <p14:cNvPr id="6841" name="Entrada de lápiz 6840">
                  <a:extLst>
                    <a:ext uri="{FF2B5EF4-FFF2-40B4-BE49-F238E27FC236}">
                      <a16:creationId xmlns:a16="http://schemas.microsoft.com/office/drawing/2014/main" id="{53BEEB40-CC87-C550-4754-A9731A2931D1}"/>
                    </a:ext>
                  </a:extLst>
                </p14:cNvPr>
                <p14:cNvContentPartPr/>
                <p14:nvPr/>
              </p14:nvContentPartPr>
              <p14:xfrm>
                <a:off x="8877012" y="6034753"/>
                <a:ext cx="142920" cy="116640"/>
              </p14:xfrm>
            </p:contentPart>
          </mc:Choice>
          <mc:Fallback xmlns="">
            <p:pic>
              <p:nvPicPr>
                <p:cNvPr id="6841" name="Entrada de lápiz 6840">
                  <a:extLst>
                    <a:ext uri="{FF2B5EF4-FFF2-40B4-BE49-F238E27FC236}">
                      <a16:creationId xmlns:a16="http://schemas.microsoft.com/office/drawing/2014/main" id="{53BEEB40-CC87-C550-4754-A9731A2931D1}"/>
                    </a:ext>
                  </a:extLst>
                </p:cNvPr>
                <p:cNvPicPr/>
                <p:nvPr/>
              </p:nvPicPr>
              <p:blipFill>
                <a:blip r:embed="rId588"/>
                <a:stretch>
                  <a:fillRect/>
                </a:stretch>
              </p:blipFill>
              <p:spPr>
                <a:xfrm>
                  <a:off x="8869452" y="6027193"/>
                  <a:ext cx="158040" cy="131400"/>
                </a:xfrm>
                <a:prstGeom prst="rect">
                  <a:avLst/>
                </a:prstGeom>
              </p:spPr>
            </p:pic>
          </mc:Fallback>
        </mc:AlternateContent>
      </p:grpSp>
      <p:grpSp>
        <p:nvGrpSpPr>
          <p:cNvPr id="6865" name="Grupo 6864">
            <a:extLst>
              <a:ext uri="{FF2B5EF4-FFF2-40B4-BE49-F238E27FC236}">
                <a16:creationId xmlns:a16="http://schemas.microsoft.com/office/drawing/2014/main" id="{AAE4AA2E-7E54-A5F1-77F1-19B279CA00F5}"/>
              </a:ext>
            </a:extLst>
          </p:cNvPr>
          <p:cNvGrpSpPr/>
          <p:nvPr/>
        </p:nvGrpSpPr>
        <p:grpSpPr>
          <a:xfrm>
            <a:off x="9323772" y="5559553"/>
            <a:ext cx="1838160" cy="846720"/>
            <a:chOff x="9323772" y="5559553"/>
            <a:chExt cx="1838160" cy="846720"/>
          </a:xfrm>
        </p:grpSpPr>
        <mc:AlternateContent xmlns:mc="http://schemas.openxmlformats.org/markup-compatibility/2006" xmlns:p14="http://schemas.microsoft.com/office/powerpoint/2010/main">
          <mc:Choice Requires="p14">
            <p:contentPart p14:bwMode="auto" r:id="rId589">
              <p14:nvContentPartPr>
                <p14:cNvPr id="6842" name="Entrada de lápiz 6841">
                  <a:extLst>
                    <a:ext uri="{FF2B5EF4-FFF2-40B4-BE49-F238E27FC236}">
                      <a16:creationId xmlns:a16="http://schemas.microsoft.com/office/drawing/2014/main" id="{A26F337F-8E11-BC6D-B86B-FCA9293749DE}"/>
                    </a:ext>
                  </a:extLst>
                </p14:cNvPr>
                <p14:cNvContentPartPr/>
                <p14:nvPr/>
              </p14:nvContentPartPr>
              <p14:xfrm>
                <a:off x="9324492" y="6256513"/>
                <a:ext cx="123120" cy="5760"/>
              </p14:xfrm>
            </p:contentPart>
          </mc:Choice>
          <mc:Fallback xmlns="">
            <p:pic>
              <p:nvPicPr>
                <p:cNvPr id="6842" name="Entrada de lápiz 6841">
                  <a:extLst>
                    <a:ext uri="{FF2B5EF4-FFF2-40B4-BE49-F238E27FC236}">
                      <a16:creationId xmlns:a16="http://schemas.microsoft.com/office/drawing/2014/main" id="{A26F337F-8E11-BC6D-B86B-FCA9293749DE}"/>
                    </a:ext>
                  </a:extLst>
                </p:cNvPr>
                <p:cNvPicPr/>
                <p:nvPr/>
              </p:nvPicPr>
              <p:blipFill>
                <a:blip r:embed="rId590"/>
                <a:stretch>
                  <a:fillRect/>
                </a:stretch>
              </p:blipFill>
              <p:spPr>
                <a:xfrm>
                  <a:off x="9316932" y="6248953"/>
                  <a:ext cx="137880" cy="20880"/>
                </a:xfrm>
                <a:prstGeom prst="rect">
                  <a:avLst/>
                </a:prstGeom>
              </p:spPr>
            </p:pic>
          </mc:Fallback>
        </mc:AlternateContent>
        <mc:AlternateContent xmlns:mc="http://schemas.openxmlformats.org/markup-compatibility/2006" xmlns:p14="http://schemas.microsoft.com/office/powerpoint/2010/main">
          <mc:Choice Requires="p14">
            <p:contentPart p14:bwMode="auto" r:id="rId591">
              <p14:nvContentPartPr>
                <p14:cNvPr id="6843" name="Entrada de lápiz 6842">
                  <a:extLst>
                    <a:ext uri="{FF2B5EF4-FFF2-40B4-BE49-F238E27FC236}">
                      <a16:creationId xmlns:a16="http://schemas.microsoft.com/office/drawing/2014/main" id="{B6E99EC5-7028-825D-BCFC-78528449261C}"/>
                    </a:ext>
                  </a:extLst>
                </p14:cNvPr>
                <p14:cNvContentPartPr/>
                <p14:nvPr/>
              </p14:nvContentPartPr>
              <p14:xfrm>
                <a:off x="9323772" y="6330313"/>
                <a:ext cx="124560" cy="17640"/>
              </p14:xfrm>
            </p:contentPart>
          </mc:Choice>
          <mc:Fallback xmlns="">
            <p:pic>
              <p:nvPicPr>
                <p:cNvPr id="6843" name="Entrada de lápiz 6842">
                  <a:extLst>
                    <a:ext uri="{FF2B5EF4-FFF2-40B4-BE49-F238E27FC236}">
                      <a16:creationId xmlns:a16="http://schemas.microsoft.com/office/drawing/2014/main" id="{B6E99EC5-7028-825D-BCFC-78528449261C}"/>
                    </a:ext>
                  </a:extLst>
                </p:cNvPr>
                <p:cNvPicPr/>
                <p:nvPr/>
              </p:nvPicPr>
              <p:blipFill>
                <a:blip r:embed="rId592"/>
                <a:stretch>
                  <a:fillRect/>
                </a:stretch>
              </p:blipFill>
              <p:spPr>
                <a:xfrm>
                  <a:off x="9316212" y="6322753"/>
                  <a:ext cx="139680" cy="32760"/>
                </a:xfrm>
                <a:prstGeom prst="rect">
                  <a:avLst/>
                </a:prstGeom>
              </p:spPr>
            </p:pic>
          </mc:Fallback>
        </mc:AlternateContent>
        <mc:AlternateContent xmlns:mc="http://schemas.openxmlformats.org/markup-compatibility/2006" xmlns:p14="http://schemas.microsoft.com/office/powerpoint/2010/main">
          <mc:Choice Requires="p14">
            <p:contentPart p14:bwMode="auto" r:id="rId593">
              <p14:nvContentPartPr>
                <p14:cNvPr id="6846" name="Entrada de lápiz 6845">
                  <a:extLst>
                    <a:ext uri="{FF2B5EF4-FFF2-40B4-BE49-F238E27FC236}">
                      <a16:creationId xmlns:a16="http://schemas.microsoft.com/office/drawing/2014/main" id="{8E3C2B9A-0A29-1251-BF6A-BC3F50316EF1}"/>
                    </a:ext>
                  </a:extLst>
                </p14:cNvPr>
                <p14:cNvContentPartPr/>
                <p14:nvPr/>
              </p14:nvContentPartPr>
              <p14:xfrm>
                <a:off x="9623652" y="6124033"/>
                <a:ext cx="200160" cy="282240"/>
              </p14:xfrm>
            </p:contentPart>
          </mc:Choice>
          <mc:Fallback xmlns="">
            <p:pic>
              <p:nvPicPr>
                <p:cNvPr id="6846" name="Entrada de lápiz 6845">
                  <a:extLst>
                    <a:ext uri="{FF2B5EF4-FFF2-40B4-BE49-F238E27FC236}">
                      <a16:creationId xmlns:a16="http://schemas.microsoft.com/office/drawing/2014/main" id="{8E3C2B9A-0A29-1251-BF6A-BC3F50316EF1}"/>
                    </a:ext>
                  </a:extLst>
                </p:cNvPr>
                <p:cNvPicPr/>
                <p:nvPr/>
              </p:nvPicPr>
              <p:blipFill>
                <a:blip r:embed="rId594"/>
                <a:stretch>
                  <a:fillRect/>
                </a:stretch>
              </p:blipFill>
              <p:spPr>
                <a:xfrm>
                  <a:off x="9616092" y="6116473"/>
                  <a:ext cx="215280" cy="297360"/>
                </a:xfrm>
                <a:prstGeom prst="rect">
                  <a:avLst/>
                </a:prstGeom>
              </p:spPr>
            </p:pic>
          </mc:Fallback>
        </mc:AlternateContent>
        <mc:AlternateContent xmlns:mc="http://schemas.openxmlformats.org/markup-compatibility/2006" xmlns:p14="http://schemas.microsoft.com/office/powerpoint/2010/main">
          <mc:Choice Requires="p14">
            <p:contentPart p14:bwMode="auto" r:id="rId595">
              <p14:nvContentPartPr>
                <p14:cNvPr id="6847" name="Entrada de lápiz 6846">
                  <a:extLst>
                    <a:ext uri="{FF2B5EF4-FFF2-40B4-BE49-F238E27FC236}">
                      <a16:creationId xmlns:a16="http://schemas.microsoft.com/office/drawing/2014/main" id="{791946F6-159B-1271-A06B-E05ADF8C0F04}"/>
                    </a:ext>
                  </a:extLst>
                </p14:cNvPr>
                <p14:cNvContentPartPr/>
                <p14:nvPr/>
              </p14:nvContentPartPr>
              <p14:xfrm>
                <a:off x="9901212" y="6313393"/>
                <a:ext cx="58320" cy="59400"/>
              </p14:xfrm>
            </p:contentPart>
          </mc:Choice>
          <mc:Fallback xmlns="">
            <p:pic>
              <p:nvPicPr>
                <p:cNvPr id="6847" name="Entrada de lápiz 6846">
                  <a:extLst>
                    <a:ext uri="{FF2B5EF4-FFF2-40B4-BE49-F238E27FC236}">
                      <a16:creationId xmlns:a16="http://schemas.microsoft.com/office/drawing/2014/main" id="{791946F6-159B-1271-A06B-E05ADF8C0F04}"/>
                    </a:ext>
                  </a:extLst>
                </p:cNvPr>
                <p:cNvPicPr/>
                <p:nvPr/>
              </p:nvPicPr>
              <p:blipFill>
                <a:blip r:embed="rId596"/>
                <a:stretch>
                  <a:fillRect/>
                </a:stretch>
              </p:blipFill>
              <p:spPr>
                <a:xfrm>
                  <a:off x="9893652" y="6305833"/>
                  <a:ext cx="73080" cy="74160"/>
                </a:xfrm>
                <a:prstGeom prst="rect">
                  <a:avLst/>
                </a:prstGeom>
              </p:spPr>
            </p:pic>
          </mc:Fallback>
        </mc:AlternateContent>
        <mc:AlternateContent xmlns:mc="http://schemas.openxmlformats.org/markup-compatibility/2006" xmlns:p14="http://schemas.microsoft.com/office/powerpoint/2010/main">
          <mc:Choice Requires="p14">
            <p:contentPart p14:bwMode="auto" r:id="rId597">
              <p14:nvContentPartPr>
                <p14:cNvPr id="6849" name="Entrada de lápiz 6848">
                  <a:extLst>
                    <a:ext uri="{FF2B5EF4-FFF2-40B4-BE49-F238E27FC236}">
                      <a16:creationId xmlns:a16="http://schemas.microsoft.com/office/drawing/2014/main" id="{57FFE694-0E79-FB55-C092-8D2888D85876}"/>
                    </a:ext>
                  </a:extLst>
                </p14:cNvPr>
                <p14:cNvContentPartPr/>
                <p14:nvPr/>
              </p14:nvContentPartPr>
              <p14:xfrm>
                <a:off x="10110732" y="6099553"/>
                <a:ext cx="141480" cy="266040"/>
              </p14:xfrm>
            </p:contentPart>
          </mc:Choice>
          <mc:Fallback xmlns="">
            <p:pic>
              <p:nvPicPr>
                <p:cNvPr id="6849" name="Entrada de lápiz 6848">
                  <a:extLst>
                    <a:ext uri="{FF2B5EF4-FFF2-40B4-BE49-F238E27FC236}">
                      <a16:creationId xmlns:a16="http://schemas.microsoft.com/office/drawing/2014/main" id="{57FFE694-0E79-FB55-C092-8D2888D85876}"/>
                    </a:ext>
                  </a:extLst>
                </p:cNvPr>
                <p:cNvPicPr/>
                <p:nvPr/>
              </p:nvPicPr>
              <p:blipFill>
                <a:blip r:embed="rId598"/>
                <a:stretch>
                  <a:fillRect/>
                </a:stretch>
              </p:blipFill>
              <p:spPr>
                <a:xfrm>
                  <a:off x="10100652" y="6089473"/>
                  <a:ext cx="161640" cy="286200"/>
                </a:xfrm>
                <a:prstGeom prst="rect">
                  <a:avLst/>
                </a:prstGeom>
              </p:spPr>
            </p:pic>
          </mc:Fallback>
        </mc:AlternateContent>
        <mc:AlternateContent xmlns:mc="http://schemas.openxmlformats.org/markup-compatibility/2006" xmlns:p14="http://schemas.microsoft.com/office/powerpoint/2010/main">
          <mc:Choice Requires="p14">
            <p:contentPart p14:bwMode="auto" r:id="rId599">
              <p14:nvContentPartPr>
                <p14:cNvPr id="6850" name="Entrada de lápiz 6849">
                  <a:extLst>
                    <a:ext uri="{FF2B5EF4-FFF2-40B4-BE49-F238E27FC236}">
                      <a16:creationId xmlns:a16="http://schemas.microsoft.com/office/drawing/2014/main" id="{F0A10766-2152-BBCE-A78A-1AB486598FC6}"/>
                    </a:ext>
                  </a:extLst>
                </p14:cNvPr>
                <p14:cNvContentPartPr/>
                <p14:nvPr/>
              </p14:nvContentPartPr>
              <p14:xfrm>
                <a:off x="10378932" y="6092713"/>
                <a:ext cx="195120" cy="246960"/>
              </p14:xfrm>
            </p:contentPart>
          </mc:Choice>
          <mc:Fallback xmlns="">
            <p:pic>
              <p:nvPicPr>
                <p:cNvPr id="6850" name="Entrada de lápiz 6849">
                  <a:extLst>
                    <a:ext uri="{FF2B5EF4-FFF2-40B4-BE49-F238E27FC236}">
                      <a16:creationId xmlns:a16="http://schemas.microsoft.com/office/drawing/2014/main" id="{F0A10766-2152-BBCE-A78A-1AB486598FC6}"/>
                    </a:ext>
                  </a:extLst>
                </p:cNvPr>
                <p:cNvPicPr/>
                <p:nvPr/>
              </p:nvPicPr>
              <p:blipFill>
                <a:blip r:embed="rId600"/>
                <a:stretch>
                  <a:fillRect/>
                </a:stretch>
              </p:blipFill>
              <p:spPr>
                <a:xfrm>
                  <a:off x="10368852" y="6082633"/>
                  <a:ext cx="215280" cy="267120"/>
                </a:xfrm>
                <a:prstGeom prst="rect">
                  <a:avLst/>
                </a:prstGeom>
              </p:spPr>
            </p:pic>
          </mc:Fallback>
        </mc:AlternateContent>
        <mc:AlternateContent xmlns:mc="http://schemas.openxmlformats.org/markup-compatibility/2006" xmlns:p14="http://schemas.microsoft.com/office/powerpoint/2010/main">
          <mc:Choice Requires="p14">
            <p:contentPart p14:bwMode="auto" r:id="rId601">
              <p14:nvContentPartPr>
                <p14:cNvPr id="6851" name="Entrada de lápiz 6850">
                  <a:extLst>
                    <a:ext uri="{FF2B5EF4-FFF2-40B4-BE49-F238E27FC236}">
                      <a16:creationId xmlns:a16="http://schemas.microsoft.com/office/drawing/2014/main" id="{5A43B910-C217-34B0-0F11-437D6FB3452D}"/>
                    </a:ext>
                  </a:extLst>
                </p14:cNvPr>
                <p14:cNvContentPartPr/>
                <p14:nvPr/>
              </p14:nvContentPartPr>
              <p14:xfrm>
                <a:off x="10631292" y="6084793"/>
                <a:ext cx="132120" cy="216000"/>
              </p14:xfrm>
            </p:contentPart>
          </mc:Choice>
          <mc:Fallback xmlns="">
            <p:pic>
              <p:nvPicPr>
                <p:cNvPr id="6851" name="Entrada de lápiz 6850">
                  <a:extLst>
                    <a:ext uri="{FF2B5EF4-FFF2-40B4-BE49-F238E27FC236}">
                      <a16:creationId xmlns:a16="http://schemas.microsoft.com/office/drawing/2014/main" id="{5A43B910-C217-34B0-0F11-437D6FB3452D}"/>
                    </a:ext>
                  </a:extLst>
                </p:cNvPr>
                <p:cNvPicPr/>
                <p:nvPr/>
              </p:nvPicPr>
              <p:blipFill>
                <a:blip r:embed="rId602"/>
                <a:stretch>
                  <a:fillRect/>
                </a:stretch>
              </p:blipFill>
              <p:spPr>
                <a:xfrm>
                  <a:off x="10621212" y="6074713"/>
                  <a:ext cx="152280" cy="236160"/>
                </a:xfrm>
                <a:prstGeom prst="rect">
                  <a:avLst/>
                </a:prstGeom>
              </p:spPr>
            </p:pic>
          </mc:Fallback>
        </mc:AlternateContent>
        <mc:AlternateContent xmlns:mc="http://schemas.openxmlformats.org/markup-compatibility/2006" xmlns:p14="http://schemas.microsoft.com/office/powerpoint/2010/main">
          <mc:Choice Requires="p14">
            <p:contentPart p14:bwMode="auto" r:id="rId603">
              <p14:nvContentPartPr>
                <p14:cNvPr id="6852" name="Entrada de lápiz 6851">
                  <a:extLst>
                    <a:ext uri="{FF2B5EF4-FFF2-40B4-BE49-F238E27FC236}">
                      <a16:creationId xmlns:a16="http://schemas.microsoft.com/office/drawing/2014/main" id="{875F2358-75A2-07EB-4B38-2CB5251F881C}"/>
                    </a:ext>
                  </a:extLst>
                </p14:cNvPr>
                <p14:cNvContentPartPr/>
                <p14:nvPr/>
              </p14:nvContentPartPr>
              <p14:xfrm>
                <a:off x="10810932" y="6084433"/>
                <a:ext cx="227160" cy="243720"/>
              </p14:xfrm>
            </p:contentPart>
          </mc:Choice>
          <mc:Fallback xmlns="">
            <p:pic>
              <p:nvPicPr>
                <p:cNvPr id="6852" name="Entrada de lápiz 6851">
                  <a:extLst>
                    <a:ext uri="{FF2B5EF4-FFF2-40B4-BE49-F238E27FC236}">
                      <a16:creationId xmlns:a16="http://schemas.microsoft.com/office/drawing/2014/main" id="{875F2358-75A2-07EB-4B38-2CB5251F881C}"/>
                    </a:ext>
                  </a:extLst>
                </p:cNvPr>
                <p:cNvPicPr/>
                <p:nvPr/>
              </p:nvPicPr>
              <p:blipFill>
                <a:blip r:embed="rId604"/>
                <a:stretch>
                  <a:fillRect/>
                </a:stretch>
              </p:blipFill>
              <p:spPr>
                <a:xfrm>
                  <a:off x="10800852" y="6074353"/>
                  <a:ext cx="247320" cy="263880"/>
                </a:xfrm>
                <a:prstGeom prst="rect">
                  <a:avLst/>
                </a:prstGeom>
              </p:spPr>
            </p:pic>
          </mc:Fallback>
        </mc:AlternateContent>
        <mc:AlternateContent xmlns:mc="http://schemas.openxmlformats.org/markup-compatibility/2006" xmlns:p14="http://schemas.microsoft.com/office/powerpoint/2010/main">
          <mc:Choice Requires="p14">
            <p:contentPart p14:bwMode="auto" r:id="rId605">
              <p14:nvContentPartPr>
                <p14:cNvPr id="6854" name="Entrada de lápiz 6853">
                  <a:extLst>
                    <a:ext uri="{FF2B5EF4-FFF2-40B4-BE49-F238E27FC236}">
                      <a16:creationId xmlns:a16="http://schemas.microsoft.com/office/drawing/2014/main" id="{D2A2361C-91CB-3728-2969-51A394E626EA}"/>
                    </a:ext>
                  </a:extLst>
                </p14:cNvPr>
                <p14:cNvContentPartPr/>
                <p14:nvPr/>
              </p14:nvContentPartPr>
              <p14:xfrm>
                <a:off x="9616812" y="5724073"/>
                <a:ext cx="46440" cy="237240"/>
              </p14:xfrm>
            </p:contentPart>
          </mc:Choice>
          <mc:Fallback xmlns="">
            <p:pic>
              <p:nvPicPr>
                <p:cNvPr id="6854" name="Entrada de lápiz 6853">
                  <a:extLst>
                    <a:ext uri="{FF2B5EF4-FFF2-40B4-BE49-F238E27FC236}">
                      <a16:creationId xmlns:a16="http://schemas.microsoft.com/office/drawing/2014/main" id="{D2A2361C-91CB-3728-2969-51A394E626EA}"/>
                    </a:ext>
                  </a:extLst>
                </p:cNvPr>
                <p:cNvPicPr/>
                <p:nvPr/>
              </p:nvPicPr>
              <p:blipFill>
                <a:blip r:embed="rId606"/>
                <a:stretch>
                  <a:fillRect/>
                </a:stretch>
              </p:blipFill>
              <p:spPr>
                <a:xfrm>
                  <a:off x="9609612" y="5716513"/>
                  <a:ext cx="61200" cy="252360"/>
                </a:xfrm>
                <a:prstGeom prst="rect">
                  <a:avLst/>
                </a:prstGeom>
              </p:spPr>
            </p:pic>
          </mc:Fallback>
        </mc:AlternateContent>
        <mc:AlternateContent xmlns:mc="http://schemas.openxmlformats.org/markup-compatibility/2006" xmlns:p14="http://schemas.microsoft.com/office/powerpoint/2010/main">
          <mc:Choice Requires="p14">
            <p:contentPart p14:bwMode="auto" r:id="rId607">
              <p14:nvContentPartPr>
                <p14:cNvPr id="6855" name="Entrada de lápiz 6854">
                  <a:extLst>
                    <a:ext uri="{FF2B5EF4-FFF2-40B4-BE49-F238E27FC236}">
                      <a16:creationId xmlns:a16="http://schemas.microsoft.com/office/drawing/2014/main" id="{F8203788-4BC6-FA3A-7EC2-46548BB142FD}"/>
                    </a:ext>
                  </a:extLst>
                </p14:cNvPr>
                <p14:cNvContentPartPr/>
                <p14:nvPr/>
              </p14:nvContentPartPr>
              <p14:xfrm>
                <a:off x="9775212" y="5776993"/>
                <a:ext cx="149040" cy="28800"/>
              </p14:xfrm>
            </p:contentPart>
          </mc:Choice>
          <mc:Fallback xmlns="">
            <p:pic>
              <p:nvPicPr>
                <p:cNvPr id="6855" name="Entrada de lápiz 6854">
                  <a:extLst>
                    <a:ext uri="{FF2B5EF4-FFF2-40B4-BE49-F238E27FC236}">
                      <a16:creationId xmlns:a16="http://schemas.microsoft.com/office/drawing/2014/main" id="{F8203788-4BC6-FA3A-7EC2-46548BB142FD}"/>
                    </a:ext>
                  </a:extLst>
                </p:cNvPr>
                <p:cNvPicPr/>
                <p:nvPr/>
              </p:nvPicPr>
              <p:blipFill>
                <a:blip r:embed="rId608"/>
                <a:stretch>
                  <a:fillRect/>
                </a:stretch>
              </p:blipFill>
              <p:spPr>
                <a:xfrm>
                  <a:off x="9767652" y="5769433"/>
                  <a:ext cx="164160" cy="43920"/>
                </a:xfrm>
                <a:prstGeom prst="rect">
                  <a:avLst/>
                </a:prstGeom>
              </p:spPr>
            </p:pic>
          </mc:Fallback>
        </mc:AlternateContent>
        <mc:AlternateContent xmlns:mc="http://schemas.openxmlformats.org/markup-compatibility/2006" xmlns:p14="http://schemas.microsoft.com/office/powerpoint/2010/main">
          <mc:Choice Requires="p14">
            <p:contentPart p14:bwMode="auto" r:id="rId609">
              <p14:nvContentPartPr>
                <p14:cNvPr id="6856" name="Entrada de lápiz 6855">
                  <a:extLst>
                    <a:ext uri="{FF2B5EF4-FFF2-40B4-BE49-F238E27FC236}">
                      <a16:creationId xmlns:a16="http://schemas.microsoft.com/office/drawing/2014/main" id="{30D13067-5CB1-EF5A-AB1C-8E4C1FED89E0}"/>
                    </a:ext>
                  </a:extLst>
                </p14:cNvPr>
                <p14:cNvContentPartPr/>
                <p14:nvPr/>
              </p14:nvContentPartPr>
              <p14:xfrm>
                <a:off x="10018572" y="5838913"/>
                <a:ext cx="48240" cy="18720"/>
              </p14:xfrm>
            </p:contentPart>
          </mc:Choice>
          <mc:Fallback xmlns="">
            <p:pic>
              <p:nvPicPr>
                <p:cNvPr id="6856" name="Entrada de lápiz 6855">
                  <a:extLst>
                    <a:ext uri="{FF2B5EF4-FFF2-40B4-BE49-F238E27FC236}">
                      <a16:creationId xmlns:a16="http://schemas.microsoft.com/office/drawing/2014/main" id="{30D13067-5CB1-EF5A-AB1C-8E4C1FED89E0}"/>
                    </a:ext>
                  </a:extLst>
                </p:cNvPr>
                <p:cNvPicPr/>
                <p:nvPr/>
              </p:nvPicPr>
              <p:blipFill>
                <a:blip r:embed="rId610"/>
                <a:stretch>
                  <a:fillRect/>
                </a:stretch>
              </p:blipFill>
              <p:spPr>
                <a:xfrm>
                  <a:off x="10011012" y="5831353"/>
                  <a:ext cx="63360" cy="33840"/>
                </a:xfrm>
                <a:prstGeom prst="rect">
                  <a:avLst/>
                </a:prstGeom>
              </p:spPr>
            </p:pic>
          </mc:Fallback>
        </mc:AlternateContent>
        <mc:AlternateContent xmlns:mc="http://schemas.openxmlformats.org/markup-compatibility/2006" xmlns:p14="http://schemas.microsoft.com/office/powerpoint/2010/main">
          <mc:Choice Requires="p14">
            <p:contentPart p14:bwMode="auto" r:id="rId611">
              <p14:nvContentPartPr>
                <p14:cNvPr id="6857" name="Entrada de lápiz 6856">
                  <a:extLst>
                    <a:ext uri="{FF2B5EF4-FFF2-40B4-BE49-F238E27FC236}">
                      <a16:creationId xmlns:a16="http://schemas.microsoft.com/office/drawing/2014/main" id="{2F71504F-011B-F81B-820B-55A77C27F968}"/>
                    </a:ext>
                  </a:extLst>
                </p14:cNvPr>
                <p14:cNvContentPartPr/>
                <p14:nvPr/>
              </p14:nvContentPartPr>
              <p14:xfrm>
                <a:off x="10179132" y="5683393"/>
                <a:ext cx="102600" cy="255600"/>
              </p14:xfrm>
            </p:contentPart>
          </mc:Choice>
          <mc:Fallback xmlns="">
            <p:pic>
              <p:nvPicPr>
                <p:cNvPr id="6857" name="Entrada de lápiz 6856">
                  <a:extLst>
                    <a:ext uri="{FF2B5EF4-FFF2-40B4-BE49-F238E27FC236}">
                      <a16:creationId xmlns:a16="http://schemas.microsoft.com/office/drawing/2014/main" id="{2F71504F-011B-F81B-820B-55A77C27F968}"/>
                    </a:ext>
                  </a:extLst>
                </p:cNvPr>
                <p:cNvPicPr/>
                <p:nvPr/>
              </p:nvPicPr>
              <p:blipFill>
                <a:blip r:embed="rId612"/>
                <a:stretch>
                  <a:fillRect/>
                </a:stretch>
              </p:blipFill>
              <p:spPr>
                <a:xfrm>
                  <a:off x="10171572" y="5675833"/>
                  <a:ext cx="117720" cy="270720"/>
                </a:xfrm>
                <a:prstGeom prst="rect">
                  <a:avLst/>
                </a:prstGeom>
              </p:spPr>
            </p:pic>
          </mc:Fallback>
        </mc:AlternateContent>
        <mc:AlternateContent xmlns:mc="http://schemas.openxmlformats.org/markup-compatibility/2006" xmlns:p14="http://schemas.microsoft.com/office/powerpoint/2010/main">
          <mc:Choice Requires="p14">
            <p:contentPart p14:bwMode="auto" r:id="rId613">
              <p14:nvContentPartPr>
                <p14:cNvPr id="6858" name="Entrada de lápiz 6857">
                  <a:extLst>
                    <a:ext uri="{FF2B5EF4-FFF2-40B4-BE49-F238E27FC236}">
                      <a16:creationId xmlns:a16="http://schemas.microsoft.com/office/drawing/2014/main" id="{9266C819-13D0-A352-A4D0-7F903685FCCB}"/>
                    </a:ext>
                  </a:extLst>
                </p14:cNvPr>
                <p14:cNvContentPartPr/>
                <p14:nvPr/>
              </p14:nvContentPartPr>
              <p14:xfrm>
                <a:off x="10193532" y="5766553"/>
                <a:ext cx="126720" cy="29160"/>
              </p14:xfrm>
            </p:contentPart>
          </mc:Choice>
          <mc:Fallback xmlns="">
            <p:pic>
              <p:nvPicPr>
                <p:cNvPr id="6858" name="Entrada de lápiz 6857">
                  <a:extLst>
                    <a:ext uri="{FF2B5EF4-FFF2-40B4-BE49-F238E27FC236}">
                      <a16:creationId xmlns:a16="http://schemas.microsoft.com/office/drawing/2014/main" id="{9266C819-13D0-A352-A4D0-7F903685FCCB}"/>
                    </a:ext>
                  </a:extLst>
                </p:cNvPr>
                <p:cNvPicPr/>
                <p:nvPr/>
              </p:nvPicPr>
              <p:blipFill>
                <a:blip r:embed="rId614"/>
                <a:stretch>
                  <a:fillRect/>
                </a:stretch>
              </p:blipFill>
              <p:spPr>
                <a:xfrm>
                  <a:off x="10185972" y="5758993"/>
                  <a:ext cx="141840" cy="44280"/>
                </a:xfrm>
                <a:prstGeom prst="rect">
                  <a:avLst/>
                </a:prstGeom>
              </p:spPr>
            </p:pic>
          </mc:Fallback>
        </mc:AlternateContent>
        <mc:AlternateContent xmlns:mc="http://schemas.openxmlformats.org/markup-compatibility/2006" xmlns:p14="http://schemas.microsoft.com/office/powerpoint/2010/main">
          <mc:Choice Requires="p14">
            <p:contentPart p14:bwMode="auto" r:id="rId615">
              <p14:nvContentPartPr>
                <p14:cNvPr id="6859" name="Entrada de lápiz 6858">
                  <a:extLst>
                    <a:ext uri="{FF2B5EF4-FFF2-40B4-BE49-F238E27FC236}">
                      <a16:creationId xmlns:a16="http://schemas.microsoft.com/office/drawing/2014/main" id="{CDAE1E8F-CE7D-EBAE-4603-6DE4EF8D71C5}"/>
                    </a:ext>
                  </a:extLst>
                </p14:cNvPr>
                <p14:cNvContentPartPr/>
                <p14:nvPr/>
              </p14:nvContentPartPr>
              <p14:xfrm>
                <a:off x="10382532" y="5690233"/>
                <a:ext cx="101160" cy="232920"/>
              </p14:xfrm>
            </p:contentPart>
          </mc:Choice>
          <mc:Fallback xmlns="">
            <p:pic>
              <p:nvPicPr>
                <p:cNvPr id="6859" name="Entrada de lápiz 6858">
                  <a:extLst>
                    <a:ext uri="{FF2B5EF4-FFF2-40B4-BE49-F238E27FC236}">
                      <a16:creationId xmlns:a16="http://schemas.microsoft.com/office/drawing/2014/main" id="{CDAE1E8F-CE7D-EBAE-4603-6DE4EF8D71C5}"/>
                    </a:ext>
                  </a:extLst>
                </p:cNvPr>
                <p:cNvPicPr/>
                <p:nvPr/>
              </p:nvPicPr>
              <p:blipFill>
                <a:blip r:embed="rId616"/>
                <a:stretch>
                  <a:fillRect/>
                </a:stretch>
              </p:blipFill>
              <p:spPr>
                <a:xfrm>
                  <a:off x="10374972" y="5683033"/>
                  <a:ext cx="116280" cy="248040"/>
                </a:xfrm>
                <a:prstGeom prst="rect">
                  <a:avLst/>
                </a:prstGeom>
              </p:spPr>
            </p:pic>
          </mc:Fallback>
        </mc:AlternateContent>
        <mc:AlternateContent xmlns:mc="http://schemas.openxmlformats.org/markup-compatibility/2006" xmlns:p14="http://schemas.microsoft.com/office/powerpoint/2010/main">
          <mc:Choice Requires="p14">
            <p:contentPart p14:bwMode="auto" r:id="rId617">
              <p14:nvContentPartPr>
                <p14:cNvPr id="6860" name="Entrada de lápiz 6859">
                  <a:extLst>
                    <a:ext uri="{FF2B5EF4-FFF2-40B4-BE49-F238E27FC236}">
                      <a16:creationId xmlns:a16="http://schemas.microsoft.com/office/drawing/2014/main" id="{3B4ABC66-7437-4C7A-B2AB-DBF2CD87DDB3}"/>
                    </a:ext>
                  </a:extLst>
                </p14:cNvPr>
                <p14:cNvContentPartPr/>
                <p14:nvPr/>
              </p14:nvContentPartPr>
              <p14:xfrm>
                <a:off x="10387572" y="5794993"/>
                <a:ext cx="140760" cy="23040"/>
              </p14:xfrm>
            </p:contentPart>
          </mc:Choice>
          <mc:Fallback xmlns="">
            <p:pic>
              <p:nvPicPr>
                <p:cNvPr id="6860" name="Entrada de lápiz 6859">
                  <a:extLst>
                    <a:ext uri="{FF2B5EF4-FFF2-40B4-BE49-F238E27FC236}">
                      <a16:creationId xmlns:a16="http://schemas.microsoft.com/office/drawing/2014/main" id="{3B4ABC66-7437-4C7A-B2AB-DBF2CD87DDB3}"/>
                    </a:ext>
                  </a:extLst>
                </p:cNvPr>
                <p:cNvPicPr/>
                <p:nvPr/>
              </p:nvPicPr>
              <p:blipFill>
                <a:blip r:embed="rId618"/>
                <a:stretch>
                  <a:fillRect/>
                </a:stretch>
              </p:blipFill>
              <p:spPr>
                <a:xfrm>
                  <a:off x="10380012" y="5787433"/>
                  <a:ext cx="15552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619">
              <p14:nvContentPartPr>
                <p14:cNvPr id="6861" name="Entrada de lápiz 6860">
                  <a:extLst>
                    <a:ext uri="{FF2B5EF4-FFF2-40B4-BE49-F238E27FC236}">
                      <a16:creationId xmlns:a16="http://schemas.microsoft.com/office/drawing/2014/main" id="{01B6C319-32C8-94C8-283D-A142B341531D}"/>
                    </a:ext>
                  </a:extLst>
                </p14:cNvPr>
                <p14:cNvContentPartPr/>
                <p14:nvPr/>
              </p14:nvContentPartPr>
              <p14:xfrm>
                <a:off x="10616892" y="5693113"/>
                <a:ext cx="144000" cy="198360"/>
              </p14:xfrm>
            </p:contentPart>
          </mc:Choice>
          <mc:Fallback xmlns="">
            <p:pic>
              <p:nvPicPr>
                <p:cNvPr id="6861" name="Entrada de lápiz 6860">
                  <a:extLst>
                    <a:ext uri="{FF2B5EF4-FFF2-40B4-BE49-F238E27FC236}">
                      <a16:creationId xmlns:a16="http://schemas.microsoft.com/office/drawing/2014/main" id="{01B6C319-32C8-94C8-283D-A142B341531D}"/>
                    </a:ext>
                  </a:extLst>
                </p:cNvPr>
                <p:cNvPicPr/>
                <p:nvPr/>
              </p:nvPicPr>
              <p:blipFill>
                <a:blip r:embed="rId620"/>
                <a:stretch>
                  <a:fillRect/>
                </a:stretch>
              </p:blipFill>
              <p:spPr>
                <a:xfrm>
                  <a:off x="10609332" y="5685913"/>
                  <a:ext cx="159120" cy="213480"/>
                </a:xfrm>
                <a:prstGeom prst="rect">
                  <a:avLst/>
                </a:prstGeom>
              </p:spPr>
            </p:pic>
          </mc:Fallback>
        </mc:AlternateContent>
        <mc:AlternateContent xmlns:mc="http://schemas.openxmlformats.org/markup-compatibility/2006" xmlns:p14="http://schemas.microsoft.com/office/powerpoint/2010/main">
          <mc:Choice Requires="p14">
            <p:contentPart p14:bwMode="auto" r:id="rId621">
              <p14:nvContentPartPr>
                <p14:cNvPr id="6862" name="Entrada de lápiz 6861">
                  <a:extLst>
                    <a:ext uri="{FF2B5EF4-FFF2-40B4-BE49-F238E27FC236}">
                      <a16:creationId xmlns:a16="http://schemas.microsoft.com/office/drawing/2014/main" id="{240C44D8-486D-637C-0E4A-6EDCCAFFA01C}"/>
                    </a:ext>
                  </a:extLst>
                </p14:cNvPr>
                <p14:cNvContentPartPr/>
                <p14:nvPr/>
              </p14:nvContentPartPr>
              <p14:xfrm>
                <a:off x="10828932" y="5648473"/>
                <a:ext cx="147600" cy="219960"/>
              </p14:xfrm>
            </p:contentPart>
          </mc:Choice>
          <mc:Fallback xmlns="">
            <p:pic>
              <p:nvPicPr>
                <p:cNvPr id="6862" name="Entrada de lápiz 6861">
                  <a:extLst>
                    <a:ext uri="{FF2B5EF4-FFF2-40B4-BE49-F238E27FC236}">
                      <a16:creationId xmlns:a16="http://schemas.microsoft.com/office/drawing/2014/main" id="{240C44D8-486D-637C-0E4A-6EDCCAFFA01C}"/>
                    </a:ext>
                  </a:extLst>
                </p:cNvPr>
                <p:cNvPicPr/>
                <p:nvPr/>
              </p:nvPicPr>
              <p:blipFill>
                <a:blip r:embed="rId622"/>
                <a:stretch>
                  <a:fillRect/>
                </a:stretch>
              </p:blipFill>
              <p:spPr>
                <a:xfrm>
                  <a:off x="10821372" y="5640913"/>
                  <a:ext cx="162720" cy="234720"/>
                </a:xfrm>
                <a:prstGeom prst="rect">
                  <a:avLst/>
                </a:prstGeom>
              </p:spPr>
            </p:pic>
          </mc:Fallback>
        </mc:AlternateContent>
        <mc:AlternateContent xmlns:mc="http://schemas.openxmlformats.org/markup-compatibility/2006" xmlns:p14="http://schemas.microsoft.com/office/powerpoint/2010/main">
          <mc:Choice Requires="p14">
            <p:contentPart p14:bwMode="auto" r:id="rId623">
              <p14:nvContentPartPr>
                <p14:cNvPr id="6864" name="Entrada de lápiz 6863">
                  <a:extLst>
                    <a:ext uri="{FF2B5EF4-FFF2-40B4-BE49-F238E27FC236}">
                      <a16:creationId xmlns:a16="http://schemas.microsoft.com/office/drawing/2014/main" id="{EF3BD1F0-4887-11E8-D0E7-73ADC0591D8B}"/>
                    </a:ext>
                  </a:extLst>
                </p14:cNvPr>
                <p14:cNvContentPartPr/>
                <p14:nvPr/>
              </p14:nvContentPartPr>
              <p14:xfrm>
                <a:off x="9434292" y="5559553"/>
                <a:ext cx="1727640" cy="525600"/>
              </p14:xfrm>
            </p:contentPart>
          </mc:Choice>
          <mc:Fallback xmlns="">
            <p:pic>
              <p:nvPicPr>
                <p:cNvPr id="6864" name="Entrada de lápiz 6863">
                  <a:extLst>
                    <a:ext uri="{FF2B5EF4-FFF2-40B4-BE49-F238E27FC236}">
                      <a16:creationId xmlns:a16="http://schemas.microsoft.com/office/drawing/2014/main" id="{EF3BD1F0-4887-11E8-D0E7-73ADC0591D8B}"/>
                    </a:ext>
                  </a:extLst>
                </p:cNvPr>
                <p:cNvPicPr/>
                <p:nvPr/>
              </p:nvPicPr>
              <p:blipFill>
                <a:blip r:embed="rId624"/>
                <a:stretch>
                  <a:fillRect/>
                </a:stretch>
              </p:blipFill>
              <p:spPr>
                <a:xfrm>
                  <a:off x="9427092" y="5551993"/>
                  <a:ext cx="1742760" cy="54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25">
            <p14:nvContentPartPr>
              <p14:cNvPr id="6763" name="Entrada de lápiz 6762">
                <a:extLst>
                  <a:ext uri="{FF2B5EF4-FFF2-40B4-BE49-F238E27FC236}">
                    <a16:creationId xmlns:a16="http://schemas.microsoft.com/office/drawing/2014/main" id="{0EBD23C3-AF84-BC35-8BFA-5D0A1116C9B6}"/>
                  </a:ext>
                </a:extLst>
              </p14:cNvPr>
              <p14:cNvContentPartPr/>
              <p14:nvPr/>
            </p14:nvContentPartPr>
            <p14:xfrm>
              <a:off x="7729332" y="4810393"/>
              <a:ext cx="114480" cy="372600"/>
            </p14:xfrm>
          </p:contentPart>
        </mc:Choice>
        <mc:Fallback xmlns="">
          <p:pic>
            <p:nvPicPr>
              <p:cNvPr id="6763" name="Entrada de lápiz 6762">
                <a:extLst>
                  <a:ext uri="{FF2B5EF4-FFF2-40B4-BE49-F238E27FC236}">
                    <a16:creationId xmlns:a16="http://schemas.microsoft.com/office/drawing/2014/main" id="{0EBD23C3-AF84-BC35-8BFA-5D0A1116C9B6}"/>
                  </a:ext>
                </a:extLst>
              </p:cNvPr>
              <p:cNvPicPr/>
              <p:nvPr/>
            </p:nvPicPr>
            <p:blipFill>
              <a:blip r:embed="rId626"/>
              <a:stretch>
                <a:fillRect/>
              </a:stretch>
            </p:blipFill>
            <p:spPr>
              <a:xfrm>
                <a:off x="7721772" y="4802833"/>
                <a:ext cx="129600" cy="387720"/>
              </a:xfrm>
              <a:prstGeom prst="rect">
                <a:avLst/>
              </a:prstGeom>
            </p:spPr>
          </p:pic>
        </mc:Fallback>
      </mc:AlternateContent>
      <mc:AlternateContent xmlns:mc="http://schemas.openxmlformats.org/markup-compatibility/2006" xmlns:p14="http://schemas.microsoft.com/office/powerpoint/2010/main">
        <mc:Choice Requires="p14">
          <p:contentPart p14:bwMode="auto" r:id="rId627">
            <p14:nvContentPartPr>
              <p14:cNvPr id="6764" name="Entrada de lápiz 6763">
                <a:extLst>
                  <a:ext uri="{FF2B5EF4-FFF2-40B4-BE49-F238E27FC236}">
                    <a16:creationId xmlns:a16="http://schemas.microsoft.com/office/drawing/2014/main" id="{8AE79632-511F-AD55-6562-625BEF4C3606}"/>
                  </a:ext>
                </a:extLst>
              </p14:cNvPr>
              <p14:cNvContentPartPr/>
              <p14:nvPr/>
            </p14:nvContentPartPr>
            <p14:xfrm>
              <a:off x="7986012" y="4810393"/>
              <a:ext cx="100080" cy="363960"/>
            </p14:xfrm>
          </p:contentPart>
        </mc:Choice>
        <mc:Fallback xmlns="">
          <p:pic>
            <p:nvPicPr>
              <p:cNvPr id="6764" name="Entrada de lápiz 6763">
                <a:extLst>
                  <a:ext uri="{FF2B5EF4-FFF2-40B4-BE49-F238E27FC236}">
                    <a16:creationId xmlns:a16="http://schemas.microsoft.com/office/drawing/2014/main" id="{8AE79632-511F-AD55-6562-625BEF4C3606}"/>
                  </a:ext>
                </a:extLst>
              </p:cNvPr>
              <p:cNvPicPr/>
              <p:nvPr/>
            </p:nvPicPr>
            <p:blipFill>
              <a:blip r:embed="rId628"/>
              <a:stretch>
                <a:fillRect/>
              </a:stretch>
            </p:blipFill>
            <p:spPr>
              <a:xfrm>
                <a:off x="7978452" y="4802833"/>
                <a:ext cx="115200" cy="379080"/>
              </a:xfrm>
              <a:prstGeom prst="rect">
                <a:avLst/>
              </a:prstGeom>
            </p:spPr>
          </p:pic>
        </mc:Fallback>
      </mc:AlternateContent>
      <mc:AlternateContent xmlns:mc="http://schemas.openxmlformats.org/markup-compatibility/2006" xmlns:p14="http://schemas.microsoft.com/office/powerpoint/2010/main">
        <mc:Choice Requires="p14">
          <p:contentPart p14:bwMode="auto" r:id="rId629">
            <p14:nvContentPartPr>
              <p14:cNvPr id="6765" name="Entrada de lápiz 6764">
                <a:extLst>
                  <a:ext uri="{FF2B5EF4-FFF2-40B4-BE49-F238E27FC236}">
                    <a16:creationId xmlns:a16="http://schemas.microsoft.com/office/drawing/2014/main" id="{E01054B2-9207-913B-BC4B-66216AD5FCA8}"/>
                  </a:ext>
                </a:extLst>
              </p14:cNvPr>
              <p14:cNvContentPartPr/>
              <p14:nvPr/>
            </p14:nvContentPartPr>
            <p14:xfrm>
              <a:off x="8196972" y="4878073"/>
              <a:ext cx="150480" cy="246600"/>
            </p14:xfrm>
          </p:contentPart>
        </mc:Choice>
        <mc:Fallback xmlns="">
          <p:pic>
            <p:nvPicPr>
              <p:cNvPr id="6765" name="Entrada de lápiz 6764">
                <a:extLst>
                  <a:ext uri="{FF2B5EF4-FFF2-40B4-BE49-F238E27FC236}">
                    <a16:creationId xmlns:a16="http://schemas.microsoft.com/office/drawing/2014/main" id="{E01054B2-9207-913B-BC4B-66216AD5FCA8}"/>
                  </a:ext>
                </a:extLst>
              </p:cNvPr>
              <p:cNvPicPr/>
              <p:nvPr/>
            </p:nvPicPr>
            <p:blipFill>
              <a:blip r:embed="rId630"/>
              <a:stretch>
                <a:fillRect/>
              </a:stretch>
            </p:blipFill>
            <p:spPr>
              <a:xfrm>
                <a:off x="8189412" y="4870513"/>
                <a:ext cx="165600" cy="261720"/>
              </a:xfrm>
              <a:prstGeom prst="rect">
                <a:avLst/>
              </a:prstGeom>
            </p:spPr>
          </p:pic>
        </mc:Fallback>
      </mc:AlternateContent>
      <mc:AlternateContent xmlns:mc="http://schemas.openxmlformats.org/markup-compatibility/2006" xmlns:p14="http://schemas.microsoft.com/office/powerpoint/2010/main">
        <mc:Choice Requires="p14">
          <p:contentPart p14:bwMode="auto" r:id="rId631">
            <p14:nvContentPartPr>
              <p14:cNvPr id="6766" name="Entrada de lápiz 6765">
                <a:extLst>
                  <a:ext uri="{FF2B5EF4-FFF2-40B4-BE49-F238E27FC236}">
                    <a16:creationId xmlns:a16="http://schemas.microsoft.com/office/drawing/2014/main" id="{1D52D09A-E4FD-EE93-E9AF-D31D62C6E97E}"/>
                  </a:ext>
                </a:extLst>
              </p14:cNvPr>
              <p14:cNvContentPartPr/>
              <p14:nvPr/>
            </p14:nvContentPartPr>
            <p14:xfrm>
              <a:off x="8212452" y="4900393"/>
              <a:ext cx="159480" cy="194400"/>
            </p14:xfrm>
          </p:contentPart>
        </mc:Choice>
        <mc:Fallback xmlns="">
          <p:pic>
            <p:nvPicPr>
              <p:cNvPr id="6766" name="Entrada de lápiz 6765">
                <a:extLst>
                  <a:ext uri="{FF2B5EF4-FFF2-40B4-BE49-F238E27FC236}">
                    <a16:creationId xmlns:a16="http://schemas.microsoft.com/office/drawing/2014/main" id="{1D52D09A-E4FD-EE93-E9AF-D31D62C6E97E}"/>
                  </a:ext>
                </a:extLst>
              </p:cNvPr>
              <p:cNvPicPr/>
              <p:nvPr/>
            </p:nvPicPr>
            <p:blipFill>
              <a:blip r:embed="rId632"/>
              <a:stretch>
                <a:fillRect/>
              </a:stretch>
            </p:blipFill>
            <p:spPr>
              <a:xfrm>
                <a:off x="8204892" y="4892833"/>
                <a:ext cx="17460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633">
            <p14:nvContentPartPr>
              <p14:cNvPr id="6767" name="Entrada de lápiz 6766">
                <a:extLst>
                  <a:ext uri="{FF2B5EF4-FFF2-40B4-BE49-F238E27FC236}">
                    <a16:creationId xmlns:a16="http://schemas.microsoft.com/office/drawing/2014/main" id="{8132DD69-F4F8-2994-C3E1-B7EB07F39915}"/>
                  </a:ext>
                </a:extLst>
              </p14:cNvPr>
              <p14:cNvContentPartPr/>
              <p14:nvPr/>
            </p14:nvContentPartPr>
            <p14:xfrm>
              <a:off x="8484252" y="4878433"/>
              <a:ext cx="156600" cy="186120"/>
            </p14:xfrm>
          </p:contentPart>
        </mc:Choice>
        <mc:Fallback xmlns="">
          <p:pic>
            <p:nvPicPr>
              <p:cNvPr id="6767" name="Entrada de lápiz 6766">
                <a:extLst>
                  <a:ext uri="{FF2B5EF4-FFF2-40B4-BE49-F238E27FC236}">
                    <a16:creationId xmlns:a16="http://schemas.microsoft.com/office/drawing/2014/main" id="{8132DD69-F4F8-2994-C3E1-B7EB07F39915}"/>
                  </a:ext>
                </a:extLst>
              </p:cNvPr>
              <p:cNvPicPr/>
              <p:nvPr/>
            </p:nvPicPr>
            <p:blipFill>
              <a:blip r:embed="rId634"/>
              <a:stretch>
                <a:fillRect/>
              </a:stretch>
            </p:blipFill>
            <p:spPr>
              <a:xfrm>
                <a:off x="8476692" y="4870873"/>
                <a:ext cx="171720" cy="201240"/>
              </a:xfrm>
              <a:prstGeom prst="rect">
                <a:avLst/>
              </a:prstGeom>
            </p:spPr>
          </p:pic>
        </mc:Fallback>
      </mc:AlternateContent>
      <mc:AlternateContent xmlns:mc="http://schemas.openxmlformats.org/markup-compatibility/2006" xmlns:p14="http://schemas.microsoft.com/office/powerpoint/2010/main">
        <mc:Choice Requires="p14">
          <p:contentPart p14:bwMode="auto" r:id="rId635">
            <p14:nvContentPartPr>
              <p14:cNvPr id="6768" name="Entrada de lápiz 6767">
                <a:extLst>
                  <a:ext uri="{FF2B5EF4-FFF2-40B4-BE49-F238E27FC236}">
                    <a16:creationId xmlns:a16="http://schemas.microsoft.com/office/drawing/2014/main" id="{8CA126E4-CC45-C69C-A58C-70C958B20A9E}"/>
                  </a:ext>
                </a:extLst>
              </p14:cNvPr>
              <p14:cNvContentPartPr/>
              <p14:nvPr/>
            </p14:nvContentPartPr>
            <p14:xfrm>
              <a:off x="8654172" y="4964833"/>
              <a:ext cx="148680" cy="138600"/>
            </p14:xfrm>
          </p:contentPart>
        </mc:Choice>
        <mc:Fallback xmlns="">
          <p:pic>
            <p:nvPicPr>
              <p:cNvPr id="6768" name="Entrada de lápiz 6767">
                <a:extLst>
                  <a:ext uri="{FF2B5EF4-FFF2-40B4-BE49-F238E27FC236}">
                    <a16:creationId xmlns:a16="http://schemas.microsoft.com/office/drawing/2014/main" id="{8CA126E4-CC45-C69C-A58C-70C958B20A9E}"/>
                  </a:ext>
                </a:extLst>
              </p:cNvPr>
              <p:cNvPicPr/>
              <p:nvPr/>
            </p:nvPicPr>
            <p:blipFill>
              <a:blip r:embed="rId636"/>
              <a:stretch>
                <a:fillRect/>
              </a:stretch>
            </p:blipFill>
            <p:spPr>
              <a:xfrm>
                <a:off x="8646612" y="4957273"/>
                <a:ext cx="163800" cy="153720"/>
              </a:xfrm>
              <a:prstGeom prst="rect">
                <a:avLst/>
              </a:prstGeom>
            </p:spPr>
          </p:pic>
        </mc:Fallback>
      </mc:AlternateContent>
      <mc:AlternateContent xmlns:mc="http://schemas.openxmlformats.org/markup-compatibility/2006" xmlns:p14="http://schemas.microsoft.com/office/powerpoint/2010/main">
        <mc:Choice Requires="p14">
          <p:contentPart p14:bwMode="auto" r:id="rId637">
            <p14:nvContentPartPr>
              <p14:cNvPr id="6769" name="Entrada de lápiz 6768">
                <a:extLst>
                  <a:ext uri="{FF2B5EF4-FFF2-40B4-BE49-F238E27FC236}">
                    <a16:creationId xmlns:a16="http://schemas.microsoft.com/office/drawing/2014/main" id="{ED7F3051-C2DC-7FC7-7EBF-5634AE7A4BA0}"/>
                  </a:ext>
                </a:extLst>
              </p14:cNvPr>
              <p14:cNvContentPartPr/>
              <p14:nvPr/>
            </p14:nvContentPartPr>
            <p14:xfrm>
              <a:off x="8937132" y="4851793"/>
              <a:ext cx="63360" cy="186480"/>
            </p14:xfrm>
          </p:contentPart>
        </mc:Choice>
        <mc:Fallback xmlns="">
          <p:pic>
            <p:nvPicPr>
              <p:cNvPr id="6769" name="Entrada de lápiz 6768">
                <a:extLst>
                  <a:ext uri="{FF2B5EF4-FFF2-40B4-BE49-F238E27FC236}">
                    <a16:creationId xmlns:a16="http://schemas.microsoft.com/office/drawing/2014/main" id="{ED7F3051-C2DC-7FC7-7EBF-5634AE7A4BA0}"/>
                  </a:ext>
                </a:extLst>
              </p:cNvPr>
              <p:cNvPicPr/>
              <p:nvPr/>
            </p:nvPicPr>
            <p:blipFill>
              <a:blip r:embed="rId638"/>
              <a:stretch>
                <a:fillRect/>
              </a:stretch>
            </p:blipFill>
            <p:spPr>
              <a:xfrm>
                <a:off x="8929572" y="4844233"/>
                <a:ext cx="78480" cy="201240"/>
              </a:xfrm>
              <a:prstGeom prst="rect">
                <a:avLst/>
              </a:prstGeom>
            </p:spPr>
          </p:pic>
        </mc:Fallback>
      </mc:AlternateContent>
      <mc:AlternateContent xmlns:mc="http://schemas.openxmlformats.org/markup-compatibility/2006" xmlns:p14="http://schemas.microsoft.com/office/powerpoint/2010/main">
        <mc:Choice Requires="p14">
          <p:contentPart p14:bwMode="auto" r:id="rId639">
            <p14:nvContentPartPr>
              <p14:cNvPr id="6770" name="Entrada de lápiz 6769">
                <a:extLst>
                  <a:ext uri="{FF2B5EF4-FFF2-40B4-BE49-F238E27FC236}">
                    <a16:creationId xmlns:a16="http://schemas.microsoft.com/office/drawing/2014/main" id="{CFBA8FC2-9F40-8237-F912-5AB45D558243}"/>
                  </a:ext>
                </a:extLst>
              </p14:cNvPr>
              <p14:cNvContentPartPr/>
              <p14:nvPr/>
            </p14:nvContentPartPr>
            <p14:xfrm>
              <a:off x="9075732" y="4734433"/>
              <a:ext cx="134640" cy="388080"/>
            </p14:xfrm>
          </p:contentPart>
        </mc:Choice>
        <mc:Fallback xmlns="">
          <p:pic>
            <p:nvPicPr>
              <p:cNvPr id="6770" name="Entrada de lápiz 6769">
                <a:extLst>
                  <a:ext uri="{FF2B5EF4-FFF2-40B4-BE49-F238E27FC236}">
                    <a16:creationId xmlns:a16="http://schemas.microsoft.com/office/drawing/2014/main" id="{CFBA8FC2-9F40-8237-F912-5AB45D558243}"/>
                  </a:ext>
                </a:extLst>
              </p:cNvPr>
              <p:cNvPicPr/>
              <p:nvPr/>
            </p:nvPicPr>
            <p:blipFill>
              <a:blip r:embed="rId640"/>
              <a:stretch>
                <a:fillRect/>
              </a:stretch>
            </p:blipFill>
            <p:spPr>
              <a:xfrm>
                <a:off x="9068172" y="4726873"/>
                <a:ext cx="149400" cy="402840"/>
              </a:xfrm>
              <a:prstGeom prst="rect">
                <a:avLst/>
              </a:prstGeom>
            </p:spPr>
          </p:pic>
        </mc:Fallback>
      </mc:AlternateContent>
      <mc:AlternateContent xmlns:mc="http://schemas.openxmlformats.org/markup-compatibility/2006" xmlns:p14="http://schemas.microsoft.com/office/powerpoint/2010/main">
        <mc:Choice Requires="p14">
          <p:contentPart p14:bwMode="auto" r:id="rId641">
            <p14:nvContentPartPr>
              <p14:cNvPr id="6772" name="Entrada de lápiz 6771">
                <a:extLst>
                  <a:ext uri="{FF2B5EF4-FFF2-40B4-BE49-F238E27FC236}">
                    <a16:creationId xmlns:a16="http://schemas.microsoft.com/office/drawing/2014/main" id="{ACF2BBB8-7A7A-3CEF-6EAF-493C9AA4033B}"/>
                  </a:ext>
                </a:extLst>
              </p14:cNvPr>
              <p14:cNvContentPartPr/>
              <p14:nvPr/>
            </p14:nvContentPartPr>
            <p14:xfrm>
              <a:off x="9362652" y="4916233"/>
              <a:ext cx="117360" cy="4320"/>
            </p14:xfrm>
          </p:contentPart>
        </mc:Choice>
        <mc:Fallback xmlns="">
          <p:pic>
            <p:nvPicPr>
              <p:cNvPr id="6772" name="Entrada de lápiz 6771">
                <a:extLst>
                  <a:ext uri="{FF2B5EF4-FFF2-40B4-BE49-F238E27FC236}">
                    <a16:creationId xmlns:a16="http://schemas.microsoft.com/office/drawing/2014/main" id="{ACF2BBB8-7A7A-3CEF-6EAF-493C9AA4033B}"/>
                  </a:ext>
                </a:extLst>
              </p:cNvPr>
              <p:cNvPicPr/>
              <p:nvPr/>
            </p:nvPicPr>
            <p:blipFill>
              <a:blip r:embed="rId642"/>
              <a:stretch>
                <a:fillRect/>
              </a:stretch>
            </p:blipFill>
            <p:spPr>
              <a:xfrm>
                <a:off x="9355092" y="4908673"/>
                <a:ext cx="132480" cy="19440"/>
              </a:xfrm>
              <a:prstGeom prst="rect">
                <a:avLst/>
              </a:prstGeom>
            </p:spPr>
          </p:pic>
        </mc:Fallback>
      </mc:AlternateContent>
      <mc:AlternateContent xmlns:mc="http://schemas.openxmlformats.org/markup-compatibility/2006" xmlns:p14="http://schemas.microsoft.com/office/powerpoint/2010/main">
        <mc:Choice Requires="p14">
          <p:contentPart p14:bwMode="auto" r:id="rId643">
            <p14:nvContentPartPr>
              <p14:cNvPr id="6773" name="Entrada de lápiz 6772">
                <a:extLst>
                  <a:ext uri="{FF2B5EF4-FFF2-40B4-BE49-F238E27FC236}">
                    <a16:creationId xmlns:a16="http://schemas.microsoft.com/office/drawing/2014/main" id="{430A816A-F94B-9237-0CB2-D51FCB8750B9}"/>
                  </a:ext>
                </a:extLst>
              </p14:cNvPr>
              <p14:cNvContentPartPr/>
              <p14:nvPr/>
            </p14:nvContentPartPr>
            <p14:xfrm>
              <a:off x="9370932" y="4986793"/>
              <a:ext cx="148320" cy="15480"/>
            </p14:xfrm>
          </p:contentPart>
        </mc:Choice>
        <mc:Fallback xmlns="">
          <p:pic>
            <p:nvPicPr>
              <p:cNvPr id="6773" name="Entrada de lápiz 6772">
                <a:extLst>
                  <a:ext uri="{FF2B5EF4-FFF2-40B4-BE49-F238E27FC236}">
                    <a16:creationId xmlns:a16="http://schemas.microsoft.com/office/drawing/2014/main" id="{430A816A-F94B-9237-0CB2-D51FCB8750B9}"/>
                  </a:ext>
                </a:extLst>
              </p:cNvPr>
              <p:cNvPicPr/>
              <p:nvPr/>
            </p:nvPicPr>
            <p:blipFill>
              <a:blip r:embed="rId644"/>
              <a:stretch>
                <a:fillRect/>
              </a:stretch>
            </p:blipFill>
            <p:spPr>
              <a:xfrm>
                <a:off x="9363372" y="4979233"/>
                <a:ext cx="163440"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645">
            <p14:nvContentPartPr>
              <p14:cNvPr id="6683" name="Entrada de lápiz 6682">
                <a:extLst>
                  <a:ext uri="{FF2B5EF4-FFF2-40B4-BE49-F238E27FC236}">
                    <a16:creationId xmlns:a16="http://schemas.microsoft.com/office/drawing/2014/main" id="{03B415F1-D2CB-664B-E6A6-00A6C13571BE}"/>
                  </a:ext>
                </a:extLst>
              </p14:cNvPr>
              <p14:cNvContentPartPr/>
              <p14:nvPr/>
            </p14:nvContentPartPr>
            <p14:xfrm>
              <a:off x="7740132" y="3718873"/>
              <a:ext cx="121320" cy="21960"/>
            </p14:xfrm>
          </p:contentPart>
        </mc:Choice>
        <mc:Fallback xmlns="">
          <p:pic>
            <p:nvPicPr>
              <p:cNvPr id="6683" name="Entrada de lápiz 6682">
                <a:extLst>
                  <a:ext uri="{FF2B5EF4-FFF2-40B4-BE49-F238E27FC236}">
                    <a16:creationId xmlns:a16="http://schemas.microsoft.com/office/drawing/2014/main" id="{03B415F1-D2CB-664B-E6A6-00A6C13571BE}"/>
                  </a:ext>
                </a:extLst>
              </p:cNvPr>
              <p:cNvPicPr/>
              <p:nvPr/>
            </p:nvPicPr>
            <p:blipFill>
              <a:blip r:embed="rId646"/>
              <a:stretch>
                <a:fillRect/>
              </a:stretch>
            </p:blipFill>
            <p:spPr>
              <a:xfrm>
                <a:off x="7732572" y="3711313"/>
                <a:ext cx="13644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647">
            <p14:nvContentPartPr>
              <p14:cNvPr id="6684" name="Entrada de lápiz 6683">
                <a:extLst>
                  <a:ext uri="{FF2B5EF4-FFF2-40B4-BE49-F238E27FC236}">
                    <a16:creationId xmlns:a16="http://schemas.microsoft.com/office/drawing/2014/main" id="{9FE533E2-69F5-406B-FFD1-8D21697A30CF}"/>
                  </a:ext>
                </a:extLst>
              </p14:cNvPr>
              <p14:cNvContentPartPr/>
              <p14:nvPr/>
            </p14:nvContentPartPr>
            <p14:xfrm>
              <a:off x="7759932" y="3793033"/>
              <a:ext cx="111240" cy="45360"/>
            </p14:xfrm>
          </p:contentPart>
        </mc:Choice>
        <mc:Fallback xmlns="">
          <p:pic>
            <p:nvPicPr>
              <p:cNvPr id="6684" name="Entrada de lápiz 6683">
                <a:extLst>
                  <a:ext uri="{FF2B5EF4-FFF2-40B4-BE49-F238E27FC236}">
                    <a16:creationId xmlns:a16="http://schemas.microsoft.com/office/drawing/2014/main" id="{9FE533E2-69F5-406B-FFD1-8D21697A30CF}"/>
                  </a:ext>
                </a:extLst>
              </p:cNvPr>
              <p:cNvPicPr/>
              <p:nvPr/>
            </p:nvPicPr>
            <p:blipFill>
              <a:blip r:embed="rId648"/>
              <a:stretch>
                <a:fillRect/>
              </a:stretch>
            </p:blipFill>
            <p:spPr>
              <a:xfrm>
                <a:off x="7752372" y="3785473"/>
                <a:ext cx="126000" cy="60480"/>
              </a:xfrm>
              <a:prstGeom prst="rect">
                <a:avLst/>
              </a:prstGeom>
            </p:spPr>
          </p:pic>
        </mc:Fallback>
      </mc:AlternateContent>
      <mc:AlternateContent xmlns:mc="http://schemas.openxmlformats.org/markup-compatibility/2006" xmlns:p14="http://schemas.microsoft.com/office/powerpoint/2010/main">
        <mc:Choice Requires="p14">
          <p:contentPart p14:bwMode="auto" r:id="rId649">
            <p14:nvContentPartPr>
              <p14:cNvPr id="6685" name="Entrada de lápiz 6684">
                <a:extLst>
                  <a:ext uri="{FF2B5EF4-FFF2-40B4-BE49-F238E27FC236}">
                    <a16:creationId xmlns:a16="http://schemas.microsoft.com/office/drawing/2014/main" id="{BC53F71E-2383-10BD-60E1-0D75ACEC2447}"/>
                  </a:ext>
                </a:extLst>
              </p14:cNvPr>
              <p14:cNvContentPartPr/>
              <p14:nvPr/>
            </p14:nvContentPartPr>
            <p14:xfrm>
              <a:off x="7884132" y="3664513"/>
              <a:ext cx="124560" cy="164160"/>
            </p14:xfrm>
          </p:contentPart>
        </mc:Choice>
        <mc:Fallback xmlns="">
          <p:pic>
            <p:nvPicPr>
              <p:cNvPr id="6685" name="Entrada de lápiz 6684">
                <a:extLst>
                  <a:ext uri="{FF2B5EF4-FFF2-40B4-BE49-F238E27FC236}">
                    <a16:creationId xmlns:a16="http://schemas.microsoft.com/office/drawing/2014/main" id="{BC53F71E-2383-10BD-60E1-0D75ACEC2447}"/>
                  </a:ext>
                </a:extLst>
              </p:cNvPr>
              <p:cNvPicPr/>
              <p:nvPr/>
            </p:nvPicPr>
            <p:blipFill>
              <a:blip r:embed="rId650"/>
              <a:stretch>
                <a:fillRect/>
              </a:stretch>
            </p:blipFill>
            <p:spPr>
              <a:xfrm>
                <a:off x="7876572" y="3656953"/>
                <a:ext cx="139680" cy="178920"/>
              </a:xfrm>
              <a:prstGeom prst="rect">
                <a:avLst/>
              </a:prstGeom>
            </p:spPr>
          </p:pic>
        </mc:Fallback>
      </mc:AlternateContent>
      <mc:AlternateContent xmlns:mc="http://schemas.openxmlformats.org/markup-compatibility/2006" xmlns:p14="http://schemas.microsoft.com/office/powerpoint/2010/main">
        <mc:Choice Requires="p14">
          <p:contentPart p14:bwMode="auto" r:id="rId651">
            <p14:nvContentPartPr>
              <p14:cNvPr id="6686" name="Entrada de lápiz 6685">
                <a:extLst>
                  <a:ext uri="{FF2B5EF4-FFF2-40B4-BE49-F238E27FC236}">
                    <a16:creationId xmlns:a16="http://schemas.microsoft.com/office/drawing/2014/main" id="{2F4B2F5A-0875-397A-B3B5-31373F3DB46C}"/>
                  </a:ext>
                </a:extLst>
              </p14:cNvPr>
              <p14:cNvContentPartPr/>
              <p14:nvPr/>
            </p14:nvContentPartPr>
            <p14:xfrm>
              <a:off x="8175012" y="3661633"/>
              <a:ext cx="68400" cy="269640"/>
            </p14:xfrm>
          </p:contentPart>
        </mc:Choice>
        <mc:Fallback xmlns="">
          <p:pic>
            <p:nvPicPr>
              <p:cNvPr id="6686" name="Entrada de lápiz 6685">
                <a:extLst>
                  <a:ext uri="{FF2B5EF4-FFF2-40B4-BE49-F238E27FC236}">
                    <a16:creationId xmlns:a16="http://schemas.microsoft.com/office/drawing/2014/main" id="{2F4B2F5A-0875-397A-B3B5-31373F3DB46C}"/>
                  </a:ext>
                </a:extLst>
              </p:cNvPr>
              <p:cNvPicPr/>
              <p:nvPr/>
            </p:nvPicPr>
            <p:blipFill>
              <a:blip r:embed="rId652"/>
              <a:stretch>
                <a:fillRect/>
              </a:stretch>
            </p:blipFill>
            <p:spPr>
              <a:xfrm>
                <a:off x="8167452" y="3654073"/>
                <a:ext cx="83520" cy="284760"/>
              </a:xfrm>
              <a:prstGeom prst="rect">
                <a:avLst/>
              </a:prstGeom>
            </p:spPr>
          </p:pic>
        </mc:Fallback>
      </mc:AlternateContent>
      <mc:AlternateContent xmlns:mc="http://schemas.openxmlformats.org/markup-compatibility/2006" xmlns:p14="http://schemas.microsoft.com/office/powerpoint/2010/main">
        <mc:Choice Requires="p14">
          <p:contentPart p14:bwMode="auto" r:id="rId653">
            <p14:nvContentPartPr>
              <p14:cNvPr id="6687" name="Entrada de lápiz 6686">
                <a:extLst>
                  <a:ext uri="{FF2B5EF4-FFF2-40B4-BE49-F238E27FC236}">
                    <a16:creationId xmlns:a16="http://schemas.microsoft.com/office/drawing/2014/main" id="{B0EDEC5D-ADE1-A6DA-9D2F-2BD0E59A0458}"/>
                  </a:ext>
                </a:extLst>
              </p14:cNvPr>
              <p14:cNvContentPartPr/>
              <p14:nvPr/>
            </p14:nvContentPartPr>
            <p14:xfrm>
              <a:off x="8272572" y="3598633"/>
              <a:ext cx="82800" cy="200520"/>
            </p14:xfrm>
          </p:contentPart>
        </mc:Choice>
        <mc:Fallback xmlns="">
          <p:pic>
            <p:nvPicPr>
              <p:cNvPr id="6687" name="Entrada de lápiz 6686">
                <a:extLst>
                  <a:ext uri="{FF2B5EF4-FFF2-40B4-BE49-F238E27FC236}">
                    <a16:creationId xmlns:a16="http://schemas.microsoft.com/office/drawing/2014/main" id="{B0EDEC5D-ADE1-A6DA-9D2F-2BD0E59A0458}"/>
                  </a:ext>
                </a:extLst>
              </p:cNvPr>
              <p:cNvPicPr/>
              <p:nvPr/>
            </p:nvPicPr>
            <p:blipFill>
              <a:blip r:embed="rId654"/>
              <a:stretch>
                <a:fillRect/>
              </a:stretch>
            </p:blipFill>
            <p:spPr>
              <a:xfrm>
                <a:off x="8265012" y="3591073"/>
                <a:ext cx="97920" cy="215640"/>
              </a:xfrm>
              <a:prstGeom prst="rect">
                <a:avLst/>
              </a:prstGeom>
            </p:spPr>
          </p:pic>
        </mc:Fallback>
      </mc:AlternateContent>
      <mc:AlternateContent xmlns:mc="http://schemas.openxmlformats.org/markup-compatibility/2006" xmlns:p14="http://schemas.microsoft.com/office/powerpoint/2010/main">
        <mc:Choice Requires="p14">
          <p:contentPart p14:bwMode="auto" r:id="rId655">
            <p14:nvContentPartPr>
              <p14:cNvPr id="6688" name="Entrada de lápiz 6687">
                <a:extLst>
                  <a:ext uri="{FF2B5EF4-FFF2-40B4-BE49-F238E27FC236}">
                    <a16:creationId xmlns:a16="http://schemas.microsoft.com/office/drawing/2014/main" id="{D05B4620-82F0-B578-0AAD-F8320542E5BC}"/>
                  </a:ext>
                </a:extLst>
              </p14:cNvPr>
              <p14:cNvContentPartPr/>
              <p14:nvPr/>
            </p14:nvContentPartPr>
            <p14:xfrm>
              <a:off x="8362932" y="3664873"/>
              <a:ext cx="64800" cy="126000"/>
            </p14:xfrm>
          </p:contentPart>
        </mc:Choice>
        <mc:Fallback xmlns="">
          <p:pic>
            <p:nvPicPr>
              <p:cNvPr id="6688" name="Entrada de lápiz 6687">
                <a:extLst>
                  <a:ext uri="{FF2B5EF4-FFF2-40B4-BE49-F238E27FC236}">
                    <a16:creationId xmlns:a16="http://schemas.microsoft.com/office/drawing/2014/main" id="{D05B4620-82F0-B578-0AAD-F8320542E5BC}"/>
                  </a:ext>
                </a:extLst>
              </p:cNvPr>
              <p:cNvPicPr/>
              <p:nvPr/>
            </p:nvPicPr>
            <p:blipFill>
              <a:blip r:embed="rId656"/>
              <a:stretch>
                <a:fillRect/>
              </a:stretch>
            </p:blipFill>
            <p:spPr>
              <a:xfrm>
                <a:off x="8355372" y="3657313"/>
                <a:ext cx="79920" cy="141120"/>
              </a:xfrm>
              <a:prstGeom prst="rect">
                <a:avLst/>
              </a:prstGeom>
            </p:spPr>
          </p:pic>
        </mc:Fallback>
      </mc:AlternateContent>
      <mc:AlternateContent xmlns:mc="http://schemas.openxmlformats.org/markup-compatibility/2006" xmlns:p14="http://schemas.microsoft.com/office/powerpoint/2010/main">
        <mc:Choice Requires="p14">
          <p:contentPart p14:bwMode="auto" r:id="rId657">
            <p14:nvContentPartPr>
              <p14:cNvPr id="6689" name="Entrada de lápiz 6688">
                <a:extLst>
                  <a:ext uri="{FF2B5EF4-FFF2-40B4-BE49-F238E27FC236}">
                    <a16:creationId xmlns:a16="http://schemas.microsoft.com/office/drawing/2014/main" id="{2DA124EC-C0C2-9880-FF65-F0AE92E048D7}"/>
                  </a:ext>
                </a:extLst>
              </p14:cNvPr>
              <p14:cNvContentPartPr/>
              <p14:nvPr/>
            </p14:nvContentPartPr>
            <p14:xfrm>
              <a:off x="8374812" y="3671713"/>
              <a:ext cx="81720" cy="124200"/>
            </p14:xfrm>
          </p:contentPart>
        </mc:Choice>
        <mc:Fallback xmlns="">
          <p:pic>
            <p:nvPicPr>
              <p:cNvPr id="6689" name="Entrada de lápiz 6688">
                <a:extLst>
                  <a:ext uri="{FF2B5EF4-FFF2-40B4-BE49-F238E27FC236}">
                    <a16:creationId xmlns:a16="http://schemas.microsoft.com/office/drawing/2014/main" id="{2DA124EC-C0C2-9880-FF65-F0AE92E048D7}"/>
                  </a:ext>
                </a:extLst>
              </p:cNvPr>
              <p:cNvPicPr/>
              <p:nvPr/>
            </p:nvPicPr>
            <p:blipFill>
              <a:blip r:embed="rId658"/>
              <a:stretch>
                <a:fillRect/>
              </a:stretch>
            </p:blipFill>
            <p:spPr>
              <a:xfrm>
                <a:off x="8367252" y="3664153"/>
                <a:ext cx="96480" cy="139320"/>
              </a:xfrm>
              <a:prstGeom prst="rect">
                <a:avLst/>
              </a:prstGeom>
            </p:spPr>
          </p:pic>
        </mc:Fallback>
      </mc:AlternateContent>
      <mc:AlternateContent xmlns:mc="http://schemas.openxmlformats.org/markup-compatibility/2006" xmlns:p14="http://schemas.microsoft.com/office/powerpoint/2010/main">
        <mc:Choice Requires="p14">
          <p:contentPart p14:bwMode="auto" r:id="rId659">
            <p14:nvContentPartPr>
              <p14:cNvPr id="6690" name="Entrada de lápiz 6689">
                <a:extLst>
                  <a:ext uri="{FF2B5EF4-FFF2-40B4-BE49-F238E27FC236}">
                    <a16:creationId xmlns:a16="http://schemas.microsoft.com/office/drawing/2014/main" id="{094049BC-EEA0-D558-4D3F-7CAAB820F1F4}"/>
                  </a:ext>
                </a:extLst>
              </p14:cNvPr>
              <p14:cNvContentPartPr/>
              <p14:nvPr/>
            </p14:nvContentPartPr>
            <p14:xfrm>
              <a:off x="8520252" y="3700873"/>
              <a:ext cx="71280" cy="11520"/>
            </p14:xfrm>
          </p:contentPart>
        </mc:Choice>
        <mc:Fallback xmlns="">
          <p:pic>
            <p:nvPicPr>
              <p:cNvPr id="6690" name="Entrada de lápiz 6689">
                <a:extLst>
                  <a:ext uri="{FF2B5EF4-FFF2-40B4-BE49-F238E27FC236}">
                    <a16:creationId xmlns:a16="http://schemas.microsoft.com/office/drawing/2014/main" id="{094049BC-EEA0-D558-4D3F-7CAAB820F1F4}"/>
                  </a:ext>
                </a:extLst>
              </p:cNvPr>
              <p:cNvPicPr/>
              <p:nvPr/>
            </p:nvPicPr>
            <p:blipFill>
              <a:blip r:embed="rId660"/>
              <a:stretch>
                <a:fillRect/>
              </a:stretch>
            </p:blipFill>
            <p:spPr>
              <a:xfrm>
                <a:off x="8512692" y="3693313"/>
                <a:ext cx="86400" cy="26640"/>
              </a:xfrm>
              <a:prstGeom prst="rect">
                <a:avLst/>
              </a:prstGeom>
            </p:spPr>
          </p:pic>
        </mc:Fallback>
      </mc:AlternateContent>
      <mc:AlternateContent xmlns:mc="http://schemas.openxmlformats.org/markup-compatibility/2006" xmlns:p14="http://schemas.microsoft.com/office/powerpoint/2010/main">
        <mc:Choice Requires="p14">
          <p:contentPart p14:bwMode="auto" r:id="rId661">
            <p14:nvContentPartPr>
              <p14:cNvPr id="6691" name="Entrada de lápiz 6690">
                <a:extLst>
                  <a:ext uri="{FF2B5EF4-FFF2-40B4-BE49-F238E27FC236}">
                    <a16:creationId xmlns:a16="http://schemas.microsoft.com/office/drawing/2014/main" id="{AEA1EF26-DCE7-A5C1-617C-BC57EF7E67CD}"/>
                  </a:ext>
                </a:extLst>
              </p14:cNvPr>
              <p14:cNvContentPartPr/>
              <p14:nvPr/>
            </p14:nvContentPartPr>
            <p14:xfrm>
              <a:off x="8517372" y="3728953"/>
              <a:ext cx="109080" cy="29520"/>
            </p14:xfrm>
          </p:contentPart>
        </mc:Choice>
        <mc:Fallback xmlns="">
          <p:pic>
            <p:nvPicPr>
              <p:cNvPr id="6691" name="Entrada de lápiz 6690">
                <a:extLst>
                  <a:ext uri="{FF2B5EF4-FFF2-40B4-BE49-F238E27FC236}">
                    <a16:creationId xmlns:a16="http://schemas.microsoft.com/office/drawing/2014/main" id="{AEA1EF26-DCE7-A5C1-617C-BC57EF7E67CD}"/>
                  </a:ext>
                </a:extLst>
              </p:cNvPr>
              <p:cNvPicPr/>
              <p:nvPr/>
            </p:nvPicPr>
            <p:blipFill>
              <a:blip r:embed="rId662"/>
              <a:stretch>
                <a:fillRect/>
              </a:stretch>
            </p:blipFill>
            <p:spPr>
              <a:xfrm>
                <a:off x="8509812" y="3721393"/>
                <a:ext cx="124200" cy="44640"/>
              </a:xfrm>
              <a:prstGeom prst="rect">
                <a:avLst/>
              </a:prstGeom>
            </p:spPr>
          </p:pic>
        </mc:Fallback>
      </mc:AlternateContent>
      <mc:AlternateContent xmlns:mc="http://schemas.openxmlformats.org/markup-compatibility/2006" xmlns:p14="http://schemas.microsoft.com/office/powerpoint/2010/main">
        <mc:Choice Requires="p14">
          <p:contentPart p14:bwMode="auto" r:id="rId663">
            <p14:nvContentPartPr>
              <p14:cNvPr id="6692" name="Entrada de lápiz 6691">
                <a:extLst>
                  <a:ext uri="{FF2B5EF4-FFF2-40B4-BE49-F238E27FC236}">
                    <a16:creationId xmlns:a16="http://schemas.microsoft.com/office/drawing/2014/main" id="{15B37904-F32A-7F60-4539-BA0BAF0EDFE0}"/>
                  </a:ext>
                </a:extLst>
              </p14:cNvPr>
              <p14:cNvContentPartPr/>
              <p14:nvPr/>
            </p14:nvContentPartPr>
            <p14:xfrm>
              <a:off x="8671092" y="3686473"/>
              <a:ext cx="106920" cy="95040"/>
            </p14:xfrm>
          </p:contentPart>
        </mc:Choice>
        <mc:Fallback xmlns="">
          <p:pic>
            <p:nvPicPr>
              <p:cNvPr id="6692" name="Entrada de lápiz 6691">
                <a:extLst>
                  <a:ext uri="{FF2B5EF4-FFF2-40B4-BE49-F238E27FC236}">
                    <a16:creationId xmlns:a16="http://schemas.microsoft.com/office/drawing/2014/main" id="{15B37904-F32A-7F60-4539-BA0BAF0EDFE0}"/>
                  </a:ext>
                </a:extLst>
              </p:cNvPr>
              <p:cNvPicPr/>
              <p:nvPr/>
            </p:nvPicPr>
            <p:blipFill>
              <a:blip r:embed="rId664"/>
              <a:stretch>
                <a:fillRect/>
              </a:stretch>
            </p:blipFill>
            <p:spPr>
              <a:xfrm>
                <a:off x="8663532" y="3678913"/>
                <a:ext cx="122040" cy="110160"/>
              </a:xfrm>
              <a:prstGeom prst="rect">
                <a:avLst/>
              </a:prstGeom>
            </p:spPr>
          </p:pic>
        </mc:Fallback>
      </mc:AlternateContent>
      <mc:AlternateContent xmlns:mc="http://schemas.openxmlformats.org/markup-compatibility/2006" xmlns:p14="http://schemas.microsoft.com/office/powerpoint/2010/main">
        <mc:Choice Requires="p14">
          <p:contentPart p14:bwMode="auto" r:id="rId665">
            <p14:nvContentPartPr>
              <p14:cNvPr id="6693" name="Entrada de lápiz 6692">
                <a:extLst>
                  <a:ext uri="{FF2B5EF4-FFF2-40B4-BE49-F238E27FC236}">
                    <a16:creationId xmlns:a16="http://schemas.microsoft.com/office/drawing/2014/main" id="{3A374DF4-3223-EFD1-E20A-BAA304A26870}"/>
                  </a:ext>
                </a:extLst>
              </p14:cNvPr>
              <p14:cNvContentPartPr/>
              <p14:nvPr/>
            </p14:nvContentPartPr>
            <p14:xfrm>
              <a:off x="8790972" y="3612673"/>
              <a:ext cx="87840" cy="213480"/>
            </p14:xfrm>
          </p:contentPart>
        </mc:Choice>
        <mc:Fallback xmlns="">
          <p:pic>
            <p:nvPicPr>
              <p:cNvPr id="6693" name="Entrada de lápiz 6692">
                <a:extLst>
                  <a:ext uri="{FF2B5EF4-FFF2-40B4-BE49-F238E27FC236}">
                    <a16:creationId xmlns:a16="http://schemas.microsoft.com/office/drawing/2014/main" id="{3A374DF4-3223-EFD1-E20A-BAA304A26870}"/>
                  </a:ext>
                </a:extLst>
              </p:cNvPr>
              <p:cNvPicPr/>
              <p:nvPr/>
            </p:nvPicPr>
            <p:blipFill>
              <a:blip r:embed="rId666"/>
              <a:stretch>
                <a:fillRect/>
              </a:stretch>
            </p:blipFill>
            <p:spPr>
              <a:xfrm>
                <a:off x="8783412" y="3605113"/>
                <a:ext cx="102960" cy="228600"/>
              </a:xfrm>
              <a:prstGeom prst="rect">
                <a:avLst/>
              </a:prstGeom>
            </p:spPr>
          </p:pic>
        </mc:Fallback>
      </mc:AlternateContent>
      <mc:AlternateContent xmlns:mc="http://schemas.openxmlformats.org/markup-compatibility/2006" xmlns:p14="http://schemas.microsoft.com/office/powerpoint/2010/main">
        <mc:Choice Requires="p14">
          <p:contentPart p14:bwMode="auto" r:id="rId667">
            <p14:nvContentPartPr>
              <p14:cNvPr id="6694" name="Entrada de lápiz 6693">
                <a:extLst>
                  <a:ext uri="{FF2B5EF4-FFF2-40B4-BE49-F238E27FC236}">
                    <a16:creationId xmlns:a16="http://schemas.microsoft.com/office/drawing/2014/main" id="{3D8B3CF6-6FD3-C720-66D8-62EA4D1227C6}"/>
                  </a:ext>
                </a:extLst>
              </p14:cNvPr>
              <p14:cNvContentPartPr/>
              <p14:nvPr/>
            </p14:nvContentPartPr>
            <p14:xfrm>
              <a:off x="8955132" y="3643993"/>
              <a:ext cx="43560" cy="120960"/>
            </p14:xfrm>
          </p:contentPart>
        </mc:Choice>
        <mc:Fallback xmlns="">
          <p:pic>
            <p:nvPicPr>
              <p:cNvPr id="6694" name="Entrada de lápiz 6693">
                <a:extLst>
                  <a:ext uri="{FF2B5EF4-FFF2-40B4-BE49-F238E27FC236}">
                    <a16:creationId xmlns:a16="http://schemas.microsoft.com/office/drawing/2014/main" id="{3D8B3CF6-6FD3-C720-66D8-62EA4D1227C6}"/>
                  </a:ext>
                </a:extLst>
              </p:cNvPr>
              <p:cNvPicPr/>
              <p:nvPr/>
            </p:nvPicPr>
            <p:blipFill>
              <a:blip r:embed="rId668"/>
              <a:stretch>
                <a:fillRect/>
              </a:stretch>
            </p:blipFill>
            <p:spPr>
              <a:xfrm>
                <a:off x="8947572" y="3636433"/>
                <a:ext cx="58320" cy="136080"/>
              </a:xfrm>
              <a:prstGeom prst="rect">
                <a:avLst/>
              </a:prstGeom>
            </p:spPr>
          </p:pic>
        </mc:Fallback>
      </mc:AlternateContent>
      <mc:AlternateContent xmlns:mc="http://schemas.openxmlformats.org/markup-compatibility/2006" xmlns:p14="http://schemas.microsoft.com/office/powerpoint/2010/main">
        <mc:Choice Requires="p14">
          <p:contentPart p14:bwMode="auto" r:id="rId669">
            <p14:nvContentPartPr>
              <p14:cNvPr id="6695" name="Entrada de lápiz 6694">
                <a:extLst>
                  <a:ext uri="{FF2B5EF4-FFF2-40B4-BE49-F238E27FC236}">
                    <a16:creationId xmlns:a16="http://schemas.microsoft.com/office/drawing/2014/main" id="{C0B30681-5A30-A878-474C-65728685F512}"/>
                  </a:ext>
                </a:extLst>
              </p14:cNvPr>
              <p14:cNvContentPartPr/>
              <p14:nvPr/>
            </p14:nvContentPartPr>
            <p14:xfrm>
              <a:off x="8937852" y="3676393"/>
              <a:ext cx="100800" cy="25920"/>
            </p14:xfrm>
          </p:contentPart>
        </mc:Choice>
        <mc:Fallback xmlns="">
          <p:pic>
            <p:nvPicPr>
              <p:cNvPr id="6695" name="Entrada de lápiz 6694">
                <a:extLst>
                  <a:ext uri="{FF2B5EF4-FFF2-40B4-BE49-F238E27FC236}">
                    <a16:creationId xmlns:a16="http://schemas.microsoft.com/office/drawing/2014/main" id="{C0B30681-5A30-A878-474C-65728685F512}"/>
                  </a:ext>
                </a:extLst>
              </p:cNvPr>
              <p:cNvPicPr/>
              <p:nvPr/>
            </p:nvPicPr>
            <p:blipFill>
              <a:blip r:embed="rId670"/>
              <a:stretch>
                <a:fillRect/>
              </a:stretch>
            </p:blipFill>
            <p:spPr>
              <a:xfrm>
                <a:off x="8930292" y="3668833"/>
                <a:ext cx="115920" cy="41040"/>
              </a:xfrm>
              <a:prstGeom prst="rect">
                <a:avLst/>
              </a:prstGeom>
            </p:spPr>
          </p:pic>
        </mc:Fallback>
      </mc:AlternateContent>
      <mc:AlternateContent xmlns:mc="http://schemas.openxmlformats.org/markup-compatibility/2006" xmlns:p14="http://schemas.microsoft.com/office/powerpoint/2010/main">
        <mc:Choice Requires="p14">
          <p:contentPart p14:bwMode="auto" r:id="rId671">
            <p14:nvContentPartPr>
              <p14:cNvPr id="6696" name="Entrada de lápiz 6695">
                <a:extLst>
                  <a:ext uri="{FF2B5EF4-FFF2-40B4-BE49-F238E27FC236}">
                    <a16:creationId xmlns:a16="http://schemas.microsoft.com/office/drawing/2014/main" id="{14D9CA0E-4D02-F3B2-7774-F242E87C3099}"/>
                  </a:ext>
                </a:extLst>
              </p14:cNvPr>
              <p14:cNvContentPartPr/>
              <p14:nvPr/>
            </p14:nvContentPartPr>
            <p14:xfrm>
              <a:off x="9140892" y="3590353"/>
              <a:ext cx="87120" cy="208440"/>
            </p14:xfrm>
          </p:contentPart>
        </mc:Choice>
        <mc:Fallback xmlns="">
          <p:pic>
            <p:nvPicPr>
              <p:cNvPr id="6696" name="Entrada de lápiz 6695">
                <a:extLst>
                  <a:ext uri="{FF2B5EF4-FFF2-40B4-BE49-F238E27FC236}">
                    <a16:creationId xmlns:a16="http://schemas.microsoft.com/office/drawing/2014/main" id="{14D9CA0E-4D02-F3B2-7774-F242E87C3099}"/>
                  </a:ext>
                </a:extLst>
              </p:cNvPr>
              <p:cNvPicPr/>
              <p:nvPr/>
            </p:nvPicPr>
            <p:blipFill>
              <a:blip r:embed="rId672"/>
              <a:stretch>
                <a:fillRect/>
              </a:stretch>
            </p:blipFill>
            <p:spPr>
              <a:xfrm>
                <a:off x="9133332" y="3582793"/>
                <a:ext cx="102240" cy="223200"/>
              </a:xfrm>
              <a:prstGeom prst="rect">
                <a:avLst/>
              </a:prstGeom>
            </p:spPr>
          </p:pic>
        </mc:Fallback>
      </mc:AlternateContent>
      <mc:AlternateContent xmlns:mc="http://schemas.openxmlformats.org/markup-compatibility/2006" xmlns:p14="http://schemas.microsoft.com/office/powerpoint/2010/main">
        <mc:Choice Requires="p14">
          <p:contentPart p14:bwMode="auto" r:id="rId673">
            <p14:nvContentPartPr>
              <p14:cNvPr id="6697" name="Entrada de lápiz 6696">
                <a:extLst>
                  <a:ext uri="{FF2B5EF4-FFF2-40B4-BE49-F238E27FC236}">
                    <a16:creationId xmlns:a16="http://schemas.microsoft.com/office/drawing/2014/main" id="{1580BBD9-D98C-8962-629F-0604295E2627}"/>
                  </a:ext>
                </a:extLst>
              </p14:cNvPr>
              <p14:cNvContentPartPr/>
              <p14:nvPr/>
            </p14:nvContentPartPr>
            <p14:xfrm>
              <a:off x="9273372" y="3574513"/>
              <a:ext cx="66240" cy="160920"/>
            </p14:xfrm>
          </p:contentPart>
        </mc:Choice>
        <mc:Fallback xmlns="">
          <p:pic>
            <p:nvPicPr>
              <p:cNvPr id="6697" name="Entrada de lápiz 6696">
                <a:extLst>
                  <a:ext uri="{FF2B5EF4-FFF2-40B4-BE49-F238E27FC236}">
                    <a16:creationId xmlns:a16="http://schemas.microsoft.com/office/drawing/2014/main" id="{1580BBD9-D98C-8962-629F-0604295E2627}"/>
                  </a:ext>
                </a:extLst>
              </p:cNvPr>
              <p:cNvPicPr/>
              <p:nvPr/>
            </p:nvPicPr>
            <p:blipFill>
              <a:blip r:embed="rId674"/>
              <a:stretch>
                <a:fillRect/>
              </a:stretch>
            </p:blipFill>
            <p:spPr>
              <a:xfrm>
                <a:off x="9265812" y="3566953"/>
                <a:ext cx="81360" cy="176040"/>
              </a:xfrm>
              <a:prstGeom prst="rect">
                <a:avLst/>
              </a:prstGeom>
            </p:spPr>
          </p:pic>
        </mc:Fallback>
      </mc:AlternateContent>
      <mc:AlternateContent xmlns:mc="http://schemas.openxmlformats.org/markup-compatibility/2006" xmlns:p14="http://schemas.microsoft.com/office/powerpoint/2010/main">
        <mc:Choice Requires="p14">
          <p:contentPart p14:bwMode="auto" r:id="rId675">
            <p14:nvContentPartPr>
              <p14:cNvPr id="6698" name="Entrada de lápiz 6697">
                <a:extLst>
                  <a:ext uri="{FF2B5EF4-FFF2-40B4-BE49-F238E27FC236}">
                    <a16:creationId xmlns:a16="http://schemas.microsoft.com/office/drawing/2014/main" id="{8B597C36-E6BB-C215-0AA2-C0515503898B}"/>
                  </a:ext>
                </a:extLst>
              </p14:cNvPr>
              <p14:cNvContentPartPr/>
              <p14:nvPr/>
            </p14:nvContentPartPr>
            <p14:xfrm>
              <a:off x="9356892" y="3614473"/>
              <a:ext cx="88920" cy="105480"/>
            </p14:xfrm>
          </p:contentPart>
        </mc:Choice>
        <mc:Fallback xmlns="">
          <p:pic>
            <p:nvPicPr>
              <p:cNvPr id="6698" name="Entrada de lápiz 6697">
                <a:extLst>
                  <a:ext uri="{FF2B5EF4-FFF2-40B4-BE49-F238E27FC236}">
                    <a16:creationId xmlns:a16="http://schemas.microsoft.com/office/drawing/2014/main" id="{8B597C36-E6BB-C215-0AA2-C0515503898B}"/>
                  </a:ext>
                </a:extLst>
              </p:cNvPr>
              <p:cNvPicPr/>
              <p:nvPr/>
            </p:nvPicPr>
            <p:blipFill>
              <a:blip r:embed="rId676"/>
              <a:stretch>
                <a:fillRect/>
              </a:stretch>
            </p:blipFill>
            <p:spPr>
              <a:xfrm>
                <a:off x="9349332" y="3606913"/>
                <a:ext cx="104040" cy="120600"/>
              </a:xfrm>
              <a:prstGeom prst="rect">
                <a:avLst/>
              </a:prstGeom>
            </p:spPr>
          </p:pic>
        </mc:Fallback>
      </mc:AlternateContent>
      <mc:AlternateContent xmlns:mc="http://schemas.openxmlformats.org/markup-compatibility/2006" xmlns:p14="http://schemas.microsoft.com/office/powerpoint/2010/main">
        <mc:Choice Requires="p14">
          <p:contentPart p14:bwMode="auto" r:id="rId677">
            <p14:nvContentPartPr>
              <p14:cNvPr id="6699" name="Entrada de lápiz 6698">
                <a:extLst>
                  <a:ext uri="{FF2B5EF4-FFF2-40B4-BE49-F238E27FC236}">
                    <a16:creationId xmlns:a16="http://schemas.microsoft.com/office/drawing/2014/main" id="{7942D06B-9FE8-D6F1-E17D-3FB74C67EE36}"/>
                  </a:ext>
                </a:extLst>
              </p14:cNvPr>
              <p14:cNvContentPartPr/>
              <p14:nvPr/>
            </p14:nvContentPartPr>
            <p14:xfrm>
              <a:off x="9378852" y="3627073"/>
              <a:ext cx="83160" cy="93240"/>
            </p14:xfrm>
          </p:contentPart>
        </mc:Choice>
        <mc:Fallback xmlns="">
          <p:pic>
            <p:nvPicPr>
              <p:cNvPr id="6699" name="Entrada de lápiz 6698">
                <a:extLst>
                  <a:ext uri="{FF2B5EF4-FFF2-40B4-BE49-F238E27FC236}">
                    <a16:creationId xmlns:a16="http://schemas.microsoft.com/office/drawing/2014/main" id="{7942D06B-9FE8-D6F1-E17D-3FB74C67EE36}"/>
                  </a:ext>
                </a:extLst>
              </p:cNvPr>
              <p:cNvPicPr/>
              <p:nvPr/>
            </p:nvPicPr>
            <p:blipFill>
              <a:blip r:embed="rId678"/>
              <a:stretch>
                <a:fillRect/>
              </a:stretch>
            </p:blipFill>
            <p:spPr>
              <a:xfrm>
                <a:off x="9371292" y="3619513"/>
                <a:ext cx="98280" cy="108360"/>
              </a:xfrm>
              <a:prstGeom prst="rect">
                <a:avLst/>
              </a:prstGeom>
            </p:spPr>
          </p:pic>
        </mc:Fallback>
      </mc:AlternateContent>
      <mc:AlternateContent xmlns:mc="http://schemas.openxmlformats.org/markup-compatibility/2006" xmlns:p14="http://schemas.microsoft.com/office/powerpoint/2010/main">
        <mc:Choice Requires="p14">
          <p:contentPart p14:bwMode="auto" r:id="rId679">
            <p14:nvContentPartPr>
              <p14:cNvPr id="6700" name="Entrada de lápiz 6699">
                <a:extLst>
                  <a:ext uri="{FF2B5EF4-FFF2-40B4-BE49-F238E27FC236}">
                    <a16:creationId xmlns:a16="http://schemas.microsoft.com/office/drawing/2014/main" id="{B79A74D7-2E2A-71EC-ECA1-14991E8C0DF9}"/>
                  </a:ext>
                </a:extLst>
              </p14:cNvPr>
              <p14:cNvContentPartPr/>
              <p14:nvPr/>
            </p14:nvContentPartPr>
            <p14:xfrm>
              <a:off x="9521052" y="3635713"/>
              <a:ext cx="111960" cy="10800"/>
            </p14:xfrm>
          </p:contentPart>
        </mc:Choice>
        <mc:Fallback xmlns="">
          <p:pic>
            <p:nvPicPr>
              <p:cNvPr id="6700" name="Entrada de lápiz 6699">
                <a:extLst>
                  <a:ext uri="{FF2B5EF4-FFF2-40B4-BE49-F238E27FC236}">
                    <a16:creationId xmlns:a16="http://schemas.microsoft.com/office/drawing/2014/main" id="{B79A74D7-2E2A-71EC-ECA1-14991E8C0DF9}"/>
                  </a:ext>
                </a:extLst>
              </p:cNvPr>
              <p:cNvPicPr/>
              <p:nvPr/>
            </p:nvPicPr>
            <p:blipFill>
              <a:blip r:embed="rId680"/>
              <a:stretch>
                <a:fillRect/>
              </a:stretch>
            </p:blipFill>
            <p:spPr>
              <a:xfrm>
                <a:off x="9513492" y="3628153"/>
                <a:ext cx="127080" cy="25560"/>
              </a:xfrm>
              <a:prstGeom prst="rect">
                <a:avLst/>
              </a:prstGeom>
            </p:spPr>
          </p:pic>
        </mc:Fallback>
      </mc:AlternateContent>
      <mc:AlternateContent xmlns:mc="http://schemas.openxmlformats.org/markup-compatibility/2006" xmlns:p14="http://schemas.microsoft.com/office/powerpoint/2010/main">
        <mc:Choice Requires="p14">
          <p:contentPart p14:bwMode="auto" r:id="rId681">
            <p14:nvContentPartPr>
              <p14:cNvPr id="6701" name="Entrada de lápiz 6700">
                <a:extLst>
                  <a:ext uri="{FF2B5EF4-FFF2-40B4-BE49-F238E27FC236}">
                    <a16:creationId xmlns:a16="http://schemas.microsoft.com/office/drawing/2014/main" id="{BED51CBB-6A3D-9C4E-354B-929855B808D3}"/>
                  </a:ext>
                </a:extLst>
              </p14:cNvPr>
              <p14:cNvContentPartPr/>
              <p14:nvPr/>
            </p14:nvContentPartPr>
            <p14:xfrm>
              <a:off x="9534012" y="3671353"/>
              <a:ext cx="99720" cy="25560"/>
            </p14:xfrm>
          </p:contentPart>
        </mc:Choice>
        <mc:Fallback xmlns="">
          <p:pic>
            <p:nvPicPr>
              <p:cNvPr id="6701" name="Entrada de lápiz 6700">
                <a:extLst>
                  <a:ext uri="{FF2B5EF4-FFF2-40B4-BE49-F238E27FC236}">
                    <a16:creationId xmlns:a16="http://schemas.microsoft.com/office/drawing/2014/main" id="{BED51CBB-6A3D-9C4E-354B-929855B808D3}"/>
                  </a:ext>
                </a:extLst>
              </p:cNvPr>
              <p:cNvPicPr/>
              <p:nvPr/>
            </p:nvPicPr>
            <p:blipFill>
              <a:blip r:embed="rId682"/>
              <a:stretch>
                <a:fillRect/>
              </a:stretch>
            </p:blipFill>
            <p:spPr>
              <a:xfrm>
                <a:off x="9526452" y="3663793"/>
                <a:ext cx="11484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683">
            <p14:nvContentPartPr>
              <p14:cNvPr id="6702" name="Entrada de lápiz 6701">
                <a:extLst>
                  <a:ext uri="{FF2B5EF4-FFF2-40B4-BE49-F238E27FC236}">
                    <a16:creationId xmlns:a16="http://schemas.microsoft.com/office/drawing/2014/main" id="{0AF81DAB-2D23-403A-16C0-699A026F3806}"/>
                  </a:ext>
                </a:extLst>
              </p14:cNvPr>
              <p14:cNvContentPartPr/>
              <p14:nvPr/>
            </p14:nvContentPartPr>
            <p14:xfrm>
              <a:off x="9709692" y="3623113"/>
              <a:ext cx="33840" cy="83520"/>
            </p14:xfrm>
          </p:contentPart>
        </mc:Choice>
        <mc:Fallback xmlns="">
          <p:pic>
            <p:nvPicPr>
              <p:cNvPr id="6702" name="Entrada de lápiz 6701">
                <a:extLst>
                  <a:ext uri="{FF2B5EF4-FFF2-40B4-BE49-F238E27FC236}">
                    <a16:creationId xmlns:a16="http://schemas.microsoft.com/office/drawing/2014/main" id="{0AF81DAB-2D23-403A-16C0-699A026F3806}"/>
                  </a:ext>
                </a:extLst>
              </p:cNvPr>
              <p:cNvPicPr/>
              <p:nvPr/>
            </p:nvPicPr>
            <p:blipFill>
              <a:blip r:embed="rId684"/>
              <a:stretch>
                <a:fillRect/>
              </a:stretch>
            </p:blipFill>
            <p:spPr>
              <a:xfrm>
                <a:off x="9702132" y="3615553"/>
                <a:ext cx="48960" cy="98640"/>
              </a:xfrm>
              <a:prstGeom prst="rect">
                <a:avLst/>
              </a:prstGeom>
            </p:spPr>
          </p:pic>
        </mc:Fallback>
      </mc:AlternateContent>
      <mc:AlternateContent xmlns:mc="http://schemas.openxmlformats.org/markup-compatibility/2006" xmlns:p14="http://schemas.microsoft.com/office/powerpoint/2010/main">
        <mc:Choice Requires="p14">
          <p:contentPart p14:bwMode="auto" r:id="rId685">
            <p14:nvContentPartPr>
              <p14:cNvPr id="6703" name="Entrada de lápiz 6702">
                <a:extLst>
                  <a:ext uri="{FF2B5EF4-FFF2-40B4-BE49-F238E27FC236}">
                    <a16:creationId xmlns:a16="http://schemas.microsoft.com/office/drawing/2014/main" id="{22C18046-D737-A238-3EE1-73F8107327CF}"/>
                  </a:ext>
                </a:extLst>
              </p14:cNvPr>
              <p14:cNvContentPartPr/>
              <p14:nvPr/>
            </p14:nvContentPartPr>
            <p14:xfrm>
              <a:off x="9756132" y="3537433"/>
              <a:ext cx="102600" cy="218520"/>
            </p14:xfrm>
          </p:contentPart>
        </mc:Choice>
        <mc:Fallback xmlns="">
          <p:pic>
            <p:nvPicPr>
              <p:cNvPr id="6703" name="Entrada de lápiz 6702">
                <a:extLst>
                  <a:ext uri="{FF2B5EF4-FFF2-40B4-BE49-F238E27FC236}">
                    <a16:creationId xmlns:a16="http://schemas.microsoft.com/office/drawing/2014/main" id="{22C18046-D737-A238-3EE1-73F8107327CF}"/>
                  </a:ext>
                </a:extLst>
              </p:cNvPr>
              <p:cNvPicPr/>
              <p:nvPr/>
            </p:nvPicPr>
            <p:blipFill>
              <a:blip r:embed="rId686"/>
              <a:stretch>
                <a:fillRect/>
              </a:stretch>
            </p:blipFill>
            <p:spPr>
              <a:xfrm>
                <a:off x="9748572" y="3529873"/>
                <a:ext cx="117720" cy="233640"/>
              </a:xfrm>
              <a:prstGeom prst="rect">
                <a:avLst/>
              </a:prstGeom>
            </p:spPr>
          </p:pic>
        </mc:Fallback>
      </mc:AlternateContent>
      <mc:AlternateContent xmlns:mc="http://schemas.openxmlformats.org/markup-compatibility/2006" xmlns:p14="http://schemas.microsoft.com/office/powerpoint/2010/main">
        <mc:Choice Requires="p14">
          <p:contentPart p14:bwMode="auto" r:id="rId687">
            <p14:nvContentPartPr>
              <p14:cNvPr id="6704" name="Entrada de lápiz 6703">
                <a:extLst>
                  <a:ext uri="{FF2B5EF4-FFF2-40B4-BE49-F238E27FC236}">
                    <a16:creationId xmlns:a16="http://schemas.microsoft.com/office/drawing/2014/main" id="{7F52AE08-0088-64FF-496D-3C3F564CD1D8}"/>
                  </a:ext>
                </a:extLst>
              </p14:cNvPr>
              <p14:cNvContentPartPr/>
              <p14:nvPr/>
            </p14:nvContentPartPr>
            <p14:xfrm>
              <a:off x="9956292" y="3577033"/>
              <a:ext cx="23760" cy="133920"/>
            </p14:xfrm>
          </p:contentPart>
        </mc:Choice>
        <mc:Fallback xmlns="">
          <p:pic>
            <p:nvPicPr>
              <p:cNvPr id="6704" name="Entrada de lápiz 6703">
                <a:extLst>
                  <a:ext uri="{FF2B5EF4-FFF2-40B4-BE49-F238E27FC236}">
                    <a16:creationId xmlns:a16="http://schemas.microsoft.com/office/drawing/2014/main" id="{7F52AE08-0088-64FF-496D-3C3F564CD1D8}"/>
                  </a:ext>
                </a:extLst>
              </p:cNvPr>
              <p:cNvPicPr/>
              <p:nvPr/>
            </p:nvPicPr>
            <p:blipFill>
              <a:blip r:embed="rId688"/>
              <a:stretch>
                <a:fillRect/>
              </a:stretch>
            </p:blipFill>
            <p:spPr>
              <a:xfrm>
                <a:off x="9948732" y="3569473"/>
                <a:ext cx="38880" cy="148680"/>
              </a:xfrm>
              <a:prstGeom prst="rect">
                <a:avLst/>
              </a:prstGeom>
            </p:spPr>
          </p:pic>
        </mc:Fallback>
      </mc:AlternateContent>
      <mc:AlternateContent xmlns:mc="http://schemas.openxmlformats.org/markup-compatibility/2006" xmlns:p14="http://schemas.microsoft.com/office/powerpoint/2010/main">
        <mc:Choice Requires="p14">
          <p:contentPart p14:bwMode="auto" r:id="rId689">
            <p14:nvContentPartPr>
              <p14:cNvPr id="6705" name="Entrada de lápiz 6704">
                <a:extLst>
                  <a:ext uri="{FF2B5EF4-FFF2-40B4-BE49-F238E27FC236}">
                    <a16:creationId xmlns:a16="http://schemas.microsoft.com/office/drawing/2014/main" id="{84D85FE0-D78C-3DAA-3AEA-3C4A989EC8E5}"/>
                  </a:ext>
                </a:extLst>
              </p14:cNvPr>
              <p14:cNvContentPartPr/>
              <p14:nvPr/>
            </p14:nvContentPartPr>
            <p14:xfrm>
              <a:off x="9933252" y="3639313"/>
              <a:ext cx="76680" cy="12960"/>
            </p14:xfrm>
          </p:contentPart>
        </mc:Choice>
        <mc:Fallback xmlns="">
          <p:pic>
            <p:nvPicPr>
              <p:cNvPr id="6705" name="Entrada de lápiz 6704">
                <a:extLst>
                  <a:ext uri="{FF2B5EF4-FFF2-40B4-BE49-F238E27FC236}">
                    <a16:creationId xmlns:a16="http://schemas.microsoft.com/office/drawing/2014/main" id="{84D85FE0-D78C-3DAA-3AEA-3C4A989EC8E5}"/>
                  </a:ext>
                </a:extLst>
              </p:cNvPr>
              <p:cNvPicPr/>
              <p:nvPr/>
            </p:nvPicPr>
            <p:blipFill>
              <a:blip r:embed="rId690"/>
              <a:stretch>
                <a:fillRect/>
              </a:stretch>
            </p:blipFill>
            <p:spPr>
              <a:xfrm>
                <a:off x="9925692" y="3632113"/>
                <a:ext cx="9180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691">
            <p14:nvContentPartPr>
              <p14:cNvPr id="6706" name="Entrada de lápiz 6705">
                <a:extLst>
                  <a:ext uri="{FF2B5EF4-FFF2-40B4-BE49-F238E27FC236}">
                    <a16:creationId xmlns:a16="http://schemas.microsoft.com/office/drawing/2014/main" id="{2D223BE9-221D-1756-D49C-DA1596D0C6F6}"/>
                  </a:ext>
                </a:extLst>
              </p14:cNvPr>
              <p14:cNvContentPartPr/>
              <p14:nvPr/>
            </p14:nvContentPartPr>
            <p14:xfrm>
              <a:off x="10065372" y="3549673"/>
              <a:ext cx="83880" cy="172800"/>
            </p14:xfrm>
          </p:contentPart>
        </mc:Choice>
        <mc:Fallback xmlns="">
          <p:pic>
            <p:nvPicPr>
              <p:cNvPr id="6706" name="Entrada de lápiz 6705">
                <a:extLst>
                  <a:ext uri="{FF2B5EF4-FFF2-40B4-BE49-F238E27FC236}">
                    <a16:creationId xmlns:a16="http://schemas.microsoft.com/office/drawing/2014/main" id="{2D223BE9-221D-1756-D49C-DA1596D0C6F6}"/>
                  </a:ext>
                </a:extLst>
              </p:cNvPr>
              <p:cNvPicPr/>
              <p:nvPr/>
            </p:nvPicPr>
            <p:blipFill>
              <a:blip r:embed="rId692"/>
              <a:stretch>
                <a:fillRect/>
              </a:stretch>
            </p:blipFill>
            <p:spPr>
              <a:xfrm>
                <a:off x="10057812" y="3542113"/>
                <a:ext cx="99000" cy="187920"/>
              </a:xfrm>
              <a:prstGeom prst="rect">
                <a:avLst/>
              </a:prstGeom>
            </p:spPr>
          </p:pic>
        </mc:Fallback>
      </mc:AlternateContent>
      <mc:AlternateContent xmlns:mc="http://schemas.openxmlformats.org/markup-compatibility/2006" xmlns:p14="http://schemas.microsoft.com/office/powerpoint/2010/main">
        <mc:Choice Requires="p14">
          <p:contentPart p14:bwMode="auto" r:id="rId693">
            <p14:nvContentPartPr>
              <p14:cNvPr id="6707" name="Entrada de lápiz 6706">
                <a:extLst>
                  <a:ext uri="{FF2B5EF4-FFF2-40B4-BE49-F238E27FC236}">
                    <a16:creationId xmlns:a16="http://schemas.microsoft.com/office/drawing/2014/main" id="{E1ABA36A-71A7-6DB2-17DC-02C5FEBF63D2}"/>
                  </a:ext>
                </a:extLst>
              </p14:cNvPr>
              <p14:cNvContentPartPr/>
              <p14:nvPr/>
            </p14:nvContentPartPr>
            <p14:xfrm>
              <a:off x="10209732" y="3533833"/>
              <a:ext cx="10080" cy="180720"/>
            </p14:xfrm>
          </p:contentPart>
        </mc:Choice>
        <mc:Fallback xmlns="">
          <p:pic>
            <p:nvPicPr>
              <p:cNvPr id="6707" name="Entrada de lápiz 6706">
                <a:extLst>
                  <a:ext uri="{FF2B5EF4-FFF2-40B4-BE49-F238E27FC236}">
                    <a16:creationId xmlns:a16="http://schemas.microsoft.com/office/drawing/2014/main" id="{E1ABA36A-71A7-6DB2-17DC-02C5FEBF63D2}"/>
                  </a:ext>
                </a:extLst>
              </p:cNvPr>
              <p:cNvPicPr/>
              <p:nvPr/>
            </p:nvPicPr>
            <p:blipFill>
              <a:blip r:embed="rId694"/>
              <a:stretch>
                <a:fillRect/>
              </a:stretch>
            </p:blipFill>
            <p:spPr>
              <a:xfrm>
                <a:off x="10202172" y="3526273"/>
                <a:ext cx="25200" cy="195840"/>
              </a:xfrm>
              <a:prstGeom prst="rect">
                <a:avLst/>
              </a:prstGeom>
            </p:spPr>
          </p:pic>
        </mc:Fallback>
      </mc:AlternateContent>
      <mc:AlternateContent xmlns:mc="http://schemas.openxmlformats.org/markup-compatibility/2006" xmlns:p14="http://schemas.microsoft.com/office/powerpoint/2010/main">
        <mc:Choice Requires="p14">
          <p:contentPart p14:bwMode="auto" r:id="rId695">
            <p14:nvContentPartPr>
              <p14:cNvPr id="6708" name="Entrada de lápiz 6707">
                <a:extLst>
                  <a:ext uri="{FF2B5EF4-FFF2-40B4-BE49-F238E27FC236}">
                    <a16:creationId xmlns:a16="http://schemas.microsoft.com/office/drawing/2014/main" id="{F9290187-06BA-36B4-B61D-E129ED937121}"/>
                  </a:ext>
                </a:extLst>
              </p14:cNvPr>
              <p14:cNvContentPartPr/>
              <p14:nvPr/>
            </p14:nvContentPartPr>
            <p14:xfrm>
              <a:off x="10242492" y="3576313"/>
              <a:ext cx="102600" cy="133200"/>
            </p14:xfrm>
          </p:contentPart>
        </mc:Choice>
        <mc:Fallback xmlns="">
          <p:pic>
            <p:nvPicPr>
              <p:cNvPr id="6708" name="Entrada de lápiz 6707">
                <a:extLst>
                  <a:ext uri="{FF2B5EF4-FFF2-40B4-BE49-F238E27FC236}">
                    <a16:creationId xmlns:a16="http://schemas.microsoft.com/office/drawing/2014/main" id="{F9290187-06BA-36B4-B61D-E129ED937121}"/>
                  </a:ext>
                </a:extLst>
              </p:cNvPr>
              <p:cNvPicPr/>
              <p:nvPr/>
            </p:nvPicPr>
            <p:blipFill>
              <a:blip r:embed="rId696"/>
              <a:stretch>
                <a:fillRect/>
              </a:stretch>
            </p:blipFill>
            <p:spPr>
              <a:xfrm>
                <a:off x="10234932" y="3569113"/>
                <a:ext cx="117720" cy="148320"/>
              </a:xfrm>
              <a:prstGeom prst="rect">
                <a:avLst/>
              </a:prstGeom>
            </p:spPr>
          </p:pic>
        </mc:Fallback>
      </mc:AlternateContent>
      <mc:AlternateContent xmlns:mc="http://schemas.openxmlformats.org/markup-compatibility/2006" xmlns:p14="http://schemas.microsoft.com/office/powerpoint/2010/main">
        <mc:Choice Requires="p14">
          <p:contentPart p14:bwMode="auto" r:id="rId697">
            <p14:nvContentPartPr>
              <p14:cNvPr id="6709" name="Entrada de lápiz 6708">
                <a:extLst>
                  <a:ext uri="{FF2B5EF4-FFF2-40B4-BE49-F238E27FC236}">
                    <a16:creationId xmlns:a16="http://schemas.microsoft.com/office/drawing/2014/main" id="{B3E4106B-E644-1454-E3AE-B11F45AEFA78}"/>
                  </a:ext>
                </a:extLst>
              </p14:cNvPr>
              <p14:cNvContentPartPr/>
              <p14:nvPr/>
            </p14:nvContentPartPr>
            <p14:xfrm>
              <a:off x="10267332" y="3603673"/>
              <a:ext cx="77040" cy="92520"/>
            </p14:xfrm>
          </p:contentPart>
        </mc:Choice>
        <mc:Fallback xmlns="">
          <p:pic>
            <p:nvPicPr>
              <p:cNvPr id="6709" name="Entrada de lápiz 6708">
                <a:extLst>
                  <a:ext uri="{FF2B5EF4-FFF2-40B4-BE49-F238E27FC236}">
                    <a16:creationId xmlns:a16="http://schemas.microsoft.com/office/drawing/2014/main" id="{B3E4106B-E644-1454-E3AE-B11F45AEFA78}"/>
                  </a:ext>
                </a:extLst>
              </p:cNvPr>
              <p:cNvPicPr/>
              <p:nvPr/>
            </p:nvPicPr>
            <p:blipFill>
              <a:blip r:embed="rId698"/>
              <a:stretch>
                <a:fillRect/>
              </a:stretch>
            </p:blipFill>
            <p:spPr>
              <a:xfrm>
                <a:off x="10259772" y="3596113"/>
                <a:ext cx="92160" cy="107640"/>
              </a:xfrm>
              <a:prstGeom prst="rect">
                <a:avLst/>
              </a:prstGeom>
            </p:spPr>
          </p:pic>
        </mc:Fallback>
      </mc:AlternateContent>
      <mc:AlternateContent xmlns:mc="http://schemas.openxmlformats.org/markup-compatibility/2006" xmlns:p14="http://schemas.microsoft.com/office/powerpoint/2010/main">
        <mc:Choice Requires="p14">
          <p:contentPart p14:bwMode="auto" r:id="rId699">
            <p14:nvContentPartPr>
              <p14:cNvPr id="6710" name="Entrada de lápiz 6709">
                <a:extLst>
                  <a:ext uri="{FF2B5EF4-FFF2-40B4-BE49-F238E27FC236}">
                    <a16:creationId xmlns:a16="http://schemas.microsoft.com/office/drawing/2014/main" id="{1633ACEB-7130-2C09-6067-BFA4D074ACFB}"/>
                  </a:ext>
                </a:extLst>
              </p14:cNvPr>
              <p14:cNvContentPartPr/>
              <p14:nvPr/>
            </p14:nvContentPartPr>
            <p14:xfrm>
              <a:off x="10403772" y="3606913"/>
              <a:ext cx="28080" cy="360"/>
            </p14:xfrm>
          </p:contentPart>
        </mc:Choice>
        <mc:Fallback xmlns="">
          <p:pic>
            <p:nvPicPr>
              <p:cNvPr id="6710" name="Entrada de lápiz 6709">
                <a:extLst>
                  <a:ext uri="{FF2B5EF4-FFF2-40B4-BE49-F238E27FC236}">
                    <a16:creationId xmlns:a16="http://schemas.microsoft.com/office/drawing/2014/main" id="{1633ACEB-7130-2C09-6067-BFA4D074ACFB}"/>
                  </a:ext>
                </a:extLst>
              </p:cNvPr>
              <p:cNvPicPr/>
              <p:nvPr/>
            </p:nvPicPr>
            <p:blipFill>
              <a:blip r:embed="rId700"/>
              <a:stretch>
                <a:fillRect/>
              </a:stretch>
            </p:blipFill>
            <p:spPr>
              <a:xfrm>
                <a:off x="10396212" y="3599353"/>
                <a:ext cx="43200" cy="15480"/>
              </a:xfrm>
              <a:prstGeom prst="rect">
                <a:avLst/>
              </a:prstGeom>
            </p:spPr>
          </p:pic>
        </mc:Fallback>
      </mc:AlternateContent>
      <mc:AlternateContent xmlns:mc="http://schemas.openxmlformats.org/markup-compatibility/2006" xmlns:p14="http://schemas.microsoft.com/office/powerpoint/2010/main">
        <mc:Choice Requires="p14">
          <p:contentPart p14:bwMode="auto" r:id="rId701">
            <p14:nvContentPartPr>
              <p14:cNvPr id="6711" name="Entrada de lápiz 6710">
                <a:extLst>
                  <a:ext uri="{FF2B5EF4-FFF2-40B4-BE49-F238E27FC236}">
                    <a16:creationId xmlns:a16="http://schemas.microsoft.com/office/drawing/2014/main" id="{ED76493A-5252-9874-7269-A727B3D524B7}"/>
                  </a:ext>
                </a:extLst>
              </p14:cNvPr>
              <p14:cNvContentPartPr/>
              <p14:nvPr/>
            </p14:nvContentPartPr>
            <p14:xfrm>
              <a:off x="10396932" y="3661273"/>
              <a:ext cx="67320" cy="12240"/>
            </p14:xfrm>
          </p:contentPart>
        </mc:Choice>
        <mc:Fallback xmlns="">
          <p:pic>
            <p:nvPicPr>
              <p:cNvPr id="6711" name="Entrada de lápiz 6710">
                <a:extLst>
                  <a:ext uri="{FF2B5EF4-FFF2-40B4-BE49-F238E27FC236}">
                    <a16:creationId xmlns:a16="http://schemas.microsoft.com/office/drawing/2014/main" id="{ED76493A-5252-9874-7269-A727B3D524B7}"/>
                  </a:ext>
                </a:extLst>
              </p:cNvPr>
              <p:cNvPicPr/>
              <p:nvPr/>
            </p:nvPicPr>
            <p:blipFill>
              <a:blip r:embed="rId702"/>
              <a:stretch>
                <a:fillRect/>
              </a:stretch>
            </p:blipFill>
            <p:spPr>
              <a:xfrm>
                <a:off x="10389372" y="3653713"/>
                <a:ext cx="82440" cy="27360"/>
              </a:xfrm>
              <a:prstGeom prst="rect">
                <a:avLst/>
              </a:prstGeom>
            </p:spPr>
          </p:pic>
        </mc:Fallback>
      </mc:AlternateContent>
      <mc:AlternateContent xmlns:mc="http://schemas.openxmlformats.org/markup-compatibility/2006" xmlns:p14="http://schemas.microsoft.com/office/powerpoint/2010/main">
        <mc:Choice Requires="p14">
          <p:contentPart p14:bwMode="auto" r:id="rId703">
            <p14:nvContentPartPr>
              <p14:cNvPr id="6712" name="Entrada de lápiz 6711">
                <a:extLst>
                  <a:ext uri="{FF2B5EF4-FFF2-40B4-BE49-F238E27FC236}">
                    <a16:creationId xmlns:a16="http://schemas.microsoft.com/office/drawing/2014/main" id="{51344BC2-F03C-BFBE-1EC4-8E8BAB1CBF4C}"/>
                  </a:ext>
                </a:extLst>
              </p14:cNvPr>
              <p14:cNvContentPartPr/>
              <p14:nvPr/>
            </p14:nvContentPartPr>
            <p14:xfrm>
              <a:off x="10527612" y="3562633"/>
              <a:ext cx="92520" cy="138600"/>
            </p14:xfrm>
          </p:contentPart>
        </mc:Choice>
        <mc:Fallback xmlns="">
          <p:pic>
            <p:nvPicPr>
              <p:cNvPr id="6712" name="Entrada de lápiz 6711">
                <a:extLst>
                  <a:ext uri="{FF2B5EF4-FFF2-40B4-BE49-F238E27FC236}">
                    <a16:creationId xmlns:a16="http://schemas.microsoft.com/office/drawing/2014/main" id="{51344BC2-F03C-BFBE-1EC4-8E8BAB1CBF4C}"/>
                  </a:ext>
                </a:extLst>
              </p:cNvPr>
              <p:cNvPicPr/>
              <p:nvPr/>
            </p:nvPicPr>
            <p:blipFill>
              <a:blip r:embed="rId704"/>
              <a:stretch>
                <a:fillRect/>
              </a:stretch>
            </p:blipFill>
            <p:spPr>
              <a:xfrm>
                <a:off x="10520052" y="3555073"/>
                <a:ext cx="107640" cy="153720"/>
              </a:xfrm>
              <a:prstGeom prst="rect">
                <a:avLst/>
              </a:prstGeom>
            </p:spPr>
          </p:pic>
        </mc:Fallback>
      </mc:AlternateContent>
      <mc:AlternateContent xmlns:mc="http://schemas.openxmlformats.org/markup-compatibility/2006" xmlns:p14="http://schemas.microsoft.com/office/powerpoint/2010/main">
        <mc:Choice Requires="p14">
          <p:contentPart p14:bwMode="auto" r:id="rId705">
            <p14:nvContentPartPr>
              <p14:cNvPr id="6713" name="Entrada de lápiz 6712">
                <a:extLst>
                  <a:ext uri="{FF2B5EF4-FFF2-40B4-BE49-F238E27FC236}">
                    <a16:creationId xmlns:a16="http://schemas.microsoft.com/office/drawing/2014/main" id="{70ABFC01-A705-B2D8-573D-B63A5EA44D53}"/>
                  </a:ext>
                </a:extLst>
              </p14:cNvPr>
              <p14:cNvContentPartPr/>
              <p14:nvPr/>
            </p14:nvContentPartPr>
            <p14:xfrm>
              <a:off x="10703292" y="3512593"/>
              <a:ext cx="92520" cy="220680"/>
            </p14:xfrm>
          </p:contentPart>
        </mc:Choice>
        <mc:Fallback xmlns="">
          <p:pic>
            <p:nvPicPr>
              <p:cNvPr id="6713" name="Entrada de lápiz 6712">
                <a:extLst>
                  <a:ext uri="{FF2B5EF4-FFF2-40B4-BE49-F238E27FC236}">
                    <a16:creationId xmlns:a16="http://schemas.microsoft.com/office/drawing/2014/main" id="{70ABFC01-A705-B2D8-573D-B63A5EA44D53}"/>
                  </a:ext>
                </a:extLst>
              </p:cNvPr>
              <p:cNvPicPr/>
              <p:nvPr/>
            </p:nvPicPr>
            <p:blipFill>
              <a:blip r:embed="rId706"/>
              <a:stretch>
                <a:fillRect/>
              </a:stretch>
            </p:blipFill>
            <p:spPr>
              <a:xfrm>
                <a:off x="10695732" y="3505033"/>
                <a:ext cx="107640" cy="235800"/>
              </a:xfrm>
              <a:prstGeom prst="rect">
                <a:avLst/>
              </a:prstGeom>
            </p:spPr>
          </p:pic>
        </mc:Fallback>
      </mc:AlternateContent>
      <mc:AlternateContent xmlns:mc="http://schemas.openxmlformats.org/markup-compatibility/2006" xmlns:p14="http://schemas.microsoft.com/office/powerpoint/2010/main">
        <mc:Choice Requires="p14">
          <p:contentPart p14:bwMode="auto" r:id="rId707">
            <p14:nvContentPartPr>
              <p14:cNvPr id="6716" name="Entrada de lápiz 6715">
                <a:extLst>
                  <a:ext uri="{FF2B5EF4-FFF2-40B4-BE49-F238E27FC236}">
                    <a16:creationId xmlns:a16="http://schemas.microsoft.com/office/drawing/2014/main" id="{1067159D-86CD-347F-67E9-9E07DAFF2D17}"/>
                  </a:ext>
                </a:extLst>
              </p14:cNvPr>
              <p14:cNvContentPartPr/>
              <p14:nvPr/>
            </p14:nvContentPartPr>
            <p14:xfrm>
              <a:off x="10988412" y="3572353"/>
              <a:ext cx="41400" cy="144000"/>
            </p14:xfrm>
          </p:contentPart>
        </mc:Choice>
        <mc:Fallback xmlns="">
          <p:pic>
            <p:nvPicPr>
              <p:cNvPr id="6716" name="Entrada de lápiz 6715">
                <a:extLst>
                  <a:ext uri="{FF2B5EF4-FFF2-40B4-BE49-F238E27FC236}">
                    <a16:creationId xmlns:a16="http://schemas.microsoft.com/office/drawing/2014/main" id="{1067159D-86CD-347F-67E9-9E07DAFF2D17}"/>
                  </a:ext>
                </a:extLst>
              </p:cNvPr>
              <p:cNvPicPr/>
              <p:nvPr/>
            </p:nvPicPr>
            <p:blipFill>
              <a:blip r:embed="rId708"/>
              <a:stretch>
                <a:fillRect/>
              </a:stretch>
            </p:blipFill>
            <p:spPr>
              <a:xfrm>
                <a:off x="10980852" y="3564793"/>
                <a:ext cx="56520" cy="159120"/>
              </a:xfrm>
              <a:prstGeom prst="rect">
                <a:avLst/>
              </a:prstGeom>
            </p:spPr>
          </p:pic>
        </mc:Fallback>
      </mc:AlternateContent>
      <mc:AlternateContent xmlns:mc="http://schemas.openxmlformats.org/markup-compatibility/2006" xmlns:p14="http://schemas.microsoft.com/office/powerpoint/2010/main">
        <mc:Choice Requires="p14">
          <p:contentPart p14:bwMode="auto" r:id="rId709">
            <p14:nvContentPartPr>
              <p14:cNvPr id="6717" name="Entrada de lápiz 6716">
                <a:extLst>
                  <a:ext uri="{FF2B5EF4-FFF2-40B4-BE49-F238E27FC236}">
                    <a16:creationId xmlns:a16="http://schemas.microsoft.com/office/drawing/2014/main" id="{28DCA3BD-0642-42B8-D93F-1A43FEDCB9B6}"/>
                  </a:ext>
                </a:extLst>
              </p14:cNvPr>
              <p14:cNvContentPartPr/>
              <p14:nvPr/>
            </p14:nvContentPartPr>
            <p14:xfrm>
              <a:off x="10971492" y="3636073"/>
              <a:ext cx="81000" cy="9720"/>
            </p14:xfrm>
          </p:contentPart>
        </mc:Choice>
        <mc:Fallback xmlns="">
          <p:pic>
            <p:nvPicPr>
              <p:cNvPr id="6717" name="Entrada de lápiz 6716">
                <a:extLst>
                  <a:ext uri="{FF2B5EF4-FFF2-40B4-BE49-F238E27FC236}">
                    <a16:creationId xmlns:a16="http://schemas.microsoft.com/office/drawing/2014/main" id="{28DCA3BD-0642-42B8-D93F-1A43FEDCB9B6}"/>
                  </a:ext>
                </a:extLst>
              </p:cNvPr>
              <p:cNvPicPr/>
              <p:nvPr/>
            </p:nvPicPr>
            <p:blipFill>
              <a:blip r:embed="rId710"/>
              <a:stretch>
                <a:fillRect/>
              </a:stretch>
            </p:blipFill>
            <p:spPr>
              <a:xfrm>
                <a:off x="10963932" y="3628513"/>
                <a:ext cx="96120" cy="24840"/>
              </a:xfrm>
              <a:prstGeom prst="rect">
                <a:avLst/>
              </a:prstGeom>
            </p:spPr>
          </p:pic>
        </mc:Fallback>
      </mc:AlternateContent>
      <mc:AlternateContent xmlns:mc="http://schemas.openxmlformats.org/markup-compatibility/2006" xmlns:p14="http://schemas.microsoft.com/office/powerpoint/2010/main">
        <mc:Choice Requires="p14">
          <p:contentPart p14:bwMode="auto" r:id="rId711">
            <p14:nvContentPartPr>
              <p14:cNvPr id="6718" name="Entrada de lápiz 6717">
                <a:extLst>
                  <a:ext uri="{FF2B5EF4-FFF2-40B4-BE49-F238E27FC236}">
                    <a16:creationId xmlns:a16="http://schemas.microsoft.com/office/drawing/2014/main" id="{7F91A8B7-6CFD-EA49-9329-A58CC0875033}"/>
                  </a:ext>
                </a:extLst>
              </p14:cNvPr>
              <p14:cNvContentPartPr/>
              <p14:nvPr/>
            </p14:nvContentPartPr>
            <p14:xfrm>
              <a:off x="11171652" y="3537793"/>
              <a:ext cx="76320" cy="202680"/>
            </p14:xfrm>
          </p:contentPart>
        </mc:Choice>
        <mc:Fallback xmlns="">
          <p:pic>
            <p:nvPicPr>
              <p:cNvPr id="6718" name="Entrada de lápiz 6717">
                <a:extLst>
                  <a:ext uri="{FF2B5EF4-FFF2-40B4-BE49-F238E27FC236}">
                    <a16:creationId xmlns:a16="http://schemas.microsoft.com/office/drawing/2014/main" id="{7F91A8B7-6CFD-EA49-9329-A58CC0875033}"/>
                  </a:ext>
                </a:extLst>
              </p:cNvPr>
              <p:cNvPicPr/>
              <p:nvPr/>
            </p:nvPicPr>
            <p:blipFill>
              <a:blip r:embed="rId712"/>
              <a:stretch>
                <a:fillRect/>
              </a:stretch>
            </p:blipFill>
            <p:spPr>
              <a:xfrm>
                <a:off x="11164092" y="3530233"/>
                <a:ext cx="91440" cy="217440"/>
              </a:xfrm>
              <a:prstGeom prst="rect">
                <a:avLst/>
              </a:prstGeom>
            </p:spPr>
          </p:pic>
        </mc:Fallback>
      </mc:AlternateContent>
      <mc:AlternateContent xmlns:mc="http://schemas.openxmlformats.org/markup-compatibility/2006" xmlns:p14="http://schemas.microsoft.com/office/powerpoint/2010/main">
        <mc:Choice Requires="p14">
          <p:contentPart p14:bwMode="auto" r:id="rId713">
            <p14:nvContentPartPr>
              <p14:cNvPr id="6719" name="Entrada de lápiz 6718">
                <a:extLst>
                  <a:ext uri="{FF2B5EF4-FFF2-40B4-BE49-F238E27FC236}">
                    <a16:creationId xmlns:a16="http://schemas.microsoft.com/office/drawing/2014/main" id="{80232345-F48F-1743-03D1-61475C75ACFE}"/>
                  </a:ext>
                </a:extLst>
              </p14:cNvPr>
              <p14:cNvContentPartPr/>
              <p14:nvPr/>
            </p14:nvContentPartPr>
            <p14:xfrm>
              <a:off x="11318892" y="3538873"/>
              <a:ext cx="24480" cy="147600"/>
            </p14:xfrm>
          </p:contentPart>
        </mc:Choice>
        <mc:Fallback xmlns="">
          <p:pic>
            <p:nvPicPr>
              <p:cNvPr id="6719" name="Entrada de lápiz 6718">
                <a:extLst>
                  <a:ext uri="{FF2B5EF4-FFF2-40B4-BE49-F238E27FC236}">
                    <a16:creationId xmlns:a16="http://schemas.microsoft.com/office/drawing/2014/main" id="{80232345-F48F-1743-03D1-61475C75ACFE}"/>
                  </a:ext>
                </a:extLst>
              </p:cNvPr>
              <p:cNvPicPr/>
              <p:nvPr/>
            </p:nvPicPr>
            <p:blipFill>
              <a:blip r:embed="rId714"/>
              <a:stretch>
                <a:fillRect/>
              </a:stretch>
            </p:blipFill>
            <p:spPr>
              <a:xfrm>
                <a:off x="11311332" y="3531313"/>
                <a:ext cx="39600" cy="162720"/>
              </a:xfrm>
              <a:prstGeom prst="rect">
                <a:avLst/>
              </a:prstGeom>
            </p:spPr>
          </p:pic>
        </mc:Fallback>
      </mc:AlternateContent>
      <mc:AlternateContent xmlns:mc="http://schemas.openxmlformats.org/markup-compatibility/2006" xmlns:p14="http://schemas.microsoft.com/office/powerpoint/2010/main">
        <mc:Choice Requires="p14">
          <p:contentPart p14:bwMode="auto" r:id="rId715">
            <p14:nvContentPartPr>
              <p14:cNvPr id="6720" name="Entrada de lápiz 6719">
                <a:extLst>
                  <a:ext uri="{FF2B5EF4-FFF2-40B4-BE49-F238E27FC236}">
                    <a16:creationId xmlns:a16="http://schemas.microsoft.com/office/drawing/2014/main" id="{90BE8FC8-E58C-42F6-BA5B-F160464C5242}"/>
                  </a:ext>
                </a:extLst>
              </p14:cNvPr>
              <p14:cNvContentPartPr/>
              <p14:nvPr/>
            </p14:nvContentPartPr>
            <p14:xfrm>
              <a:off x="11358852" y="3568753"/>
              <a:ext cx="124560" cy="122400"/>
            </p14:xfrm>
          </p:contentPart>
        </mc:Choice>
        <mc:Fallback xmlns="">
          <p:pic>
            <p:nvPicPr>
              <p:cNvPr id="6720" name="Entrada de lápiz 6719">
                <a:extLst>
                  <a:ext uri="{FF2B5EF4-FFF2-40B4-BE49-F238E27FC236}">
                    <a16:creationId xmlns:a16="http://schemas.microsoft.com/office/drawing/2014/main" id="{90BE8FC8-E58C-42F6-BA5B-F160464C5242}"/>
                  </a:ext>
                </a:extLst>
              </p:cNvPr>
              <p:cNvPicPr/>
              <p:nvPr/>
            </p:nvPicPr>
            <p:blipFill>
              <a:blip r:embed="rId716"/>
              <a:stretch>
                <a:fillRect/>
              </a:stretch>
            </p:blipFill>
            <p:spPr>
              <a:xfrm>
                <a:off x="11351292" y="3561193"/>
                <a:ext cx="139680" cy="137160"/>
              </a:xfrm>
              <a:prstGeom prst="rect">
                <a:avLst/>
              </a:prstGeom>
            </p:spPr>
          </p:pic>
        </mc:Fallback>
      </mc:AlternateContent>
      <mc:AlternateContent xmlns:mc="http://schemas.openxmlformats.org/markup-compatibility/2006" xmlns:p14="http://schemas.microsoft.com/office/powerpoint/2010/main">
        <mc:Choice Requires="p14">
          <p:contentPart p14:bwMode="auto" r:id="rId717">
            <p14:nvContentPartPr>
              <p14:cNvPr id="6721" name="Entrada de lápiz 6720">
                <a:extLst>
                  <a:ext uri="{FF2B5EF4-FFF2-40B4-BE49-F238E27FC236}">
                    <a16:creationId xmlns:a16="http://schemas.microsoft.com/office/drawing/2014/main" id="{BF2AE939-1DF3-5CB2-AE26-EAA693B9E1F9}"/>
                  </a:ext>
                </a:extLst>
              </p14:cNvPr>
              <p14:cNvContentPartPr/>
              <p14:nvPr/>
            </p14:nvContentPartPr>
            <p14:xfrm>
              <a:off x="11371452" y="3590353"/>
              <a:ext cx="84960" cy="97200"/>
            </p14:xfrm>
          </p:contentPart>
        </mc:Choice>
        <mc:Fallback xmlns="">
          <p:pic>
            <p:nvPicPr>
              <p:cNvPr id="6721" name="Entrada de lápiz 6720">
                <a:extLst>
                  <a:ext uri="{FF2B5EF4-FFF2-40B4-BE49-F238E27FC236}">
                    <a16:creationId xmlns:a16="http://schemas.microsoft.com/office/drawing/2014/main" id="{BF2AE939-1DF3-5CB2-AE26-EAA693B9E1F9}"/>
                  </a:ext>
                </a:extLst>
              </p:cNvPr>
              <p:cNvPicPr/>
              <p:nvPr/>
            </p:nvPicPr>
            <p:blipFill>
              <a:blip r:embed="rId718"/>
              <a:stretch>
                <a:fillRect/>
              </a:stretch>
            </p:blipFill>
            <p:spPr>
              <a:xfrm>
                <a:off x="11363892" y="3582793"/>
                <a:ext cx="100080" cy="112320"/>
              </a:xfrm>
              <a:prstGeom prst="rect">
                <a:avLst/>
              </a:prstGeom>
            </p:spPr>
          </p:pic>
        </mc:Fallback>
      </mc:AlternateContent>
      <mc:AlternateContent xmlns:mc="http://schemas.openxmlformats.org/markup-compatibility/2006" xmlns:p14="http://schemas.microsoft.com/office/powerpoint/2010/main">
        <mc:Choice Requires="p14">
          <p:contentPart p14:bwMode="auto" r:id="rId719">
            <p14:nvContentPartPr>
              <p14:cNvPr id="6722" name="Entrada de lápiz 6721">
                <a:extLst>
                  <a:ext uri="{FF2B5EF4-FFF2-40B4-BE49-F238E27FC236}">
                    <a16:creationId xmlns:a16="http://schemas.microsoft.com/office/drawing/2014/main" id="{3E199F55-AF68-10EB-D481-985CCD100D11}"/>
                  </a:ext>
                </a:extLst>
              </p14:cNvPr>
              <p14:cNvContentPartPr/>
              <p14:nvPr/>
            </p14:nvContentPartPr>
            <p14:xfrm>
              <a:off x="11507172" y="3579913"/>
              <a:ext cx="61920" cy="6480"/>
            </p14:xfrm>
          </p:contentPart>
        </mc:Choice>
        <mc:Fallback xmlns="">
          <p:pic>
            <p:nvPicPr>
              <p:cNvPr id="6722" name="Entrada de lápiz 6721">
                <a:extLst>
                  <a:ext uri="{FF2B5EF4-FFF2-40B4-BE49-F238E27FC236}">
                    <a16:creationId xmlns:a16="http://schemas.microsoft.com/office/drawing/2014/main" id="{3E199F55-AF68-10EB-D481-985CCD100D11}"/>
                  </a:ext>
                </a:extLst>
              </p:cNvPr>
              <p:cNvPicPr/>
              <p:nvPr/>
            </p:nvPicPr>
            <p:blipFill>
              <a:blip r:embed="rId720"/>
              <a:stretch>
                <a:fillRect/>
              </a:stretch>
            </p:blipFill>
            <p:spPr>
              <a:xfrm>
                <a:off x="11499612" y="3572353"/>
                <a:ext cx="77040" cy="21600"/>
              </a:xfrm>
              <a:prstGeom prst="rect">
                <a:avLst/>
              </a:prstGeom>
            </p:spPr>
          </p:pic>
        </mc:Fallback>
      </mc:AlternateContent>
      <mc:AlternateContent xmlns:mc="http://schemas.openxmlformats.org/markup-compatibility/2006" xmlns:p14="http://schemas.microsoft.com/office/powerpoint/2010/main">
        <mc:Choice Requires="p14">
          <p:contentPart p14:bwMode="auto" r:id="rId721">
            <p14:nvContentPartPr>
              <p14:cNvPr id="6723" name="Entrada de lápiz 6722">
                <a:extLst>
                  <a:ext uri="{FF2B5EF4-FFF2-40B4-BE49-F238E27FC236}">
                    <a16:creationId xmlns:a16="http://schemas.microsoft.com/office/drawing/2014/main" id="{349767FA-2DD5-7192-D53E-E6F0FBB0953E}"/>
                  </a:ext>
                </a:extLst>
              </p14:cNvPr>
              <p14:cNvContentPartPr/>
              <p14:nvPr/>
            </p14:nvContentPartPr>
            <p14:xfrm>
              <a:off x="11505372" y="3651553"/>
              <a:ext cx="83520" cy="9720"/>
            </p14:xfrm>
          </p:contentPart>
        </mc:Choice>
        <mc:Fallback xmlns="">
          <p:pic>
            <p:nvPicPr>
              <p:cNvPr id="6723" name="Entrada de lápiz 6722">
                <a:extLst>
                  <a:ext uri="{FF2B5EF4-FFF2-40B4-BE49-F238E27FC236}">
                    <a16:creationId xmlns:a16="http://schemas.microsoft.com/office/drawing/2014/main" id="{349767FA-2DD5-7192-D53E-E6F0FBB0953E}"/>
                  </a:ext>
                </a:extLst>
              </p:cNvPr>
              <p:cNvPicPr/>
              <p:nvPr/>
            </p:nvPicPr>
            <p:blipFill>
              <a:blip r:embed="rId722"/>
              <a:stretch>
                <a:fillRect/>
              </a:stretch>
            </p:blipFill>
            <p:spPr>
              <a:xfrm>
                <a:off x="11497812" y="3643993"/>
                <a:ext cx="98640" cy="24840"/>
              </a:xfrm>
              <a:prstGeom prst="rect">
                <a:avLst/>
              </a:prstGeom>
            </p:spPr>
          </p:pic>
        </mc:Fallback>
      </mc:AlternateContent>
      <mc:AlternateContent xmlns:mc="http://schemas.openxmlformats.org/markup-compatibility/2006" xmlns:p14="http://schemas.microsoft.com/office/powerpoint/2010/main">
        <mc:Choice Requires="p14">
          <p:contentPart p14:bwMode="auto" r:id="rId723">
            <p14:nvContentPartPr>
              <p14:cNvPr id="6724" name="Entrada de lápiz 6723">
                <a:extLst>
                  <a:ext uri="{FF2B5EF4-FFF2-40B4-BE49-F238E27FC236}">
                    <a16:creationId xmlns:a16="http://schemas.microsoft.com/office/drawing/2014/main" id="{75B25A27-3B01-E3E4-0B29-72C16AE2B354}"/>
                  </a:ext>
                </a:extLst>
              </p14:cNvPr>
              <p14:cNvContentPartPr/>
              <p14:nvPr/>
            </p14:nvContentPartPr>
            <p14:xfrm>
              <a:off x="11739732" y="3543193"/>
              <a:ext cx="47880" cy="83160"/>
            </p14:xfrm>
          </p:contentPart>
        </mc:Choice>
        <mc:Fallback xmlns="">
          <p:pic>
            <p:nvPicPr>
              <p:cNvPr id="6724" name="Entrada de lápiz 6723">
                <a:extLst>
                  <a:ext uri="{FF2B5EF4-FFF2-40B4-BE49-F238E27FC236}">
                    <a16:creationId xmlns:a16="http://schemas.microsoft.com/office/drawing/2014/main" id="{75B25A27-3B01-E3E4-0B29-72C16AE2B354}"/>
                  </a:ext>
                </a:extLst>
              </p:cNvPr>
              <p:cNvPicPr/>
              <p:nvPr/>
            </p:nvPicPr>
            <p:blipFill>
              <a:blip r:embed="rId724"/>
              <a:stretch>
                <a:fillRect/>
              </a:stretch>
            </p:blipFill>
            <p:spPr>
              <a:xfrm>
                <a:off x="11732172" y="3535633"/>
                <a:ext cx="63000" cy="98280"/>
              </a:xfrm>
              <a:prstGeom prst="rect">
                <a:avLst/>
              </a:prstGeom>
            </p:spPr>
          </p:pic>
        </mc:Fallback>
      </mc:AlternateContent>
      <mc:AlternateContent xmlns:mc="http://schemas.openxmlformats.org/markup-compatibility/2006" xmlns:p14="http://schemas.microsoft.com/office/powerpoint/2010/main">
        <mc:Choice Requires="p14">
          <p:contentPart p14:bwMode="auto" r:id="rId725">
            <p14:nvContentPartPr>
              <p14:cNvPr id="6725" name="Entrada de lápiz 6724">
                <a:extLst>
                  <a:ext uri="{FF2B5EF4-FFF2-40B4-BE49-F238E27FC236}">
                    <a16:creationId xmlns:a16="http://schemas.microsoft.com/office/drawing/2014/main" id="{F23A2773-4294-0451-BE8C-CDD4F25387CC}"/>
                  </a:ext>
                </a:extLst>
              </p14:cNvPr>
              <p14:cNvContentPartPr/>
              <p14:nvPr/>
            </p14:nvContentPartPr>
            <p14:xfrm>
              <a:off x="11794092" y="3517993"/>
              <a:ext cx="27360" cy="167400"/>
            </p14:xfrm>
          </p:contentPart>
        </mc:Choice>
        <mc:Fallback xmlns="">
          <p:pic>
            <p:nvPicPr>
              <p:cNvPr id="6725" name="Entrada de lápiz 6724">
                <a:extLst>
                  <a:ext uri="{FF2B5EF4-FFF2-40B4-BE49-F238E27FC236}">
                    <a16:creationId xmlns:a16="http://schemas.microsoft.com/office/drawing/2014/main" id="{F23A2773-4294-0451-BE8C-CDD4F25387CC}"/>
                  </a:ext>
                </a:extLst>
              </p:cNvPr>
              <p:cNvPicPr/>
              <p:nvPr/>
            </p:nvPicPr>
            <p:blipFill>
              <a:blip r:embed="rId726"/>
              <a:stretch>
                <a:fillRect/>
              </a:stretch>
            </p:blipFill>
            <p:spPr>
              <a:xfrm>
                <a:off x="11786532" y="3510433"/>
                <a:ext cx="42480" cy="182520"/>
              </a:xfrm>
              <a:prstGeom prst="rect">
                <a:avLst/>
              </a:prstGeom>
            </p:spPr>
          </p:pic>
        </mc:Fallback>
      </mc:AlternateContent>
      <mc:AlternateContent xmlns:mc="http://schemas.openxmlformats.org/markup-compatibility/2006" xmlns:p14="http://schemas.microsoft.com/office/powerpoint/2010/main">
        <mc:Choice Requires="p14">
          <p:contentPart p14:bwMode="auto" r:id="rId727">
            <p14:nvContentPartPr>
              <p14:cNvPr id="6726" name="Entrada de lápiz 6725">
                <a:extLst>
                  <a:ext uri="{FF2B5EF4-FFF2-40B4-BE49-F238E27FC236}">
                    <a16:creationId xmlns:a16="http://schemas.microsoft.com/office/drawing/2014/main" id="{333810CB-91C1-208B-1DAA-590B861C6E77}"/>
                  </a:ext>
                </a:extLst>
              </p14:cNvPr>
              <p14:cNvContentPartPr/>
              <p14:nvPr/>
            </p14:nvContentPartPr>
            <p14:xfrm>
              <a:off x="11857092" y="3397753"/>
              <a:ext cx="75600" cy="333360"/>
            </p14:xfrm>
          </p:contentPart>
        </mc:Choice>
        <mc:Fallback xmlns="">
          <p:pic>
            <p:nvPicPr>
              <p:cNvPr id="6726" name="Entrada de lápiz 6725">
                <a:extLst>
                  <a:ext uri="{FF2B5EF4-FFF2-40B4-BE49-F238E27FC236}">
                    <a16:creationId xmlns:a16="http://schemas.microsoft.com/office/drawing/2014/main" id="{333810CB-91C1-208B-1DAA-590B861C6E77}"/>
                  </a:ext>
                </a:extLst>
              </p:cNvPr>
              <p:cNvPicPr/>
              <p:nvPr/>
            </p:nvPicPr>
            <p:blipFill>
              <a:blip r:embed="rId728"/>
              <a:stretch>
                <a:fillRect/>
              </a:stretch>
            </p:blipFill>
            <p:spPr>
              <a:xfrm>
                <a:off x="11849532" y="3390193"/>
                <a:ext cx="90720" cy="348480"/>
              </a:xfrm>
              <a:prstGeom prst="rect">
                <a:avLst/>
              </a:prstGeom>
            </p:spPr>
          </p:pic>
        </mc:Fallback>
      </mc:AlternateContent>
      <mc:AlternateContent xmlns:mc="http://schemas.openxmlformats.org/markup-compatibility/2006" xmlns:p14="http://schemas.microsoft.com/office/powerpoint/2010/main">
        <mc:Choice Requires="p14">
          <p:contentPart p14:bwMode="auto" r:id="rId729">
            <p14:nvContentPartPr>
              <p14:cNvPr id="6727" name="Entrada de lápiz 6726">
                <a:extLst>
                  <a:ext uri="{FF2B5EF4-FFF2-40B4-BE49-F238E27FC236}">
                    <a16:creationId xmlns:a16="http://schemas.microsoft.com/office/drawing/2014/main" id="{0F4D4C3F-CC5A-1CED-DCF0-4602555388CA}"/>
                  </a:ext>
                </a:extLst>
              </p14:cNvPr>
              <p14:cNvContentPartPr/>
              <p14:nvPr/>
            </p14:nvContentPartPr>
            <p14:xfrm>
              <a:off x="8355012" y="4162753"/>
              <a:ext cx="39600" cy="154800"/>
            </p14:xfrm>
          </p:contentPart>
        </mc:Choice>
        <mc:Fallback xmlns="">
          <p:pic>
            <p:nvPicPr>
              <p:cNvPr id="6727" name="Entrada de lápiz 6726">
                <a:extLst>
                  <a:ext uri="{FF2B5EF4-FFF2-40B4-BE49-F238E27FC236}">
                    <a16:creationId xmlns:a16="http://schemas.microsoft.com/office/drawing/2014/main" id="{0F4D4C3F-CC5A-1CED-DCF0-4602555388CA}"/>
                  </a:ext>
                </a:extLst>
              </p:cNvPr>
              <p:cNvPicPr/>
              <p:nvPr/>
            </p:nvPicPr>
            <p:blipFill>
              <a:blip r:embed="rId730"/>
              <a:stretch>
                <a:fillRect/>
              </a:stretch>
            </p:blipFill>
            <p:spPr>
              <a:xfrm>
                <a:off x="8347452" y="4155193"/>
                <a:ext cx="54720" cy="169920"/>
              </a:xfrm>
              <a:prstGeom prst="rect">
                <a:avLst/>
              </a:prstGeom>
            </p:spPr>
          </p:pic>
        </mc:Fallback>
      </mc:AlternateContent>
      <mc:AlternateContent xmlns:mc="http://schemas.openxmlformats.org/markup-compatibility/2006" xmlns:p14="http://schemas.microsoft.com/office/powerpoint/2010/main">
        <mc:Choice Requires="p14">
          <p:contentPart p14:bwMode="auto" r:id="rId731">
            <p14:nvContentPartPr>
              <p14:cNvPr id="6728" name="Entrada de lápiz 6727">
                <a:extLst>
                  <a:ext uri="{FF2B5EF4-FFF2-40B4-BE49-F238E27FC236}">
                    <a16:creationId xmlns:a16="http://schemas.microsoft.com/office/drawing/2014/main" id="{1E19BA48-D3B7-D13E-DC18-4FBBCA2645C0}"/>
                  </a:ext>
                </a:extLst>
              </p14:cNvPr>
              <p14:cNvContentPartPr/>
              <p14:nvPr/>
            </p14:nvContentPartPr>
            <p14:xfrm>
              <a:off x="8348172" y="4213873"/>
              <a:ext cx="98640" cy="56880"/>
            </p14:xfrm>
          </p:contentPart>
        </mc:Choice>
        <mc:Fallback xmlns="">
          <p:pic>
            <p:nvPicPr>
              <p:cNvPr id="6728" name="Entrada de lápiz 6727">
                <a:extLst>
                  <a:ext uri="{FF2B5EF4-FFF2-40B4-BE49-F238E27FC236}">
                    <a16:creationId xmlns:a16="http://schemas.microsoft.com/office/drawing/2014/main" id="{1E19BA48-D3B7-D13E-DC18-4FBBCA2645C0}"/>
                  </a:ext>
                </a:extLst>
              </p:cNvPr>
              <p:cNvPicPr/>
              <p:nvPr/>
            </p:nvPicPr>
            <p:blipFill>
              <a:blip r:embed="rId732"/>
              <a:stretch>
                <a:fillRect/>
              </a:stretch>
            </p:blipFill>
            <p:spPr>
              <a:xfrm>
                <a:off x="8340612" y="4206313"/>
                <a:ext cx="11376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733">
            <p14:nvContentPartPr>
              <p14:cNvPr id="6729" name="Entrada de lápiz 6728">
                <a:extLst>
                  <a:ext uri="{FF2B5EF4-FFF2-40B4-BE49-F238E27FC236}">
                    <a16:creationId xmlns:a16="http://schemas.microsoft.com/office/drawing/2014/main" id="{B3BB1257-05A7-F0D7-C891-32F0998A4EB1}"/>
                  </a:ext>
                </a:extLst>
              </p14:cNvPr>
              <p14:cNvContentPartPr/>
              <p14:nvPr/>
            </p14:nvContentPartPr>
            <p14:xfrm>
              <a:off x="8576052" y="4135753"/>
              <a:ext cx="64800" cy="218160"/>
            </p14:xfrm>
          </p:contentPart>
        </mc:Choice>
        <mc:Fallback xmlns="">
          <p:pic>
            <p:nvPicPr>
              <p:cNvPr id="6729" name="Entrada de lápiz 6728">
                <a:extLst>
                  <a:ext uri="{FF2B5EF4-FFF2-40B4-BE49-F238E27FC236}">
                    <a16:creationId xmlns:a16="http://schemas.microsoft.com/office/drawing/2014/main" id="{B3BB1257-05A7-F0D7-C891-32F0998A4EB1}"/>
                  </a:ext>
                </a:extLst>
              </p:cNvPr>
              <p:cNvPicPr/>
              <p:nvPr/>
            </p:nvPicPr>
            <p:blipFill>
              <a:blip r:embed="rId734"/>
              <a:stretch>
                <a:fillRect/>
              </a:stretch>
            </p:blipFill>
            <p:spPr>
              <a:xfrm>
                <a:off x="8568492" y="4128193"/>
                <a:ext cx="79920" cy="233280"/>
              </a:xfrm>
              <a:prstGeom prst="rect">
                <a:avLst/>
              </a:prstGeom>
            </p:spPr>
          </p:pic>
        </mc:Fallback>
      </mc:AlternateContent>
      <mc:AlternateContent xmlns:mc="http://schemas.openxmlformats.org/markup-compatibility/2006" xmlns:p14="http://schemas.microsoft.com/office/powerpoint/2010/main">
        <mc:Choice Requires="p14">
          <p:contentPart p14:bwMode="auto" r:id="rId735">
            <p14:nvContentPartPr>
              <p14:cNvPr id="6730" name="Entrada de lápiz 6729">
                <a:extLst>
                  <a:ext uri="{FF2B5EF4-FFF2-40B4-BE49-F238E27FC236}">
                    <a16:creationId xmlns:a16="http://schemas.microsoft.com/office/drawing/2014/main" id="{AA33D057-3B0E-B62A-B65C-2B6C9F8213FF}"/>
                  </a:ext>
                </a:extLst>
              </p14:cNvPr>
              <p14:cNvContentPartPr/>
              <p14:nvPr/>
            </p14:nvContentPartPr>
            <p14:xfrm>
              <a:off x="8610972" y="4100473"/>
              <a:ext cx="105480" cy="99720"/>
            </p14:xfrm>
          </p:contentPart>
        </mc:Choice>
        <mc:Fallback xmlns="">
          <p:pic>
            <p:nvPicPr>
              <p:cNvPr id="6730" name="Entrada de lápiz 6729">
                <a:extLst>
                  <a:ext uri="{FF2B5EF4-FFF2-40B4-BE49-F238E27FC236}">
                    <a16:creationId xmlns:a16="http://schemas.microsoft.com/office/drawing/2014/main" id="{AA33D057-3B0E-B62A-B65C-2B6C9F8213FF}"/>
                  </a:ext>
                </a:extLst>
              </p:cNvPr>
              <p:cNvPicPr/>
              <p:nvPr/>
            </p:nvPicPr>
            <p:blipFill>
              <a:blip r:embed="rId736"/>
              <a:stretch>
                <a:fillRect/>
              </a:stretch>
            </p:blipFill>
            <p:spPr>
              <a:xfrm>
                <a:off x="8603412" y="4093273"/>
                <a:ext cx="120600" cy="114480"/>
              </a:xfrm>
              <a:prstGeom prst="rect">
                <a:avLst/>
              </a:prstGeom>
            </p:spPr>
          </p:pic>
        </mc:Fallback>
      </mc:AlternateContent>
      <mc:AlternateContent xmlns:mc="http://schemas.openxmlformats.org/markup-compatibility/2006" xmlns:p14="http://schemas.microsoft.com/office/powerpoint/2010/main">
        <mc:Choice Requires="p14">
          <p:contentPart p14:bwMode="auto" r:id="rId737">
            <p14:nvContentPartPr>
              <p14:cNvPr id="6731" name="Entrada de lápiz 6730">
                <a:extLst>
                  <a:ext uri="{FF2B5EF4-FFF2-40B4-BE49-F238E27FC236}">
                    <a16:creationId xmlns:a16="http://schemas.microsoft.com/office/drawing/2014/main" id="{E17B5D15-B710-712F-0EEB-A5AADB9AF949}"/>
                  </a:ext>
                </a:extLst>
              </p14:cNvPr>
              <p14:cNvContentPartPr/>
              <p14:nvPr/>
            </p14:nvContentPartPr>
            <p14:xfrm>
              <a:off x="8779812" y="4089673"/>
              <a:ext cx="61560" cy="231480"/>
            </p14:xfrm>
          </p:contentPart>
        </mc:Choice>
        <mc:Fallback xmlns="">
          <p:pic>
            <p:nvPicPr>
              <p:cNvPr id="6731" name="Entrada de lápiz 6730">
                <a:extLst>
                  <a:ext uri="{FF2B5EF4-FFF2-40B4-BE49-F238E27FC236}">
                    <a16:creationId xmlns:a16="http://schemas.microsoft.com/office/drawing/2014/main" id="{E17B5D15-B710-712F-0EEB-A5AADB9AF949}"/>
                  </a:ext>
                </a:extLst>
              </p:cNvPr>
              <p:cNvPicPr/>
              <p:nvPr/>
            </p:nvPicPr>
            <p:blipFill>
              <a:blip r:embed="rId738"/>
              <a:stretch>
                <a:fillRect/>
              </a:stretch>
            </p:blipFill>
            <p:spPr>
              <a:xfrm>
                <a:off x="8772252" y="4082113"/>
                <a:ext cx="76680" cy="246240"/>
              </a:xfrm>
              <a:prstGeom prst="rect">
                <a:avLst/>
              </a:prstGeom>
            </p:spPr>
          </p:pic>
        </mc:Fallback>
      </mc:AlternateContent>
      <mc:AlternateContent xmlns:mc="http://schemas.openxmlformats.org/markup-compatibility/2006" xmlns:p14="http://schemas.microsoft.com/office/powerpoint/2010/main">
        <mc:Choice Requires="p14">
          <p:contentPart p14:bwMode="auto" r:id="rId739">
            <p14:nvContentPartPr>
              <p14:cNvPr id="6732" name="Entrada de lápiz 6731">
                <a:extLst>
                  <a:ext uri="{FF2B5EF4-FFF2-40B4-BE49-F238E27FC236}">
                    <a16:creationId xmlns:a16="http://schemas.microsoft.com/office/drawing/2014/main" id="{DA8431BE-B08D-84E8-274C-8D4B038F7F1A}"/>
                  </a:ext>
                </a:extLst>
              </p14:cNvPr>
              <p14:cNvContentPartPr/>
              <p14:nvPr/>
            </p14:nvContentPartPr>
            <p14:xfrm>
              <a:off x="8898972" y="4144033"/>
              <a:ext cx="124920" cy="171360"/>
            </p14:xfrm>
          </p:contentPart>
        </mc:Choice>
        <mc:Fallback xmlns="">
          <p:pic>
            <p:nvPicPr>
              <p:cNvPr id="6732" name="Entrada de lápiz 6731">
                <a:extLst>
                  <a:ext uri="{FF2B5EF4-FFF2-40B4-BE49-F238E27FC236}">
                    <a16:creationId xmlns:a16="http://schemas.microsoft.com/office/drawing/2014/main" id="{DA8431BE-B08D-84E8-274C-8D4B038F7F1A}"/>
                  </a:ext>
                </a:extLst>
              </p:cNvPr>
              <p:cNvPicPr/>
              <p:nvPr/>
            </p:nvPicPr>
            <p:blipFill>
              <a:blip r:embed="rId740"/>
              <a:stretch>
                <a:fillRect/>
              </a:stretch>
            </p:blipFill>
            <p:spPr>
              <a:xfrm>
                <a:off x="8891412" y="4136473"/>
                <a:ext cx="140040" cy="186480"/>
              </a:xfrm>
              <a:prstGeom prst="rect">
                <a:avLst/>
              </a:prstGeom>
            </p:spPr>
          </p:pic>
        </mc:Fallback>
      </mc:AlternateContent>
      <mc:AlternateContent xmlns:mc="http://schemas.openxmlformats.org/markup-compatibility/2006" xmlns:p14="http://schemas.microsoft.com/office/powerpoint/2010/main">
        <mc:Choice Requires="p14">
          <p:contentPart p14:bwMode="auto" r:id="rId741">
            <p14:nvContentPartPr>
              <p14:cNvPr id="6733" name="Entrada de lápiz 6732">
                <a:extLst>
                  <a:ext uri="{FF2B5EF4-FFF2-40B4-BE49-F238E27FC236}">
                    <a16:creationId xmlns:a16="http://schemas.microsoft.com/office/drawing/2014/main" id="{371AB31D-4E89-0FD7-533C-DB528EC05C16}"/>
                  </a:ext>
                </a:extLst>
              </p14:cNvPr>
              <p14:cNvContentPartPr/>
              <p14:nvPr/>
            </p14:nvContentPartPr>
            <p14:xfrm>
              <a:off x="8928852" y="4174993"/>
              <a:ext cx="119880" cy="109440"/>
            </p14:xfrm>
          </p:contentPart>
        </mc:Choice>
        <mc:Fallback xmlns="">
          <p:pic>
            <p:nvPicPr>
              <p:cNvPr id="6733" name="Entrada de lápiz 6732">
                <a:extLst>
                  <a:ext uri="{FF2B5EF4-FFF2-40B4-BE49-F238E27FC236}">
                    <a16:creationId xmlns:a16="http://schemas.microsoft.com/office/drawing/2014/main" id="{371AB31D-4E89-0FD7-533C-DB528EC05C16}"/>
                  </a:ext>
                </a:extLst>
              </p:cNvPr>
              <p:cNvPicPr/>
              <p:nvPr/>
            </p:nvPicPr>
            <p:blipFill>
              <a:blip r:embed="rId742"/>
              <a:stretch>
                <a:fillRect/>
              </a:stretch>
            </p:blipFill>
            <p:spPr>
              <a:xfrm>
                <a:off x="8921292" y="4167433"/>
                <a:ext cx="13464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743">
            <p14:nvContentPartPr>
              <p14:cNvPr id="6734" name="Entrada de lápiz 6733">
                <a:extLst>
                  <a:ext uri="{FF2B5EF4-FFF2-40B4-BE49-F238E27FC236}">
                    <a16:creationId xmlns:a16="http://schemas.microsoft.com/office/drawing/2014/main" id="{2F86B7FD-81DE-60E7-06B4-E48385B1735D}"/>
                  </a:ext>
                </a:extLst>
              </p14:cNvPr>
              <p14:cNvContentPartPr/>
              <p14:nvPr/>
            </p14:nvContentPartPr>
            <p14:xfrm>
              <a:off x="9130452" y="4173913"/>
              <a:ext cx="82440" cy="11160"/>
            </p14:xfrm>
          </p:contentPart>
        </mc:Choice>
        <mc:Fallback xmlns="">
          <p:pic>
            <p:nvPicPr>
              <p:cNvPr id="6734" name="Entrada de lápiz 6733">
                <a:extLst>
                  <a:ext uri="{FF2B5EF4-FFF2-40B4-BE49-F238E27FC236}">
                    <a16:creationId xmlns:a16="http://schemas.microsoft.com/office/drawing/2014/main" id="{2F86B7FD-81DE-60E7-06B4-E48385B1735D}"/>
                  </a:ext>
                </a:extLst>
              </p:cNvPr>
              <p:cNvPicPr/>
              <p:nvPr/>
            </p:nvPicPr>
            <p:blipFill>
              <a:blip r:embed="rId744"/>
              <a:stretch>
                <a:fillRect/>
              </a:stretch>
            </p:blipFill>
            <p:spPr>
              <a:xfrm>
                <a:off x="9122892" y="4166353"/>
                <a:ext cx="97560" cy="26280"/>
              </a:xfrm>
              <a:prstGeom prst="rect">
                <a:avLst/>
              </a:prstGeom>
            </p:spPr>
          </p:pic>
        </mc:Fallback>
      </mc:AlternateContent>
      <mc:AlternateContent xmlns:mc="http://schemas.openxmlformats.org/markup-compatibility/2006" xmlns:p14="http://schemas.microsoft.com/office/powerpoint/2010/main">
        <mc:Choice Requires="p14">
          <p:contentPart p14:bwMode="auto" r:id="rId745">
            <p14:nvContentPartPr>
              <p14:cNvPr id="6735" name="Entrada de lápiz 6734">
                <a:extLst>
                  <a:ext uri="{FF2B5EF4-FFF2-40B4-BE49-F238E27FC236}">
                    <a16:creationId xmlns:a16="http://schemas.microsoft.com/office/drawing/2014/main" id="{F3B972E5-B451-D784-EC37-3D7A1996DA06}"/>
                  </a:ext>
                </a:extLst>
              </p14:cNvPr>
              <p14:cNvContentPartPr/>
              <p14:nvPr/>
            </p14:nvContentPartPr>
            <p14:xfrm>
              <a:off x="9150252" y="4201633"/>
              <a:ext cx="120600" cy="28080"/>
            </p14:xfrm>
          </p:contentPart>
        </mc:Choice>
        <mc:Fallback xmlns="">
          <p:pic>
            <p:nvPicPr>
              <p:cNvPr id="6735" name="Entrada de lápiz 6734">
                <a:extLst>
                  <a:ext uri="{FF2B5EF4-FFF2-40B4-BE49-F238E27FC236}">
                    <a16:creationId xmlns:a16="http://schemas.microsoft.com/office/drawing/2014/main" id="{F3B972E5-B451-D784-EC37-3D7A1996DA06}"/>
                  </a:ext>
                </a:extLst>
              </p:cNvPr>
              <p:cNvPicPr/>
              <p:nvPr/>
            </p:nvPicPr>
            <p:blipFill>
              <a:blip r:embed="rId746"/>
              <a:stretch>
                <a:fillRect/>
              </a:stretch>
            </p:blipFill>
            <p:spPr>
              <a:xfrm>
                <a:off x="9142692" y="4194073"/>
                <a:ext cx="135720" cy="42840"/>
              </a:xfrm>
              <a:prstGeom prst="rect">
                <a:avLst/>
              </a:prstGeom>
            </p:spPr>
          </p:pic>
        </mc:Fallback>
      </mc:AlternateContent>
      <mc:AlternateContent xmlns:mc="http://schemas.openxmlformats.org/markup-compatibility/2006" xmlns:p14="http://schemas.microsoft.com/office/powerpoint/2010/main">
        <mc:Choice Requires="p14">
          <p:contentPart p14:bwMode="auto" r:id="rId747">
            <p14:nvContentPartPr>
              <p14:cNvPr id="6736" name="Entrada de lápiz 6735">
                <a:extLst>
                  <a:ext uri="{FF2B5EF4-FFF2-40B4-BE49-F238E27FC236}">
                    <a16:creationId xmlns:a16="http://schemas.microsoft.com/office/drawing/2014/main" id="{0212F7BF-8A12-CFDF-F987-07908F7ECA93}"/>
                  </a:ext>
                </a:extLst>
              </p14:cNvPr>
              <p14:cNvContentPartPr/>
              <p14:nvPr/>
            </p14:nvContentPartPr>
            <p14:xfrm>
              <a:off x="9368772" y="4102633"/>
              <a:ext cx="82440" cy="25200"/>
            </p14:xfrm>
          </p:contentPart>
        </mc:Choice>
        <mc:Fallback xmlns="">
          <p:pic>
            <p:nvPicPr>
              <p:cNvPr id="6736" name="Entrada de lápiz 6735">
                <a:extLst>
                  <a:ext uri="{FF2B5EF4-FFF2-40B4-BE49-F238E27FC236}">
                    <a16:creationId xmlns:a16="http://schemas.microsoft.com/office/drawing/2014/main" id="{0212F7BF-8A12-CFDF-F987-07908F7ECA93}"/>
                  </a:ext>
                </a:extLst>
              </p:cNvPr>
              <p:cNvPicPr/>
              <p:nvPr/>
            </p:nvPicPr>
            <p:blipFill>
              <a:blip r:embed="rId748"/>
              <a:stretch>
                <a:fillRect/>
              </a:stretch>
            </p:blipFill>
            <p:spPr>
              <a:xfrm>
                <a:off x="9361212" y="4095073"/>
                <a:ext cx="97560" cy="39960"/>
              </a:xfrm>
              <a:prstGeom prst="rect">
                <a:avLst/>
              </a:prstGeom>
            </p:spPr>
          </p:pic>
        </mc:Fallback>
      </mc:AlternateContent>
      <mc:AlternateContent xmlns:mc="http://schemas.openxmlformats.org/markup-compatibility/2006" xmlns:p14="http://schemas.microsoft.com/office/powerpoint/2010/main">
        <mc:Choice Requires="p14">
          <p:contentPart p14:bwMode="auto" r:id="rId749">
            <p14:nvContentPartPr>
              <p14:cNvPr id="6737" name="Entrada de lápiz 6736">
                <a:extLst>
                  <a:ext uri="{FF2B5EF4-FFF2-40B4-BE49-F238E27FC236}">
                    <a16:creationId xmlns:a16="http://schemas.microsoft.com/office/drawing/2014/main" id="{E302C0B5-AB80-9E86-DA0B-EFDB9D82F0BD}"/>
                  </a:ext>
                </a:extLst>
              </p14:cNvPr>
              <p14:cNvContentPartPr/>
              <p14:nvPr/>
            </p14:nvContentPartPr>
            <p14:xfrm>
              <a:off x="9364452" y="4125673"/>
              <a:ext cx="111240" cy="127080"/>
            </p14:xfrm>
          </p:contentPart>
        </mc:Choice>
        <mc:Fallback xmlns="">
          <p:pic>
            <p:nvPicPr>
              <p:cNvPr id="6737" name="Entrada de lápiz 6736">
                <a:extLst>
                  <a:ext uri="{FF2B5EF4-FFF2-40B4-BE49-F238E27FC236}">
                    <a16:creationId xmlns:a16="http://schemas.microsoft.com/office/drawing/2014/main" id="{E302C0B5-AB80-9E86-DA0B-EFDB9D82F0BD}"/>
                  </a:ext>
                </a:extLst>
              </p:cNvPr>
              <p:cNvPicPr/>
              <p:nvPr/>
            </p:nvPicPr>
            <p:blipFill>
              <a:blip r:embed="rId750"/>
              <a:stretch>
                <a:fillRect/>
              </a:stretch>
            </p:blipFill>
            <p:spPr>
              <a:xfrm>
                <a:off x="9356892" y="4118113"/>
                <a:ext cx="126000" cy="142200"/>
              </a:xfrm>
              <a:prstGeom prst="rect">
                <a:avLst/>
              </a:prstGeom>
            </p:spPr>
          </p:pic>
        </mc:Fallback>
      </mc:AlternateContent>
      <mc:AlternateContent xmlns:mc="http://schemas.openxmlformats.org/markup-compatibility/2006" xmlns:p14="http://schemas.microsoft.com/office/powerpoint/2010/main">
        <mc:Choice Requires="p14">
          <p:contentPart p14:bwMode="auto" r:id="rId751">
            <p14:nvContentPartPr>
              <p14:cNvPr id="6738" name="Entrada de lápiz 6737">
                <a:extLst>
                  <a:ext uri="{FF2B5EF4-FFF2-40B4-BE49-F238E27FC236}">
                    <a16:creationId xmlns:a16="http://schemas.microsoft.com/office/drawing/2014/main" id="{7712CB6D-62A8-E356-9231-0C3C0391AFEB}"/>
                  </a:ext>
                </a:extLst>
              </p14:cNvPr>
              <p14:cNvContentPartPr/>
              <p14:nvPr/>
            </p14:nvContentPartPr>
            <p14:xfrm>
              <a:off x="9583692" y="4018033"/>
              <a:ext cx="99720" cy="295200"/>
            </p14:xfrm>
          </p:contentPart>
        </mc:Choice>
        <mc:Fallback xmlns="">
          <p:pic>
            <p:nvPicPr>
              <p:cNvPr id="6738" name="Entrada de lápiz 6737">
                <a:extLst>
                  <a:ext uri="{FF2B5EF4-FFF2-40B4-BE49-F238E27FC236}">
                    <a16:creationId xmlns:a16="http://schemas.microsoft.com/office/drawing/2014/main" id="{7712CB6D-62A8-E356-9231-0C3C0391AFEB}"/>
                  </a:ext>
                </a:extLst>
              </p:cNvPr>
              <p:cNvPicPr/>
              <p:nvPr/>
            </p:nvPicPr>
            <p:blipFill>
              <a:blip r:embed="rId752"/>
              <a:stretch>
                <a:fillRect/>
              </a:stretch>
            </p:blipFill>
            <p:spPr>
              <a:xfrm>
                <a:off x="9576132" y="4010473"/>
                <a:ext cx="114840" cy="310320"/>
              </a:xfrm>
              <a:prstGeom prst="rect">
                <a:avLst/>
              </a:prstGeom>
            </p:spPr>
          </p:pic>
        </mc:Fallback>
      </mc:AlternateContent>
      <mc:AlternateContent xmlns:mc="http://schemas.openxmlformats.org/markup-compatibility/2006" xmlns:p14="http://schemas.microsoft.com/office/powerpoint/2010/main">
        <mc:Choice Requires="p14">
          <p:contentPart p14:bwMode="auto" r:id="rId753">
            <p14:nvContentPartPr>
              <p14:cNvPr id="6742" name="Entrada de lápiz 6741">
                <a:extLst>
                  <a:ext uri="{FF2B5EF4-FFF2-40B4-BE49-F238E27FC236}">
                    <a16:creationId xmlns:a16="http://schemas.microsoft.com/office/drawing/2014/main" id="{991C4ED9-D0FE-D999-4E20-7991F8B0279E}"/>
                  </a:ext>
                </a:extLst>
              </p14:cNvPr>
              <p14:cNvContentPartPr/>
              <p14:nvPr/>
            </p14:nvContentPartPr>
            <p14:xfrm>
              <a:off x="9869892" y="4139713"/>
              <a:ext cx="100800" cy="12600"/>
            </p14:xfrm>
          </p:contentPart>
        </mc:Choice>
        <mc:Fallback xmlns="">
          <p:pic>
            <p:nvPicPr>
              <p:cNvPr id="6742" name="Entrada de lápiz 6741">
                <a:extLst>
                  <a:ext uri="{FF2B5EF4-FFF2-40B4-BE49-F238E27FC236}">
                    <a16:creationId xmlns:a16="http://schemas.microsoft.com/office/drawing/2014/main" id="{991C4ED9-D0FE-D999-4E20-7991F8B0279E}"/>
                  </a:ext>
                </a:extLst>
              </p:cNvPr>
              <p:cNvPicPr/>
              <p:nvPr/>
            </p:nvPicPr>
            <p:blipFill>
              <a:blip r:embed="rId754"/>
              <a:stretch>
                <a:fillRect/>
              </a:stretch>
            </p:blipFill>
            <p:spPr>
              <a:xfrm>
                <a:off x="9862332" y="4132153"/>
                <a:ext cx="11592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755">
            <p14:nvContentPartPr>
              <p14:cNvPr id="6743" name="Entrada de lápiz 6742">
                <a:extLst>
                  <a:ext uri="{FF2B5EF4-FFF2-40B4-BE49-F238E27FC236}">
                    <a16:creationId xmlns:a16="http://schemas.microsoft.com/office/drawing/2014/main" id="{C91E5935-8FCA-BF2C-5BCC-127E003B2A3E}"/>
                  </a:ext>
                </a:extLst>
              </p14:cNvPr>
              <p14:cNvContentPartPr/>
              <p14:nvPr/>
            </p14:nvContentPartPr>
            <p14:xfrm>
              <a:off x="9874572" y="4180393"/>
              <a:ext cx="130680" cy="34920"/>
            </p14:xfrm>
          </p:contentPart>
        </mc:Choice>
        <mc:Fallback xmlns="">
          <p:pic>
            <p:nvPicPr>
              <p:cNvPr id="6743" name="Entrada de lápiz 6742">
                <a:extLst>
                  <a:ext uri="{FF2B5EF4-FFF2-40B4-BE49-F238E27FC236}">
                    <a16:creationId xmlns:a16="http://schemas.microsoft.com/office/drawing/2014/main" id="{C91E5935-8FCA-BF2C-5BCC-127E003B2A3E}"/>
                  </a:ext>
                </a:extLst>
              </p:cNvPr>
              <p:cNvPicPr/>
              <p:nvPr/>
            </p:nvPicPr>
            <p:blipFill>
              <a:blip r:embed="rId756"/>
              <a:stretch>
                <a:fillRect/>
              </a:stretch>
            </p:blipFill>
            <p:spPr>
              <a:xfrm>
                <a:off x="9867012" y="4172833"/>
                <a:ext cx="145800" cy="50040"/>
              </a:xfrm>
              <a:prstGeom prst="rect">
                <a:avLst/>
              </a:prstGeom>
            </p:spPr>
          </p:pic>
        </mc:Fallback>
      </mc:AlternateContent>
      <mc:AlternateContent xmlns:mc="http://schemas.openxmlformats.org/markup-compatibility/2006" xmlns:p14="http://schemas.microsoft.com/office/powerpoint/2010/main">
        <mc:Choice Requires="p14">
          <p:contentPart p14:bwMode="auto" r:id="rId757">
            <p14:nvContentPartPr>
              <p14:cNvPr id="6744" name="Entrada de lápiz 6743">
                <a:extLst>
                  <a:ext uri="{FF2B5EF4-FFF2-40B4-BE49-F238E27FC236}">
                    <a16:creationId xmlns:a16="http://schemas.microsoft.com/office/drawing/2014/main" id="{B90C078F-F924-8FBE-6DCF-3B4B99C58BCE}"/>
                  </a:ext>
                </a:extLst>
              </p14:cNvPr>
              <p14:cNvContentPartPr/>
              <p14:nvPr/>
            </p14:nvContentPartPr>
            <p14:xfrm>
              <a:off x="10172292" y="4054393"/>
              <a:ext cx="20520" cy="156240"/>
            </p14:xfrm>
          </p:contentPart>
        </mc:Choice>
        <mc:Fallback xmlns="">
          <p:pic>
            <p:nvPicPr>
              <p:cNvPr id="6744" name="Entrada de lápiz 6743">
                <a:extLst>
                  <a:ext uri="{FF2B5EF4-FFF2-40B4-BE49-F238E27FC236}">
                    <a16:creationId xmlns:a16="http://schemas.microsoft.com/office/drawing/2014/main" id="{B90C078F-F924-8FBE-6DCF-3B4B99C58BCE}"/>
                  </a:ext>
                </a:extLst>
              </p:cNvPr>
              <p:cNvPicPr/>
              <p:nvPr/>
            </p:nvPicPr>
            <p:blipFill>
              <a:blip r:embed="rId758"/>
              <a:stretch>
                <a:fillRect/>
              </a:stretch>
            </p:blipFill>
            <p:spPr>
              <a:xfrm>
                <a:off x="10164732" y="4046833"/>
                <a:ext cx="35640" cy="171360"/>
              </a:xfrm>
              <a:prstGeom prst="rect">
                <a:avLst/>
              </a:prstGeom>
            </p:spPr>
          </p:pic>
        </mc:Fallback>
      </mc:AlternateContent>
      <mc:AlternateContent xmlns:mc="http://schemas.openxmlformats.org/markup-compatibility/2006" xmlns:p14="http://schemas.microsoft.com/office/powerpoint/2010/main">
        <mc:Choice Requires="p14">
          <p:contentPart p14:bwMode="auto" r:id="rId759">
            <p14:nvContentPartPr>
              <p14:cNvPr id="6745" name="Entrada de lápiz 6744">
                <a:extLst>
                  <a:ext uri="{FF2B5EF4-FFF2-40B4-BE49-F238E27FC236}">
                    <a16:creationId xmlns:a16="http://schemas.microsoft.com/office/drawing/2014/main" id="{DD9292A1-27A7-63E4-EB83-5C57828780D1}"/>
                  </a:ext>
                </a:extLst>
              </p14:cNvPr>
              <p14:cNvContentPartPr/>
              <p14:nvPr/>
            </p14:nvContentPartPr>
            <p14:xfrm>
              <a:off x="10137732" y="4222873"/>
              <a:ext cx="123480" cy="23040"/>
            </p14:xfrm>
          </p:contentPart>
        </mc:Choice>
        <mc:Fallback xmlns="">
          <p:pic>
            <p:nvPicPr>
              <p:cNvPr id="6745" name="Entrada de lápiz 6744">
                <a:extLst>
                  <a:ext uri="{FF2B5EF4-FFF2-40B4-BE49-F238E27FC236}">
                    <a16:creationId xmlns:a16="http://schemas.microsoft.com/office/drawing/2014/main" id="{DD9292A1-27A7-63E4-EB83-5C57828780D1}"/>
                  </a:ext>
                </a:extLst>
              </p:cNvPr>
              <p:cNvPicPr/>
              <p:nvPr/>
            </p:nvPicPr>
            <p:blipFill>
              <a:blip r:embed="rId760"/>
              <a:stretch>
                <a:fillRect/>
              </a:stretch>
            </p:blipFill>
            <p:spPr>
              <a:xfrm>
                <a:off x="10130172" y="4215313"/>
                <a:ext cx="13860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761">
            <p14:nvContentPartPr>
              <p14:cNvPr id="6866" name="Entrada de lápiz 6865">
                <a:extLst>
                  <a:ext uri="{FF2B5EF4-FFF2-40B4-BE49-F238E27FC236}">
                    <a16:creationId xmlns:a16="http://schemas.microsoft.com/office/drawing/2014/main" id="{7E572B0D-CB57-3AC9-5AD4-388325F13BDA}"/>
                  </a:ext>
                </a:extLst>
              </p14:cNvPr>
              <p14:cNvContentPartPr/>
              <p14:nvPr/>
            </p14:nvContentPartPr>
            <p14:xfrm>
              <a:off x="10284972" y="4472713"/>
              <a:ext cx="140760" cy="204120"/>
            </p14:xfrm>
          </p:contentPart>
        </mc:Choice>
        <mc:Fallback xmlns="">
          <p:pic>
            <p:nvPicPr>
              <p:cNvPr id="6866" name="Entrada de lápiz 6865">
                <a:extLst>
                  <a:ext uri="{FF2B5EF4-FFF2-40B4-BE49-F238E27FC236}">
                    <a16:creationId xmlns:a16="http://schemas.microsoft.com/office/drawing/2014/main" id="{7E572B0D-CB57-3AC9-5AD4-388325F13BDA}"/>
                  </a:ext>
                </a:extLst>
              </p:cNvPr>
              <p:cNvPicPr/>
              <p:nvPr/>
            </p:nvPicPr>
            <p:blipFill>
              <a:blip r:embed="rId762"/>
              <a:stretch>
                <a:fillRect/>
              </a:stretch>
            </p:blipFill>
            <p:spPr>
              <a:xfrm>
                <a:off x="10277412" y="4465153"/>
                <a:ext cx="155520" cy="219240"/>
              </a:xfrm>
              <a:prstGeom prst="rect">
                <a:avLst/>
              </a:prstGeom>
            </p:spPr>
          </p:pic>
        </mc:Fallback>
      </mc:AlternateContent>
      <mc:AlternateContent xmlns:mc="http://schemas.openxmlformats.org/markup-compatibility/2006" xmlns:p14="http://schemas.microsoft.com/office/powerpoint/2010/main">
        <mc:Choice Requires="p14">
          <p:contentPart p14:bwMode="auto" r:id="rId763">
            <p14:nvContentPartPr>
              <p14:cNvPr id="6867" name="Entrada de lápiz 6866">
                <a:extLst>
                  <a:ext uri="{FF2B5EF4-FFF2-40B4-BE49-F238E27FC236}">
                    <a16:creationId xmlns:a16="http://schemas.microsoft.com/office/drawing/2014/main" id="{DD978394-AF3D-81F8-D5B3-12FCD7DE74AB}"/>
                  </a:ext>
                </a:extLst>
              </p14:cNvPr>
              <p14:cNvContentPartPr/>
              <p14:nvPr/>
            </p14:nvContentPartPr>
            <p14:xfrm>
              <a:off x="10487652" y="4615993"/>
              <a:ext cx="51480" cy="34920"/>
            </p14:xfrm>
          </p:contentPart>
        </mc:Choice>
        <mc:Fallback xmlns="">
          <p:pic>
            <p:nvPicPr>
              <p:cNvPr id="6867" name="Entrada de lápiz 6866">
                <a:extLst>
                  <a:ext uri="{FF2B5EF4-FFF2-40B4-BE49-F238E27FC236}">
                    <a16:creationId xmlns:a16="http://schemas.microsoft.com/office/drawing/2014/main" id="{DD978394-AF3D-81F8-D5B3-12FCD7DE74AB}"/>
                  </a:ext>
                </a:extLst>
              </p:cNvPr>
              <p:cNvPicPr/>
              <p:nvPr/>
            </p:nvPicPr>
            <p:blipFill>
              <a:blip r:embed="rId764"/>
              <a:stretch>
                <a:fillRect/>
              </a:stretch>
            </p:blipFill>
            <p:spPr>
              <a:xfrm>
                <a:off x="10480092" y="4608793"/>
                <a:ext cx="66600" cy="50040"/>
              </a:xfrm>
              <a:prstGeom prst="rect">
                <a:avLst/>
              </a:prstGeom>
            </p:spPr>
          </p:pic>
        </mc:Fallback>
      </mc:AlternateContent>
      <mc:AlternateContent xmlns:mc="http://schemas.openxmlformats.org/markup-compatibility/2006" xmlns:p14="http://schemas.microsoft.com/office/powerpoint/2010/main">
        <mc:Choice Requires="p14">
          <p:contentPart p14:bwMode="auto" r:id="rId765">
            <p14:nvContentPartPr>
              <p14:cNvPr id="6868" name="Entrada de lápiz 6867">
                <a:extLst>
                  <a:ext uri="{FF2B5EF4-FFF2-40B4-BE49-F238E27FC236}">
                    <a16:creationId xmlns:a16="http://schemas.microsoft.com/office/drawing/2014/main" id="{9C416FED-5D3E-52C3-CFDB-FB9554EDAFEF}"/>
                  </a:ext>
                </a:extLst>
              </p14:cNvPr>
              <p14:cNvContentPartPr/>
              <p14:nvPr/>
            </p14:nvContentPartPr>
            <p14:xfrm>
              <a:off x="10615812" y="4462993"/>
              <a:ext cx="109080" cy="220680"/>
            </p14:xfrm>
          </p:contentPart>
        </mc:Choice>
        <mc:Fallback xmlns="">
          <p:pic>
            <p:nvPicPr>
              <p:cNvPr id="6868" name="Entrada de lápiz 6867">
                <a:extLst>
                  <a:ext uri="{FF2B5EF4-FFF2-40B4-BE49-F238E27FC236}">
                    <a16:creationId xmlns:a16="http://schemas.microsoft.com/office/drawing/2014/main" id="{9C416FED-5D3E-52C3-CFDB-FB9554EDAFEF}"/>
                  </a:ext>
                </a:extLst>
              </p:cNvPr>
              <p:cNvPicPr/>
              <p:nvPr/>
            </p:nvPicPr>
            <p:blipFill>
              <a:blip r:embed="rId766"/>
              <a:stretch>
                <a:fillRect/>
              </a:stretch>
            </p:blipFill>
            <p:spPr>
              <a:xfrm>
                <a:off x="10608252" y="4455433"/>
                <a:ext cx="124200" cy="235800"/>
              </a:xfrm>
              <a:prstGeom prst="rect">
                <a:avLst/>
              </a:prstGeom>
            </p:spPr>
          </p:pic>
        </mc:Fallback>
      </mc:AlternateContent>
      <mc:AlternateContent xmlns:mc="http://schemas.openxmlformats.org/markup-compatibility/2006" xmlns:p14="http://schemas.microsoft.com/office/powerpoint/2010/main">
        <mc:Choice Requires="p14">
          <p:contentPart p14:bwMode="auto" r:id="rId767">
            <p14:nvContentPartPr>
              <p14:cNvPr id="6869" name="Entrada de lápiz 6868">
                <a:extLst>
                  <a:ext uri="{FF2B5EF4-FFF2-40B4-BE49-F238E27FC236}">
                    <a16:creationId xmlns:a16="http://schemas.microsoft.com/office/drawing/2014/main" id="{7388A04F-F504-FEB4-850C-ED08C530043F}"/>
                  </a:ext>
                </a:extLst>
              </p14:cNvPr>
              <p14:cNvContentPartPr/>
              <p14:nvPr/>
            </p14:nvContentPartPr>
            <p14:xfrm>
              <a:off x="10657212" y="4545073"/>
              <a:ext cx="72000" cy="31680"/>
            </p14:xfrm>
          </p:contentPart>
        </mc:Choice>
        <mc:Fallback xmlns="">
          <p:pic>
            <p:nvPicPr>
              <p:cNvPr id="6869" name="Entrada de lápiz 6868">
                <a:extLst>
                  <a:ext uri="{FF2B5EF4-FFF2-40B4-BE49-F238E27FC236}">
                    <a16:creationId xmlns:a16="http://schemas.microsoft.com/office/drawing/2014/main" id="{7388A04F-F504-FEB4-850C-ED08C530043F}"/>
                  </a:ext>
                </a:extLst>
              </p:cNvPr>
              <p:cNvPicPr/>
              <p:nvPr/>
            </p:nvPicPr>
            <p:blipFill>
              <a:blip r:embed="rId768"/>
              <a:stretch>
                <a:fillRect/>
              </a:stretch>
            </p:blipFill>
            <p:spPr>
              <a:xfrm>
                <a:off x="10649652" y="4537513"/>
                <a:ext cx="87120" cy="46800"/>
              </a:xfrm>
              <a:prstGeom prst="rect">
                <a:avLst/>
              </a:prstGeom>
            </p:spPr>
          </p:pic>
        </mc:Fallback>
      </mc:AlternateContent>
      <mc:AlternateContent xmlns:mc="http://schemas.openxmlformats.org/markup-compatibility/2006" xmlns:p14="http://schemas.microsoft.com/office/powerpoint/2010/main">
        <mc:Choice Requires="p14">
          <p:contentPart p14:bwMode="auto" r:id="rId769">
            <p14:nvContentPartPr>
              <p14:cNvPr id="6870" name="Entrada de lápiz 6869">
                <a:extLst>
                  <a:ext uri="{FF2B5EF4-FFF2-40B4-BE49-F238E27FC236}">
                    <a16:creationId xmlns:a16="http://schemas.microsoft.com/office/drawing/2014/main" id="{91922721-AD5A-2A9C-2616-BE3BD4A4A6CB}"/>
                  </a:ext>
                </a:extLst>
              </p14:cNvPr>
              <p14:cNvContentPartPr/>
              <p14:nvPr/>
            </p14:nvContentPartPr>
            <p14:xfrm>
              <a:off x="10829292" y="4455073"/>
              <a:ext cx="105480" cy="235080"/>
            </p14:xfrm>
          </p:contentPart>
        </mc:Choice>
        <mc:Fallback xmlns="">
          <p:pic>
            <p:nvPicPr>
              <p:cNvPr id="6870" name="Entrada de lápiz 6869">
                <a:extLst>
                  <a:ext uri="{FF2B5EF4-FFF2-40B4-BE49-F238E27FC236}">
                    <a16:creationId xmlns:a16="http://schemas.microsoft.com/office/drawing/2014/main" id="{91922721-AD5A-2A9C-2616-BE3BD4A4A6CB}"/>
                  </a:ext>
                </a:extLst>
              </p:cNvPr>
              <p:cNvPicPr/>
              <p:nvPr/>
            </p:nvPicPr>
            <p:blipFill>
              <a:blip r:embed="rId770"/>
              <a:stretch>
                <a:fillRect/>
              </a:stretch>
            </p:blipFill>
            <p:spPr>
              <a:xfrm>
                <a:off x="10821732" y="4447513"/>
                <a:ext cx="120240" cy="250200"/>
              </a:xfrm>
              <a:prstGeom prst="rect">
                <a:avLst/>
              </a:prstGeom>
            </p:spPr>
          </p:pic>
        </mc:Fallback>
      </mc:AlternateContent>
      <mc:AlternateContent xmlns:mc="http://schemas.openxmlformats.org/markup-compatibility/2006" xmlns:p14="http://schemas.microsoft.com/office/powerpoint/2010/main">
        <mc:Choice Requires="p14">
          <p:contentPart p14:bwMode="auto" r:id="rId771">
            <p14:nvContentPartPr>
              <p14:cNvPr id="6871" name="Entrada de lápiz 6870">
                <a:extLst>
                  <a:ext uri="{FF2B5EF4-FFF2-40B4-BE49-F238E27FC236}">
                    <a16:creationId xmlns:a16="http://schemas.microsoft.com/office/drawing/2014/main" id="{A1A17AFC-2AC0-2D98-FAA8-1935159CB747}"/>
                  </a:ext>
                </a:extLst>
              </p14:cNvPr>
              <p14:cNvContentPartPr/>
              <p14:nvPr/>
            </p14:nvContentPartPr>
            <p14:xfrm>
              <a:off x="10872492" y="4555873"/>
              <a:ext cx="93600" cy="25560"/>
            </p14:xfrm>
          </p:contentPart>
        </mc:Choice>
        <mc:Fallback xmlns="">
          <p:pic>
            <p:nvPicPr>
              <p:cNvPr id="6871" name="Entrada de lápiz 6870">
                <a:extLst>
                  <a:ext uri="{FF2B5EF4-FFF2-40B4-BE49-F238E27FC236}">
                    <a16:creationId xmlns:a16="http://schemas.microsoft.com/office/drawing/2014/main" id="{A1A17AFC-2AC0-2D98-FAA8-1935159CB747}"/>
                  </a:ext>
                </a:extLst>
              </p:cNvPr>
              <p:cNvPicPr/>
              <p:nvPr/>
            </p:nvPicPr>
            <p:blipFill>
              <a:blip r:embed="rId772"/>
              <a:stretch>
                <a:fillRect/>
              </a:stretch>
            </p:blipFill>
            <p:spPr>
              <a:xfrm>
                <a:off x="10864932" y="4548673"/>
                <a:ext cx="10836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773">
            <p14:nvContentPartPr>
              <p14:cNvPr id="6872" name="Entrada de lápiz 6871">
                <a:extLst>
                  <a:ext uri="{FF2B5EF4-FFF2-40B4-BE49-F238E27FC236}">
                    <a16:creationId xmlns:a16="http://schemas.microsoft.com/office/drawing/2014/main" id="{E5D0078A-45E5-C617-DD1F-6F57CD7669CA}"/>
                  </a:ext>
                </a:extLst>
              </p14:cNvPr>
              <p14:cNvContentPartPr/>
              <p14:nvPr/>
            </p14:nvContentPartPr>
            <p14:xfrm>
              <a:off x="11028732" y="4437793"/>
              <a:ext cx="205920" cy="223200"/>
            </p14:xfrm>
          </p:contentPart>
        </mc:Choice>
        <mc:Fallback xmlns="">
          <p:pic>
            <p:nvPicPr>
              <p:cNvPr id="6872" name="Entrada de lápiz 6871">
                <a:extLst>
                  <a:ext uri="{FF2B5EF4-FFF2-40B4-BE49-F238E27FC236}">
                    <a16:creationId xmlns:a16="http://schemas.microsoft.com/office/drawing/2014/main" id="{E5D0078A-45E5-C617-DD1F-6F57CD7669CA}"/>
                  </a:ext>
                </a:extLst>
              </p:cNvPr>
              <p:cNvPicPr/>
              <p:nvPr/>
            </p:nvPicPr>
            <p:blipFill>
              <a:blip r:embed="rId774"/>
              <a:stretch>
                <a:fillRect/>
              </a:stretch>
            </p:blipFill>
            <p:spPr>
              <a:xfrm>
                <a:off x="11021172" y="4430233"/>
                <a:ext cx="221040" cy="238320"/>
              </a:xfrm>
              <a:prstGeom prst="rect">
                <a:avLst/>
              </a:prstGeom>
            </p:spPr>
          </p:pic>
        </mc:Fallback>
      </mc:AlternateContent>
      <mc:AlternateContent xmlns:mc="http://schemas.openxmlformats.org/markup-compatibility/2006" xmlns:p14="http://schemas.microsoft.com/office/powerpoint/2010/main">
        <mc:Choice Requires="p14">
          <p:contentPart p14:bwMode="auto" r:id="rId775">
            <p14:nvContentPartPr>
              <p14:cNvPr id="6873" name="Entrada de lápiz 6872">
                <a:extLst>
                  <a:ext uri="{FF2B5EF4-FFF2-40B4-BE49-F238E27FC236}">
                    <a16:creationId xmlns:a16="http://schemas.microsoft.com/office/drawing/2014/main" id="{1661AD62-C497-3D5F-7EC3-2BB60FEFC93D}"/>
                  </a:ext>
                </a:extLst>
              </p14:cNvPr>
              <p14:cNvContentPartPr/>
              <p14:nvPr/>
            </p14:nvContentPartPr>
            <p14:xfrm>
              <a:off x="11286852" y="4416913"/>
              <a:ext cx="113040" cy="261720"/>
            </p14:xfrm>
          </p:contentPart>
        </mc:Choice>
        <mc:Fallback xmlns="">
          <p:pic>
            <p:nvPicPr>
              <p:cNvPr id="6873" name="Entrada de lápiz 6872">
                <a:extLst>
                  <a:ext uri="{FF2B5EF4-FFF2-40B4-BE49-F238E27FC236}">
                    <a16:creationId xmlns:a16="http://schemas.microsoft.com/office/drawing/2014/main" id="{1661AD62-C497-3D5F-7EC3-2BB60FEFC93D}"/>
                  </a:ext>
                </a:extLst>
              </p:cNvPr>
              <p:cNvPicPr/>
              <p:nvPr/>
            </p:nvPicPr>
            <p:blipFill>
              <a:blip r:embed="rId776"/>
              <a:stretch>
                <a:fillRect/>
              </a:stretch>
            </p:blipFill>
            <p:spPr>
              <a:xfrm>
                <a:off x="11279292" y="4409353"/>
                <a:ext cx="128160" cy="276840"/>
              </a:xfrm>
              <a:prstGeom prst="rect">
                <a:avLst/>
              </a:prstGeom>
            </p:spPr>
          </p:pic>
        </mc:Fallback>
      </mc:AlternateContent>
      <mc:AlternateContent xmlns:mc="http://schemas.openxmlformats.org/markup-compatibility/2006" xmlns:p14="http://schemas.microsoft.com/office/powerpoint/2010/main">
        <mc:Choice Requires="p14">
          <p:contentPart p14:bwMode="auto" r:id="rId777">
            <p14:nvContentPartPr>
              <p14:cNvPr id="6874" name="Entrada de lápiz 6873">
                <a:extLst>
                  <a:ext uri="{FF2B5EF4-FFF2-40B4-BE49-F238E27FC236}">
                    <a16:creationId xmlns:a16="http://schemas.microsoft.com/office/drawing/2014/main" id="{369DC9D4-D906-E890-C2A0-3F998FFA486F}"/>
                  </a:ext>
                </a:extLst>
              </p14:cNvPr>
              <p14:cNvContentPartPr/>
              <p14:nvPr/>
            </p14:nvContentPartPr>
            <p14:xfrm>
              <a:off x="11311692" y="4511593"/>
              <a:ext cx="150480" cy="51480"/>
            </p14:xfrm>
          </p:contentPart>
        </mc:Choice>
        <mc:Fallback xmlns="">
          <p:pic>
            <p:nvPicPr>
              <p:cNvPr id="6874" name="Entrada de lápiz 6873">
                <a:extLst>
                  <a:ext uri="{FF2B5EF4-FFF2-40B4-BE49-F238E27FC236}">
                    <a16:creationId xmlns:a16="http://schemas.microsoft.com/office/drawing/2014/main" id="{369DC9D4-D906-E890-C2A0-3F998FFA486F}"/>
                  </a:ext>
                </a:extLst>
              </p:cNvPr>
              <p:cNvPicPr/>
              <p:nvPr/>
            </p:nvPicPr>
            <p:blipFill>
              <a:blip r:embed="rId778"/>
              <a:stretch>
                <a:fillRect/>
              </a:stretch>
            </p:blipFill>
            <p:spPr>
              <a:xfrm>
                <a:off x="11304132" y="4504033"/>
                <a:ext cx="165600" cy="66600"/>
              </a:xfrm>
              <a:prstGeom prst="rect">
                <a:avLst/>
              </a:prstGeom>
            </p:spPr>
          </p:pic>
        </mc:Fallback>
      </mc:AlternateContent>
      <mc:AlternateContent xmlns:mc="http://schemas.openxmlformats.org/markup-compatibility/2006" xmlns:p14="http://schemas.microsoft.com/office/powerpoint/2010/main">
        <mc:Choice Requires="p14">
          <p:contentPart p14:bwMode="auto" r:id="rId779">
            <p14:nvContentPartPr>
              <p14:cNvPr id="6876" name="Entrada de lápiz 6875">
                <a:extLst>
                  <a:ext uri="{FF2B5EF4-FFF2-40B4-BE49-F238E27FC236}">
                    <a16:creationId xmlns:a16="http://schemas.microsoft.com/office/drawing/2014/main" id="{6F25B0B0-7FBD-6CE0-1179-7CBBFF6C005E}"/>
                  </a:ext>
                </a:extLst>
              </p14:cNvPr>
              <p14:cNvContentPartPr/>
              <p14:nvPr/>
            </p14:nvContentPartPr>
            <p14:xfrm>
              <a:off x="11522292" y="4144033"/>
              <a:ext cx="15840" cy="685440"/>
            </p14:xfrm>
          </p:contentPart>
        </mc:Choice>
        <mc:Fallback xmlns="">
          <p:pic>
            <p:nvPicPr>
              <p:cNvPr id="6876" name="Entrada de lápiz 6875">
                <a:extLst>
                  <a:ext uri="{FF2B5EF4-FFF2-40B4-BE49-F238E27FC236}">
                    <a16:creationId xmlns:a16="http://schemas.microsoft.com/office/drawing/2014/main" id="{6F25B0B0-7FBD-6CE0-1179-7CBBFF6C005E}"/>
                  </a:ext>
                </a:extLst>
              </p:cNvPr>
              <p:cNvPicPr/>
              <p:nvPr/>
            </p:nvPicPr>
            <p:blipFill>
              <a:blip r:embed="rId780"/>
              <a:stretch>
                <a:fillRect/>
              </a:stretch>
            </p:blipFill>
            <p:spPr>
              <a:xfrm>
                <a:off x="11514732" y="4136473"/>
                <a:ext cx="30960" cy="700560"/>
              </a:xfrm>
              <a:prstGeom prst="rect">
                <a:avLst/>
              </a:prstGeom>
            </p:spPr>
          </p:pic>
        </mc:Fallback>
      </mc:AlternateContent>
      <mc:AlternateContent xmlns:mc="http://schemas.openxmlformats.org/markup-compatibility/2006" xmlns:p14="http://schemas.microsoft.com/office/powerpoint/2010/main">
        <mc:Choice Requires="p14">
          <p:contentPart p14:bwMode="auto" r:id="rId781">
            <p14:nvContentPartPr>
              <p14:cNvPr id="6877" name="Entrada de lápiz 6876">
                <a:extLst>
                  <a:ext uri="{FF2B5EF4-FFF2-40B4-BE49-F238E27FC236}">
                    <a16:creationId xmlns:a16="http://schemas.microsoft.com/office/drawing/2014/main" id="{F9368A1F-ADD6-C9A8-3189-A607C46D41BF}"/>
                  </a:ext>
                </a:extLst>
              </p14:cNvPr>
              <p14:cNvContentPartPr/>
              <p14:nvPr/>
            </p14:nvContentPartPr>
            <p14:xfrm>
              <a:off x="11608692" y="4362193"/>
              <a:ext cx="121680" cy="239760"/>
            </p14:xfrm>
          </p:contentPart>
        </mc:Choice>
        <mc:Fallback xmlns="">
          <p:pic>
            <p:nvPicPr>
              <p:cNvPr id="6877" name="Entrada de lápiz 6876">
                <a:extLst>
                  <a:ext uri="{FF2B5EF4-FFF2-40B4-BE49-F238E27FC236}">
                    <a16:creationId xmlns:a16="http://schemas.microsoft.com/office/drawing/2014/main" id="{F9368A1F-ADD6-C9A8-3189-A607C46D41BF}"/>
                  </a:ext>
                </a:extLst>
              </p:cNvPr>
              <p:cNvPicPr/>
              <p:nvPr/>
            </p:nvPicPr>
            <p:blipFill>
              <a:blip r:embed="rId782"/>
              <a:stretch>
                <a:fillRect/>
              </a:stretch>
            </p:blipFill>
            <p:spPr>
              <a:xfrm>
                <a:off x="11601132" y="4354633"/>
                <a:ext cx="136800" cy="254520"/>
              </a:xfrm>
              <a:prstGeom prst="rect">
                <a:avLst/>
              </a:prstGeom>
            </p:spPr>
          </p:pic>
        </mc:Fallback>
      </mc:AlternateContent>
      <mc:AlternateContent xmlns:mc="http://schemas.openxmlformats.org/markup-compatibility/2006" xmlns:p14="http://schemas.microsoft.com/office/powerpoint/2010/main">
        <mc:Choice Requires="p14">
          <p:contentPart p14:bwMode="auto" r:id="rId783">
            <p14:nvContentPartPr>
              <p14:cNvPr id="6879" name="Entrada de lápiz 6878">
                <a:extLst>
                  <a:ext uri="{FF2B5EF4-FFF2-40B4-BE49-F238E27FC236}">
                    <a16:creationId xmlns:a16="http://schemas.microsoft.com/office/drawing/2014/main" id="{33365BF8-CA7C-2CB6-D46A-2568D5B77498}"/>
                  </a:ext>
                </a:extLst>
              </p14:cNvPr>
              <p14:cNvContentPartPr/>
              <p14:nvPr/>
            </p14:nvContentPartPr>
            <p14:xfrm>
              <a:off x="10124412" y="4344913"/>
              <a:ext cx="2029680" cy="442440"/>
            </p14:xfrm>
          </p:contentPart>
        </mc:Choice>
        <mc:Fallback xmlns="">
          <p:pic>
            <p:nvPicPr>
              <p:cNvPr id="6879" name="Entrada de lápiz 6878">
                <a:extLst>
                  <a:ext uri="{FF2B5EF4-FFF2-40B4-BE49-F238E27FC236}">
                    <a16:creationId xmlns:a16="http://schemas.microsoft.com/office/drawing/2014/main" id="{33365BF8-CA7C-2CB6-D46A-2568D5B77498}"/>
                  </a:ext>
                </a:extLst>
              </p:cNvPr>
              <p:cNvPicPr/>
              <p:nvPr/>
            </p:nvPicPr>
            <p:blipFill>
              <a:blip r:embed="rId784"/>
              <a:stretch>
                <a:fillRect/>
              </a:stretch>
            </p:blipFill>
            <p:spPr>
              <a:xfrm>
                <a:off x="10116852" y="4337353"/>
                <a:ext cx="2044800" cy="457560"/>
              </a:xfrm>
              <a:prstGeom prst="rect">
                <a:avLst/>
              </a:prstGeom>
            </p:spPr>
          </p:pic>
        </mc:Fallback>
      </mc:AlternateContent>
      <mc:AlternateContent xmlns:mc="http://schemas.openxmlformats.org/markup-compatibility/2006" xmlns:p14="http://schemas.microsoft.com/office/powerpoint/2010/main">
        <mc:Choice Requires="p14">
          <p:contentPart p14:bwMode="auto" r:id="rId785">
            <p14:nvContentPartPr>
              <p14:cNvPr id="6881" name="Entrada de lápiz 6880">
                <a:extLst>
                  <a:ext uri="{FF2B5EF4-FFF2-40B4-BE49-F238E27FC236}">
                    <a16:creationId xmlns:a16="http://schemas.microsoft.com/office/drawing/2014/main" id="{01ADB972-2807-18C8-AE56-B644F3C2D620}"/>
                  </a:ext>
                </a:extLst>
              </p14:cNvPr>
              <p14:cNvContentPartPr/>
              <p14:nvPr/>
            </p14:nvContentPartPr>
            <p14:xfrm>
              <a:off x="10183812" y="4212793"/>
              <a:ext cx="1776960" cy="433800"/>
            </p14:xfrm>
          </p:contentPart>
        </mc:Choice>
        <mc:Fallback xmlns="">
          <p:pic>
            <p:nvPicPr>
              <p:cNvPr id="6881" name="Entrada de lápiz 6880">
                <a:extLst>
                  <a:ext uri="{FF2B5EF4-FFF2-40B4-BE49-F238E27FC236}">
                    <a16:creationId xmlns:a16="http://schemas.microsoft.com/office/drawing/2014/main" id="{01ADB972-2807-18C8-AE56-B644F3C2D620}"/>
                  </a:ext>
                </a:extLst>
              </p:cNvPr>
              <p:cNvPicPr/>
              <p:nvPr/>
            </p:nvPicPr>
            <p:blipFill>
              <a:blip r:embed="rId786"/>
              <a:stretch>
                <a:fillRect/>
              </a:stretch>
            </p:blipFill>
            <p:spPr>
              <a:xfrm>
                <a:off x="10176252" y="4205233"/>
                <a:ext cx="1792080" cy="448920"/>
              </a:xfrm>
              <a:prstGeom prst="rect">
                <a:avLst/>
              </a:prstGeom>
            </p:spPr>
          </p:pic>
        </mc:Fallback>
      </mc:AlternateContent>
      <mc:AlternateContent xmlns:mc="http://schemas.openxmlformats.org/markup-compatibility/2006" xmlns:p14="http://schemas.microsoft.com/office/powerpoint/2010/main">
        <mc:Choice Requires="p14">
          <p:contentPart p14:bwMode="auto" r:id="rId787">
            <p14:nvContentPartPr>
              <p14:cNvPr id="6883" name="Entrada de lápiz 6882">
                <a:extLst>
                  <a:ext uri="{FF2B5EF4-FFF2-40B4-BE49-F238E27FC236}">
                    <a16:creationId xmlns:a16="http://schemas.microsoft.com/office/drawing/2014/main" id="{A3765718-F042-BC7F-6608-32B47FC4335D}"/>
                  </a:ext>
                </a:extLst>
              </p14:cNvPr>
              <p14:cNvContentPartPr/>
              <p14:nvPr/>
            </p14:nvContentPartPr>
            <p14:xfrm>
              <a:off x="11512932" y="4292353"/>
              <a:ext cx="389160" cy="465480"/>
            </p14:xfrm>
          </p:contentPart>
        </mc:Choice>
        <mc:Fallback xmlns="">
          <p:pic>
            <p:nvPicPr>
              <p:cNvPr id="6883" name="Entrada de lápiz 6882">
                <a:extLst>
                  <a:ext uri="{FF2B5EF4-FFF2-40B4-BE49-F238E27FC236}">
                    <a16:creationId xmlns:a16="http://schemas.microsoft.com/office/drawing/2014/main" id="{A3765718-F042-BC7F-6608-32B47FC4335D}"/>
                  </a:ext>
                </a:extLst>
              </p:cNvPr>
              <p:cNvPicPr/>
              <p:nvPr/>
            </p:nvPicPr>
            <p:blipFill>
              <a:blip r:embed="rId788"/>
              <a:stretch>
                <a:fillRect/>
              </a:stretch>
            </p:blipFill>
            <p:spPr>
              <a:xfrm>
                <a:off x="11505372" y="4285153"/>
                <a:ext cx="404280" cy="480600"/>
              </a:xfrm>
              <a:prstGeom prst="rect">
                <a:avLst/>
              </a:prstGeom>
            </p:spPr>
          </p:pic>
        </mc:Fallback>
      </mc:AlternateContent>
      <mc:AlternateContent xmlns:mc="http://schemas.openxmlformats.org/markup-compatibility/2006" xmlns:p14="http://schemas.microsoft.com/office/powerpoint/2010/main">
        <mc:Choice Requires="p14">
          <p:contentPart p14:bwMode="auto" r:id="rId789">
            <p14:nvContentPartPr>
              <p14:cNvPr id="6885" name="Entrada de lápiz 6884">
                <a:extLst>
                  <a:ext uri="{FF2B5EF4-FFF2-40B4-BE49-F238E27FC236}">
                    <a16:creationId xmlns:a16="http://schemas.microsoft.com/office/drawing/2014/main" id="{1BEEB9DC-FEEB-F3E6-B5CA-D3FDDCD54BD9}"/>
                  </a:ext>
                </a:extLst>
              </p14:cNvPr>
              <p14:cNvContentPartPr/>
              <p14:nvPr/>
            </p14:nvContentPartPr>
            <p14:xfrm>
              <a:off x="11611572" y="3988513"/>
              <a:ext cx="176040" cy="140400"/>
            </p14:xfrm>
          </p:contentPart>
        </mc:Choice>
        <mc:Fallback xmlns="">
          <p:pic>
            <p:nvPicPr>
              <p:cNvPr id="6885" name="Entrada de lápiz 6884">
                <a:extLst>
                  <a:ext uri="{FF2B5EF4-FFF2-40B4-BE49-F238E27FC236}">
                    <a16:creationId xmlns:a16="http://schemas.microsoft.com/office/drawing/2014/main" id="{1BEEB9DC-FEEB-F3E6-B5CA-D3FDDCD54BD9}"/>
                  </a:ext>
                </a:extLst>
              </p:cNvPr>
              <p:cNvPicPr/>
              <p:nvPr/>
            </p:nvPicPr>
            <p:blipFill>
              <a:blip r:embed="rId790"/>
              <a:stretch>
                <a:fillRect/>
              </a:stretch>
            </p:blipFill>
            <p:spPr>
              <a:xfrm>
                <a:off x="11604012" y="3980953"/>
                <a:ext cx="19080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791">
            <p14:nvContentPartPr>
              <p14:cNvPr id="6886" name="Entrada de lápiz 6885">
                <a:extLst>
                  <a:ext uri="{FF2B5EF4-FFF2-40B4-BE49-F238E27FC236}">
                    <a16:creationId xmlns:a16="http://schemas.microsoft.com/office/drawing/2014/main" id="{DCDEFD8D-7A27-CDE1-E7FD-E0E53894FE5D}"/>
                  </a:ext>
                </a:extLst>
              </p14:cNvPr>
              <p14:cNvContentPartPr/>
              <p14:nvPr/>
            </p14:nvContentPartPr>
            <p14:xfrm>
              <a:off x="11895972" y="3978793"/>
              <a:ext cx="56160" cy="87840"/>
            </p14:xfrm>
          </p:contentPart>
        </mc:Choice>
        <mc:Fallback xmlns="">
          <p:pic>
            <p:nvPicPr>
              <p:cNvPr id="6886" name="Entrada de lápiz 6885">
                <a:extLst>
                  <a:ext uri="{FF2B5EF4-FFF2-40B4-BE49-F238E27FC236}">
                    <a16:creationId xmlns:a16="http://schemas.microsoft.com/office/drawing/2014/main" id="{DCDEFD8D-7A27-CDE1-E7FD-E0E53894FE5D}"/>
                  </a:ext>
                </a:extLst>
              </p:cNvPr>
              <p:cNvPicPr/>
              <p:nvPr/>
            </p:nvPicPr>
            <p:blipFill>
              <a:blip r:embed="rId792"/>
              <a:stretch>
                <a:fillRect/>
              </a:stretch>
            </p:blipFill>
            <p:spPr>
              <a:xfrm>
                <a:off x="11888412" y="3971233"/>
                <a:ext cx="71280" cy="102960"/>
              </a:xfrm>
              <a:prstGeom prst="rect">
                <a:avLst/>
              </a:prstGeom>
            </p:spPr>
          </p:pic>
        </mc:Fallback>
      </mc:AlternateContent>
      <mc:AlternateContent xmlns:mc="http://schemas.openxmlformats.org/markup-compatibility/2006" xmlns:p14="http://schemas.microsoft.com/office/powerpoint/2010/main">
        <mc:Choice Requires="p14">
          <p:contentPart p14:bwMode="auto" r:id="rId793">
            <p14:nvContentPartPr>
              <p14:cNvPr id="6887" name="Entrada de lápiz 6886">
                <a:extLst>
                  <a:ext uri="{FF2B5EF4-FFF2-40B4-BE49-F238E27FC236}">
                    <a16:creationId xmlns:a16="http://schemas.microsoft.com/office/drawing/2014/main" id="{3E5C8A99-FD43-39D3-C81F-661F565BD38C}"/>
                  </a:ext>
                </a:extLst>
              </p14:cNvPr>
              <p14:cNvContentPartPr/>
              <p14:nvPr/>
            </p14:nvContentPartPr>
            <p14:xfrm>
              <a:off x="12003612" y="3861073"/>
              <a:ext cx="125280" cy="128880"/>
            </p14:xfrm>
          </p:contentPart>
        </mc:Choice>
        <mc:Fallback xmlns="">
          <p:pic>
            <p:nvPicPr>
              <p:cNvPr id="6887" name="Entrada de lápiz 6886">
                <a:extLst>
                  <a:ext uri="{FF2B5EF4-FFF2-40B4-BE49-F238E27FC236}">
                    <a16:creationId xmlns:a16="http://schemas.microsoft.com/office/drawing/2014/main" id="{3E5C8A99-FD43-39D3-C81F-661F565BD38C}"/>
                  </a:ext>
                </a:extLst>
              </p:cNvPr>
              <p:cNvPicPr/>
              <p:nvPr/>
            </p:nvPicPr>
            <p:blipFill>
              <a:blip r:embed="rId794"/>
              <a:stretch>
                <a:fillRect/>
              </a:stretch>
            </p:blipFill>
            <p:spPr>
              <a:xfrm>
                <a:off x="11996052" y="3853513"/>
                <a:ext cx="1404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795">
            <p14:nvContentPartPr>
              <p14:cNvPr id="6888" name="Entrada de lápiz 6887">
                <a:extLst>
                  <a:ext uri="{FF2B5EF4-FFF2-40B4-BE49-F238E27FC236}">
                    <a16:creationId xmlns:a16="http://schemas.microsoft.com/office/drawing/2014/main" id="{44291E79-7068-2758-2B9C-057EF5DF4768}"/>
                  </a:ext>
                </a:extLst>
              </p14:cNvPr>
              <p14:cNvContentPartPr/>
              <p14:nvPr/>
            </p14:nvContentPartPr>
            <p14:xfrm>
              <a:off x="12155892" y="3822553"/>
              <a:ext cx="97920" cy="84240"/>
            </p14:xfrm>
          </p:contentPart>
        </mc:Choice>
        <mc:Fallback xmlns="">
          <p:pic>
            <p:nvPicPr>
              <p:cNvPr id="6888" name="Entrada de lápiz 6887">
                <a:extLst>
                  <a:ext uri="{FF2B5EF4-FFF2-40B4-BE49-F238E27FC236}">
                    <a16:creationId xmlns:a16="http://schemas.microsoft.com/office/drawing/2014/main" id="{44291E79-7068-2758-2B9C-057EF5DF4768}"/>
                  </a:ext>
                </a:extLst>
              </p:cNvPr>
              <p:cNvPicPr/>
              <p:nvPr/>
            </p:nvPicPr>
            <p:blipFill>
              <a:blip r:embed="rId796"/>
              <a:stretch>
                <a:fillRect/>
              </a:stretch>
            </p:blipFill>
            <p:spPr>
              <a:xfrm>
                <a:off x="12148692" y="3815353"/>
                <a:ext cx="113040" cy="99360"/>
              </a:xfrm>
              <a:prstGeom prst="rect">
                <a:avLst/>
              </a:prstGeom>
            </p:spPr>
          </p:pic>
        </mc:Fallback>
      </mc:AlternateContent>
      <mc:AlternateContent xmlns:mc="http://schemas.openxmlformats.org/markup-compatibility/2006" xmlns:p14="http://schemas.microsoft.com/office/powerpoint/2010/main">
        <mc:Choice Requires="p14">
          <p:contentPart p14:bwMode="auto" r:id="rId797">
            <p14:nvContentPartPr>
              <p14:cNvPr id="6889" name="Entrada de lápiz 6888">
                <a:extLst>
                  <a:ext uri="{FF2B5EF4-FFF2-40B4-BE49-F238E27FC236}">
                    <a16:creationId xmlns:a16="http://schemas.microsoft.com/office/drawing/2014/main" id="{B7B09BAD-0463-55A8-0774-205309D209AB}"/>
                  </a:ext>
                </a:extLst>
              </p14:cNvPr>
              <p14:cNvContentPartPr/>
              <p14:nvPr/>
            </p14:nvContentPartPr>
            <p14:xfrm>
              <a:off x="12178932" y="3696553"/>
              <a:ext cx="46800" cy="83880"/>
            </p14:xfrm>
          </p:contentPart>
        </mc:Choice>
        <mc:Fallback xmlns="">
          <p:pic>
            <p:nvPicPr>
              <p:cNvPr id="6889" name="Entrada de lápiz 6888">
                <a:extLst>
                  <a:ext uri="{FF2B5EF4-FFF2-40B4-BE49-F238E27FC236}">
                    <a16:creationId xmlns:a16="http://schemas.microsoft.com/office/drawing/2014/main" id="{B7B09BAD-0463-55A8-0774-205309D209AB}"/>
                  </a:ext>
                </a:extLst>
              </p:cNvPr>
              <p:cNvPicPr/>
              <p:nvPr/>
            </p:nvPicPr>
            <p:blipFill>
              <a:blip r:embed="rId798"/>
              <a:stretch>
                <a:fillRect/>
              </a:stretch>
            </p:blipFill>
            <p:spPr>
              <a:xfrm>
                <a:off x="12171372" y="3689353"/>
                <a:ext cx="61920" cy="99000"/>
              </a:xfrm>
              <a:prstGeom prst="rect">
                <a:avLst/>
              </a:prstGeom>
            </p:spPr>
          </p:pic>
        </mc:Fallback>
      </mc:AlternateContent>
      <mc:AlternateContent xmlns:mc="http://schemas.openxmlformats.org/markup-compatibility/2006" xmlns:p14="http://schemas.microsoft.com/office/powerpoint/2010/main">
        <mc:Choice Requires="p14">
          <p:contentPart p14:bwMode="auto" r:id="rId799">
            <p14:nvContentPartPr>
              <p14:cNvPr id="6890" name="Entrada de lápiz 6889">
                <a:extLst>
                  <a:ext uri="{FF2B5EF4-FFF2-40B4-BE49-F238E27FC236}">
                    <a16:creationId xmlns:a16="http://schemas.microsoft.com/office/drawing/2014/main" id="{476806EF-9A09-AB9D-0A37-2445FCCC7FEB}"/>
                  </a:ext>
                </a:extLst>
              </p14:cNvPr>
              <p14:cNvContentPartPr/>
              <p14:nvPr/>
            </p14:nvContentPartPr>
            <p14:xfrm>
              <a:off x="12339492" y="3726793"/>
              <a:ext cx="67320" cy="121320"/>
            </p14:xfrm>
          </p:contentPart>
        </mc:Choice>
        <mc:Fallback xmlns="">
          <p:pic>
            <p:nvPicPr>
              <p:cNvPr id="6890" name="Entrada de lápiz 6889">
                <a:extLst>
                  <a:ext uri="{FF2B5EF4-FFF2-40B4-BE49-F238E27FC236}">
                    <a16:creationId xmlns:a16="http://schemas.microsoft.com/office/drawing/2014/main" id="{476806EF-9A09-AB9D-0A37-2445FCCC7FEB}"/>
                  </a:ext>
                </a:extLst>
              </p:cNvPr>
              <p:cNvPicPr/>
              <p:nvPr/>
            </p:nvPicPr>
            <p:blipFill>
              <a:blip r:embed="rId800"/>
              <a:stretch>
                <a:fillRect/>
              </a:stretch>
            </p:blipFill>
            <p:spPr>
              <a:xfrm>
                <a:off x="12331932" y="3719233"/>
                <a:ext cx="82440" cy="136440"/>
              </a:xfrm>
              <a:prstGeom prst="rect">
                <a:avLst/>
              </a:prstGeom>
            </p:spPr>
          </p:pic>
        </mc:Fallback>
      </mc:AlternateContent>
      <mc:AlternateContent xmlns:mc="http://schemas.openxmlformats.org/markup-compatibility/2006" xmlns:p14="http://schemas.microsoft.com/office/powerpoint/2010/main">
        <mc:Choice Requires="p14">
          <p:contentPart p14:bwMode="auto" r:id="rId801">
            <p14:nvContentPartPr>
              <p14:cNvPr id="6892" name="Entrada de lápiz 6891">
                <a:extLst>
                  <a:ext uri="{FF2B5EF4-FFF2-40B4-BE49-F238E27FC236}">
                    <a16:creationId xmlns:a16="http://schemas.microsoft.com/office/drawing/2014/main" id="{E9C223F3-845C-DBEF-52DE-B670BC2F5FAC}"/>
                  </a:ext>
                </a:extLst>
              </p14:cNvPr>
              <p14:cNvContentPartPr/>
              <p14:nvPr/>
            </p14:nvContentPartPr>
            <p14:xfrm>
              <a:off x="11370372" y="4075993"/>
              <a:ext cx="313200" cy="174600"/>
            </p14:xfrm>
          </p:contentPart>
        </mc:Choice>
        <mc:Fallback xmlns="">
          <p:pic>
            <p:nvPicPr>
              <p:cNvPr id="6892" name="Entrada de lápiz 6891">
                <a:extLst>
                  <a:ext uri="{FF2B5EF4-FFF2-40B4-BE49-F238E27FC236}">
                    <a16:creationId xmlns:a16="http://schemas.microsoft.com/office/drawing/2014/main" id="{E9C223F3-845C-DBEF-52DE-B670BC2F5FAC}"/>
                  </a:ext>
                </a:extLst>
              </p:cNvPr>
              <p:cNvPicPr/>
              <p:nvPr/>
            </p:nvPicPr>
            <p:blipFill>
              <a:blip r:embed="rId802"/>
              <a:stretch>
                <a:fillRect/>
              </a:stretch>
            </p:blipFill>
            <p:spPr>
              <a:xfrm>
                <a:off x="11362812" y="4068433"/>
                <a:ext cx="328320" cy="189720"/>
              </a:xfrm>
              <a:prstGeom prst="rect">
                <a:avLst/>
              </a:prstGeom>
            </p:spPr>
          </p:pic>
        </mc:Fallback>
      </mc:AlternateContent>
      <mc:AlternateContent xmlns:mc="http://schemas.openxmlformats.org/markup-compatibility/2006" xmlns:p14="http://schemas.microsoft.com/office/powerpoint/2010/main">
        <mc:Choice Requires="p14">
          <p:contentPart p14:bwMode="auto" r:id="rId803">
            <p14:nvContentPartPr>
              <p14:cNvPr id="6903" name="Entrada de lápiz 6902">
                <a:extLst>
                  <a:ext uri="{FF2B5EF4-FFF2-40B4-BE49-F238E27FC236}">
                    <a16:creationId xmlns:a16="http://schemas.microsoft.com/office/drawing/2014/main" id="{480C9A10-2370-4A71-72EC-6D7CC70029C3}"/>
                  </a:ext>
                </a:extLst>
              </p14:cNvPr>
              <p14:cNvContentPartPr/>
              <p14:nvPr/>
            </p14:nvContentPartPr>
            <p14:xfrm>
              <a:off x="11635692" y="4652713"/>
              <a:ext cx="156960" cy="60120"/>
            </p14:xfrm>
          </p:contentPart>
        </mc:Choice>
        <mc:Fallback xmlns="">
          <p:pic>
            <p:nvPicPr>
              <p:cNvPr id="6903" name="Entrada de lápiz 6902">
                <a:extLst>
                  <a:ext uri="{FF2B5EF4-FFF2-40B4-BE49-F238E27FC236}">
                    <a16:creationId xmlns:a16="http://schemas.microsoft.com/office/drawing/2014/main" id="{480C9A10-2370-4A71-72EC-6D7CC70029C3}"/>
                  </a:ext>
                </a:extLst>
              </p:cNvPr>
              <p:cNvPicPr/>
              <p:nvPr/>
            </p:nvPicPr>
            <p:blipFill>
              <a:blip r:embed="rId804"/>
              <a:stretch>
                <a:fillRect/>
              </a:stretch>
            </p:blipFill>
            <p:spPr>
              <a:xfrm>
                <a:off x="11628132" y="4645153"/>
                <a:ext cx="172080" cy="75240"/>
              </a:xfrm>
              <a:prstGeom prst="rect">
                <a:avLst/>
              </a:prstGeom>
            </p:spPr>
          </p:pic>
        </mc:Fallback>
      </mc:AlternateContent>
      <mc:AlternateContent xmlns:mc="http://schemas.openxmlformats.org/markup-compatibility/2006" xmlns:p14="http://schemas.microsoft.com/office/powerpoint/2010/main">
        <mc:Choice Requires="p14">
          <p:contentPart p14:bwMode="auto" r:id="rId805">
            <p14:nvContentPartPr>
              <p14:cNvPr id="6905" name="Entrada de lápiz 6904">
                <a:extLst>
                  <a:ext uri="{FF2B5EF4-FFF2-40B4-BE49-F238E27FC236}">
                    <a16:creationId xmlns:a16="http://schemas.microsoft.com/office/drawing/2014/main" id="{FB73CE8D-E3A9-4ED9-4C60-8C0D8C1EC718}"/>
                  </a:ext>
                </a:extLst>
              </p14:cNvPr>
              <p14:cNvContentPartPr/>
              <p14:nvPr/>
            </p14:nvContentPartPr>
            <p14:xfrm>
              <a:off x="12038532" y="4455073"/>
              <a:ext cx="81000" cy="24120"/>
            </p14:xfrm>
          </p:contentPart>
        </mc:Choice>
        <mc:Fallback xmlns="">
          <p:pic>
            <p:nvPicPr>
              <p:cNvPr id="6905" name="Entrada de lápiz 6904">
                <a:extLst>
                  <a:ext uri="{FF2B5EF4-FFF2-40B4-BE49-F238E27FC236}">
                    <a16:creationId xmlns:a16="http://schemas.microsoft.com/office/drawing/2014/main" id="{FB73CE8D-E3A9-4ED9-4C60-8C0D8C1EC718}"/>
                  </a:ext>
                </a:extLst>
              </p:cNvPr>
              <p:cNvPicPr/>
              <p:nvPr/>
            </p:nvPicPr>
            <p:blipFill>
              <a:blip r:embed="rId806"/>
              <a:stretch>
                <a:fillRect/>
              </a:stretch>
            </p:blipFill>
            <p:spPr>
              <a:xfrm>
                <a:off x="12030972" y="4447513"/>
                <a:ext cx="96120" cy="39240"/>
              </a:xfrm>
              <a:prstGeom prst="rect">
                <a:avLst/>
              </a:prstGeom>
            </p:spPr>
          </p:pic>
        </mc:Fallback>
      </mc:AlternateContent>
      <mc:AlternateContent xmlns:mc="http://schemas.openxmlformats.org/markup-compatibility/2006" xmlns:p14="http://schemas.microsoft.com/office/powerpoint/2010/main">
        <mc:Choice Requires="p14">
          <p:contentPart p14:bwMode="auto" r:id="rId807">
            <p14:nvContentPartPr>
              <p14:cNvPr id="6906" name="Entrada de lápiz 6905">
                <a:extLst>
                  <a:ext uri="{FF2B5EF4-FFF2-40B4-BE49-F238E27FC236}">
                    <a16:creationId xmlns:a16="http://schemas.microsoft.com/office/drawing/2014/main" id="{703CAECD-60AD-0F18-E854-ADB4049B803E}"/>
                  </a:ext>
                </a:extLst>
              </p14:cNvPr>
              <p14:cNvContentPartPr/>
              <p14:nvPr/>
            </p14:nvContentPartPr>
            <p14:xfrm>
              <a:off x="12019092" y="4471633"/>
              <a:ext cx="96480" cy="151560"/>
            </p14:xfrm>
          </p:contentPart>
        </mc:Choice>
        <mc:Fallback xmlns="">
          <p:pic>
            <p:nvPicPr>
              <p:cNvPr id="6906" name="Entrada de lápiz 6905">
                <a:extLst>
                  <a:ext uri="{FF2B5EF4-FFF2-40B4-BE49-F238E27FC236}">
                    <a16:creationId xmlns:a16="http://schemas.microsoft.com/office/drawing/2014/main" id="{703CAECD-60AD-0F18-E854-ADB4049B803E}"/>
                  </a:ext>
                </a:extLst>
              </p:cNvPr>
              <p:cNvPicPr/>
              <p:nvPr/>
            </p:nvPicPr>
            <p:blipFill>
              <a:blip r:embed="rId808"/>
              <a:stretch>
                <a:fillRect/>
              </a:stretch>
            </p:blipFill>
            <p:spPr>
              <a:xfrm>
                <a:off x="12011532" y="4464073"/>
                <a:ext cx="111240" cy="166680"/>
              </a:xfrm>
              <a:prstGeom prst="rect">
                <a:avLst/>
              </a:prstGeom>
            </p:spPr>
          </p:pic>
        </mc:Fallback>
      </mc:AlternateContent>
      <p:grpSp>
        <p:nvGrpSpPr>
          <p:cNvPr id="6909" name="Grupo 6908">
            <a:extLst>
              <a:ext uri="{FF2B5EF4-FFF2-40B4-BE49-F238E27FC236}">
                <a16:creationId xmlns:a16="http://schemas.microsoft.com/office/drawing/2014/main" id="{0432A55C-D4F5-0DAD-F31D-85BF3A58ED96}"/>
              </a:ext>
            </a:extLst>
          </p:cNvPr>
          <p:cNvGrpSpPr/>
          <p:nvPr/>
        </p:nvGrpSpPr>
        <p:grpSpPr>
          <a:xfrm>
            <a:off x="10362012" y="4839193"/>
            <a:ext cx="1192320" cy="287640"/>
            <a:chOff x="10362012" y="4839193"/>
            <a:chExt cx="1192320" cy="287640"/>
          </a:xfrm>
        </p:grpSpPr>
        <mc:AlternateContent xmlns:mc="http://schemas.openxmlformats.org/markup-compatibility/2006" xmlns:p14="http://schemas.microsoft.com/office/powerpoint/2010/main">
          <mc:Choice Requires="p14">
            <p:contentPart p14:bwMode="auto" r:id="rId809">
              <p14:nvContentPartPr>
                <p14:cNvPr id="6894" name="Entrada de lápiz 6893">
                  <a:extLst>
                    <a:ext uri="{FF2B5EF4-FFF2-40B4-BE49-F238E27FC236}">
                      <a16:creationId xmlns:a16="http://schemas.microsoft.com/office/drawing/2014/main" id="{2EB84DDA-7249-6233-BDD9-1E223CDDB62E}"/>
                    </a:ext>
                  </a:extLst>
                </p14:cNvPr>
                <p14:cNvContentPartPr/>
                <p14:nvPr/>
              </p14:nvContentPartPr>
              <p14:xfrm>
                <a:off x="10362012" y="4906153"/>
                <a:ext cx="127800" cy="220680"/>
              </p14:xfrm>
            </p:contentPart>
          </mc:Choice>
          <mc:Fallback xmlns="">
            <p:pic>
              <p:nvPicPr>
                <p:cNvPr id="6894" name="Entrada de lápiz 6893">
                  <a:extLst>
                    <a:ext uri="{FF2B5EF4-FFF2-40B4-BE49-F238E27FC236}">
                      <a16:creationId xmlns:a16="http://schemas.microsoft.com/office/drawing/2014/main" id="{2EB84DDA-7249-6233-BDD9-1E223CDDB62E}"/>
                    </a:ext>
                  </a:extLst>
                </p:cNvPr>
                <p:cNvPicPr/>
                <p:nvPr/>
              </p:nvPicPr>
              <p:blipFill>
                <a:blip r:embed="rId810"/>
                <a:stretch>
                  <a:fillRect/>
                </a:stretch>
              </p:blipFill>
              <p:spPr>
                <a:xfrm>
                  <a:off x="10354812" y="4898593"/>
                  <a:ext cx="142920" cy="235800"/>
                </a:xfrm>
                <a:prstGeom prst="rect">
                  <a:avLst/>
                </a:prstGeom>
              </p:spPr>
            </p:pic>
          </mc:Fallback>
        </mc:AlternateContent>
        <mc:AlternateContent xmlns:mc="http://schemas.openxmlformats.org/markup-compatibility/2006" xmlns:p14="http://schemas.microsoft.com/office/powerpoint/2010/main">
          <mc:Choice Requires="p14">
            <p:contentPart p14:bwMode="auto" r:id="rId811">
              <p14:nvContentPartPr>
                <p14:cNvPr id="6895" name="Entrada de lápiz 6894">
                  <a:extLst>
                    <a:ext uri="{FF2B5EF4-FFF2-40B4-BE49-F238E27FC236}">
                      <a16:creationId xmlns:a16="http://schemas.microsoft.com/office/drawing/2014/main" id="{41D101AE-6332-BD68-FE75-1C1C0A818FE5}"/>
                    </a:ext>
                  </a:extLst>
                </p14:cNvPr>
                <p14:cNvContentPartPr/>
                <p14:nvPr/>
              </p14:nvContentPartPr>
              <p14:xfrm>
                <a:off x="10625892" y="5059513"/>
                <a:ext cx="42480" cy="15840"/>
              </p14:xfrm>
            </p:contentPart>
          </mc:Choice>
          <mc:Fallback xmlns="">
            <p:pic>
              <p:nvPicPr>
                <p:cNvPr id="6895" name="Entrada de lápiz 6894">
                  <a:extLst>
                    <a:ext uri="{FF2B5EF4-FFF2-40B4-BE49-F238E27FC236}">
                      <a16:creationId xmlns:a16="http://schemas.microsoft.com/office/drawing/2014/main" id="{41D101AE-6332-BD68-FE75-1C1C0A818FE5}"/>
                    </a:ext>
                  </a:extLst>
                </p:cNvPr>
                <p:cNvPicPr/>
                <p:nvPr/>
              </p:nvPicPr>
              <p:blipFill>
                <a:blip r:embed="rId812"/>
                <a:stretch>
                  <a:fillRect/>
                </a:stretch>
              </p:blipFill>
              <p:spPr>
                <a:xfrm>
                  <a:off x="10618332" y="5051953"/>
                  <a:ext cx="5760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813">
              <p14:nvContentPartPr>
                <p14:cNvPr id="6896" name="Entrada de lápiz 6895">
                  <a:extLst>
                    <a:ext uri="{FF2B5EF4-FFF2-40B4-BE49-F238E27FC236}">
                      <a16:creationId xmlns:a16="http://schemas.microsoft.com/office/drawing/2014/main" id="{89EFFB7D-DADC-A327-910B-0C47FFE98AD3}"/>
                    </a:ext>
                  </a:extLst>
                </p14:cNvPr>
                <p14:cNvContentPartPr/>
                <p14:nvPr/>
              </p14:nvContentPartPr>
              <p14:xfrm>
                <a:off x="10787892" y="4875193"/>
                <a:ext cx="46800" cy="206280"/>
              </p14:xfrm>
            </p:contentPart>
          </mc:Choice>
          <mc:Fallback xmlns="">
            <p:pic>
              <p:nvPicPr>
                <p:cNvPr id="6896" name="Entrada de lápiz 6895">
                  <a:extLst>
                    <a:ext uri="{FF2B5EF4-FFF2-40B4-BE49-F238E27FC236}">
                      <a16:creationId xmlns:a16="http://schemas.microsoft.com/office/drawing/2014/main" id="{89EFFB7D-DADC-A327-910B-0C47FFE98AD3}"/>
                    </a:ext>
                  </a:extLst>
                </p:cNvPr>
                <p:cNvPicPr/>
                <p:nvPr/>
              </p:nvPicPr>
              <p:blipFill>
                <a:blip r:embed="rId814"/>
                <a:stretch>
                  <a:fillRect/>
                </a:stretch>
              </p:blipFill>
              <p:spPr>
                <a:xfrm>
                  <a:off x="10780332" y="4867633"/>
                  <a:ext cx="61920" cy="221400"/>
                </a:xfrm>
                <a:prstGeom prst="rect">
                  <a:avLst/>
                </a:prstGeom>
              </p:spPr>
            </p:pic>
          </mc:Fallback>
        </mc:AlternateContent>
        <mc:AlternateContent xmlns:mc="http://schemas.openxmlformats.org/markup-compatibility/2006" xmlns:p14="http://schemas.microsoft.com/office/powerpoint/2010/main">
          <mc:Choice Requires="p14">
            <p:contentPart p14:bwMode="auto" r:id="rId815">
              <p14:nvContentPartPr>
                <p14:cNvPr id="6897" name="Entrada de lápiz 6896">
                  <a:extLst>
                    <a:ext uri="{FF2B5EF4-FFF2-40B4-BE49-F238E27FC236}">
                      <a16:creationId xmlns:a16="http://schemas.microsoft.com/office/drawing/2014/main" id="{BFB961BC-EBE1-0A30-1B04-7451B4148EBE}"/>
                    </a:ext>
                  </a:extLst>
                </p14:cNvPr>
                <p14:cNvContentPartPr/>
                <p14:nvPr/>
              </p14:nvContentPartPr>
              <p14:xfrm>
                <a:off x="10801572" y="4954753"/>
                <a:ext cx="62280" cy="15840"/>
              </p14:xfrm>
            </p:contentPart>
          </mc:Choice>
          <mc:Fallback xmlns="">
            <p:pic>
              <p:nvPicPr>
                <p:cNvPr id="6897" name="Entrada de lápiz 6896">
                  <a:extLst>
                    <a:ext uri="{FF2B5EF4-FFF2-40B4-BE49-F238E27FC236}">
                      <a16:creationId xmlns:a16="http://schemas.microsoft.com/office/drawing/2014/main" id="{BFB961BC-EBE1-0A30-1B04-7451B4148EBE}"/>
                    </a:ext>
                  </a:extLst>
                </p:cNvPr>
                <p:cNvPicPr/>
                <p:nvPr/>
              </p:nvPicPr>
              <p:blipFill>
                <a:blip r:embed="rId816"/>
                <a:stretch>
                  <a:fillRect/>
                </a:stretch>
              </p:blipFill>
              <p:spPr>
                <a:xfrm>
                  <a:off x="10794012" y="4947193"/>
                  <a:ext cx="7740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817">
              <p14:nvContentPartPr>
                <p14:cNvPr id="6898" name="Entrada de lápiz 6897">
                  <a:extLst>
                    <a:ext uri="{FF2B5EF4-FFF2-40B4-BE49-F238E27FC236}">
                      <a16:creationId xmlns:a16="http://schemas.microsoft.com/office/drawing/2014/main" id="{D182D965-F319-0479-BC17-F1364448F857}"/>
                    </a:ext>
                  </a:extLst>
                </p14:cNvPr>
                <p14:cNvContentPartPr/>
                <p14:nvPr/>
              </p14:nvContentPartPr>
              <p14:xfrm>
                <a:off x="10974732" y="4898593"/>
                <a:ext cx="101520" cy="166680"/>
              </p14:xfrm>
            </p:contentPart>
          </mc:Choice>
          <mc:Fallback xmlns="">
            <p:pic>
              <p:nvPicPr>
                <p:cNvPr id="6898" name="Entrada de lápiz 6897">
                  <a:extLst>
                    <a:ext uri="{FF2B5EF4-FFF2-40B4-BE49-F238E27FC236}">
                      <a16:creationId xmlns:a16="http://schemas.microsoft.com/office/drawing/2014/main" id="{D182D965-F319-0479-BC17-F1364448F857}"/>
                    </a:ext>
                  </a:extLst>
                </p:cNvPr>
                <p:cNvPicPr/>
                <p:nvPr/>
              </p:nvPicPr>
              <p:blipFill>
                <a:blip r:embed="rId818"/>
                <a:stretch>
                  <a:fillRect/>
                </a:stretch>
              </p:blipFill>
              <p:spPr>
                <a:xfrm>
                  <a:off x="10967532" y="4891033"/>
                  <a:ext cx="116640" cy="181800"/>
                </a:xfrm>
                <a:prstGeom prst="rect">
                  <a:avLst/>
                </a:prstGeom>
              </p:spPr>
            </p:pic>
          </mc:Fallback>
        </mc:AlternateContent>
        <mc:AlternateContent xmlns:mc="http://schemas.openxmlformats.org/markup-compatibility/2006" xmlns:p14="http://schemas.microsoft.com/office/powerpoint/2010/main">
          <mc:Choice Requires="p14">
            <p:contentPart p14:bwMode="auto" r:id="rId819">
              <p14:nvContentPartPr>
                <p14:cNvPr id="6899" name="Entrada de lápiz 6898">
                  <a:extLst>
                    <a:ext uri="{FF2B5EF4-FFF2-40B4-BE49-F238E27FC236}">
                      <a16:creationId xmlns:a16="http://schemas.microsoft.com/office/drawing/2014/main" id="{37E9A2D0-8596-4F3C-CE3E-E7CE15A17CF4}"/>
                    </a:ext>
                  </a:extLst>
                </p14:cNvPr>
                <p14:cNvContentPartPr/>
                <p14:nvPr/>
              </p14:nvContentPartPr>
              <p14:xfrm>
                <a:off x="11042052" y="4936033"/>
                <a:ext cx="96840" cy="42120"/>
              </p14:xfrm>
            </p:contentPart>
          </mc:Choice>
          <mc:Fallback xmlns="">
            <p:pic>
              <p:nvPicPr>
                <p:cNvPr id="6899" name="Entrada de lápiz 6898">
                  <a:extLst>
                    <a:ext uri="{FF2B5EF4-FFF2-40B4-BE49-F238E27FC236}">
                      <a16:creationId xmlns:a16="http://schemas.microsoft.com/office/drawing/2014/main" id="{37E9A2D0-8596-4F3C-CE3E-E7CE15A17CF4}"/>
                    </a:ext>
                  </a:extLst>
                </p:cNvPr>
                <p:cNvPicPr/>
                <p:nvPr/>
              </p:nvPicPr>
              <p:blipFill>
                <a:blip r:embed="rId820"/>
                <a:stretch>
                  <a:fillRect/>
                </a:stretch>
              </p:blipFill>
              <p:spPr>
                <a:xfrm>
                  <a:off x="11034492" y="4928473"/>
                  <a:ext cx="111960" cy="56880"/>
                </a:xfrm>
                <a:prstGeom prst="rect">
                  <a:avLst/>
                </a:prstGeom>
              </p:spPr>
            </p:pic>
          </mc:Fallback>
        </mc:AlternateContent>
        <mc:AlternateContent xmlns:mc="http://schemas.openxmlformats.org/markup-compatibility/2006" xmlns:p14="http://schemas.microsoft.com/office/powerpoint/2010/main">
          <mc:Choice Requires="p14">
            <p:contentPart p14:bwMode="auto" r:id="rId821">
              <p14:nvContentPartPr>
                <p14:cNvPr id="6900" name="Entrada de lápiz 6899">
                  <a:extLst>
                    <a:ext uri="{FF2B5EF4-FFF2-40B4-BE49-F238E27FC236}">
                      <a16:creationId xmlns:a16="http://schemas.microsoft.com/office/drawing/2014/main" id="{7E44BC75-B6CE-3A5F-C09C-5ACF59EAB905}"/>
                    </a:ext>
                  </a:extLst>
                </p14:cNvPr>
                <p14:cNvContentPartPr/>
                <p14:nvPr/>
              </p14:nvContentPartPr>
              <p14:xfrm>
                <a:off x="11220252" y="4906873"/>
                <a:ext cx="124560" cy="141840"/>
              </p14:xfrm>
            </p:contentPart>
          </mc:Choice>
          <mc:Fallback xmlns="">
            <p:pic>
              <p:nvPicPr>
                <p:cNvPr id="6900" name="Entrada de lápiz 6899">
                  <a:extLst>
                    <a:ext uri="{FF2B5EF4-FFF2-40B4-BE49-F238E27FC236}">
                      <a16:creationId xmlns:a16="http://schemas.microsoft.com/office/drawing/2014/main" id="{7E44BC75-B6CE-3A5F-C09C-5ACF59EAB905}"/>
                    </a:ext>
                  </a:extLst>
                </p:cNvPr>
                <p:cNvPicPr/>
                <p:nvPr/>
              </p:nvPicPr>
              <p:blipFill>
                <a:blip r:embed="rId822"/>
                <a:stretch>
                  <a:fillRect/>
                </a:stretch>
              </p:blipFill>
              <p:spPr>
                <a:xfrm>
                  <a:off x="11212692" y="4899313"/>
                  <a:ext cx="139320" cy="156960"/>
                </a:xfrm>
                <a:prstGeom prst="rect">
                  <a:avLst/>
                </a:prstGeom>
              </p:spPr>
            </p:pic>
          </mc:Fallback>
        </mc:AlternateContent>
        <mc:AlternateContent xmlns:mc="http://schemas.openxmlformats.org/markup-compatibility/2006" xmlns:p14="http://schemas.microsoft.com/office/powerpoint/2010/main">
          <mc:Choice Requires="p14">
            <p:contentPart p14:bwMode="auto" r:id="rId823">
              <p14:nvContentPartPr>
                <p14:cNvPr id="6901" name="Entrada de lápiz 6900">
                  <a:extLst>
                    <a:ext uri="{FF2B5EF4-FFF2-40B4-BE49-F238E27FC236}">
                      <a16:creationId xmlns:a16="http://schemas.microsoft.com/office/drawing/2014/main" id="{B5417B64-612B-C310-C515-38C417FBEE42}"/>
                    </a:ext>
                  </a:extLst>
                </p14:cNvPr>
                <p14:cNvContentPartPr/>
                <p14:nvPr/>
              </p14:nvContentPartPr>
              <p14:xfrm>
                <a:off x="11431932" y="4839193"/>
                <a:ext cx="86040" cy="204840"/>
              </p14:xfrm>
            </p:contentPart>
          </mc:Choice>
          <mc:Fallback xmlns="">
            <p:pic>
              <p:nvPicPr>
                <p:cNvPr id="6901" name="Entrada de lápiz 6900">
                  <a:extLst>
                    <a:ext uri="{FF2B5EF4-FFF2-40B4-BE49-F238E27FC236}">
                      <a16:creationId xmlns:a16="http://schemas.microsoft.com/office/drawing/2014/main" id="{B5417B64-612B-C310-C515-38C417FBEE42}"/>
                    </a:ext>
                  </a:extLst>
                </p:cNvPr>
                <p:cNvPicPr/>
                <p:nvPr/>
              </p:nvPicPr>
              <p:blipFill>
                <a:blip r:embed="rId824"/>
                <a:stretch>
                  <a:fillRect/>
                </a:stretch>
              </p:blipFill>
              <p:spPr>
                <a:xfrm>
                  <a:off x="11424372" y="4831633"/>
                  <a:ext cx="101160" cy="219960"/>
                </a:xfrm>
                <a:prstGeom prst="rect">
                  <a:avLst/>
                </a:prstGeom>
              </p:spPr>
            </p:pic>
          </mc:Fallback>
        </mc:AlternateContent>
        <mc:AlternateContent xmlns:mc="http://schemas.openxmlformats.org/markup-compatibility/2006" xmlns:p14="http://schemas.microsoft.com/office/powerpoint/2010/main">
          <mc:Choice Requires="p14">
            <p:contentPart p14:bwMode="auto" r:id="rId825">
              <p14:nvContentPartPr>
                <p14:cNvPr id="6908" name="Entrada de lápiz 6907">
                  <a:extLst>
                    <a:ext uri="{FF2B5EF4-FFF2-40B4-BE49-F238E27FC236}">
                      <a16:creationId xmlns:a16="http://schemas.microsoft.com/office/drawing/2014/main" id="{7E5454A6-307D-027D-716D-EED64553A0BF}"/>
                    </a:ext>
                  </a:extLst>
                </p14:cNvPr>
                <p14:cNvContentPartPr/>
                <p14:nvPr/>
              </p14:nvContentPartPr>
              <p14:xfrm>
                <a:off x="11232492" y="5098753"/>
                <a:ext cx="321840" cy="12960"/>
              </p14:xfrm>
            </p:contentPart>
          </mc:Choice>
          <mc:Fallback xmlns="">
            <p:pic>
              <p:nvPicPr>
                <p:cNvPr id="6908" name="Entrada de lápiz 6907">
                  <a:extLst>
                    <a:ext uri="{FF2B5EF4-FFF2-40B4-BE49-F238E27FC236}">
                      <a16:creationId xmlns:a16="http://schemas.microsoft.com/office/drawing/2014/main" id="{7E5454A6-307D-027D-716D-EED64553A0BF}"/>
                    </a:ext>
                  </a:extLst>
                </p:cNvPr>
                <p:cNvPicPr/>
                <p:nvPr/>
              </p:nvPicPr>
              <p:blipFill>
                <a:blip r:embed="rId826"/>
                <a:stretch>
                  <a:fillRect/>
                </a:stretch>
              </p:blipFill>
              <p:spPr>
                <a:xfrm>
                  <a:off x="11224932" y="5091193"/>
                  <a:ext cx="336960" cy="28080"/>
                </a:xfrm>
                <a:prstGeom prst="rect">
                  <a:avLst/>
                </a:prstGeom>
              </p:spPr>
            </p:pic>
          </mc:Fallback>
        </mc:AlternateContent>
      </p:grpSp>
      <p:grpSp>
        <p:nvGrpSpPr>
          <p:cNvPr id="6924" name="Grupo 6923">
            <a:extLst>
              <a:ext uri="{FF2B5EF4-FFF2-40B4-BE49-F238E27FC236}">
                <a16:creationId xmlns:a16="http://schemas.microsoft.com/office/drawing/2014/main" id="{89145FE7-C282-833E-5E2F-1FA03961BC5A}"/>
              </a:ext>
            </a:extLst>
          </p:cNvPr>
          <p:cNvGrpSpPr/>
          <p:nvPr/>
        </p:nvGrpSpPr>
        <p:grpSpPr>
          <a:xfrm>
            <a:off x="11974812" y="4740553"/>
            <a:ext cx="129240" cy="263520"/>
            <a:chOff x="11974812" y="4740553"/>
            <a:chExt cx="129240" cy="263520"/>
          </a:xfrm>
        </p:grpSpPr>
        <mc:AlternateContent xmlns:mc="http://schemas.openxmlformats.org/markup-compatibility/2006" xmlns:p14="http://schemas.microsoft.com/office/powerpoint/2010/main">
          <mc:Choice Requires="p14">
            <p:contentPart p14:bwMode="auto" r:id="rId827">
              <p14:nvContentPartPr>
                <p14:cNvPr id="6910" name="Entrada de lápiz 6909">
                  <a:extLst>
                    <a:ext uri="{FF2B5EF4-FFF2-40B4-BE49-F238E27FC236}">
                      <a16:creationId xmlns:a16="http://schemas.microsoft.com/office/drawing/2014/main" id="{192A5242-2FAF-5DB4-DB68-F082E5CC4019}"/>
                    </a:ext>
                  </a:extLst>
                </p14:cNvPr>
                <p14:cNvContentPartPr/>
                <p14:nvPr/>
              </p14:nvContentPartPr>
              <p14:xfrm>
                <a:off x="12048612" y="4740553"/>
                <a:ext cx="51840" cy="108720"/>
              </p14:xfrm>
            </p:contentPart>
          </mc:Choice>
          <mc:Fallback xmlns="">
            <p:pic>
              <p:nvPicPr>
                <p:cNvPr id="6910" name="Entrada de lápiz 6909">
                  <a:extLst>
                    <a:ext uri="{FF2B5EF4-FFF2-40B4-BE49-F238E27FC236}">
                      <a16:creationId xmlns:a16="http://schemas.microsoft.com/office/drawing/2014/main" id="{192A5242-2FAF-5DB4-DB68-F082E5CC4019}"/>
                    </a:ext>
                  </a:extLst>
                </p:cNvPr>
                <p:cNvPicPr/>
                <p:nvPr/>
              </p:nvPicPr>
              <p:blipFill>
                <a:blip r:embed="rId828"/>
                <a:stretch>
                  <a:fillRect/>
                </a:stretch>
              </p:blipFill>
              <p:spPr>
                <a:xfrm>
                  <a:off x="12041052" y="4732993"/>
                  <a:ext cx="66960" cy="123840"/>
                </a:xfrm>
                <a:prstGeom prst="rect">
                  <a:avLst/>
                </a:prstGeom>
              </p:spPr>
            </p:pic>
          </mc:Fallback>
        </mc:AlternateContent>
        <mc:AlternateContent xmlns:mc="http://schemas.openxmlformats.org/markup-compatibility/2006" xmlns:p14="http://schemas.microsoft.com/office/powerpoint/2010/main">
          <mc:Choice Requires="p14">
            <p:contentPart p14:bwMode="auto" r:id="rId829">
              <p14:nvContentPartPr>
                <p14:cNvPr id="6911" name="Entrada de lápiz 6910">
                  <a:extLst>
                    <a:ext uri="{FF2B5EF4-FFF2-40B4-BE49-F238E27FC236}">
                      <a16:creationId xmlns:a16="http://schemas.microsoft.com/office/drawing/2014/main" id="{458F25BD-7E32-E57B-1278-86653E515F99}"/>
                    </a:ext>
                  </a:extLst>
                </p14:cNvPr>
                <p14:cNvContentPartPr/>
                <p14:nvPr/>
              </p14:nvContentPartPr>
              <p14:xfrm>
                <a:off x="12065892" y="4755313"/>
                <a:ext cx="26280" cy="248760"/>
              </p14:xfrm>
            </p:contentPart>
          </mc:Choice>
          <mc:Fallback xmlns="">
            <p:pic>
              <p:nvPicPr>
                <p:cNvPr id="6911" name="Entrada de lápiz 6910">
                  <a:extLst>
                    <a:ext uri="{FF2B5EF4-FFF2-40B4-BE49-F238E27FC236}">
                      <a16:creationId xmlns:a16="http://schemas.microsoft.com/office/drawing/2014/main" id="{458F25BD-7E32-E57B-1278-86653E515F99}"/>
                    </a:ext>
                  </a:extLst>
                </p:cNvPr>
                <p:cNvPicPr/>
                <p:nvPr/>
              </p:nvPicPr>
              <p:blipFill>
                <a:blip r:embed="rId830"/>
                <a:stretch>
                  <a:fillRect/>
                </a:stretch>
              </p:blipFill>
              <p:spPr>
                <a:xfrm>
                  <a:off x="12058332" y="4747753"/>
                  <a:ext cx="41400" cy="263880"/>
                </a:xfrm>
                <a:prstGeom prst="rect">
                  <a:avLst/>
                </a:prstGeom>
              </p:spPr>
            </p:pic>
          </mc:Fallback>
        </mc:AlternateContent>
        <mc:AlternateContent xmlns:mc="http://schemas.openxmlformats.org/markup-compatibility/2006" xmlns:p14="http://schemas.microsoft.com/office/powerpoint/2010/main">
          <mc:Choice Requires="p14">
            <p:contentPart p14:bwMode="auto" r:id="rId831">
              <p14:nvContentPartPr>
                <p14:cNvPr id="6912" name="Entrada de lápiz 6911">
                  <a:extLst>
                    <a:ext uri="{FF2B5EF4-FFF2-40B4-BE49-F238E27FC236}">
                      <a16:creationId xmlns:a16="http://schemas.microsoft.com/office/drawing/2014/main" id="{89E6193E-6922-833A-A203-68D05AD453B6}"/>
                    </a:ext>
                  </a:extLst>
                </p14:cNvPr>
                <p14:cNvContentPartPr/>
                <p14:nvPr/>
              </p14:nvContentPartPr>
              <p14:xfrm>
                <a:off x="11974812" y="4770793"/>
                <a:ext cx="129240" cy="132480"/>
              </p14:xfrm>
            </p:contentPart>
          </mc:Choice>
          <mc:Fallback xmlns="">
            <p:pic>
              <p:nvPicPr>
                <p:cNvPr id="6912" name="Entrada de lápiz 6911">
                  <a:extLst>
                    <a:ext uri="{FF2B5EF4-FFF2-40B4-BE49-F238E27FC236}">
                      <a16:creationId xmlns:a16="http://schemas.microsoft.com/office/drawing/2014/main" id="{89E6193E-6922-833A-A203-68D05AD453B6}"/>
                    </a:ext>
                  </a:extLst>
                </p:cNvPr>
                <p:cNvPicPr/>
                <p:nvPr/>
              </p:nvPicPr>
              <p:blipFill>
                <a:blip r:embed="rId832"/>
                <a:stretch>
                  <a:fillRect/>
                </a:stretch>
              </p:blipFill>
              <p:spPr>
                <a:xfrm>
                  <a:off x="11967612" y="4763593"/>
                  <a:ext cx="144360" cy="147600"/>
                </a:xfrm>
                <a:prstGeom prst="rect">
                  <a:avLst/>
                </a:prstGeom>
              </p:spPr>
            </p:pic>
          </mc:Fallback>
        </mc:AlternateContent>
      </p:grpSp>
      <p:grpSp>
        <p:nvGrpSpPr>
          <p:cNvPr id="6923" name="Grupo 6922">
            <a:extLst>
              <a:ext uri="{FF2B5EF4-FFF2-40B4-BE49-F238E27FC236}">
                <a16:creationId xmlns:a16="http://schemas.microsoft.com/office/drawing/2014/main" id="{D43C8768-4B61-A098-DE63-83FA732F08DB}"/>
              </a:ext>
            </a:extLst>
          </p:cNvPr>
          <p:cNvGrpSpPr/>
          <p:nvPr/>
        </p:nvGrpSpPr>
        <p:grpSpPr>
          <a:xfrm>
            <a:off x="11472252" y="5144473"/>
            <a:ext cx="784440" cy="698760"/>
            <a:chOff x="11472252" y="5144473"/>
            <a:chExt cx="784440" cy="698760"/>
          </a:xfrm>
        </p:grpSpPr>
        <mc:AlternateContent xmlns:mc="http://schemas.openxmlformats.org/markup-compatibility/2006" xmlns:p14="http://schemas.microsoft.com/office/powerpoint/2010/main">
          <mc:Choice Requires="p14">
            <p:contentPart p14:bwMode="auto" r:id="rId833">
              <p14:nvContentPartPr>
                <p14:cNvPr id="6913" name="Entrada de lápiz 6912">
                  <a:extLst>
                    <a:ext uri="{FF2B5EF4-FFF2-40B4-BE49-F238E27FC236}">
                      <a16:creationId xmlns:a16="http://schemas.microsoft.com/office/drawing/2014/main" id="{3FC8B0FE-0CED-134A-1942-1D7307B69F95}"/>
                    </a:ext>
                  </a:extLst>
                </p14:cNvPr>
                <p14:cNvContentPartPr/>
                <p14:nvPr/>
              </p14:nvContentPartPr>
              <p14:xfrm>
                <a:off x="11922612" y="5144473"/>
                <a:ext cx="200880" cy="277560"/>
              </p14:xfrm>
            </p:contentPart>
          </mc:Choice>
          <mc:Fallback xmlns="">
            <p:pic>
              <p:nvPicPr>
                <p:cNvPr id="6913" name="Entrada de lápiz 6912">
                  <a:extLst>
                    <a:ext uri="{FF2B5EF4-FFF2-40B4-BE49-F238E27FC236}">
                      <a16:creationId xmlns:a16="http://schemas.microsoft.com/office/drawing/2014/main" id="{3FC8B0FE-0CED-134A-1942-1D7307B69F95}"/>
                    </a:ext>
                  </a:extLst>
                </p:cNvPr>
                <p:cNvPicPr/>
                <p:nvPr/>
              </p:nvPicPr>
              <p:blipFill>
                <a:blip r:embed="rId834"/>
                <a:stretch>
                  <a:fillRect/>
                </a:stretch>
              </p:blipFill>
              <p:spPr>
                <a:xfrm>
                  <a:off x="11915052" y="5136913"/>
                  <a:ext cx="216000" cy="292680"/>
                </a:xfrm>
                <a:prstGeom prst="rect">
                  <a:avLst/>
                </a:prstGeom>
              </p:spPr>
            </p:pic>
          </mc:Fallback>
        </mc:AlternateContent>
        <mc:AlternateContent xmlns:mc="http://schemas.openxmlformats.org/markup-compatibility/2006" xmlns:p14="http://schemas.microsoft.com/office/powerpoint/2010/main">
          <mc:Choice Requires="p14">
            <p:contentPart p14:bwMode="auto" r:id="rId835">
              <p14:nvContentPartPr>
                <p14:cNvPr id="6914" name="Entrada de lápiz 6913">
                  <a:extLst>
                    <a:ext uri="{FF2B5EF4-FFF2-40B4-BE49-F238E27FC236}">
                      <a16:creationId xmlns:a16="http://schemas.microsoft.com/office/drawing/2014/main" id="{428A693F-64A3-4A8B-0254-FA78A6B1BD3B}"/>
                    </a:ext>
                  </a:extLst>
                </p14:cNvPr>
                <p14:cNvContentPartPr/>
                <p14:nvPr/>
              </p14:nvContentPartPr>
              <p14:xfrm>
                <a:off x="11568372" y="5641273"/>
                <a:ext cx="46080" cy="29880"/>
              </p14:xfrm>
            </p:contentPart>
          </mc:Choice>
          <mc:Fallback xmlns="">
            <p:pic>
              <p:nvPicPr>
                <p:cNvPr id="6914" name="Entrada de lápiz 6913">
                  <a:extLst>
                    <a:ext uri="{FF2B5EF4-FFF2-40B4-BE49-F238E27FC236}">
                      <a16:creationId xmlns:a16="http://schemas.microsoft.com/office/drawing/2014/main" id="{428A693F-64A3-4A8B-0254-FA78A6B1BD3B}"/>
                    </a:ext>
                  </a:extLst>
                </p:cNvPr>
                <p:cNvPicPr/>
                <p:nvPr/>
              </p:nvPicPr>
              <p:blipFill>
                <a:blip r:embed="rId836"/>
                <a:stretch>
                  <a:fillRect/>
                </a:stretch>
              </p:blipFill>
              <p:spPr>
                <a:xfrm>
                  <a:off x="11560812" y="5633713"/>
                  <a:ext cx="60840" cy="45000"/>
                </a:xfrm>
                <a:prstGeom prst="rect">
                  <a:avLst/>
                </a:prstGeom>
              </p:spPr>
            </p:pic>
          </mc:Fallback>
        </mc:AlternateContent>
        <mc:AlternateContent xmlns:mc="http://schemas.openxmlformats.org/markup-compatibility/2006" xmlns:p14="http://schemas.microsoft.com/office/powerpoint/2010/main">
          <mc:Choice Requires="p14">
            <p:contentPart p14:bwMode="auto" r:id="rId837">
              <p14:nvContentPartPr>
                <p14:cNvPr id="6915" name="Entrada de lápiz 6914">
                  <a:extLst>
                    <a:ext uri="{FF2B5EF4-FFF2-40B4-BE49-F238E27FC236}">
                      <a16:creationId xmlns:a16="http://schemas.microsoft.com/office/drawing/2014/main" id="{3437A4F0-42AA-BF57-EF0C-E75AA4D321DB}"/>
                    </a:ext>
                  </a:extLst>
                </p14:cNvPr>
                <p14:cNvContentPartPr/>
                <p14:nvPr/>
              </p14:nvContentPartPr>
              <p14:xfrm>
                <a:off x="11654772" y="5526073"/>
                <a:ext cx="83160" cy="123120"/>
              </p14:xfrm>
            </p:contentPart>
          </mc:Choice>
          <mc:Fallback xmlns="">
            <p:pic>
              <p:nvPicPr>
                <p:cNvPr id="6915" name="Entrada de lápiz 6914">
                  <a:extLst>
                    <a:ext uri="{FF2B5EF4-FFF2-40B4-BE49-F238E27FC236}">
                      <a16:creationId xmlns:a16="http://schemas.microsoft.com/office/drawing/2014/main" id="{3437A4F0-42AA-BF57-EF0C-E75AA4D321DB}"/>
                    </a:ext>
                  </a:extLst>
                </p:cNvPr>
                <p:cNvPicPr/>
                <p:nvPr/>
              </p:nvPicPr>
              <p:blipFill>
                <a:blip r:embed="rId838"/>
                <a:stretch>
                  <a:fillRect/>
                </a:stretch>
              </p:blipFill>
              <p:spPr>
                <a:xfrm>
                  <a:off x="11647212" y="5518513"/>
                  <a:ext cx="98280" cy="138240"/>
                </a:xfrm>
                <a:prstGeom prst="rect">
                  <a:avLst/>
                </a:prstGeom>
              </p:spPr>
            </p:pic>
          </mc:Fallback>
        </mc:AlternateContent>
        <mc:AlternateContent xmlns:mc="http://schemas.openxmlformats.org/markup-compatibility/2006" xmlns:p14="http://schemas.microsoft.com/office/powerpoint/2010/main">
          <mc:Choice Requires="p14">
            <p:contentPart p14:bwMode="auto" r:id="rId839">
              <p14:nvContentPartPr>
                <p14:cNvPr id="6916" name="Entrada de lápiz 6915">
                  <a:extLst>
                    <a:ext uri="{FF2B5EF4-FFF2-40B4-BE49-F238E27FC236}">
                      <a16:creationId xmlns:a16="http://schemas.microsoft.com/office/drawing/2014/main" id="{DF60F099-9513-230C-08D0-2AAE5D77C496}"/>
                    </a:ext>
                  </a:extLst>
                </p14:cNvPr>
                <p14:cNvContentPartPr/>
                <p14:nvPr/>
              </p14:nvContentPartPr>
              <p14:xfrm>
                <a:off x="11714532" y="5561353"/>
                <a:ext cx="64080" cy="25920"/>
              </p14:xfrm>
            </p:contentPart>
          </mc:Choice>
          <mc:Fallback xmlns="">
            <p:pic>
              <p:nvPicPr>
                <p:cNvPr id="6916" name="Entrada de lápiz 6915">
                  <a:extLst>
                    <a:ext uri="{FF2B5EF4-FFF2-40B4-BE49-F238E27FC236}">
                      <a16:creationId xmlns:a16="http://schemas.microsoft.com/office/drawing/2014/main" id="{DF60F099-9513-230C-08D0-2AAE5D77C496}"/>
                    </a:ext>
                  </a:extLst>
                </p:cNvPr>
                <p:cNvPicPr/>
                <p:nvPr/>
              </p:nvPicPr>
              <p:blipFill>
                <a:blip r:embed="rId840"/>
                <a:stretch>
                  <a:fillRect/>
                </a:stretch>
              </p:blipFill>
              <p:spPr>
                <a:xfrm>
                  <a:off x="11706972" y="5554153"/>
                  <a:ext cx="78840" cy="41040"/>
                </a:xfrm>
                <a:prstGeom prst="rect">
                  <a:avLst/>
                </a:prstGeom>
              </p:spPr>
            </p:pic>
          </mc:Fallback>
        </mc:AlternateContent>
        <mc:AlternateContent xmlns:mc="http://schemas.openxmlformats.org/markup-compatibility/2006" xmlns:p14="http://schemas.microsoft.com/office/powerpoint/2010/main">
          <mc:Choice Requires="p14">
            <p:contentPart p14:bwMode="auto" r:id="rId841">
              <p14:nvContentPartPr>
                <p14:cNvPr id="6917" name="Entrada de lápiz 6916">
                  <a:extLst>
                    <a:ext uri="{FF2B5EF4-FFF2-40B4-BE49-F238E27FC236}">
                      <a16:creationId xmlns:a16="http://schemas.microsoft.com/office/drawing/2014/main" id="{93243870-1EBF-7FCA-B94C-FDAB9907C795}"/>
                    </a:ext>
                  </a:extLst>
                </p14:cNvPr>
                <p14:cNvContentPartPr/>
                <p14:nvPr/>
              </p14:nvContentPartPr>
              <p14:xfrm>
                <a:off x="11800572" y="5529673"/>
                <a:ext cx="60120" cy="131760"/>
              </p14:xfrm>
            </p:contentPart>
          </mc:Choice>
          <mc:Fallback xmlns="">
            <p:pic>
              <p:nvPicPr>
                <p:cNvPr id="6917" name="Entrada de lápiz 6916">
                  <a:extLst>
                    <a:ext uri="{FF2B5EF4-FFF2-40B4-BE49-F238E27FC236}">
                      <a16:creationId xmlns:a16="http://schemas.microsoft.com/office/drawing/2014/main" id="{93243870-1EBF-7FCA-B94C-FDAB9907C795}"/>
                    </a:ext>
                  </a:extLst>
                </p:cNvPr>
                <p:cNvPicPr/>
                <p:nvPr/>
              </p:nvPicPr>
              <p:blipFill>
                <a:blip r:embed="rId842"/>
                <a:stretch>
                  <a:fillRect/>
                </a:stretch>
              </p:blipFill>
              <p:spPr>
                <a:xfrm>
                  <a:off x="11793012" y="5522113"/>
                  <a:ext cx="75240" cy="146880"/>
                </a:xfrm>
                <a:prstGeom prst="rect">
                  <a:avLst/>
                </a:prstGeom>
              </p:spPr>
            </p:pic>
          </mc:Fallback>
        </mc:AlternateContent>
        <mc:AlternateContent xmlns:mc="http://schemas.openxmlformats.org/markup-compatibility/2006" xmlns:p14="http://schemas.microsoft.com/office/powerpoint/2010/main">
          <mc:Choice Requires="p14">
            <p:contentPart p14:bwMode="auto" r:id="rId843">
              <p14:nvContentPartPr>
                <p14:cNvPr id="6918" name="Entrada de lápiz 6917">
                  <a:extLst>
                    <a:ext uri="{FF2B5EF4-FFF2-40B4-BE49-F238E27FC236}">
                      <a16:creationId xmlns:a16="http://schemas.microsoft.com/office/drawing/2014/main" id="{3B97B61B-0D29-2104-5E62-77D0F88E6DDE}"/>
                    </a:ext>
                  </a:extLst>
                </p14:cNvPr>
                <p14:cNvContentPartPr/>
                <p14:nvPr/>
              </p14:nvContentPartPr>
              <p14:xfrm>
                <a:off x="11822172" y="5584033"/>
                <a:ext cx="98640" cy="23400"/>
              </p14:xfrm>
            </p:contentPart>
          </mc:Choice>
          <mc:Fallback xmlns="">
            <p:pic>
              <p:nvPicPr>
                <p:cNvPr id="6918" name="Entrada de lápiz 6917">
                  <a:extLst>
                    <a:ext uri="{FF2B5EF4-FFF2-40B4-BE49-F238E27FC236}">
                      <a16:creationId xmlns:a16="http://schemas.microsoft.com/office/drawing/2014/main" id="{3B97B61B-0D29-2104-5E62-77D0F88E6DDE}"/>
                    </a:ext>
                  </a:extLst>
                </p:cNvPr>
                <p:cNvPicPr/>
                <p:nvPr/>
              </p:nvPicPr>
              <p:blipFill>
                <a:blip r:embed="rId844"/>
                <a:stretch>
                  <a:fillRect/>
                </a:stretch>
              </p:blipFill>
              <p:spPr>
                <a:xfrm>
                  <a:off x="11814612" y="5576473"/>
                  <a:ext cx="113760" cy="38520"/>
                </a:xfrm>
                <a:prstGeom prst="rect">
                  <a:avLst/>
                </a:prstGeom>
              </p:spPr>
            </p:pic>
          </mc:Fallback>
        </mc:AlternateContent>
        <mc:AlternateContent xmlns:mc="http://schemas.openxmlformats.org/markup-compatibility/2006" xmlns:p14="http://schemas.microsoft.com/office/powerpoint/2010/main">
          <mc:Choice Requires="p14">
            <p:contentPart p14:bwMode="auto" r:id="rId845">
              <p14:nvContentPartPr>
                <p14:cNvPr id="6919" name="Entrada de lápiz 6918">
                  <a:extLst>
                    <a:ext uri="{FF2B5EF4-FFF2-40B4-BE49-F238E27FC236}">
                      <a16:creationId xmlns:a16="http://schemas.microsoft.com/office/drawing/2014/main" id="{37C09F09-1EFF-8960-FF66-019662209BD0}"/>
                    </a:ext>
                  </a:extLst>
                </p14:cNvPr>
                <p14:cNvContentPartPr/>
                <p14:nvPr/>
              </p14:nvContentPartPr>
              <p14:xfrm>
                <a:off x="11961132" y="5522833"/>
                <a:ext cx="47880" cy="119160"/>
              </p14:xfrm>
            </p:contentPart>
          </mc:Choice>
          <mc:Fallback xmlns="">
            <p:pic>
              <p:nvPicPr>
                <p:cNvPr id="6919" name="Entrada de lápiz 6918">
                  <a:extLst>
                    <a:ext uri="{FF2B5EF4-FFF2-40B4-BE49-F238E27FC236}">
                      <a16:creationId xmlns:a16="http://schemas.microsoft.com/office/drawing/2014/main" id="{37C09F09-1EFF-8960-FF66-019662209BD0}"/>
                    </a:ext>
                  </a:extLst>
                </p:cNvPr>
                <p:cNvPicPr/>
                <p:nvPr/>
              </p:nvPicPr>
              <p:blipFill>
                <a:blip r:embed="rId846"/>
                <a:stretch>
                  <a:fillRect/>
                </a:stretch>
              </p:blipFill>
              <p:spPr>
                <a:xfrm>
                  <a:off x="11953572" y="5515273"/>
                  <a:ext cx="63000" cy="134280"/>
                </a:xfrm>
                <a:prstGeom prst="rect">
                  <a:avLst/>
                </a:prstGeom>
              </p:spPr>
            </p:pic>
          </mc:Fallback>
        </mc:AlternateContent>
        <mc:AlternateContent xmlns:mc="http://schemas.openxmlformats.org/markup-compatibility/2006" xmlns:p14="http://schemas.microsoft.com/office/powerpoint/2010/main">
          <mc:Choice Requires="p14">
            <p:contentPart p14:bwMode="auto" r:id="rId847">
              <p14:nvContentPartPr>
                <p14:cNvPr id="6920" name="Entrada de lápiz 6919">
                  <a:extLst>
                    <a:ext uri="{FF2B5EF4-FFF2-40B4-BE49-F238E27FC236}">
                      <a16:creationId xmlns:a16="http://schemas.microsoft.com/office/drawing/2014/main" id="{4C4398F7-EBC2-E3FC-0D24-100CF14E9A35}"/>
                    </a:ext>
                  </a:extLst>
                </p14:cNvPr>
                <p14:cNvContentPartPr/>
                <p14:nvPr/>
              </p14:nvContentPartPr>
              <p14:xfrm>
                <a:off x="12047532" y="5501233"/>
                <a:ext cx="61920" cy="144720"/>
              </p14:xfrm>
            </p:contentPart>
          </mc:Choice>
          <mc:Fallback xmlns="">
            <p:pic>
              <p:nvPicPr>
                <p:cNvPr id="6920" name="Entrada de lápiz 6919">
                  <a:extLst>
                    <a:ext uri="{FF2B5EF4-FFF2-40B4-BE49-F238E27FC236}">
                      <a16:creationId xmlns:a16="http://schemas.microsoft.com/office/drawing/2014/main" id="{4C4398F7-EBC2-E3FC-0D24-100CF14E9A35}"/>
                    </a:ext>
                  </a:extLst>
                </p:cNvPr>
                <p:cNvPicPr/>
                <p:nvPr/>
              </p:nvPicPr>
              <p:blipFill>
                <a:blip r:embed="rId848"/>
                <a:stretch>
                  <a:fillRect/>
                </a:stretch>
              </p:blipFill>
              <p:spPr>
                <a:xfrm>
                  <a:off x="12039972" y="5494033"/>
                  <a:ext cx="77040" cy="159840"/>
                </a:xfrm>
                <a:prstGeom prst="rect">
                  <a:avLst/>
                </a:prstGeom>
              </p:spPr>
            </p:pic>
          </mc:Fallback>
        </mc:AlternateContent>
        <mc:AlternateContent xmlns:mc="http://schemas.openxmlformats.org/markup-compatibility/2006" xmlns:p14="http://schemas.microsoft.com/office/powerpoint/2010/main">
          <mc:Choice Requires="p14">
            <p:contentPart p14:bwMode="auto" r:id="rId849">
              <p14:nvContentPartPr>
                <p14:cNvPr id="6921" name="Entrada de lápiz 6920">
                  <a:extLst>
                    <a:ext uri="{FF2B5EF4-FFF2-40B4-BE49-F238E27FC236}">
                      <a16:creationId xmlns:a16="http://schemas.microsoft.com/office/drawing/2014/main" id="{27685DC9-D201-DEA4-C601-6512656A0537}"/>
                    </a:ext>
                  </a:extLst>
                </p14:cNvPr>
                <p14:cNvContentPartPr/>
                <p14:nvPr/>
              </p14:nvContentPartPr>
              <p14:xfrm>
                <a:off x="12070932" y="5563153"/>
                <a:ext cx="87480" cy="4320"/>
              </p14:xfrm>
            </p:contentPart>
          </mc:Choice>
          <mc:Fallback xmlns="">
            <p:pic>
              <p:nvPicPr>
                <p:cNvPr id="6921" name="Entrada de lápiz 6920">
                  <a:extLst>
                    <a:ext uri="{FF2B5EF4-FFF2-40B4-BE49-F238E27FC236}">
                      <a16:creationId xmlns:a16="http://schemas.microsoft.com/office/drawing/2014/main" id="{27685DC9-D201-DEA4-C601-6512656A0537}"/>
                    </a:ext>
                  </a:extLst>
                </p:cNvPr>
                <p:cNvPicPr/>
                <p:nvPr/>
              </p:nvPicPr>
              <p:blipFill>
                <a:blip r:embed="rId850"/>
                <a:stretch>
                  <a:fillRect/>
                </a:stretch>
              </p:blipFill>
              <p:spPr>
                <a:xfrm>
                  <a:off x="12063372" y="5555593"/>
                  <a:ext cx="102240" cy="19440"/>
                </a:xfrm>
                <a:prstGeom prst="rect">
                  <a:avLst/>
                </a:prstGeom>
              </p:spPr>
            </p:pic>
          </mc:Fallback>
        </mc:AlternateContent>
        <mc:AlternateContent xmlns:mc="http://schemas.openxmlformats.org/markup-compatibility/2006" xmlns:p14="http://schemas.microsoft.com/office/powerpoint/2010/main">
          <mc:Choice Requires="p14">
            <p:contentPart p14:bwMode="auto" r:id="rId851">
              <p14:nvContentPartPr>
                <p14:cNvPr id="6922" name="Entrada de lápiz 6921">
                  <a:extLst>
                    <a:ext uri="{FF2B5EF4-FFF2-40B4-BE49-F238E27FC236}">
                      <a16:creationId xmlns:a16="http://schemas.microsoft.com/office/drawing/2014/main" id="{99D806FA-0833-C062-635F-2278C08CB5EC}"/>
                    </a:ext>
                  </a:extLst>
                </p14:cNvPr>
                <p14:cNvContentPartPr/>
                <p14:nvPr/>
              </p14:nvContentPartPr>
              <p14:xfrm>
                <a:off x="11472252" y="5444713"/>
                <a:ext cx="784440" cy="398520"/>
              </p14:xfrm>
            </p:contentPart>
          </mc:Choice>
          <mc:Fallback xmlns="">
            <p:pic>
              <p:nvPicPr>
                <p:cNvPr id="6922" name="Entrada de lápiz 6921">
                  <a:extLst>
                    <a:ext uri="{FF2B5EF4-FFF2-40B4-BE49-F238E27FC236}">
                      <a16:creationId xmlns:a16="http://schemas.microsoft.com/office/drawing/2014/main" id="{99D806FA-0833-C062-635F-2278C08CB5EC}"/>
                    </a:ext>
                  </a:extLst>
                </p:cNvPr>
                <p:cNvPicPr/>
                <p:nvPr/>
              </p:nvPicPr>
              <p:blipFill>
                <a:blip r:embed="rId852"/>
                <a:stretch>
                  <a:fillRect/>
                </a:stretch>
              </p:blipFill>
              <p:spPr>
                <a:xfrm>
                  <a:off x="11464692" y="5437153"/>
                  <a:ext cx="799560" cy="413640"/>
                </a:xfrm>
                <a:prstGeom prst="rect">
                  <a:avLst/>
                </a:prstGeom>
              </p:spPr>
            </p:pic>
          </mc:Fallback>
        </mc:AlternateContent>
      </p:grpSp>
    </p:spTree>
    <p:extLst>
      <p:ext uri="{BB962C8B-B14F-4D97-AF65-F5344CB8AC3E}">
        <p14:creationId xmlns:p14="http://schemas.microsoft.com/office/powerpoint/2010/main" val="19812864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4"/>
          <p:cNvSpPr>
            <a:spLocks noChangeArrowheads="1"/>
          </p:cNvSpPr>
          <p:nvPr/>
        </p:nvSpPr>
        <p:spPr bwMode="auto">
          <a:xfrm>
            <a:off x="154432" y="1437489"/>
            <a:ext cx="3228848" cy="52937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tabLst>
                <a:tab pos="457200" algn="l"/>
              </a:tabLst>
              <a:defRPr>
                <a:solidFill>
                  <a:schemeClr val="tx1"/>
                </a:solidFill>
                <a:latin typeface="Arial" charset="0"/>
              </a:defRPr>
            </a:lvl1pPr>
            <a:lvl2pPr marL="742950" indent="-285750" eaLnBrk="0" hangingPunct="0">
              <a:tabLst>
                <a:tab pos="457200" algn="l"/>
              </a:tabLst>
              <a:defRPr>
                <a:solidFill>
                  <a:schemeClr val="tx1"/>
                </a:solidFill>
                <a:latin typeface="Arial" charset="0"/>
              </a:defRPr>
            </a:lvl2pPr>
            <a:lvl3pPr marL="1143000" indent="-228600" eaLnBrk="0" hangingPunct="0">
              <a:tabLst>
                <a:tab pos="457200" algn="l"/>
              </a:tabLst>
              <a:defRPr>
                <a:solidFill>
                  <a:schemeClr val="tx1"/>
                </a:solidFill>
                <a:latin typeface="Arial" charset="0"/>
              </a:defRPr>
            </a:lvl3pPr>
            <a:lvl4pPr marL="1600200" indent="-228600" eaLnBrk="0" hangingPunct="0">
              <a:tabLst>
                <a:tab pos="457200" algn="l"/>
              </a:tabLst>
              <a:defRPr>
                <a:solidFill>
                  <a:schemeClr val="tx1"/>
                </a:solidFill>
                <a:latin typeface="Arial" charset="0"/>
              </a:defRPr>
            </a:lvl4pPr>
            <a:lvl5pPr marL="2057400" indent="-228600" eaLnBrk="0" hangingPunct="0">
              <a:tabLst>
                <a:tab pos="457200" algn="l"/>
              </a:tabLst>
              <a:defRPr>
                <a:solidFill>
                  <a:schemeClr val="tx1"/>
                </a:solidFill>
                <a:latin typeface="Arial" charset="0"/>
              </a:defRPr>
            </a:lvl5pPr>
            <a:lvl6pPr marL="2514600" indent="-228600" eaLnBrk="0" fontAlgn="base" hangingPunct="0">
              <a:spcBef>
                <a:spcPct val="0"/>
              </a:spcBef>
              <a:spcAft>
                <a:spcPct val="0"/>
              </a:spcAft>
              <a:tabLst>
                <a:tab pos="457200" algn="l"/>
              </a:tabLst>
              <a:defRPr>
                <a:solidFill>
                  <a:schemeClr val="tx1"/>
                </a:solidFill>
                <a:latin typeface="Arial" charset="0"/>
              </a:defRPr>
            </a:lvl6pPr>
            <a:lvl7pPr marL="2971800" indent="-228600" eaLnBrk="0" fontAlgn="base" hangingPunct="0">
              <a:spcBef>
                <a:spcPct val="0"/>
              </a:spcBef>
              <a:spcAft>
                <a:spcPct val="0"/>
              </a:spcAft>
              <a:tabLst>
                <a:tab pos="457200" algn="l"/>
              </a:tabLst>
              <a:defRPr>
                <a:solidFill>
                  <a:schemeClr val="tx1"/>
                </a:solidFill>
                <a:latin typeface="Arial" charset="0"/>
              </a:defRPr>
            </a:lvl7pPr>
            <a:lvl8pPr marL="3429000" indent="-228600" eaLnBrk="0" fontAlgn="base" hangingPunct="0">
              <a:spcBef>
                <a:spcPct val="0"/>
              </a:spcBef>
              <a:spcAft>
                <a:spcPct val="0"/>
              </a:spcAft>
              <a:tabLst>
                <a:tab pos="457200" algn="l"/>
              </a:tabLst>
              <a:defRPr>
                <a:solidFill>
                  <a:schemeClr val="tx1"/>
                </a:solidFill>
                <a:latin typeface="Arial" charset="0"/>
              </a:defRPr>
            </a:lvl8pPr>
            <a:lvl9pPr marL="3886200" indent="-228600" eaLnBrk="0" fontAlgn="base" hangingPunct="0">
              <a:spcBef>
                <a:spcPct val="0"/>
              </a:spcBef>
              <a:spcAft>
                <a:spcPct val="0"/>
              </a:spcAft>
              <a:tabLst>
                <a:tab pos="457200" algn="l"/>
              </a:tabLst>
              <a:defRPr>
                <a:solidFill>
                  <a:schemeClr val="tx1"/>
                </a:solidFill>
                <a:latin typeface="Arial" charset="0"/>
              </a:defRPr>
            </a:lvl9pPr>
          </a:lstStyle>
          <a:p>
            <a:pPr algn="just" eaLnBrk="1" hangingPunct="1"/>
            <a:r>
              <a:rPr lang="es-ES" altLang="es-MX" sz="2600" b="1" dirty="0">
                <a:solidFill>
                  <a:schemeClr val="accent1">
                    <a:lumMod val="50000"/>
                  </a:schemeClr>
                </a:solidFill>
                <a:latin typeface="+mn-lt"/>
              </a:rPr>
              <a:t>Ejemplo 2</a:t>
            </a:r>
          </a:p>
          <a:p>
            <a:pPr algn="just"/>
            <a:r>
              <a:rPr lang="es-MX" sz="2600" dirty="0">
                <a:latin typeface="+mn-lt"/>
              </a:rPr>
              <a:t>La probabilidad de que cierta clase de componente sobreviva a una prueba de choque es de 3/4. Calcule la probabilidad de que sobrevivan exactamente 2 de los siguientes 4 componentes que se prueben.</a:t>
            </a:r>
            <a:endParaRPr lang="en-US" altLang="es-MX" sz="2600" dirty="0">
              <a:latin typeface="+mn-lt"/>
            </a:endParaRPr>
          </a:p>
        </p:txBody>
      </p:sp>
      <p:sp>
        <p:nvSpPr>
          <p:cNvPr id="3" name="Título 2"/>
          <p:cNvSpPr>
            <a:spLocks noGrp="1"/>
          </p:cNvSpPr>
          <p:nvPr>
            <p:ph type="title"/>
          </p:nvPr>
        </p:nvSpPr>
        <p:spPr/>
        <p:txBody>
          <a:bodyPr/>
          <a:lstStyle/>
          <a:p>
            <a:r>
              <a:rPr lang="es-MX" dirty="0"/>
              <a:t>Distribución de probabilidad Binomial</a:t>
            </a:r>
          </a:p>
        </p:txBody>
      </p:sp>
      <mc:AlternateContent xmlns:mc="http://schemas.openxmlformats.org/markup-compatibility/2006" xmlns:p14="http://schemas.microsoft.com/office/powerpoint/2010/main">
        <mc:Choice Requires="p14">
          <p:contentPart p14:bwMode="auto" r:id="rId2">
            <p14:nvContentPartPr>
              <p14:cNvPr id="2" name="Entrada de lápiz 1">
                <a:extLst>
                  <a:ext uri="{FF2B5EF4-FFF2-40B4-BE49-F238E27FC236}">
                    <a16:creationId xmlns:a16="http://schemas.microsoft.com/office/drawing/2014/main" id="{49430FDB-97C0-9E50-0B68-974A9E689360}"/>
                  </a:ext>
                </a:extLst>
              </p14:cNvPr>
              <p14:cNvContentPartPr/>
              <p14:nvPr/>
            </p14:nvContentPartPr>
            <p14:xfrm>
              <a:off x="2652612" y="3862513"/>
              <a:ext cx="586440" cy="43560"/>
            </p14:xfrm>
          </p:contentPart>
        </mc:Choice>
        <mc:Fallback xmlns="">
          <p:pic>
            <p:nvPicPr>
              <p:cNvPr id="2" name="Entrada de lápiz 1">
                <a:extLst>
                  <a:ext uri="{FF2B5EF4-FFF2-40B4-BE49-F238E27FC236}">
                    <a16:creationId xmlns:a16="http://schemas.microsoft.com/office/drawing/2014/main" id="{49430FDB-97C0-9E50-0B68-974A9E689360}"/>
                  </a:ext>
                </a:extLst>
              </p:cNvPr>
              <p:cNvPicPr/>
              <p:nvPr/>
            </p:nvPicPr>
            <p:blipFill>
              <a:blip r:embed="rId3"/>
              <a:stretch>
                <a:fillRect/>
              </a:stretch>
            </p:blipFill>
            <p:spPr>
              <a:xfrm>
                <a:off x="2645052" y="3854953"/>
                <a:ext cx="601200" cy="586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4" name="Entrada de lápiz 3">
                <a:extLst>
                  <a:ext uri="{FF2B5EF4-FFF2-40B4-BE49-F238E27FC236}">
                    <a16:creationId xmlns:a16="http://schemas.microsoft.com/office/drawing/2014/main" id="{0D13ABA2-F0E4-752F-3F37-76A16225D506}"/>
                  </a:ext>
                </a:extLst>
              </p14:cNvPr>
              <p14:cNvContentPartPr/>
              <p14:nvPr/>
            </p14:nvContentPartPr>
            <p14:xfrm>
              <a:off x="1209732" y="6659713"/>
              <a:ext cx="363600" cy="20880"/>
            </p14:xfrm>
          </p:contentPart>
        </mc:Choice>
        <mc:Fallback xmlns="">
          <p:pic>
            <p:nvPicPr>
              <p:cNvPr id="4" name="Entrada de lápiz 3">
                <a:extLst>
                  <a:ext uri="{FF2B5EF4-FFF2-40B4-BE49-F238E27FC236}">
                    <a16:creationId xmlns:a16="http://schemas.microsoft.com/office/drawing/2014/main" id="{0D13ABA2-F0E4-752F-3F37-76A16225D506}"/>
                  </a:ext>
                </a:extLst>
              </p:cNvPr>
              <p:cNvPicPr/>
              <p:nvPr/>
            </p:nvPicPr>
            <p:blipFill>
              <a:blip r:embed="rId5"/>
              <a:stretch>
                <a:fillRect/>
              </a:stretch>
            </p:blipFill>
            <p:spPr>
              <a:xfrm>
                <a:off x="1202172" y="6652153"/>
                <a:ext cx="378720" cy="36000"/>
              </a:xfrm>
              <a:prstGeom prst="rect">
                <a:avLst/>
              </a:prstGeom>
            </p:spPr>
          </p:pic>
        </mc:Fallback>
      </mc:AlternateContent>
      <p:grpSp>
        <p:nvGrpSpPr>
          <p:cNvPr id="10" name="Grupo 9">
            <a:extLst>
              <a:ext uri="{FF2B5EF4-FFF2-40B4-BE49-F238E27FC236}">
                <a16:creationId xmlns:a16="http://schemas.microsoft.com/office/drawing/2014/main" id="{EF8AA81B-FBD1-4A72-2781-79EB855FE7D3}"/>
              </a:ext>
            </a:extLst>
          </p:cNvPr>
          <p:cNvGrpSpPr/>
          <p:nvPr/>
        </p:nvGrpSpPr>
        <p:grpSpPr>
          <a:xfrm>
            <a:off x="3800652" y="1664713"/>
            <a:ext cx="829800" cy="349560"/>
            <a:chOff x="3800652" y="1664713"/>
            <a:chExt cx="829800" cy="349560"/>
          </a:xfrm>
        </p:grpSpPr>
        <mc:AlternateContent xmlns:mc="http://schemas.openxmlformats.org/markup-compatibility/2006" xmlns:p14="http://schemas.microsoft.com/office/powerpoint/2010/main">
          <mc:Choice Requires="p14">
            <p:contentPart p14:bwMode="auto" r:id="rId6">
              <p14:nvContentPartPr>
                <p14:cNvPr id="5" name="Entrada de lápiz 4">
                  <a:extLst>
                    <a:ext uri="{FF2B5EF4-FFF2-40B4-BE49-F238E27FC236}">
                      <a16:creationId xmlns:a16="http://schemas.microsoft.com/office/drawing/2014/main" id="{9B8CA823-6E33-45FE-FA61-AF9614F25182}"/>
                    </a:ext>
                  </a:extLst>
                </p14:cNvPr>
                <p14:cNvContentPartPr/>
                <p14:nvPr/>
              </p14:nvContentPartPr>
              <p14:xfrm>
                <a:off x="3800652" y="1761553"/>
                <a:ext cx="215280" cy="209880"/>
              </p14:xfrm>
            </p:contentPart>
          </mc:Choice>
          <mc:Fallback xmlns="">
            <p:pic>
              <p:nvPicPr>
                <p:cNvPr id="5" name="Entrada de lápiz 4">
                  <a:extLst>
                    <a:ext uri="{FF2B5EF4-FFF2-40B4-BE49-F238E27FC236}">
                      <a16:creationId xmlns:a16="http://schemas.microsoft.com/office/drawing/2014/main" id="{9B8CA823-6E33-45FE-FA61-AF9614F25182}"/>
                    </a:ext>
                  </a:extLst>
                </p:cNvPr>
                <p:cNvPicPr/>
                <p:nvPr/>
              </p:nvPicPr>
              <p:blipFill>
                <a:blip r:embed="rId7"/>
                <a:stretch>
                  <a:fillRect/>
                </a:stretch>
              </p:blipFill>
              <p:spPr>
                <a:xfrm>
                  <a:off x="3793092" y="1753993"/>
                  <a:ext cx="230400" cy="225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6" name="Entrada de lápiz 5">
                  <a:extLst>
                    <a:ext uri="{FF2B5EF4-FFF2-40B4-BE49-F238E27FC236}">
                      <a16:creationId xmlns:a16="http://schemas.microsoft.com/office/drawing/2014/main" id="{4A68379C-9A11-02F2-7443-092C3AC92BA6}"/>
                    </a:ext>
                  </a:extLst>
                </p14:cNvPr>
                <p14:cNvContentPartPr/>
                <p14:nvPr/>
              </p14:nvContentPartPr>
              <p14:xfrm>
                <a:off x="4139772" y="1804393"/>
                <a:ext cx="109080" cy="25200"/>
              </p14:xfrm>
            </p:contentPart>
          </mc:Choice>
          <mc:Fallback xmlns="">
            <p:pic>
              <p:nvPicPr>
                <p:cNvPr id="6" name="Entrada de lápiz 5">
                  <a:extLst>
                    <a:ext uri="{FF2B5EF4-FFF2-40B4-BE49-F238E27FC236}">
                      <a16:creationId xmlns:a16="http://schemas.microsoft.com/office/drawing/2014/main" id="{4A68379C-9A11-02F2-7443-092C3AC92BA6}"/>
                    </a:ext>
                  </a:extLst>
                </p:cNvPr>
                <p:cNvPicPr/>
                <p:nvPr/>
              </p:nvPicPr>
              <p:blipFill>
                <a:blip r:embed="rId9"/>
                <a:stretch>
                  <a:fillRect/>
                </a:stretch>
              </p:blipFill>
              <p:spPr>
                <a:xfrm>
                  <a:off x="4132212" y="1796833"/>
                  <a:ext cx="124200" cy="399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7" name="Entrada de lápiz 6">
                  <a:extLst>
                    <a:ext uri="{FF2B5EF4-FFF2-40B4-BE49-F238E27FC236}">
                      <a16:creationId xmlns:a16="http://schemas.microsoft.com/office/drawing/2014/main" id="{FEBE20A0-9DF6-F342-DACE-843F3533754E}"/>
                    </a:ext>
                  </a:extLst>
                </p14:cNvPr>
                <p14:cNvContentPartPr/>
                <p14:nvPr/>
              </p14:nvContentPartPr>
              <p14:xfrm>
                <a:off x="4154532" y="1866673"/>
                <a:ext cx="152280" cy="40680"/>
              </p14:xfrm>
            </p:contentPart>
          </mc:Choice>
          <mc:Fallback xmlns="">
            <p:pic>
              <p:nvPicPr>
                <p:cNvPr id="7" name="Entrada de lápiz 6">
                  <a:extLst>
                    <a:ext uri="{FF2B5EF4-FFF2-40B4-BE49-F238E27FC236}">
                      <a16:creationId xmlns:a16="http://schemas.microsoft.com/office/drawing/2014/main" id="{FEBE20A0-9DF6-F342-DACE-843F3533754E}"/>
                    </a:ext>
                  </a:extLst>
                </p:cNvPr>
                <p:cNvPicPr/>
                <p:nvPr/>
              </p:nvPicPr>
              <p:blipFill>
                <a:blip r:embed="rId11"/>
                <a:stretch>
                  <a:fillRect/>
                </a:stretch>
              </p:blipFill>
              <p:spPr>
                <a:xfrm>
                  <a:off x="4146972" y="1859113"/>
                  <a:ext cx="167040" cy="558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8" name="Entrada de lápiz 7">
                  <a:extLst>
                    <a:ext uri="{FF2B5EF4-FFF2-40B4-BE49-F238E27FC236}">
                      <a16:creationId xmlns:a16="http://schemas.microsoft.com/office/drawing/2014/main" id="{A66DC64E-B545-F7D7-B158-D9482CB8DB58}"/>
                    </a:ext>
                  </a:extLst>
                </p14:cNvPr>
                <p14:cNvContentPartPr/>
                <p14:nvPr/>
              </p14:nvContentPartPr>
              <p14:xfrm>
                <a:off x="4471692" y="1692433"/>
                <a:ext cx="156600" cy="148680"/>
              </p14:xfrm>
            </p:contentPart>
          </mc:Choice>
          <mc:Fallback xmlns="">
            <p:pic>
              <p:nvPicPr>
                <p:cNvPr id="8" name="Entrada de lápiz 7">
                  <a:extLst>
                    <a:ext uri="{FF2B5EF4-FFF2-40B4-BE49-F238E27FC236}">
                      <a16:creationId xmlns:a16="http://schemas.microsoft.com/office/drawing/2014/main" id="{A66DC64E-B545-F7D7-B158-D9482CB8DB58}"/>
                    </a:ext>
                  </a:extLst>
                </p:cNvPr>
                <p:cNvPicPr/>
                <p:nvPr/>
              </p:nvPicPr>
              <p:blipFill>
                <a:blip r:embed="rId13"/>
                <a:stretch>
                  <a:fillRect/>
                </a:stretch>
              </p:blipFill>
              <p:spPr>
                <a:xfrm>
                  <a:off x="4464132" y="1684873"/>
                  <a:ext cx="171720" cy="1638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9" name="Entrada de lápiz 8">
                  <a:extLst>
                    <a:ext uri="{FF2B5EF4-FFF2-40B4-BE49-F238E27FC236}">
                      <a16:creationId xmlns:a16="http://schemas.microsoft.com/office/drawing/2014/main" id="{2FF80FCC-4282-E9DF-96A3-8AC1D20B5581}"/>
                    </a:ext>
                  </a:extLst>
                </p14:cNvPr>
                <p14:cNvContentPartPr/>
                <p14:nvPr/>
              </p14:nvContentPartPr>
              <p14:xfrm>
                <a:off x="4557372" y="1664713"/>
                <a:ext cx="73080" cy="349560"/>
              </p14:xfrm>
            </p:contentPart>
          </mc:Choice>
          <mc:Fallback xmlns="">
            <p:pic>
              <p:nvPicPr>
                <p:cNvPr id="9" name="Entrada de lápiz 8">
                  <a:extLst>
                    <a:ext uri="{FF2B5EF4-FFF2-40B4-BE49-F238E27FC236}">
                      <a16:creationId xmlns:a16="http://schemas.microsoft.com/office/drawing/2014/main" id="{2FF80FCC-4282-E9DF-96A3-8AC1D20B5581}"/>
                    </a:ext>
                  </a:extLst>
                </p:cNvPr>
                <p:cNvPicPr/>
                <p:nvPr/>
              </p:nvPicPr>
              <p:blipFill>
                <a:blip r:embed="rId15"/>
                <a:stretch>
                  <a:fillRect/>
                </a:stretch>
              </p:blipFill>
              <p:spPr>
                <a:xfrm>
                  <a:off x="4549812" y="1657153"/>
                  <a:ext cx="88200" cy="364680"/>
                </a:xfrm>
                <a:prstGeom prst="rect">
                  <a:avLst/>
                </a:prstGeom>
              </p:spPr>
            </p:pic>
          </mc:Fallback>
        </mc:AlternateContent>
      </p:grpSp>
      <p:grpSp>
        <p:nvGrpSpPr>
          <p:cNvPr id="27" name="Grupo 26">
            <a:extLst>
              <a:ext uri="{FF2B5EF4-FFF2-40B4-BE49-F238E27FC236}">
                <a16:creationId xmlns:a16="http://schemas.microsoft.com/office/drawing/2014/main" id="{D0F45B37-0DD9-4120-E880-9C7EA800259F}"/>
              </a:ext>
            </a:extLst>
          </p:cNvPr>
          <p:cNvGrpSpPr/>
          <p:nvPr/>
        </p:nvGrpSpPr>
        <p:grpSpPr>
          <a:xfrm>
            <a:off x="3903252" y="2220553"/>
            <a:ext cx="2010240" cy="452880"/>
            <a:chOff x="3903252" y="2220553"/>
            <a:chExt cx="2010240" cy="452880"/>
          </a:xfrm>
        </p:grpSpPr>
        <mc:AlternateContent xmlns:mc="http://schemas.openxmlformats.org/markup-compatibility/2006" xmlns:p14="http://schemas.microsoft.com/office/powerpoint/2010/main">
          <mc:Choice Requires="p14">
            <p:contentPart p14:bwMode="auto" r:id="rId16">
              <p14:nvContentPartPr>
                <p14:cNvPr id="11" name="Entrada de lápiz 10">
                  <a:extLst>
                    <a:ext uri="{FF2B5EF4-FFF2-40B4-BE49-F238E27FC236}">
                      <a16:creationId xmlns:a16="http://schemas.microsoft.com/office/drawing/2014/main" id="{97FB1946-9080-B1A9-91E5-693AEA40D68D}"/>
                    </a:ext>
                  </a:extLst>
                </p14:cNvPr>
                <p14:cNvContentPartPr/>
                <p14:nvPr/>
              </p14:nvContentPartPr>
              <p14:xfrm>
                <a:off x="3903252" y="2376793"/>
                <a:ext cx="141480" cy="296640"/>
              </p14:xfrm>
            </p:contentPart>
          </mc:Choice>
          <mc:Fallback xmlns="">
            <p:pic>
              <p:nvPicPr>
                <p:cNvPr id="11" name="Entrada de lápiz 10">
                  <a:extLst>
                    <a:ext uri="{FF2B5EF4-FFF2-40B4-BE49-F238E27FC236}">
                      <a16:creationId xmlns:a16="http://schemas.microsoft.com/office/drawing/2014/main" id="{97FB1946-9080-B1A9-91E5-693AEA40D68D}"/>
                    </a:ext>
                  </a:extLst>
                </p:cNvPr>
                <p:cNvPicPr/>
                <p:nvPr/>
              </p:nvPicPr>
              <p:blipFill>
                <a:blip r:embed="rId17"/>
                <a:stretch>
                  <a:fillRect/>
                </a:stretch>
              </p:blipFill>
              <p:spPr>
                <a:xfrm>
                  <a:off x="3895692" y="2369233"/>
                  <a:ext cx="156600" cy="3114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2" name="Entrada de lápiz 11">
                  <a:extLst>
                    <a:ext uri="{FF2B5EF4-FFF2-40B4-BE49-F238E27FC236}">
                      <a16:creationId xmlns:a16="http://schemas.microsoft.com/office/drawing/2014/main" id="{515CEE36-AC35-88EA-B2E0-C4B2232A9443}"/>
                    </a:ext>
                  </a:extLst>
                </p14:cNvPr>
                <p14:cNvContentPartPr/>
                <p14:nvPr/>
              </p14:nvContentPartPr>
              <p14:xfrm>
                <a:off x="4167492" y="2361673"/>
                <a:ext cx="96840" cy="11880"/>
              </p14:xfrm>
            </p:contentPart>
          </mc:Choice>
          <mc:Fallback xmlns="">
            <p:pic>
              <p:nvPicPr>
                <p:cNvPr id="12" name="Entrada de lápiz 11">
                  <a:extLst>
                    <a:ext uri="{FF2B5EF4-FFF2-40B4-BE49-F238E27FC236}">
                      <a16:creationId xmlns:a16="http://schemas.microsoft.com/office/drawing/2014/main" id="{515CEE36-AC35-88EA-B2E0-C4B2232A9443}"/>
                    </a:ext>
                  </a:extLst>
                </p:cNvPr>
                <p:cNvPicPr/>
                <p:nvPr/>
              </p:nvPicPr>
              <p:blipFill>
                <a:blip r:embed="rId19"/>
                <a:stretch>
                  <a:fillRect/>
                </a:stretch>
              </p:blipFill>
              <p:spPr>
                <a:xfrm>
                  <a:off x="4159932" y="2354473"/>
                  <a:ext cx="111960" cy="270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3" name="Entrada de lápiz 12">
                  <a:extLst>
                    <a:ext uri="{FF2B5EF4-FFF2-40B4-BE49-F238E27FC236}">
                      <a16:creationId xmlns:a16="http://schemas.microsoft.com/office/drawing/2014/main" id="{E3372F83-534B-EDDF-BAB2-B96951119DCD}"/>
                    </a:ext>
                  </a:extLst>
                </p14:cNvPr>
                <p14:cNvContentPartPr/>
                <p14:nvPr/>
              </p14:nvContentPartPr>
              <p14:xfrm>
                <a:off x="4187292" y="2427553"/>
                <a:ext cx="95760" cy="16560"/>
              </p14:xfrm>
            </p:contentPart>
          </mc:Choice>
          <mc:Fallback xmlns="">
            <p:pic>
              <p:nvPicPr>
                <p:cNvPr id="13" name="Entrada de lápiz 12">
                  <a:extLst>
                    <a:ext uri="{FF2B5EF4-FFF2-40B4-BE49-F238E27FC236}">
                      <a16:creationId xmlns:a16="http://schemas.microsoft.com/office/drawing/2014/main" id="{E3372F83-534B-EDDF-BAB2-B96951119DCD}"/>
                    </a:ext>
                  </a:extLst>
                </p:cNvPr>
                <p:cNvPicPr/>
                <p:nvPr/>
              </p:nvPicPr>
              <p:blipFill>
                <a:blip r:embed="rId21"/>
                <a:stretch>
                  <a:fillRect/>
                </a:stretch>
              </p:blipFill>
              <p:spPr>
                <a:xfrm>
                  <a:off x="4179732" y="2420353"/>
                  <a:ext cx="110880" cy="313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5" name="Entrada de lápiz 14">
                  <a:extLst>
                    <a:ext uri="{FF2B5EF4-FFF2-40B4-BE49-F238E27FC236}">
                      <a16:creationId xmlns:a16="http://schemas.microsoft.com/office/drawing/2014/main" id="{4457FE8B-DC95-ECD8-3EE0-32E7C7510F2D}"/>
                    </a:ext>
                  </a:extLst>
                </p14:cNvPr>
                <p14:cNvContentPartPr/>
                <p14:nvPr/>
              </p14:nvContentPartPr>
              <p14:xfrm>
                <a:off x="4443612" y="2220553"/>
                <a:ext cx="117720" cy="187560"/>
              </p14:xfrm>
            </p:contentPart>
          </mc:Choice>
          <mc:Fallback xmlns="">
            <p:pic>
              <p:nvPicPr>
                <p:cNvPr id="15" name="Entrada de lápiz 14">
                  <a:extLst>
                    <a:ext uri="{FF2B5EF4-FFF2-40B4-BE49-F238E27FC236}">
                      <a16:creationId xmlns:a16="http://schemas.microsoft.com/office/drawing/2014/main" id="{4457FE8B-DC95-ECD8-3EE0-32E7C7510F2D}"/>
                    </a:ext>
                  </a:extLst>
                </p:cNvPr>
                <p:cNvPicPr/>
                <p:nvPr/>
              </p:nvPicPr>
              <p:blipFill>
                <a:blip r:embed="rId23"/>
                <a:stretch>
                  <a:fillRect/>
                </a:stretch>
              </p:blipFill>
              <p:spPr>
                <a:xfrm>
                  <a:off x="4436052" y="2212993"/>
                  <a:ext cx="132840" cy="2026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6" name="Entrada de lápiz 15">
                  <a:extLst>
                    <a:ext uri="{FF2B5EF4-FFF2-40B4-BE49-F238E27FC236}">
                      <a16:creationId xmlns:a16="http://schemas.microsoft.com/office/drawing/2014/main" id="{2E5AFACB-850D-4196-5350-062C8FB076D5}"/>
                    </a:ext>
                  </a:extLst>
                </p14:cNvPr>
                <p14:cNvContentPartPr/>
                <p14:nvPr/>
              </p14:nvContentPartPr>
              <p14:xfrm>
                <a:off x="4618932" y="2275273"/>
                <a:ext cx="81720" cy="203760"/>
              </p14:xfrm>
            </p:contentPart>
          </mc:Choice>
          <mc:Fallback xmlns="">
            <p:pic>
              <p:nvPicPr>
                <p:cNvPr id="16" name="Entrada de lápiz 15">
                  <a:extLst>
                    <a:ext uri="{FF2B5EF4-FFF2-40B4-BE49-F238E27FC236}">
                      <a16:creationId xmlns:a16="http://schemas.microsoft.com/office/drawing/2014/main" id="{2E5AFACB-850D-4196-5350-062C8FB076D5}"/>
                    </a:ext>
                  </a:extLst>
                </p:cNvPr>
                <p:cNvPicPr/>
                <p:nvPr/>
              </p:nvPicPr>
              <p:blipFill>
                <a:blip r:embed="rId25"/>
                <a:stretch>
                  <a:fillRect/>
                </a:stretch>
              </p:blipFill>
              <p:spPr>
                <a:xfrm>
                  <a:off x="4611372" y="2267713"/>
                  <a:ext cx="96480" cy="2188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7" name="Entrada de lápiz 16">
                  <a:extLst>
                    <a:ext uri="{FF2B5EF4-FFF2-40B4-BE49-F238E27FC236}">
                      <a16:creationId xmlns:a16="http://schemas.microsoft.com/office/drawing/2014/main" id="{9FF62B57-30E0-4577-1A6E-EACDA25995C3}"/>
                    </a:ext>
                  </a:extLst>
                </p14:cNvPr>
                <p14:cNvContentPartPr/>
                <p14:nvPr/>
              </p14:nvContentPartPr>
              <p14:xfrm>
                <a:off x="4742052" y="2376793"/>
                <a:ext cx="91800" cy="123480"/>
              </p14:xfrm>
            </p:contentPart>
          </mc:Choice>
          <mc:Fallback xmlns="">
            <p:pic>
              <p:nvPicPr>
                <p:cNvPr id="17" name="Entrada de lápiz 16">
                  <a:extLst>
                    <a:ext uri="{FF2B5EF4-FFF2-40B4-BE49-F238E27FC236}">
                      <a16:creationId xmlns:a16="http://schemas.microsoft.com/office/drawing/2014/main" id="{9FF62B57-30E0-4577-1A6E-EACDA25995C3}"/>
                    </a:ext>
                  </a:extLst>
                </p:cNvPr>
                <p:cNvPicPr/>
                <p:nvPr/>
              </p:nvPicPr>
              <p:blipFill>
                <a:blip r:embed="rId27"/>
                <a:stretch>
                  <a:fillRect/>
                </a:stretch>
              </p:blipFill>
              <p:spPr>
                <a:xfrm>
                  <a:off x="4734492" y="2369233"/>
                  <a:ext cx="106920" cy="1386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8" name="Entrada de lápiz 17">
                  <a:extLst>
                    <a:ext uri="{FF2B5EF4-FFF2-40B4-BE49-F238E27FC236}">
                      <a16:creationId xmlns:a16="http://schemas.microsoft.com/office/drawing/2014/main" id="{019D2BD6-B8AF-EF14-82D1-07941C5BB92B}"/>
                    </a:ext>
                  </a:extLst>
                </p14:cNvPr>
                <p14:cNvContentPartPr/>
                <p14:nvPr/>
              </p14:nvContentPartPr>
              <p14:xfrm>
                <a:off x="4819812" y="2389033"/>
                <a:ext cx="65520" cy="232920"/>
              </p14:xfrm>
            </p:contentPart>
          </mc:Choice>
          <mc:Fallback xmlns="">
            <p:pic>
              <p:nvPicPr>
                <p:cNvPr id="18" name="Entrada de lápiz 17">
                  <a:extLst>
                    <a:ext uri="{FF2B5EF4-FFF2-40B4-BE49-F238E27FC236}">
                      <a16:creationId xmlns:a16="http://schemas.microsoft.com/office/drawing/2014/main" id="{019D2BD6-B8AF-EF14-82D1-07941C5BB92B}"/>
                    </a:ext>
                  </a:extLst>
                </p:cNvPr>
                <p:cNvPicPr/>
                <p:nvPr/>
              </p:nvPicPr>
              <p:blipFill>
                <a:blip r:embed="rId29"/>
                <a:stretch>
                  <a:fillRect/>
                </a:stretch>
              </p:blipFill>
              <p:spPr>
                <a:xfrm>
                  <a:off x="4812252" y="2381473"/>
                  <a:ext cx="80640" cy="24804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9" name="Entrada de lápiz 18">
                  <a:extLst>
                    <a:ext uri="{FF2B5EF4-FFF2-40B4-BE49-F238E27FC236}">
                      <a16:creationId xmlns:a16="http://schemas.microsoft.com/office/drawing/2014/main" id="{482CE2F6-F8D2-ECEE-62AF-354F03DA642A}"/>
                    </a:ext>
                  </a:extLst>
                </p14:cNvPr>
                <p14:cNvContentPartPr/>
                <p14:nvPr/>
              </p14:nvContentPartPr>
              <p14:xfrm>
                <a:off x="5023212" y="2393713"/>
                <a:ext cx="94320" cy="360"/>
              </p14:xfrm>
            </p:contentPart>
          </mc:Choice>
          <mc:Fallback xmlns="">
            <p:pic>
              <p:nvPicPr>
                <p:cNvPr id="19" name="Entrada de lápiz 18">
                  <a:extLst>
                    <a:ext uri="{FF2B5EF4-FFF2-40B4-BE49-F238E27FC236}">
                      <a16:creationId xmlns:a16="http://schemas.microsoft.com/office/drawing/2014/main" id="{482CE2F6-F8D2-ECEE-62AF-354F03DA642A}"/>
                    </a:ext>
                  </a:extLst>
                </p:cNvPr>
                <p:cNvPicPr/>
                <p:nvPr/>
              </p:nvPicPr>
              <p:blipFill>
                <a:blip r:embed="rId31"/>
                <a:stretch>
                  <a:fillRect/>
                </a:stretch>
              </p:blipFill>
              <p:spPr>
                <a:xfrm>
                  <a:off x="5015652" y="2386153"/>
                  <a:ext cx="109440" cy="1548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0" name="Entrada de lápiz 19">
                  <a:extLst>
                    <a:ext uri="{FF2B5EF4-FFF2-40B4-BE49-F238E27FC236}">
                      <a16:creationId xmlns:a16="http://schemas.microsoft.com/office/drawing/2014/main" id="{3FF9183F-E690-1DCE-E9DA-5405979816EB}"/>
                    </a:ext>
                  </a:extLst>
                </p14:cNvPr>
                <p14:cNvContentPartPr/>
                <p14:nvPr/>
              </p14:nvContentPartPr>
              <p14:xfrm>
                <a:off x="5035812" y="2455993"/>
                <a:ext cx="115560" cy="16560"/>
              </p14:xfrm>
            </p:contentPart>
          </mc:Choice>
          <mc:Fallback xmlns="">
            <p:pic>
              <p:nvPicPr>
                <p:cNvPr id="20" name="Entrada de lápiz 19">
                  <a:extLst>
                    <a:ext uri="{FF2B5EF4-FFF2-40B4-BE49-F238E27FC236}">
                      <a16:creationId xmlns:a16="http://schemas.microsoft.com/office/drawing/2014/main" id="{3FF9183F-E690-1DCE-E9DA-5405979816EB}"/>
                    </a:ext>
                  </a:extLst>
                </p:cNvPr>
                <p:cNvPicPr/>
                <p:nvPr/>
              </p:nvPicPr>
              <p:blipFill>
                <a:blip r:embed="rId33"/>
                <a:stretch>
                  <a:fillRect/>
                </a:stretch>
              </p:blipFill>
              <p:spPr>
                <a:xfrm>
                  <a:off x="5028252" y="2448433"/>
                  <a:ext cx="130680" cy="313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1" name="Entrada de lápiz 20">
                  <a:extLst>
                    <a:ext uri="{FF2B5EF4-FFF2-40B4-BE49-F238E27FC236}">
                      <a16:creationId xmlns:a16="http://schemas.microsoft.com/office/drawing/2014/main" id="{5BB137D8-88D7-7F4A-8FCB-4DDF43CE1550}"/>
                    </a:ext>
                  </a:extLst>
                </p14:cNvPr>
                <p14:cNvContentPartPr/>
                <p14:nvPr/>
              </p14:nvContentPartPr>
              <p14:xfrm>
                <a:off x="5225172" y="2317393"/>
                <a:ext cx="111600" cy="166680"/>
              </p14:xfrm>
            </p:contentPart>
          </mc:Choice>
          <mc:Fallback xmlns="">
            <p:pic>
              <p:nvPicPr>
                <p:cNvPr id="21" name="Entrada de lápiz 20">
                  <a:extLst>
                    <a:ext uri="{FF2B5EF4-FFF2-40B4-BE49-F238E27FC236}">
                      <a16:creationId xmlns:a16="http://schemas.microsoft.com/office/drawing/2014/main" id="{5BB137D8-88D7-7F4A-8FCB-4DDF43CE1550}"/>
                    </a:ext>
                  </a:extLst>
                </p:cNvPr>
                <p:cNvPicPr/>
                <p:nvPr/>
              </p:nvPicPr>
              <p:blipFill>
                <a:blip r:embed="rId35"/>
                <a:stretch>
                  <a:fillRect/>
                </a:stretch>
              </p:blipFill>
              <p:spPr>
                <a:xfrm>
                  <a:off x="5217972" y="2309833"/>
                  <a:ext cx="126720" cy="1818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2" name="Entrada de lápiz 21">
                  <a:extLst>
                    <a:ext uri="{FF2B5EF4-FFF2-40B4-BE49-F238E27FC236}">
                      <a16:creationId xmlns:a16="http://schemas.microsoft.com/office/drawing/2014/main" id="{D535EDED-8389-C215-1150-2FA702020094}"/>
                    </a:ext>
                  </a:extLst>
                </p14:cNvPr>
                <p14:cNvContentPartPr/>
                <p14:nvPr/>
              </p14:nvContentPartPr>
              <p14:xfrm>
                <a:off x="5481492" y="2470393"/>
                <a:ext cx="11160" cy="7920"/>
              </p14:xfrm>
            </p:contentPart>
          </mc:Choice>
          <mc:Fallback xmlns="">
            <p:pic>
              <p:nvPicPr>
                <p:cNvPr id="22" name="Entrada de lápiz 21">
                  <a:extLst>
                    <a:ext uri="{FF2B5EF4-FFF2-40B4-BE49-F238E27FC236}">
                      <a16:creationId xmlns:a16="http://schemas.microsoft.com/office/drawing/2014/main" id="{D535EDED-8389-C215-1150-2FA702020094}"/>
                    </a:ext>
                  </a:extLst>
                </p:cNvPr>
                <p:cNvPicPr/>
                <p:nvPr/>
              </p:nvPicPr>
              <p:blipFill>
                <a:blip r:embed="rId37"/>
                <a:stretch>
                  <a:fillRect/>
                </a:stretch>
              </p:blipFill>
              <p:spPr>
                <a:xfrm>
                  <a:off x="5474292" y="2462833"/>
                  <a:ext cx="25920" cy="2268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3" name="Entrada de lápiz 22">
                  <a:extLst>
                    <a:ext uri="{FF2B5EF4-FFF2-40B4-BE49-F238E27FC236}">
                      <a16:creationId xmlns:a16="http://schemas.microsoft.com/office/drawing/2014/main" id="{C74B42CC-E081-560F-1FCA-E17C988126C9}"/>
                    </a:ext>
                  </a:extLst>
                </p14:cNvPr>
                <p14:cNvContentPartPr/>
                <p14:nvPr/>
              </p14:nvContentPartPr>
              <p14:xfrm>
                <a:off x="5545212" y="2305513"/>
                <a:ext cx="116280" cy="167040"/>
              </p14:xfrm>
            </p:contentPart>
          </mc:Choice>
          <mc:Fallback xmlns="">
            <p:pic>
              <p:nvPicPr>
                <p:cNvPr id="23" name="Entrada de lápiz 22">
                  <a:extLst>
                    <a:ext uri="{FF2B5EF4-FFF2-40B4-BE49-F238E27FC236}">
                      <a16:creationId xmlns:a16="http://schemas.microsoft.com/office/drawing/2014/main" id="{C74B42CC-E081-560F-1FCA-E17C988126C9}"/>
                    </a:ext>
                  </a:extLst>
                </p:cNvPr>
                <p:cNvPicPr/>
                <p:nvPr/>
              </p:nvPicPr>
              <p:blipFill>
                <a:blip r:embed="rId39"/>
                <a:stretch>
                  <a:fillRect/>
                </a:stretch>
              </p:blipFill>
              <p:spPr>
                <a:xfrm>
                  <a:off x="5537652" y="2297953"/>
                  <a:ext cx="131400" cy="18216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4" name="Entrada de lápiz 23">
                  <a:extLst>
                    <a:ext uri="{FF2B5EF4-FFF2-40B4-BE49-F238E27FC236}">
                      <a16:creationId xmlns:a16="http://schemas.microsoft.com/office/drawing/2014/main" id="{28CDFA6F-931A-F15E-0B26-ABF05DA22F5A}"/>
                    </a:ext>
                  </a:extLst>
                </p14:cNvPr>
                <p14:cNvContentPartPr/>
                <p14:nvPr/>
              </p14:nvContentPartPr>
              <p14:xfrm>
                <a:off x="5618292" y="2355913"/>
                <a:ext cx="70920" cy="33120"/>
              </p14:xfrm>
            </p:contentPart>
          </mc:Choice>
          <mc:Fallback xmlns="">
            <p:pic>
              <p:nvPicPr>
                <p:cNvPr id="24" name="Entrada de lápiz 23">
                  <a:extLst>
                    <a:ext uri="{FF2B5EF4-FFF2-40B4-BE49-F238E27FC236}">
                      <a16:creationId xmlns:a16="http://schemas.microsoft.com/office/drawing/2014/main" id="{28CDFA6F-931A-F15E-0B26-ABF05DA22F5A}"/>
                    </a:ext>
                  </a:extLst>
                </p:cNvPr>
                <p:cNvPicPr/>
                <p:nvPr/>
              </p:nvPicPr>
              <p:blipFill>
                <a:blip r:embed="rId41"/>
                <a:stretch>
                  <a:fillRect/>
                </a:stretch>
              </p:blipFill>
              <p:spPr>
                <a:xfrm>
                  <a:off x="5610732" y="2348713"/>
                  <a:ext cx="86040" cy="4824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5" name="Entrada de lápiz 24">
                  <a:extLst>
                    <a:ext uri="{FF2B5EF4-FFF2-40B4-BE49-F238E27FC236}">
                      <a16:creationId xmlns:a16="http://schemas.microsoft.com/office/drawing/2014/main" id="{D3B13BD8-A505-1F6E-FE01-1CA65ABFDACE}"/>
                    </a:ext>
                  </a:extLst>
                </p14:cNvPr>
                <p14:cNvContentPartPr/>
                <p14:nvPr/>
              </p14:nvContentPartPr>
              <p14:xfrm>
                <a:off x="5763012" y="2279233"/>
                <a:ext cx="101160" cy="34200"/>
              </p14:xfrm>
            </p:contentPart>
          </mc:Choice>
          <mc:Fallback xmlns="">
            <p:pic>
              <p:nvPicPr>
                <p:cNvPr id="25" name="Entrada de lápiz 24">
                  <a:extLst>
                    <a:ext uri="{FF2B5EF4-FFF2-40B4-BE49-F238E27FC236}">
                      <a16:creationId xmlns:a16="http://schemas.microsoft.com/office/drawing/2014/main" id="{D3B13BD8-A505-1F6E-FE01-1CA65ABFDACE}"/>
                    </a:ext>
                  </a:extLst>
                </p:cNvPr>
                <p:cNvPicPr/>
                <p:nvPr/>
              </p:nvPicPr>
              <p:blipFill>
                <a:blip r:embed="rId43"/>
                <a:stretch>
                  <a:fillRect/>
                </a:stretch>
              </p:blipFill>
              <p:spPr>
                <a:xfrm>
                  <a:off x="5755452" y="2271673"/>
                  <a:ext cx="116280" cy="4932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6" name="Entrada de lápiz 25">
                  <a:extLst>
                    <a:ext uri="{FF2B5EF4-FFF2-40B4-BE49-F238E27FC236}">
                      <a16:creationId xmlns:a16="http://schemas.microsoft.com/office/drawing/2014/main" id="{34DBBCDF-D92C-8BF8-D9C9-098F4528DF74}"/>
                    </a:ext>
                  </a:extLst>
                </p14:cNvPr>
                <p14:cNvContentPartPr/>
                <p14:nvPr/>
              </p14:nvContentPartPr>
              <p14:xfrm>
                <a:off x="5768052" y="2304073"/>
                <a:ext cx="145440" cy="176040"/>
              </p14:xfrm>
            </p:contentPart>
          </mc:Choice>
          <mc:Fallback xmlns="">
            <p:pic>
              <p:nvPicPr>
                <p:cNvPr id="26" name="Entrada de lápiz 25">
                  <a:extLst>
                    <a:ext uri="{FF2B5EF4-FFF2-40B4-BE49-F238E27FC236}">
                      <a16:creationId xmlns:a16="http://schemas.microsoft.com/office/drawing/2014/main" id="{34DBBCDF-D92C-8BF8-D9C9-098F4528DF74}"/>
                    </a:ext>
                  </a:extLst>
                </p:cNvPr>
                <p:cNvPicPr/>
                <p:nvPr/>
              </p:nvPicPr>
              <p:blipFill>
                <a:blip r:embed="rId45"/>
                <a:stretch>
                  <a:fillRect/>
                </a:stretch>
              </p:blipFill>
              <p:spPr>
                <a:xfrm>
                  <a:off x="5760492" y="2296513"/>
                  <a:ext cx="160560" cy="1911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6">
            <p14:nvContentPartPr>
              <p14:cNvPr id="28" name="Entrada de lápiz 27">
                <a:extLst>
                  <a:ext uri="{FF2B5EF4-FFF2-40B4-BE49-F238E27FC236}">
                    <a16:creationId xmlns:a16="http://schemas.microsoft.com/office/drawing/2014/main" id="{118A54D6-782B-956D-0516-4DCFFA5E6B0B}"/>
                  </a:ext>
                </a:extLst>
              </p14:cNvPr>
              <p14:cNvContentPartPr/>
              <p14:nvPr/>
            </p14:nvContentPartPr>
            <p14:xfrm>
              <a:off x="1337892" y="5423113"/>
              <a:ext cx="880560" cy="35640"/>
            </p14:xfrm>
          </p:contentPart>
        </mc:Choice>
        <mc:Fallback xmlns="">
          <p:pic>
            <p:nvPicPr>
              <p:cNvPr id="28" name="Entrada de lápiz 27">
                <a:extLst>
                  <a:ext uri="{FF2B5EF4-FFF2-40B4-BE49-F238E27FC236}">
                    <a16:creationId xmlns:a16="http://schemas.microsoft.com/office/drawing/2014/main" id="{118A54D6-782B-956D-0516-4DCFFA5E6B0B}"/>
                  </a:ext>
                </a:extLst>
              </p:cNvPr>
              <p:cNvPicPr/>
              <p:nvPr/>
            </p:nvPicPr>
            <p:blipFill>
              <a:blip r:embed="rId47"/>
              <a:stretch>
                <a:fillRect/>
              </a:stretch>
            </p:blipFill>
            <p:spPr>
              <a:xfrm>
                <a:off x="1330332" y="5415553"/>
                <a:ext cx="895680" cy="50760"/>
              </a:xfrm>
              <a:prstGeom prst="rect">
                <a:avLst/>
              </a:prstGeom>
            </p:spPr>
          </p:pic>
        </mc:Fallback>
      </mc:AlternateContent>
      <p:grpSp>
        <p:nvGrpSpPr>
          <p:cNvPr id="37" name="Grupo 36">
            <a:extLst>
              <a:ext uri="{FF2B5EF4-FFF2-40B4-BE49-F238E27FC236}">
                <a16:creationId xmlns:a16="http://schemas.microsoft.com/office/drawing/2014/main" id="{A1408AA7-3C75-939E-1DDB-79FEB648C0DA}"/>
              </a:ext>
            </a:extLst>
          </p:cNvPr>
          <p:cNvGrpSpPr/>
          <p:nvPr/>
        </p:nvGrpSpPr>
        <p:grpSpPr>
          <a:xfrm>
            <a:off x="3849252" y="3139993"/>
            <a:ext cx="1148040" cy="419400"/>
            <a:chOff x="3849252" y="3139993"/>
            <a:chExt cx="1148040" cy="419400"/>
          </a:xfrm>
        </p:grpSpPr>
        <mc:AlternateContent xmlns:mc="http://schemas.openxmlformats.org/markup-compatibility/2006" xmlns:p14="http://schemas.microsoft.com/office/powerpoint/2010/main">
          <mc:Choice Requires="p14">
            <p:contentPart p14:bwMode="auto" r:id="rId48">
              <p14:nvContentPartPr>
                <p14:cNvPr id="29" name="Entrada de lápiz 28">
                  <a:extLst>
                    <a:ext uri="{FF2B5EF4-FFF2-40B4-BE49-F238E27FC236}">
                      <a16:creationId xmlns:a16="http://schemas.microsoft.com/office/drawing/2014/main" id="{9DDE1B8B-8C52-A64C-9C9B-EB5AD7CB5ED6}"/>
                    </a:ext>
                  </a:extLst>
                </p14:cNvPr>
                <p14:cNvContentPartPr/>
                <p14:nvPr/>
              </p14:nvContentPartPr>
              <p14:xfrm>
                <a:off x="3849252" y="3249433"/>
                <a:ext cx="111600" cy="309960"/>
              </p14:xfrm>
            </p:contentPart>
          </mc:Choice>
          <mc:Fallback xmlns="">
            <p:pic>
              <p:nvPicPr>
                <p:cNvPr id="29" name="Entrada de lápiz 28">
                  <a:extLst>
                    <a:ext uri="{FF2B5EF4-FFF2-40B4-BE49-F238E27FC236}">
                      <a16:creationId xmlns:a16="http://schemas.microsoft.com/office/drawing/2014/main" id="{9DDE1B8B-8C52-A64C-9C9B-EB5AD7CB5ED6}"/>
                    </a:ext>
                  </a:extLst>
                </p:cNvPr>
                <p:cNvPicPr/>
                <p:nvPr/>
              </p:nvPicPr>
              <p:blipFill>
                <a:blip r:embed="rId49"/>
                <a:stretch>
                  <a:fillRect/>
                </a:stretch>
              </p:blipFill>
              <p:spPr>
                <a:xfrm>
                  <a:off x="3841692" y="3241873"/>
                  <a:ext cx="126720" cy="32472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0" name="Entrada de lápiz 29">
                  <a:extLst>
                    <a:ext uri="{FF2B5EF4-FFF2-40B4-BE49-F238E27FC236}">
                      <a16:creationId xmlns:a16="http://schemas.microsoft.com/office/drawing/2014/main" id="{641F351A-0F77-83ED-ADBB-DB1CE840D2F0}"/>
                    </a:ext>
                  </a:extLst>
                </p14:cNvPr>
                <p14:cNvContentPartPr/>
                <p14:nvPr/>
              </p14:nvContentPartPr>
              <p14:xfrm>
                <a:off x="4025292" y="3235033"/>
                <a:ext cx="80280" cy="297000"/>
              </p14:xfrm>
            </p:contentPart>
          </mc:Choice>
          <mc:Fallback xmlns="">
            <p:pic>
              <p:nvPicPr>
                <p:cNvPr id="30" name="Entrada de lápiz 29">
                  <a:extLst>
                    <a:ext uri="{FF2B5EF4-FFF2-40B4-BE49-F238E27FC236}">
                      <a16:creationId xmlns:a16="http://schemas.microsoft.com/office/drawing/2014/main" id="{641F351A-0F77-83ED-ADBB-DB1CE840D2F0}"/>
                    </a:ext>
                  </a:extLst>
                </p:cNvPr>
                <p:cNvPicPr/>
                <p:nvPr/>
              </p:nvPicPr>
              <p:blipFill>
                <a:blip r:embed="rId51"/>
                <a:stretch>
                  <a:fillRect/>
                </a:stretch>
              </p:blipFill>
              <p:spPr>
                <a:xfrm>
                  <a:off x="4017732" y="3227473"/>
                  <a:ext cx="95400" cy="31212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1" name="Entrada de lápiz 30">
                  <a:extLst>
                    <a:ext uri="{FF2B5EF4-FFF2-40B4-BE49-F238E27FC236}">
                      <a16:creationId xmlns:a16="http://schemas.microsoft.com/office/drawing/2014/main" id="{5927428F-CD29-AF52-7764-8B2C2B3CDAFB}"/>
                    </a:ext>
                  </a:extLst>
                </p14:cNvPr>
                <p14:cNvContentPartPr/>
                <p14:nvPr/>
              </p14:nvContentPartPr>
              <p14:xfrm>
                <a:off x="4188372" y="3299113"/>
                <a:ext cx="67680" cy="249840"/>
              </p14:xfrm>
            </p:contentPart>
          </mc:Choice>
          <mc:Fallback xmlns="">
            <p:pic>
              <p:nvPicPr>
                <p:cNvPr id="31" name="Entrada de lápiz 30">
                  <a:extLst>
                    <a:ext uri="{FF2B5EF4-FFF2-40B4-BE49-F238E27FC236}">
                      <a16:creationId xmlns:a16="http://schemas.microsoft.com/office/drawing/2014/main" id="{5927428F-CD29-AF52-7764-8B2C2B3CDAFB}"/>
                    </a:ext>
                  </a:extLst>
                </p:cNvPr>
                <p:cNvPicPr/>
                <p:nvPr/>
              </p:nvPicPr>
              <p:blipFill>
                <a:blip r:embed="rId53"/>
                <a:stretch>
                  <a:fillRect/>
                </a:stretch>
              </p:blipFill>
              <p:spPr>
                <a:xfrm>
                  <a:off x="4181172" y="3291553"/>
                  <a:ext cx="82440" cy="26496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2" name="Entrada de lápiz 31">
                  <a:extLst>
                    <a:ext uri="{FF2B5EF4-FFF2-40B4-BE49-F238E27FC236}">
                      <a16:creationId xmlns:a16="http://schemas.microsoft.com/office/drawing/2014/main" id="{C8AC72AD-B9C1-05C6-3887-8DE8A3D2BC1A}"/>
                    </a:ext>
                  </a:extLst>
                </p14:cNvPr>
                <p14:cNvContentPartPr/>
                <p14:nvPr/>
              </p14:nvContentPartPr>
              <p14:xfrm>
                <a:off x="4188732" y="3298033"/>
                <a:ext cx="106200" cy="203040"/>
              </p14:xfrm>
            </p:contentPart>
          </mc:Choice>
          <mc:Fallback xmlns="">
            <p:pic>
              <p:nvPicPr>
                <p:cNvPr id="32" name="Entrada de lápiz 31">
                  <a:extLst>
                    <a:ext uri="{FF2B5EF4-FFF2-40B4-BE49-F238E27FC236}">
                      <a16:creationId xmlns:a16="http://schemas.microsoft.com/office/drawing/2014/main" id="{C8AC72AD-B9C1-05C6-3887-8DE8A3D2BC1A}"/>
                    </a:ext>
                  </a:extLst>
                </p:cNvPr>
                <p:cNvPicPr/>
                <p:nvPr/>
              </p:nvPicPr>
              <p:blipFill>
                <a:blip r:embed="rId55"/>
                <a:stretch>
                  <a:fillRect/>
                </a:stretch>
              </p:blipFill>
              <p:spPr>
                <a:xfrm>
                  <a:off x="4181172" y="3290473"/>
                  <a:ext cx="120960" cy="21816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33" name="Entrada de lápiz 32">
                  <a:extLst>
                    <a:ext uri="{FF2B5EF4-FFF2-40B4-BE49-F238E27FC236}">
                      <a16:creationId xmlns:a16="http://schemas.microsoft.com/office/drawing/2014/main" id="{9AC35995-0B82-DDC5-45BE-6CBF166C34D7}"/>
                    </a:ext>
                  </a:extLst>
                </p14:cNvPr>
                <p14:cNvContentPartPr/>
                <p14:nvPr/>
              </p14:nvContentPartPr>
              <p14:xfrm>
                <a:off x="4383852" y="3347713"/>
                <a:ext cx="124920" cy="13680"/>
              </p14:xfrm>
            </p:contentPart>
          </mc:Choice>
          <mc:Fallback xmlns="">
            <p:pic>
              <p:nvPicPr>
                <p:cNvPr id="33" name="Entrada de lápiz 32">
                  <a:extLst>
                    <a:ext uri="{FF2B5EF4-FFF2-40B4-BE49-F238E27FC236}">
                      <a16:creationId xmlns:a16="http://schemas.microsoft.com/office/drawing/2014/main" id="{9AC35995-0B82-DDC5-45BE-6CBF166C34D7}"/>
                    </a:ext>
                  </a:extLst>
                </p:cNvPr>
                <p:cNvPicPr/>
                <p:nvPr/>
              </p:nvPicPr>
              <p:blipFill>
                <a:blip r:embed="rId57"/>
                <a:stretch>
                  <a:fillRect/>
                </a:stretch>
              </p:blipFill>
              <p:spPr>
                <a:xfrm>
                  <a:off x="4376292" y="3340153"/>
                  <a:ext cx="140040"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34" name="Entrada de lápiz 33">
                  <a:extLst>
                    <a:ext uri="{FF2B5EF4-FFF2-40B4-BE49-F238E27FC236}">
                      <a16:creationId xmlns:a16="http://schemas.microsoft.com/office/drawing/2014/main" id="{E915F142-47FB-7543-8467-8AE6151EBE98}"/>
                    </a:ext>
                  </a:extLst>
                </p14:cNvPr>
                <p14:cNvContentPartPr/>
                <p14:nvPr/>
              </p14:nvContentPartPr>
              <p14:xfrm>
                <a:off x="4366212" y="3443833"/>
                <a:ext cx="144000" cy="14760"/>
              </p14:xfrm>
            </p:contentPart>
          </mc:Choice>
          <mc:Fallback xmlns="">
            <p:pic>
              <p:nvPicPr>
                <p:cNvPr id="34" name="Entrada de lápiz 33">
                  <a:extLst>
                    <a:ext uri="{FF2B5EF4-FFF2-40B4-BE49-F238E27FC236}">
                      <a16:creationId xmlns:a16="http://schemas.microsoft.com/office/drawing/2014/main" id="{E915F142-47FB-7543-8467-8AE6151EBE98}"/>
                    </a:ext>
                  </a:extLst>
                </p:cNvPr>
                <p:cNvPicPr/>
                <p:nvPr/>
              </p:nvPicPr>
              <p:blipFill>
                <a:blip r:embed="rId59"/>
                <a:stretch>
                  <a:fillRect/>
                </a:stretch>
              </p:blipFill>
              <p:spPr>
                <a:xfrm>
                  <a:off x="4358652" y="3436273"/>
                  <a:ext cx="159120" cy="2988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35" name="Entrada de lápiz 34">
                  <a:extLst>
                    <a:ext uri="{FF2B5EF4-FFF2-40B4-BE49-F238E27FC236}">
                      <a16:creationId xmlns:a16="http://schemas.microsoft.com/office/drawing/2014/main" id="{1760E5CC-7875-2E47-236B-EF760A489CFB}"/>
                    </a:ext>
                  </a:extLst>
                </p14:cNvPr>
                <p14:cNvContentPartPr/>
                <p14:nvPr/>
              </p14:nvContentPartPr>
              <p14:xfrm>
                <a:off x="4652052" y="3266713"/>
                <a:ext cx="160560" cy="253080"/>
              </p14:xfrm>
            </p:contentPart>
          </mc:Choice>
          <mc:Fallback xmlns="">
            <p:pic>
              <p:nvPicPr>
                <p:cNvPr id="35" name="Entrada de lápiz 34">
                  <a:extLst>
                    <a:ext uri="{FF2B5EF4-FFF2-40B4-BE49-F238E27FC236}">
                      <a16:creationId xmlns:a16="http://schemas.microsoft.com/office/drawing/2014/main" id="{1760E5CC-7875-2E47-236B-EF760A489CFB}"/>
                    </a:ext>
                  </a:extLst>
                </p:cNvPr>
                <p:cNvPicPr/>
                <p:nvPr/>
              </p:nvPicPr>
              <p:blipFill>
                <a:blip r:embed="rId61"/>
                <a:stretch>
                  <a:fillRect/>
                </a:stretch>
              </p:blipFill>
              <p:spPr>
                <a:xfrm>
                  <a:off x="4644492" y="3259153"/>
                  <a:ext cx="175680" cy="26820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36" name="Entrada de lápiz 35">
                  <a:extLst>
                    <a:ext uri="{FF2B5EF4-FFF2-40B4-BE49-F238E27FC236}">
                      <a16:creationId xmlns:a16="http://schemas.microsoft.com/office/drawing/2014/main" id="{BAC1660A-5E13-58F2-63DB-520F969ACD49}"/>
                    </a:ext>
                  </a:extLst>
                </p14:cNvPr>
                <p14:cNvContentPartPr/>
                <p14:nvPr/>
              </p14:nvContentPartPr>
              <p14:xfrm>
                <a:off x="4844652" y="3139993"/>
                <a:ext cx="152640" cy="381960"/>
              </p14:xfrm>
            </p:contentPart>
          </mc:Choice>
          <mc:Fallback xmlns="">
            <p:pic>
              <p:nvPicPr>
                <p:cNvPr id="36" name="Entrada de lápiz 35">
                  <a:extLst>
                    <a:ext uri="{FF2B5EF4-FFF2-40B4-BE49-F238E27FC236}">
                      <a16:creationId xmlns:a16="http://schemas.microsoft.com/office/drawing/2014/main" id="{BAC1660A-5E13-58F2-63DB-520F969ACD49}"/>
                    </a:ext>
                  </a:extLst>
                </p:cNvPr>
                <p:cNvPicPr/>
                <p:nvPr/>
              </p:nvPicPr>
              <p:blipFill>
                <a:blip r:embed="rId63"/>
                <a:stretch>
                  <a:fillRect/>
                </a:stretch>
              </p:blipFill>
              <p:spPr>
                <a:xfrm>
                  <a:off x="4837092" y="3132433"/>
                  <a:ext cx="167760" cy="3970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4">
            <p14:nvContentPartPr>
              <p14:cNvPr id="38" name="Entrada de lápiz 37">
                <a:extLst>
                  <a:ext uri="{FF2B5EF4-FFF2-40B4-BE49-F238E27FC236}">
                    <a16:creationId xmlns:a16="http://schemas.microsoft.com/office/drawing/2014/main" id="{966C55E0-B099-7441-A67C-42CFD96606F4}"/>
                  </a:ext>
                </a:extLst>
              </p14:cNvPr>
              <p14:cNvContentPartPr/>
              <p14:nvPr/>
            </p14:nvContentPartPr>
            <p14:xfrm>
              <a:off x="5521092" y="1862713"/>
              <a:ext cx="11880" cy="72720"/>
            </p14:xfrm>
          </p:contentPart>
        </mc:Choice>
        <mc:Fallback xmlns="">
          <p:pic>
            <p:nvPicPr>
              <p:cNvPr id="38" name="Entrada de lápiz 37">
                <a:extLst>
                  <a:ext uri="{FF2B5EF4-FFF2-40B4-BE49-F238E27FC236}">
                    <a16:creationId xmlns:a16="http://schemas.microsoft.com/office/drawing/2014/main" id="{966C55E0-B099-7441-A67C-42CFD96606F4}"/>
                  </a:ext>
                </a:extLst>
              </p:cNvPr>
              <p:cNvPicPr/>
              <p:nvPr/>
            </p:nvPicPr>
            <p:blipFill>
              <a:blip r:embed="rId65"/>
              <a:stretch>
                <a:fillRect/>
              </a:stretch>
            </p:blipFill>
            <p:spPr>
              <a:xfrm>
                <a:off x="5513532" y="1855153"/>
                <a:ext cx="27000" cy="87840"/>
              </a:xfrm>
              <a:prstGeom prst="rect">
                <a:avLst/>
              </a:prstGeom>
            </p:spPr>
          </p:pic>
        </mc:Fallback>
      </mc:AlternateContent>
      <p:grpSp>
        <p:nvGrpSpPr>
          <p:cNvPr id="57" name="Grupo 56">
            <a:extLst>
              <a:ext uri="{FF2B5EF4-FFF2-40B4-BE49-F238E27FC236}">
                <a16:creationId xmlns:a16="http://schemas.microsoft.com/office/drawing/2014/main" id="{EEA42167-961C-7A74-6DC8-BDB1C6970D9D}"/>
              </a:ext>
            </a:extLst>
          </p:cNvPr>
          <p:cNvGrpSpPr/>
          <p:nvPr/>
        </p:nvGrpSpPr>
        <p:grpSpPr>
          <a:xfrm>
            <a:off x="5943732" y="1644553"/>
            <a:ext cx="434880" cy="281880"/>
            <a:chOff x="5943732" y="1644553"/>
            <a:chExt cx="434880" cy="281880"/>
          </a:xfrm>
        </p:grpSpPr>
        <mc:AlternateContent xmlns:mc="http://schemas.openxmlformats.org/markup-compatibility/2006" xmlns:p14="http://schemas.microsoft.com/office/powerpoint/2010/main">
          <mc:Choice Requires="p14">
            <p:contentPart p14:bwMode="auto" r:id="rId66">
              <p14:nvContentPartPr>
                <p14:cNvPr id="39" name="Entrada de lápiz 38">
                  <a:extLst>
                    <a:ext uri="{FF2B5EF4-FFF2-40B4-BE49-F238E27FC236}">
                      <a16:creationId xmlns:a16="http://schemas.microsoft.com/office/drawing/2014/main" id="{C722316D-D075-9890-04CE-C699F85048AB}"/>
                    </a:ext>
                  </a:extLst>
                </p14:cNvPr>
                <p14:cNvContentPartPr/>
                <p14:nvPr/>
              </p14:nvContentPartPr>
              <p14:xfrm>
                <a:off x="5943732" y="1644553"/>
                <a:ext cx="167400" cy="281880"/>
              </p14:xfrm>
            </p:contentPart>
          </mc:Choice>
          <mc:Fallback xmlns="">
            <p:pic>
              <p:nvPicPr>
                <p:cNvPr id="39" name="Entrada de lápiz 38">
                  <a:extLst>
                    <a:ext uri="{FF2B5EF4-FFF2-40B4-BE49-F238E27FC236}">
                      <a16:creationId xmlns:a16="http://schemas.microsoft.com/office/drawing/2014/main" id="{C722316D-D075-9890-04CE-C699F85048AB}"/>
                    </a:ext>
                  </a:extLst>
                </p:cNvPr>
                <p:cNvPicPr/>
                <p:nvPr/>
              </p:nvPicPr>
              <p:blipFill>
                <a:blip r:embed="rId67"/>
                <a:stretch>
                  <a:fillRect/>
                </a:stretch>
              </p:blipFill>
              <p:spPr>
                <a:xfrm>
                  <a:off x="5936172" y="1636993"/>
                  <a:ext cx="182520" cy="29700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40" name="Entrada de lápiz 39">
                  <a:extLst>
                    <a:ext uri="{FF2B5EF4-FFF2-40B4-BE49-F238E27FC236}">
                      <a16:creationId xmlns:a16="http://schemas.microsoft.com/office/drawing/2014/main" id="{5E7C7E85-4E47-B98F-1ABF-43E880CAD3EE}"/>
                    </a:ext>
                  </a:extLst>
                </p14:cNvPr>
                <p14:cNvContentPartPr/>
                <p14:nvPr/>
              </p14:nvContentPartPr>
              <p14:xfrm>
                <a:off x="5974692" y="1732393"/>
                <a:ext cx="147240" cy="180000"/>
              </p14:xfrm>
            </p:contentPart>
          </mc:Choice>
          <mc:Fallback xmlns="">
            <p:pic>
              <p:nvPicPr>
                <p:cNvPr id="40" name="Entrada de lápiz 39">
                  <a:extLst>
                    <a:ext uri="{FF2B5EF4-FFF2-40B4-BE49-F238E27FC236}">
                      <a16:creationId xmlns:a16="http://schemas.microsoft.com/office/drawing/2014/main" id="{5E7C7E85-4E47-B98F-1ABF-43E880CAD3EE}"/>
                    </a:ext>
                  </a:extLst>
                </p:cNvPr>
                <p:cNvPicPr/>
                <p:nvPr/>
              </p:nvPicPr>
              <p:blipFill>
                <a:blip r:embed="rId69"/>
                <a:stretch>
                  <a:fillRect/>
                </a:stretch>
              </p:blipFill>
              <p:spPr>
                <a:xfrm>
                  <a:off x="5967132" y="1724833"/>
                  <a:ext cx="162360" cy="19512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41" name="Entrada de lápiz 40">
                  <a:extLst>
                    <a:ext uri="{FF2B5EF4-FFF2-40B4-BE49-F238E27FC236}">
                      <a16:creationId xmlns:a16="http://schemas.microsoft.com/office/drawing/2014/main" id="{9BDB67FF-4111-BE73-A285-878E6B3FF7B7}"/>
                    </a:ext>
                  </a:extLst>
                </p14:cNvPr>
                <p14:cNvContentPartPr/>
                <p14:nvPr/>
              </p14:nvContentPartPr>
              <p14:xfrm>
                <a:off x="6246492" y="1777033"/>
                <a:ext cx="72720" cy="2880"/>
              </p14:xfrm>
            </p:contentPart>
          </mc:Choice>
          <mc:Fallback xmlns="">
            <p:pic>
              <p:nvPicPr>
                <p:cNvPr id="41" name="Entrada de lápiz 40">
                  <a:extLst>
                    <a:ext uri="{FF2B5EF4-FFF2-40B4-BE49-F238E27FC236}">
                      <a16:creationId xmlns:a16="http://schemas.microsoft.com/office/drawing/2014/main" id="{9BDB67FF-4111-BE73-A285-878E6B3FF7B7}"/>
                    </a:ext>
                  </a:extLst>
                </p:cNvPr>
                <p:cNvPicPr/>
                <p:nvPr/>
              </p:nvPicPr>
              <p:blipFill>
                <a:blip r:embed="rId71"/>
                <a:stretch>
                  <a:fillRect/>
                </a:stretch>
              </p:blipFill>
              <p:spPr>
                <a:xfrm>
                  <a:off x="6238932" y="1769473"/>
                  <a:ext cx="8748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42" name="Entrada de lápiz 41">
                  <a:extLst>
                    <a:ext uri="{FF2B5EF4-FFF2-40B4-BE49-F238E27FC236}">
                      <a16:creationId xmlns:a16="http://schemas.microsoft.com/office/drawing/2014/main" id="{7DCD9AE5-2B97-FA47-6C4A-370B24C7B444}"/>
                    </a:ext>
                  </a:extLst>
                </p14:cNvPr>
                <p14:cNvContentPartPr/>
                <p14:nvPr/>
              </p14:nvContentPartPr>
              <p14:xfrm>
                <a:off x="6237132" y="1847953"/>
                <a:ext cx="141480" cy="12960"/>
              </p14:xfrm>
            </p:contentPart>
          </mc:Choice>
          <mc:Fallback xmlns="">
            <p:pic>
              <p:nvPicPr>
                <p:cNvPr id="42" name="Entrada de lápiz 41">
                  <a:extLst>
                    <a:ext uri="{FF2B5EF4-FFF2-40B4-BE49-F238E27FC236}">
                      <a16:creationId xmlns:a16="http://schemas.microsoft.com/office/drawing/2014/main" id="{7DCD9AE5-2B97-FA47-6C4A-370B24C7B444}"/>
                    </a:ext>
                  </a:extLst>
                </p:cNvPr>
                <p:cNvPicPr/>
                <p:nvPr/>
              </p:nvPicPr>
              <p:blipFill>
                <a:blip r:embed="rId73"/>
                <a:stretch>
                  <a:fillRect/>
                </a:stretch>
              </p:blipFill>
              <p:spPr>
                <a:xfrm>
                  <a:off x="6229572" y="1840393"/>
                  <a:ext cx="156600" cy="280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4">
            <p14:nvContentPartPr>
              <p14:cNvPr id="43" name="Entrada de lápiz 42">
                <a:extLst>
                  <a:ext uri="{FF2B5EF4-FFF2-40B4-BE49-F238E27FC236}">
                    <a16:creationId xmlns:a16="http://schemas.microsoft.com/office/drawing/2014/main" id="{BAE17FD5-A2F6-1310-C58E-7011E2A7DC7F}"/>
                  </a:ext>
                </a:extLst>
              </p14:cNvPr>
              <p14:cNvContentPartPr/>
              <p14:nvPr/>
            </p14:nvContentPartPr>
            <p14:xfrm>
              <a:off x="6567252" y="1694233"/>
              <a:ext cx="177840" cy="204480"/>
            </p14:xfrm>
          </p:contentPart>
        </mc:Choice>
        <mc:Fallback xmlns="">
          <p:pic>
            <p:nvPicPr>
              <p:cNvPr id="43" name="Entrada de lápiz 42">
                <a:extLst>
                  <a:ext uri="{FF2B5EF4-FFF2-40B4-BE49-F238E27FC236}">
                    <a16:creationId xmlns:a16="http://schemas.microsoft.com/office/drawing/2014/main" id="{BAE17FD5-A2F6-1310-C58E-7011E2A7DC7F}"/>
                  </a:ext>
                </a:extLst>
              </p:cNvPr>
              <p:cNvPicPr/>
              <p:nvPr/>
            </p:nvPicPr>
            <p:blipFill>
              <a:blip r:embed="rId75"/>
              <a:stretch>
                <a:fillRect/>
              </a:stretch>
            </p:blipFill>
            <p:spPr>
              <a:xfrm>
                <a:off x="6559692" y="1687033"/>
                <a:ext cx="192960" cy="219600"/>
              </a:xfrm>
              <a:prstGeom prst="rect">
                <a:avLst/>
              </a:prstGeom>
            </p:spPr>
          </p:pic>
        </mc:Fallback>
      </mc:AlternateContent>
      <p:grpSp>
        <p:nvGrpSpPr>
          <p:cNvPr id="56" name="Grupo 55">
            <a:extLst>
              <a:ext uri="{FF2B5EF4-FFF2-40B4-BE49-F238E27FC236}">
                <a16:creationId xmlns:a16="http://schemas.microsoft.com/office/drawing/2014/main" id="{203D5932-80A9-A77E-D11B-E67385CAFB16}"/>
              </a:ext>
            </a:extLst>
          </p:cNvPr>
          <p:cNvGrpSpPr/>
          <p:nvPr/>
        </p:nvGrpSpPr>
        <p:grpSpPr>
          <a:xfrm>
            <a:off x="6888732" y="1690993"/>
            <a:ext cx="149400" cy="272160"/>
            <a:chOff x="6888732" y="1690993"/>
            <a:chExt cx="149400" cy="272160"/>
          </a:xfrm>
        </p:grpSpPr>
        <mc:AlternateContent xmlns:mc="http://schemas.openxmlformats.org/markup-compatibility/2006" xmlns:p14="http://schemas.microsoft.com/office/powerpoint/2010/main">
          <mc:Choice Requires="p14">
            <p:contentPart p14:bwMode="auto" r:id="rId76">
              <p14:nvContentPartPr>
                <p14:cNvPr id="44" name="Entrada de lápiz 43">
                  <a:extLst>
                    <a:ext uri="{FF2B5EF4-FFF2-40B4-BE49-F238E27FC236}">
                      <a16:creationId xmlns:a16="http://schemas.microsoft.com/office/drawing/2014/main" id="{B467B503-F815-B5D0-710A-82B590508B93}"/>
                    </a:ext>
                  </a:extLst>
                </p14:cNvPr>
                <p14:cNvContentPartPr/>
                <p14:nvPr/>
              </p14:nvContentPartPr>
              <p14:xfrm>
                <a:off x="6888732" y="1876393"/>
                <a:ext cx="20160" cy="86760"/>
              </p14:xfrm>
            </p:contentPart>
          </mc:Choice>
          <mc:Fallback xmlns="">
            <p:pic>
              <p:nvPicPr>
                <p:cNvPr id="44" name="Entrada de lápiz 43">
                  <a:extLst>
                    <a:ext uri="{FF2B5EF4-FFF2-40B4-BE49-F238E27FC236}">
                      <a16:creationId xmlns:a16="http://schemas.microsoft.com/office/drawing/2014/main" id="{B467B503-F815-B5D0-710A-82B590508B93}"/>
                    </a:ext>
                  </a:extLst>
                </p:cNvPr>
                <p:cNvPicPr/>
                <p:nvPr/>
              </p:nvPicPr>
              <p:blipFill>
                <a:blip r:embed="rId77"/>
                <a:stretch>
                  <a:fillRect/>
                </a:stretch>
              </p:blipFill>
              <p:spPr>
                <a:xfrm>
                  <a:off x="6881172" y="1868833"/>
                  <a:ext cx="35280" cy="10188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45" name="Entrada de lápiz 44">
                  <a:extLst>
                    <a:ext uri="{FF2B5EF4-FFF2-40B4-BE49-F238E27FC236}">
                      <a16:creationId xmlns:a16="http://schemas.microsoft.com/office/drawing/2014/main" id="{D3FC2550-B8BE-FD51-398D-3FFEE8CB9FF8}"/>
                    </a:ext>
                  </a:extLst>
                </p14:cNvPr>
                <p14:cNvContentPartPr/>
                <p14:nvPr/>
              </p14:nvContentPartPr>
              <p14:xfrm>
                <a:off x="6980892" y="1690993"/>
                <a:ext cx="57240" cy="189360"/>
              </p14:xfrm>
            </p:contentPart>
          </mc:Choice>
          <mc:Fallback xmlns="">
            <p:pic>
              <p:nvPicPr>
                <p:cNvPr id="45" name="Entrada de lápiz 44">
                  <a:extLst>
                    <a:ext uri="{FF2B5EF4-FFF2-40B4-BE49-F238E27FC236}">
                      <a16:creationId xmlns:a16="http://schemas.microsoft.com/office/drawing/2014/main" id="{D3FC2550-B8BE-FD51-398D-3FFEE8CB9FF8}"/>
                    </a:ext>
                  </a:extLst>
                </p:cNvPr>
                <p:cNvPicPr/>
                <p:nvPr/>
              </p:nvPicPr>
              <p:blipFill>
                <a:blip r:embed="rId79"/>
                <a:stretch>
                  <a:fillRect/>
                </a:stretch>
              </p:blipFill>
              <p:spPr>
                <a:xfrm>
                  <a:off x="6973332" y="1683433"/>
                  <a:ext cx="72360" cy="204480"/>
                </a:xfrm>
                <a:prstGeom prst="rect">
                  <a:avLst/>
                </a:prstGeom>
              </p:spPr>
            </p:pic>
          </mc:Fallback>
        </mc:AlternateContent>
      </p:grpSp>
      <p:grpSp>
        <p:nvGrpSpPr>
          <p:cNvPr id="55" name="Grupo 54">
            <a:extLst>
              <a:ext uri="{FF2B5EF4-FFF2-40B4-BE49-F238E27FC236}">
                <a16:creationId xmlns:a16="http://schemas.microsoft.com/office/drawing/2014/main" id="{A683A484-8B32-4C52-09F0-24A1FFC188D5}"/>
              </a:ext>
            </a:extLst>
          </p:cNvPr>
          <p:cNvGrpSpPr/>
          <p:nvPr/>
        </p:nvGrpSpPr>
        <p:grpSpPr>
          <a:xfrm>
            <a:off x="7182492" y="1656793"/>
            <a:ext cx="780480" cy="317520"/>
            <a:chOff x="7182492" y="1656793"/>
            <a:chExt cx="780480" cy="317520"/>
          </a:xfrm>
        </p:grpSpPr>
        <mc:AlternateContent xmlns:mc="http://schemas.openxmlformats.org/markup-compatibility/2006" xmlns:p14="http://schemas.microsoft.com/office/powerpoint/2010/main">
          <mc:Choice Requires="p14">
            <p:contentPart p14:bwMode="auto" r:id="rId80">
              <p14:nvContentPartPr>
                <p14:cNvPr id="46" name="Entrada de lápiz 45">
                  <a:extLst>
                    <a:ext uri="{FF2B5EF4-FFF2-40B4-BE49-F238E27FC236}">
                      <a16:creationId xmlns:a16="http://schemas.microsoft.com/office/drawing/2014/main" id="{E6FEE1CF-21C6-FAAA-52E5-06EA97ADC80F}"/>
                    </a:ext>
                  </a:extLst>
                </p14:cNvPr>
                <p14:cNvContentPartPr/>
                <p14:nvPr/>
              </p14:nvContentPartPr>
              <p14:xfrm>
                <a:off x="7182492" y="1881073"/>
                <a:ext cx="360" cy="93240"/>
              </p14:xfrm>
            </p:contentPart>
          </mc:Choice>
          <mc:Fallback xmlns="">
            <p:pic>
              <p:nvPicPr>
                <p:cNvPr id="46" name="Entrada de lápiz 45">
                  <a:extLst>
                    <a:ext uri="{FF2B5EF4-FFF2-40B4-BE49-F238E27FC236}">
                      <a16:creationId xmlns:a16="http://schemas.microsoft.com/office/drawing/2014/main" id="{E6FEE1CF-21C6-FAAA-52E5-06EA97ADC80F}"/>
                    </a:ext>
                  </a:extLst>
                </p:cNvPr>
                <p:cNvPicPr/>
                <p:nvPr/>
              </p:nvPicPr>
              <p:blipFill>
                <a:blip r:embed="rId81"/>
                <a:stretch>
                  <a:fillRect/>
                </a:stretch>
              </p:blipFill>
              <p:spPr>
                <a:xfrm>
                  <a:off x="7174932" y="1873513"/>
                  <a:ext cx="15480" cy="10836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47" name="Entrada de lápiz 46">
                  <a:extLst>
                    <a:ext uri="{FF2B5EF4-FFF2-40B4-BE49-F238E27FC236}">
                      <a16:creationId xmlns:a16="http://schemas.microsoft.com/office/drawing/2014/main" id="{53A9F450-3AF7-C242-8A9E-F406C8450B8E}"/>
                    </a:ext>
                  </a:extLst>
                </p14:cNvPr>
                <p14:cNvContentPartPr/>
                <p14:nvPr/>
              </p14:nvContentPartPr>
              <p14:xfrm>
                <a:off x="7275012" y="1699633"/>
                <a:ext cx="135360" cy="223560"/>
              </p14:xfrm>
            </p:contentPart>
          </mc:Choice>
          <mc:Fallback xmlns="">
            <p:pic>
              <p:nvPicPr>
                <p:cNvPr id="47" name="Entrada de lápiz 46">
                  <a:extLst>
                    <a:ext uri="{FF2B5EF4-FFF2-40B4-BE49-F238E27FC236}">
                      <a16:creationId xmlns:a16="http://schemas.microsoft.com/office/drawing/2014/main" id="{53A9F450-3AF7-C242-8A9E-F406C8450B8E}"/>
                    </a:ext>
                  </a:extLst>
                </p:cNvPr>
                <p:cNvPicPr/>
                <p:nvPr/>
              </p:nvPicPr>
              <p:blipFill>
                <a:blip r:embed="rId83"/>
                <a:stretch>
                  <a:fillRect/>
                </a:stretch>
              </p:blipFill>
              <p:spPr>
                <a:xfrm>
                  <a:off x="7267452" y="1692073"/>
                  <a:ext cx="150480" cy="23868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48" name="Entrada de lápiz 47">
                  <a:extLst>
                    <a:ext uri="{FF2B5EF4-FFF2-40B4-BE49-F238E27FC236}">
                      <a16:creationId xmlns:a16="http://schemas.microsoft.com/office/drawing/2014/main" id="{3E6E9526-B98D-5D9D-4B86-9998932F62E5}"/>
                    </a:ext>
                  </a:extLst>
                </p14:cNvPr>
                <p14:cNvContentPartPr/>
                <p14:nvPr/>
              </p14:nvContentPartPr>
              <p14:xfrm>
                <a:off x="7544652" y="1856233"/>
                <a:ext cx="20160" cy="94320"/>
              </p14:xfrm>
            </p:contentPart>
          </mc:Choice>
          <mc:Fallback xmlns="">
            <p:pic>
              <p:nvPicPr>
                <p:cNvPr id="48" name="Entrada de lápiz 47">
                  <a:extLst>
                    <a:ext uri="{FF2B5EF4-FFF2-40B4-BE49-F238E27FC236}">
                      <a16:creationId xmlns:a16="http://schemas.microsoft.com/office/drawing/2014/main" id="{3E6E9526-B98D-5D9D-4B86-9998932F62E5}"/>
                    </a:ext>
                  </a:extLst>
                </p:cNvPr>
                <p:cNvPicPr/>
                <p:nvPr/>
              </p:nvPicPr>
              <p:blipFill>
                <a:blip r:embed="rId85"/>
                <a:stretch>
                  <a:fillRect/>
                </a:stretch>
              </p:blipFill>
              <p:spPr>
                <a:xfrm>
                  <a:off x="7537092" y="1848673"/>
                  <a:ext cx="35280" cy="10944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49" name="Entrada de lápiz 48">
                  <a:extLst>
                    <a:ext uri="{FF2B5EF4-FFF2-40B4-BE49-F238E27FC236}">
                      <a16:creationId xmlns:a16="http://schemas.microsoft.com/office/drawing/2014/main" id="{12B03280-D582-A91B-8429-FC9DCF3C6EC0}"/>
                    </a:ext>
                  </a:extLst>
                </p14:cNvPr>
                <p14:cNvContentPartPr/>
                <p14:nvPr/>
              </p14:nvContentPartPr>
              <p14:xfrm>
                <a:off x="7684332" y="1656793"/>
                <a:ext cx="123120" cy="200160"/>
              </p14:xfrm>
            </p:contentPart>
          </mc:Choice>
          <mc:Fallback xmlns="">
            <p:pic>
              <p:nvPicPr>
                <p:cNvPr id="49" name="Entrada de lápiz 48">
                  <a:extLst>
                    <a:ext uri="{FF2B5EF4-FFF2-40B4-BE49-F238E27FC236}">
                      <a16:creationId xmlns:a16="http://schemas.microsoft.com/office/drawing/2014/main" id="{12B03280-D582-A91B-8429-FC9DCF3C6EC0}"/>
                    </a:ext>
                  </a:extLst>
                </p:cNvPr>
                <p:cNvPicPr/>
                <p:nvPr/>
              </p:nvPicPr>
              <p:blipFill>
                <a:blip r:embed="rId87"/>
                <a:stretch>
                  <a:fillRect/>
                </a:stretch>
              </p:blipFill>
              <p:spPr>
                <a:xfrm>
                  <a:off x="7676772" y="1649233"/>
                  <a:ext cx="137880" cy="21528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50" name="Entrada de lápiz 49">
                  <a:extLst>
                    <a:ext uri="{FF2B5EF4-FFF2-40B4-BE49-F238E27FC236}">
                      <a16:creationId xmlns:a16="http://schemas.microsoft.com/office/drawing/2014/main" id="{EE58FF1A-6E4F-F560-2192-AF4D5A90F3E9}"/>
                    </a:ext>
                  </a:extLst>
                </p14:cNvPr>
                <p14:cNvContentPartPr/>
                <p14:nvPr/>
              </p14:nvContentPartPr>
              <p14:xfrm>
                <a:off x="7926972" y="1799713"/>
                <a:ext cx="36000" cy="115560"/>
              </p14:xfrm>
            </p:contentPart>
          </mc:Choice>
          <mc:Fallback xmlns="">
            <p:pic>
              <p:nvPicPr>
                <p:cNvPr id="50" name="Entrada de lápiz 49">
                  <a:extLst>
                    <a:ext uri="{FF2B5EF4-FFF2-40B4-BE49-F238E27FC236}">
                      <a16:creationId xmlns:a16="http://schemas.microsoft.com/office/drawing/2014/main" id="{EE58FF1A-6E4F-F560-2192-AF4D5A90F3E9}"/>
                    </a:ext>
                  </a:extLst>
                </p:cNvPr>
                <p:cNvPicPr/>
                <p:nvPr/>
              </p:nvPicPr>
              <p:blipFill>
                <a:blip r:embed="rId89"/>
                <a:stretch>
                  <a:fillRect/>
                </a:stretch>
              </p:blipFill>
              <p:spPr>
                <a:xfrm>
                  <a:off x="7919412" y="1792153"/>
                  <a:ext cx="51120" cy="130680"/>
                </a:xfrm>
                <a:prstGeom prst="rect">
                  <a:avLst/>
                </a:prstGeom>
              </p:spPr>
            </p:pic>
          </mc:Fallback>
        </mc:AlternateContent>
      </p:grpSp>
      <p:grpSp>
        <p:nvGrpSpPr>
          <p:cNvPr id="53" name="Grupo 52">
            <a:extLst>
              <a:ext uri="{FF2B5EF4-FFF2-40B4-BE49-F238E27FC236}">
                <a16:creationId xmlns:a16="http://schemas.microsoft.com/office/drawing/2014/main" id="{38EC600A-3CCF-28A1-67D7-4CC598F2D5CF}"/>
              </a:ext>
            </a:extLst>
          </p:cNvPr>
          <p:cNvGrpSpPr/>
          <p:nvPr/>
        </p:nvGrpSpPr>
        <p:grpSpPr>
          <a:xfrm>
            <a:off x="8228652" y="1647433"/>
            <a:ext cx="128880" cy="303840"/>
            <a:chOff x="8228652" y="1647433"/>
            <a:chExt cx="128880" cy="303840"/>
          </a:xfrm>
        </p:grpSpPr>
        <mc:AlternateContent xmlns:mc="http://schemas.openxmlformats.org/markup-compatibility/2006" xmlns:p14="http://schemas.microsoft.com/office/powerpoint/2010/main">
          <mc:Choice Requires="p14">
            <p:contentPart p14:bwMode="auto" r:id="rId90">
              <p14:nvContentPartPr>
                <p14:cNvPr id="51" name="Entrada de lápiz 50">
                  <a:extLst>
                    <a:ext uri="{FF2B5EF4-FFF2-40B4-BE49-F238E27FC236}">
                      <a16:creationId xmlns:a16="http://schemas.microsoft.com/office/drawing/2014/main" id="{6C73BE47-E4EC-5CD8-697C-F97AB5ECFB34}"/>
                    </a:ext>
                  </a:extLst>
                </p14:cNvPr>
                <p14:cNvContentPartPr/>
                <p14:nvPr/>
              </p14:nvContentPartPr>
              <p14:xfrm>
                <a:off x="8228652" y="1665073"/>
                <a:ext cx="106560" cy="150120"/>
              </p14:xfrm>
            </p:contentPart>
          </mc:Choice>
          <mc:Fallback xmlns="">
            <p:pic>
              <p:nvPicPr>
                <p:cNvPr id="51" name="Entrada de lápiz 50">
                  <a:extLst>
                    <a:ext uri="{FF2B5EF4-FFF2-40B4-BE49-F238E27FC236}">
                      <a16:creationId xmlns:a16="http://schemas.microsoft.com/office/drawing/2014/main" id="{6C73BE47-E4EC-5CD8-697C-F97AB5ECFB34}"/>
                    </a:ext>
                  </a:extLst>
                </p:cNvPr>
                <p:cNvPicPr/>
                <p:nvPr/>
              </p:nvPicPr>
              <p:blipFill>
                <a:blip r:embed="rId91"/>
                <a:stretch>
                  <a:fillRect/>
                </a:stretch>
              </p:blipFill>
              <p:spPr>
                <a:xfrm>
                  <a:off x="8221092" y="1657513"/>
                  <a:ext cx="121680" cy="16524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52" name="Entrada de lápiz 51">
                  <a:extLst>
                    <a:ext uri="{FF2B5EF4-FFF2-40B4-BE49-F238E27FC236}">
                      <a16:creationId xmlns:a16="http://schemas.microsoft.com/office/drawing/2014/main" id="{88BB11C5-79C6-E8E4-15FD-BA7FC57F8A83}"/>
                    </a:ext>
                  </a:extLst>
                </p14:cNvPr>
                <p14:cNvContentPartPr/>
                <p14:nvPr/>
              </p14:nvContentPartPr>
              <p14:xfrm>
                <a:off x="8346012" y="1647433"/>
                <a:ext cx="11520" cy="303840"/>
              </p14:xfrm>
            </p:contentPart>
          </mc:Choice>
          <mc:Fallback xmlns="">
            <p:pic>
              <p:nvPicPr>
                <p:cNvPr id="52" name="Entrada de lápiz 51">
                  <a:extLst>
                    <a:ext uri="{FF2B5EF4-FFF2-40B4-BE49-F238E27FC236}">
                      <a16:creationId xmlns:a16="http://schemas.microsoft.com/office/drawing/2014/main" id="{88BB11C5-79C6-E8E4-15FD-BA7FC57F8A83}"/>
                    </a:ext>
                  </a:extLst>
                </p:cNvPr>
                <p:cNvPicPr/>
                <p:nvPr/>
              </p:nvPicPr>
              <p:blipFill>
                <a:blip r:embed="rId93"/>
                <a:stretch>
                  <a:fillRect/>
                </a:stretch>
              </p:blipFill>
              <p:spPr>
                <a:xfrm>
                  <a:off x="8338452" y="1639873"/>
                  <a:ext cx="26640" cy="318960"/>
                </a:xfrm>
                <a:prstGeom prst="rect">
                  <a:avLst/>
                </a:prstGeom>
              </p:spPr>
            </p:pic>
          </mc:Fallback>
        </mc:AlternateContent>
      </p:grpSp>
      <p:grpSp>
        <p:nvGrpSpPr>
          <p:cNvPr id="63" name="Grupo 62">
            <a:extLst>
              <a:ext uri="{FF2B5EF4-FFF2-40B4-BE49-F238E27FC236}">
                <a16:creationId xmlns:a16="http://schemas.microsoft.com/office/drawing/2014/main" id="{2B2D2A59-8118-DC67-BAB4-51BA45CBF760}"/>
              </a:ext>
            </a:extLst>
          </p:cNvPr>
          <p:cNvGrpSpPr/>
          <p:nvPr/>
        </p:nvGrpSpPr>
        <p:grpSpPr>
          <a:xfrm>
            <a:off x="6515772" y="2167993"/>
            <a:ext cx="880920" cy="317880"/>
            <a:chOff x="6515772" y="2167993"/>
            <a:chExt cx="880920" cy="317880"/>
          </a:xfrm>
        </p:grpSpPr>
        <mc:AlternateContent xmlns:mc="http://schemas.openxmlformats.org/markup-compatibility/2006" xmlns:p14="http://schemas.microsoft.com/office/powerpoint/2010/main">
          <mc:Choice Requires="p14">
            <p:contentPart p14:bwMode="auto" r:id="rId94">
              <p14:nvContentPartPr>
                <p14:cNvPr id="58" name="Entrada de lápiz 57">
                  <a:extLst>
                    <a:ext uri="{FF2B5EF4-FFF2-40B4-BE49-F238E27FC236}">
                      <a16:creationId xmlns:a16="http://schemas.microsoft.com/office/drawing/2014/main" id="{DFC891F2-8402-C5E8-E2B2-AB033A2C10E3}"/>
                    </a:ext>
                  </a:extLst>
                </p14:cNvPr>
                <p14:cNvContentPartPr/>
                <p14:nvPr/>
              </p14:nvContentPartPr>
              <p14:xfrm>
                <a:off x="6515772" y="2174473"/>
                <a:ext cx="133200" cy="301320"/>
              </p14:xfrm>
            </p:contentPart>
          </mc:Choice>
          <mc:Fallback xmlns="">
            <p:pic>
              <p:nvPicPr>
                <p:cNvPr id="58" name="Entrada de lápiz 57">
                  <a:extLst>
                    <a:ext uri="{FF2B5EF4-FFF2-40B4-BE49-F238E27FC236}">
                      <a16:creationId xmlns:a16="http://schemas.microsoft.com/office/drawing/2014/main" id="{DFC891F2-8402-C5E8-E2B2-AB033A2C10E3}"/>
                    </a:ext>
                  </a:extLst>
                </p:cNvPr>
                <p:cNvPicPr/>
                <p:nvPr/>
              </p:nvPicPr>
              <p:blipFill>
                <a:blip r:embed="rId95"/>
                <a:stretch>
                  <a:fillRect/>
                </a:stretch>
              </p:blipFill>
              <p:spPr>
                <a:xfrm>
                  <a:off x="6508212" y="2166913"/>
                  <a:ext cx="148320" cy="31608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59" name="Entrada de lápiz 58">
                  <a:extLst>
                    <a:ext uri="{FF2B5EF4-FFF2-40B4-BE49-F238E27FC236}">
                      <a16:creationId xmlns:a16="http://schemas.microsoft.com/office/drawing/2014/main" id="{FD45F164-996D-17B6-0840-6BE7118B9516}"/>
                    </a:ext>
                  </a:extLst>
                </p14:cNvPr>
                <p14:cNvContentPartPr/>
                <p14:nvPr/>
              </p14:nvContentPartPr>
              <p14:xfrm>
                <a:off x="6515772" y="2247193"/>
                <a:ext cx="145800" cy="194040"/>
              </p14:xfrm>
            </p:contentPart>
          </mc:Choice>
          <mc:Fallback xmlns="">
            <p:pic>
              <p:nvPicPr>
                <p:cNvPr id="59" name="Entrada de lápiz 58">
                  <a:extLst>
                    <a:ext uri="{FF2B5EF4-FFF2-40B4-BE49-F238E27FC236}">
                      <a16:creationId xmlns:a16="http://schemas.microsoft.com/office/drawing/2014/main" id="{FD45F164-996D-17B6-0840-6BE7118B9516}"/>
                    </a:ext>
                  </a:extLst>
                </p:cNvPr>
                <p:cNvPicPr/>
                <p:nvPr/>
              </p:nvPicPr>
              <p:blipFill>
                <a:blip r:embed="rId97"/>
                <a:stretch>
                  <a:fillRect/>
                </a:stretch>
              </p:blipFill>
              <p:spPr>
                <a:xfrm>
                  <a:off x="6508212" y="2239993"/>
                  <a:ext cx="160920" cy="20880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60" name="Entrada de lápiz 59">
                  <a:extLst>
                    <a:ext uri="{FF2B5EF4-FFF2-40B4-BE49-F238E27FC236}">
                      <a16:creationId xmlns:a16="http://schemas.microsoft.com/office/drawing/2014/main" id="{812EBF38-BA72-053F-1CC3-73334149E4BC}"/>
                    </a:ext>
                  </a:extLst>
                </p14:cNvPr>
                <p14:cNvContentPartPr/>
                <p14:nvPr/>
              </p14:nvContentPartPr>
              <p14:xfrm>
                <a:off x="6749052" y="2233513"/>
                <a:ext cx="174240" cy="118800"/>
              </p14:xfrm>
            </p:contentPart>
          </mc:Choice>
          <mc:Fallback xmlns="">
            <p:pic>
              <p:nvPicPr>
                <p:cNvPr id="60" name="Entrada de lápiz 59">
                  <a:extLst>
                    <a:ext uri="{FF2B5EF4-FFF2-40B4-BE49-F238E27FC236}">
                      <a16:creationId xmlns:a16="http://schemas.microsoft.com/office/drawing/2014/main" id="{812EBF38-BA72-053F-1CC3-73334149E4BC}"/>
                    </a:ext>
                  </a:extLst>
                </p:cNvPr>
                <p:cNvPicPr/>
                <p:nvPr/>
              </p:nvPicPr>
              <p:blipFill>
                <a:blip r:embed="rId99"/>
                <a:stretch>
                  <a:fillRect/>
                </a:stretch>
              </p:blipFill>
              <p:spPr>
                <a:xfrm>
                  <a:off x="6741492" y="2225953"/>
                  <a:ext cx="189360" cy="13392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61" name="Entrada de lápiz 60">
                  <a:extLst>
                    <a:ext uri="{FF2B5EF4-FFF2-40B4-BE49-F238E27FC236}">
                      <a16:creationId xmlns:a16="http://schemas.microsoft.com/office/drawing/2014/main" id="{C3483682-2829-A895-D959-63D7872857D2}"/>
                    </a:ext>
                  </a:extLst>
                </p14:cNvPr>
                <p14:cNvContentPartPr/>
                <p14:nvPr/>
              </p14:nvContentPartPr>
              <p14:xfrm>
                <a:off x="7047492" y="2167993"/>
                <a:ext cx="175320" cy="268200"/>
              </p14:xfrm>
            </p:contentPart>
          </mc:Choice>
          <mc:Fallback xmlns="">
            <p:pic>
              <p:nvPicPr>
                <p:cNvPr id="61" name="Entrada de lápiz 60">
                  <a:extLst>
                    <a:ext uri="{FF2B5EF4-FFF2-40B4-BE49-F238E27FC236}">
                      <a16:creationId xmlns:a16="http://schemas.microsoft.com/office/drawing/2014/main" id="{C3483682-2829-A895-D959-63D7872857D2}"/>
                    </a:ext>
                  </a:extLst>
                </p:cNvPr>
                <p:cNvPicPr/>
                <p:nvPr/>
              </p:nvPicPr>
              <p:blipFill>
                <a:blip r:embed="rId101"/>
                <a:stretch>
                  <a:fillRect/>
                </a:stretch>
              </p:blipFill>
              <p:spPr>
                <a:xfrm>
                  <a:off x="7039932" y="2160433"/>
                  <a:ext cx="190440" cy="28296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62" name="Entrada de lápiz 61">
                  <a:extLst>
                    <a:ext uri="{FF2B5EF4-FFF2-40B4-BE49-F238E27FC236}">
                      <a16:creationId xmlns:a16="http://schemas.microsoft.com/office/drawing/2014/main" id="{B10EAA86-4B08-7FC5-CA49-C83A250B6A4B}"/>
                    </a:ext>
                  </a:extLst>
                </p14:cNvPr>
                <p14:cNvContentPartPr/>
                <p14:nvPr/>
              </p14:nvContentPartPr>
              <p14:xfrm>
                <a:off x="7308492" y="2169433"/>
                <a:ext cx="88200" cy="316440"/>
              </p14:xfrm>
            </p:contentPart>
          </mc:Choice>
          <mc:Fallback xmlns="">
            <p:pic>
              <p:nvPicPr>
                <p:cNvPr id="62" name="Entrada de lápiz 61">
                  <a:extLst>
                    <a:ext uri="{FF2B5EF4-FFF2-40B4-BE49-F238E27FC236}">
                      <a16:creationId xmlns:a16="http://schemas.microsoft.com/office/drawing/2014/main" id="{B10EAA86-4B08-7FC5-CA49-C83A250B6A4B}"/>
                    </a:ext>
                  </a:extLst>
                </p:cNvPr>
                <p:cNvPicPr/>
                <p:nvPr/>
              </p:nvPicPr>
              <p:blipFill>
                <a:blip r:embed="rId103"/>
                <a:stretch>
                  <a:fillRect/>
                </a:stretch>
              </p:blipFill>
              <p:spPr>
                <a:xfrm>
                  <a:off x="7300932" y="2161873"/>
                  <a:ext cx="103320" cy="331560"/>
                </a:xfrm>
                <a:prstGeom prst="rect">
                  <a:avLst/>
                </a:prstGeom>
              </p:spPr>
            </p:pic>
          </mc:Fallback>
        </mc:AlternateContent>
      </p:grpSp>
      <p:grpSp>
        <p:nvGrpSpPr>
          <p:cNvPr id="78858" name="Grupo 78857">
            <a:extLst>
              <a:ext uri="{FF2B5EF4-FFF2-40B4-BE49-F238E27FC236}">
                <a16:creationId xmlns:a16="http://schemas.microsoft.com/office/drawing/2014/main" id="{3775AE50-91F6-C457-A2C6-6075987BF1AB}"/>
              </a:ext>
            </a:extLst>
          </p:cNvPr>
          <p:cNvGrpSpPr/>
          <p:nvPr/>
        </p:nvGrpSpPr>
        <p:grpSpPr>
          <a:xfrm>
            <a:off x="7460412" y="2170513"/>
            <a:ext cx="324720" cy="330840"/>
            <a:chOff x="7460412" y="2170513"/>
            <a:chExt cx="324720" cy="330840"/>
          </a:xfrm>
        </p:grpSpPr>
        <mc:AlternateContent xmlns:mc="http://schemas.openxmlformats.org/markup-compatibility/2006" xmlns:p14="http://schemas.microsoft.com/office/powerpoint/2010/main">
          <mc:Choice Requires="p14">
            <p:contentPart p14:bwMode="auto" r:id="rId104">
              <p14:nvContentPartPr>
                <p14:cNvPr id="78848" name="Entrada de lápiz 78847">
                  <a:extLst>
                    <a:ext uri="{FF2B5EF4-FFF2-40B4-BE49-F238E27FC236}">
                      <a16:creationId xmlns:a16="http://schemas.microsoft.com/office/drawing/2014/main" id="{BBD4B1F0-056A-68B4-6DF9-9E44D025948E}"/>
                    </a:ext>
                  </a:extLst>
                </p14:cNvPr>
                <p14:cNvContentPartPr/>
                <p14:nvPr/>
              </p14:nvContentPartPr>
              <p14:xfrm>
                <a:off x="7460412" y="2187073"/>
                <a:ext cx="193320" cy="152280"/>
              </p14:xfrm>
            </p:contentPart>
          </mc:Choice>
          <mc:Fallback xmlns="">
            <p:pic>
              <p:nvPicPr>
                <p:cNvPr id="78848" name="Entrada de lápiz 78847">
                  <a:extLst>
                    <a:ext uri="{FF2B5EF4-FFF2-40B4-BE49-F238E27FC236}">
                      <a16:creationId xmlns:a16="http://schemas.microsoft.com/office/drawing/2014/main" id="{BBD4B1F0-056A-68B4-6DF9-9E44D025948E}"/>
                    </a:ext>
                  </a:extLst>
                </p:cNvPr>
                <p:cNvPicPr/>
                <p:nvPr/>
              </p:nvPicPr>
              <p:blipFill>
                <a:blip r:embed="rId105"/>
                <a:stretch>
                  <a:fillRect/>
                </a:stretch>
              </p:blipFill>
              <p:spPr>
                <a:xfrm>
                  <a:off x="7452852" y="2179873"/>
                  <a:ext cx="208440" cy="16740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78849" name="Entrada de lápiz 78848">
                  <a:extLst>
                    <a:ext uri="{FF2B5EF4-FFF2-40B4-BE49-F238E27FC236}">
                      <a16:creationId xmlns:a16="http://schemas.microsoft.com/office/drawing/2014/main" id="{AF4F72B4-9ED6-588F-D3A6-AFD93A494138}"/>
                    </a:ext>
                  </a:extLst>
                </p14:cNvPr>
                <p14:cNvContentPartPr/>
                <p14:nvPr/>
              </p14:nvContentPartPr>
              <p14:xfrm>
                <a:off x="7579572" y="2170513"/>
                <a:ext cx="95760" cy="291600"/>
              </p14:xfrm>
            </p:contentPart>
          </mc:Choice>
          <mc:Fallback xmlns="">
            <p:pic>
              <p:nvPicPr>
                <p:cNvPr id="78849" name="Entrada de lápiz 78848">
                  <a:extLst>
                    <a:ext uri="{FF2B5EF4-FFF2-40B4-BE49-F238E27FC236}">
                      <a16:creationId xmlns:a16="http://schemas.microsoft.com/office/drawing/2014/main" id="{AF4F72B4-9ED6-588F-D3A6-AFD93A494138}"/>
                    </a:ext>
                  </a:extLst>
                </p:cNvPr>
                <p:cNvPicPr/>
                <p:nvPr/>
              </p:nvPicPr>
              <p:blipFill>
                <a:blip r:embed="rId107"/>
                <a:stretch>
                  <a:fillRect/>
                </a:stretch>
              </p:blipFill>
              <p:spPr>
                <a:xfrm>
                  <a:off x="7572012" y="2162953"/>
                  <a:ext cx="110880" cy="30672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78851" name="Entrada de lápiz 78850">
                  <a:extLst>
                    <a:ext uri="{FF2B5EF4-FFF2-40B4-BE49-F238E27FC236}">
                      <a16:creationId xmlns:a16="http://schemas.microsoft.com/office/drawing/2014/main" id="{941B612C-CDED-00B6-57F0-2B671BBC0C53}"/>
                    </a:ext>
                  </a:extLst>
                </p14:cNvPr>
                <p14:cNvContentPartPr/>
                <p14:nvPr/>
              </p14:nvContentPartPr>
              <p14:xfrm>
                <a:off x="7775412" y="2361673"/>
                <a:ext cx="9720" cy="139680"/>
              </p14:xfrm>
            </p:contentPart>
          </mc:Choice>
          <mc:Fallback xmlns="">
            <p:pic>
              <p:nvPicPr>
                <p:cNvPr id="78851" name="Entrada de lápiz 78850">
                  <a:extLst>
                    <a:ext uri="{FF2B5EF4-FFF2-40B4-BE49-F238E27FC236}">
                      <a16:creationId xmlns:a16="http://schemas.microsoft.com/office/drawing/2014/main" id="{941B612C-CDED-00B6-57F0-2B671BBC0C53}"/>
                    </a:ext>
                  </a:extLst>
                </p:cNvPr>
                <p:cNvPicPr/>
                <p:nvPr/>
              </p:nvPicPr>
              <p:blipFill>
                <a:blip r:embed="rId109"/>
                <a:stretch>
                  <a:fillRect/>
                </a:stretch>
              </p:blipFill>
              <p:spPr>
                <a:xfrm>
                  <a:off x="7767852" y="2354473"/>
                  <a:ext cx="24840" cy="154800"/>
                </a:xfrm>
                <a:prstGeom prst="rect">
                  <a:avLst/>
                </a:prstGeom>
              </p:spPr>
            </p:pic>
          </mc:Fallback>
        </mc:AlternateContent>
      </p:grpSp>
      <p:grpSp>
        <p:nvGrpSpPr>
          <p:cNvPr id="78857" name="Grupo 78856">
            <a:extLst>
              <a:ext uri="{FF2B5EF4-FFF2-40B4-BE49-F238E27FC236}">
                <a16:creationId xmlns:a16="http://schemas.microsoft.com/office/drawing/2014/main" id="{DAF6D357-357A-4807-B470-C169A962132A}"/>
              </a:ext>
            </a:extLst>
          </p:cNvPr>
          <p:cNvGrpSpPr/>
          <p:nvPr/>
        </p:nvGrpSpPr>
        <p:grpSpPr>
          <a:xfrm>
            <a:off x="7956132" y="2031913"/>
            <a:ext cx="651600" cy="415440"/>
            <a:chOff x="7956132" y="2031913"/>
            <a:chExt cx="651600" cy="415440"/>
          </a:xfrm>
        </p:grpSpPr>
        <mc:AlternateContent xmlns:mc="http://schemas.openxmlformats.org/markup-compatibility/2006" xmlns:p14="http://schemas.microsoft.com/office/powerpoint/2010/main">
          <mc:Choice Requires="p14">
            <p:contentPart p14:bwMode="auto" r:id="rId110">
              <p14:nvContentPartPr>
                <p14:cNvPr id="78852" name="Entrada de lápiz 78851">
                  <a:extLst>
                    <a:ext uri="{FF2B5EF4-FFF2-40B4-BE49-F238E27FC236}">
                      <a16:creationId xmlns:a16="http://schemas.microsoft.com/office/drawing/2014/main" id="{A802A453-3F08-3EDE-BF88-E02C3680FC18}"/>
                    </a:ext>
                  </a:extLst>
                </p14:cNvPr>
                <p14:cNvContentPartPr/>
                <p14:nvPr/>
              </p14:nvContentPartPr>
              <p14:xfrm>
                <a:off x="7956132" y="2156113"/>
                <a:ext cx="114840" cy="218160"/>
              </p14:xfrm>
            </p:contentPart>
          </mc:Choice>
          <mc:Fallback xmlns="">
            <p:pic>
              <p:nvPicPr>
                <p:cNvPr id="78852" name="Entrada de lápiz 78851">
                  <a:extLst>
                    <a:ext uri="{FF2B5EF4-FFF2-40B4-BE49-F238E27FC236}">
                      <a16:creationId xmlns:a16="http://schemas.microsoft.com/office/drawing/2014/main" id="{A802A453-3F08-3EDE-BF88-E02C3680FC18}"/>
                    </a:ext>
                  </a:extLst>
                </p:cNvPr>
                <p:cNvPicPr/>
                <p:nvPr/>
              </p:nvPicPr>
              <p:blipFill>
                <a:blip r:embed="rId111"/>
                <a:stretch>
                  <a:fillRect/>
                </a:stretch>
              </p:blipFill>
              <p:spPr>
                <a:xfrm>
                  <a:off x="7948572" y="2148553"/>
                  <a:ext cx="129960" cy="23328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78853" name="Entrada de lápiz 78852">
                  <a:extLst>
                    <a:ext uri="{FF2B5EF4-FFF2-40B4-BE49-F238E27FC236}">
                      <a16:creationId xmlns:a16="http://schemas.microsoft.com/office/drawing/2014/main" id="{2A5F716E-DF08-E1F6-22D8-9CEAAA2F7DC1}"/>
                    </a:ext>
                  </a:extLst>
                </p14:cNvPr>
                <p14:cNvContentPartPr/>
                <p14:nvPr/>
              </p14:nvContentPartPr>
              <p14:xfrm>
                <a:off x="8200932" y="2140993"/>
                <a:ext cx="81000" cy="241200"/>
              </p14:xfrm>
            </p:contentPart>
          </mc:Choice>
          <mc:Fallback xmlns="">
            <p:pic>
              <p:nvPicPr>
                <p:cNvPr id="78853" name="Entrada de lápiz 78852">
                  <a:extLst>
                    <a:ext uri="{FF2B5EF4-FFF2-40B4-BE49-F238E27FC236}">
                      <a16:creationId xmlns:a16="http://schemas.microsoft.com/office/drawing/2014/main" id="{2A5F716E-DF08-E1F6-22D8-9CEAAA2F7DC1}"/>
                    </a:ext>
                  </a:extLst>
                </p:cNvPr>
                <p:cNvPicPr/>
                <p:nvPr/>
              </p:nvPicPr>
              <p:blipFill>
                <a:blip r:embed="rId113"/>
                <a:stretch>
                  <a:fillRect/>
                </a:stretch>
              </p:blipFill>
              <p:spPr>
                <a:xfrm>
                  <a:off x="8193372" y="2133433"/>
                  <a:ext cx="96120" cy="25632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78854" name="Entrada de lápiz 78853">
                  <a:extLst>
                    <a:ext uri="{FF2B5EF4-FFF2-40B4-BE49-F238E27FC236}">
                      <a16:creationId xmlns:a16="http://schemas.microsoft.com/office/drawing/2014/main" id="{BF739762-6906-CC95-D963-9803B5A07748}"/>
                    </a:ext>
                  </a:extLst>
                </p14:cNvPr>
                <p14:cNvContentPartPr/>
                <p14:nvPr/>
              </p14:nvContentPartPr>
              <p14:xfrm>
                <a:off x="8332332" y="2260513"/>
                <a:ext cx="127440" cy="119520"/>
              </p14:xfrm>
            </p:contentPart>
          </mc:Choice>
          <mc:Fallback xmlns="">
            <p:pic>
              <p:nvPicPr>
                <p:cNvPr id="78854" name="Entrada de lápiz 78853">
                  <a:extLst>
                    <a:ext uri="{FF2B5EF4-FFF2-40B4-BE49-F238E27FC236}">
                      <a16:creationId xmlns:a16="http://schemas.microsoft.com/office/drawing/2014/main" id="{BF739762-6906-CC95-D963-9803B5A07748}"/>
                    </a:ext>
                  </a:extLst>
                </p:cNvPr>
                <p:cNvPicPr/>
                <p:nvPr/>
              </p:nvPicPr>
              <p:blipFill>
                <a:blip r:embed="rId115"/>
                <a:stretch>
                  <a:fillRect/>
                </a:stretch>
              </p:blipFill>
              <p:spPr>
                <a:xfrm>
                  <a:off x="8324772" y="2252953"/>
                  <a:ext cx="142560" cy="13428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78855" name="Entrada de lápiz 78854">
                  <a:extLst>
                    <a:ext uri="{FF2B5EF4-FFF2-40B4-BE49-F238E27FC236}">
                      <a16:creationId xmlns:a16="http://schemas.microsoft.com/office/drawing/2014/main" id="{116706D0-417C-7497-D67B-E0FDCE725C86}"/>
                    </a:ext>
                  </a:extLst>
                </p14:cNvPr>
                <p14:cNvContentPartPr/>
                <p14:nvPr/>
              </p14:nvContentPartPr>
              <p14:xfrm>
                <a:off x="8418732" y="2265913"/>
                <a:ext cx="18000" cy="174600"/>
              </p14:xfrm>
            </p:contentPart>
          </mc:Choice>
          <mc:Fallback xmlns="">
            <p:pic>
              <p:nvPicPr>
                <p:cNvPr id="78855" name="Entrada de lápiz 78854">
                  <a:extLst>
                    <a:ext uri="{FF2B5EF4-FFF2-40B4-BE49-F238E27FC236}">
                      <a16:creationId xmlns:a16="http://schemas.microsoft.com/office/drawing/2014/main" id="{116706D0-417C-7497-D67B-E0FDCE725C86}"/>
                    </a:ext>
                  </a:extLst>
                </p:cNvPr>
                <p:cNvPicPr/>
                <p:nvPr/>
              </p:nvPicPr>
              <p:blipFill>
                <a:blip r:embed="rId117"/>
                <a:stretch>
                  <a:fillRect/>
                </a:stretch>
              </p:blipFill>
              <p:spPr>
                <a:xfrm>
                  <a:off x="8411172" y="2258353"/>
                  <a:ext cx="33120" cy="18972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78856" name="Entrada de lápiz 78855">
                  <a:extLst>
                    <a:ext uri="{FF2B5EF4-FFF2-40B4-BE49-F238E27FC236}">
                      <a16:creationId xmlns:a16="http://schemas.microsoft.com/office/drawing/2014/main" id="{5D2108A0-9077-CD09-A01E-6113C082A42B}"/>
                    </a:ext>
                  </a:extLst>
                </p14:cNvPr>
                <p14:cNvContentPartPr/>
                <p14:nvPr/>
              </p14:nvContentPartPr>
              <p14:xfrm>
                <a:off x="8482812" y="2031913"/>
                <a:ext cx="124920" cy="415440"/>
              </p14:xfrm>
            </p:contentPart>
          </mc:Choice>
          <mc:Fallback xmlns="">
            <p:pic>
              <p:nvPicPr>
                <p:cNvPr id="78856" name="Entrada de lápiz 78855">
                  <a:extLst>
                    <a:ext uri="{FF2B5EF4-FFF2-40B4-BE49-F238E27FC236}">
                      <a16:creationId xmlns:a16="http://schemas.microsoft.com/office/drawing/2014/main" id="{5D2108A0-9077-CD09-A01E-6113C082A42B}"/>
                    </a:ext>
                  </a:extLst>
                </p:cNvPr>
                <p:cNvPicPr/>
                <p:nvPr/>
              </p:nvPicPr>
              <p:blipFill>
                <a:blip r:embed="rId119"/>
                <a:stretch>
                  <a:fillRect/>
                </a:stretch>
              </p:blipFill>
              <p:spPr>
                <a:xfrm>
                  <a:off x="8475612" y="2024353"/>
                  <a:ext cx="140040" cy="430560"/>
                </a:xfrm>
                <a:prstGeom prst="rect">
                  <a:avLst/>
                </a:prstGeom>
              </p:spPr>
            </p:pic>
          </mc:Fallback>
        </mc:AlternateContent>
      </p:grpSp>
      <p:grpSp>
        <p:nvGrpSpPr>
          <p:cNvPr id="78863" name="Grupo 78862">
            <a:extLst>
              <a:ext uri="{FF2B5EF4-FFF2-40B4-BE49-F238E27FC236}">
                <a16:creationId xmlns:a16="http://schemas.microsoft.com/office/drawing/2014/main" id="{DF0E2D90-8BDD-EF18-83E8-D40FD696F567}"/>
              </a:ext>
            </a:extLst>
          </p:cNvPr>
          <p:cNvGrpSpPr/>
          <p:nvPr/>
        </p:nvGrpSpPr>
        <p:grpSpPr>
          <a:xfrm>
            <a:off x="6390492" y="2759473"/>
            <a:ext cx="547200" cy="285480"/>
            <a:chOff x="6390492" y="2759473"/>
            <a:chExt cx="547200" cy="285480"/>
          </a:xfrm>
        </p:grpSpPr>
        <mc:AlternateContent xmlns:mc="http://schemas.openxmlformats.org/markup-compatibility/2006" xmlns:p14="http://schemas.microsoft.com/office/powerpoint/2010/main">
          <mc:Choice Requires="p14">
            <p:contentPart p14:bwMode="auto" r:id="rId120">
              <p14:nvContentPartPr>
                <p14:cNvPr id="78859" name="Entrada de lápiz 78858">
                  <a:extLst>
                    <a:ext uri="{FF2B5EF4-FFF2-40B4-BE49-F238E27FC236}">
                      <a16:creationId xmlns:a16="http://schemas.microsoft.com/office/drawing/2014/main" id="{FC3B4D9C-1CA3-2219-E26F-A24E3A6E0FC4}"/>
                    </a:ext>
                  </a:extLst>
                </p14:cNvPr>
                <p14:cNvContentPartPr/>
                <p14:nvPr/>
              </p14:nvContentPartPr>
              <p14:xfrm>
                <a:off x="6390492" y="2759473"/>
                <a:ext cx="153360" cy="285480"/>
              </p14:xfrm>
            </p:contentPart>
          </mc:Choice>
          <mc:Fallback xmlns="">
            <p:pic>
              <p:nvPicPr>
                <p:cNvPr id="78859" name="Entrada de lápiz 78858">
                  <a:extLst>
                    <a:ext uri="{FF2B5EF4-FFF2-40B4-BE49-F238E27FC236}">
                      <a16:creationId xmlns:a16="http://schemas.microsoft.com/office/drawing/2014/main" id="{FC3B4D9C-1CA3-2219-E26F-A24E3A6E0FC4}"/>
                    </a:ext>
                  </a:extLst>
                </p:cNvPr>
                <p:cNvPicPr/>
                <p:nvPr/>
              </p:nvPicPr>
              <p:blipFill>
                <a:blip r:embed="rId121"/>
                <a:stretch>
                  <a:fillRect/>
                </a:stretch>
              </p:blipFill>
              <p:spPr>
                <a:xfrm>
                  <a:off x="6382932" y="2751913"/>
                  <a:ext cx="168480" cy="30060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78860" name="Entrada de lápiz 78859">
                  <a:extLst>
                    <a:ext uri="{FF2B5EF4-FFF2-40B4-BE49-F238E27FC236}">
                      <a16:creationId xmlns:a16="http://schemas.microsoft.com/office/drawing/2014/main" id="{D244866F-8048-EEF9-8060-4C1018E3E678}"/>
                    </a:ext>
                  </a:extLst>
                </p14:cNvPr>
                <p14:cNvContentPartPr/>
                <p14:nvPr/>
              </p14:nvContentPartPr>
              <p14:xfrm>
                <a:off x="6397692" y="2783953"/>
                <a:ext cx="214560" cy="194760"/>
              </p14:xfrm>
            </p:contentPart>
          </mc:Choice>
          <mc:Fallback xmlns="">
            <p:pic>
              <p:nvPicPr>
                <p:cNvPr id="78860" name="Entrada de lápiz 78859">
                  <a:extLst>
                    <a:ext uri="{FF2B5EF4-FFF2-40B4-BE49-F238E27FC236}">
                      <a16:creationId xmlns:a16="http://schemas.microsoft.com/office/drawing/2014/main" id="{D244866F-8048-EEF9-8060-4C1018E3E678}"/>
                    </a:ext>
                  </a:extLst>
                </p:cNvPr>
                <p:cNvPicPr/>
                <p:nvPr/>
              </p:nvPicPr>
              <p:blipFill>
                <a:blip r:embed="rId123"/>
                <a:stretch>
                  <a:fillRect/>
                </a:stretch>
              </p:blipFill>
              <p:spPr>
                <a:xfrm>
                  <a:off x="6390132" y="2776393"/>
                  <a:ext cx="229680" cy="20988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78861" name="Entrada de lápiz 78860">
                  <a:extLst>
                    <a:ext uri="{FF2B5EF4-FFF2-40B4-BE49-F238E27FC236}">
                      <a16:creationId xmlns:a16="http://schemas.microsoft.com/office/drawing/2014/main" id="{6BF22CB4-8BB9-D5C0-518A-75C021E8C82D}"/>
                    </a:ext>
                  </a:extLst>
                </p14:cNvPr>
                <p14:cNvContentPartPr/>
                <p14:nvPr/>
              </p14:nvContentPartPr>
              <p14:xfrm>
                <a:off x="6749052" y="2842273"/>
                <a:ext cx="114480" cy="9720"/>
              </p14:xfrm>
            </p:contentPart>
          </mc:Choice>
          <mc:Fallback xmlns="">
            <p:pic>
              <p:nvPicPr>
                <p:cNvPr id="78861" name="Entrada de lápiz 78860">
                  <a:extLst>
                    <a:ext uri="{FF2B5EF4-FFF2-40B4-BE49-F238E27FC236}">
                      <a16:creationId xmlns:a16="http://schemas.microsoft.com/office/drawing/2014/main" id="{6BF22CB4-8BB9-D5C0-518A-75C021E8C82D}"/>
                    </a:ext>
                  </a:extLst>
                </p:cNvPr>
                <p:cNvPicPr/>
                <p:nvPr/>
              </p:nvPicPr>
              <p:blipFill>
                <a:blip r:embed="rId125"/>
                <a:stretch>
                  <a:fillRect/>
                </a:stretch>
              </p:blipFill>
              <p:spPr>
                <a:xfrm>
                  <a:off x="6741492" y="2834713"/>
                  <a:ext cx="129600" cy="2484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78862" name="Entrada de lápiz 78861">
                  <a:extLst>
                    <a:ext uri="{FF2B5EF4-FFF2-40B4-BE49-F238E27FC236}">
                      <a16:creationId xmlns:a16="http://schemas.microsoft.com/office/drawing/2014/main" id="{61D96EAF-B82D-817C-A881-0768CD24E13D}"/>
                    </a:ext>
                  </a:extLst>
                </p14:cNvPr>
                <p14:cNvContentPartPr/>
                <p14:nvPr/>
              </p14:nvContentPartPr>
              <p14:xfrm>
                <a:off x="6775692" y="2919313"/>
                <a:ext cx="162000" cy="8640"/>
              </p14:xfrm>
            </p:contentPart>
          </mc:Choice>
          <mc:Fallback xmlns="">
            <p:pic>
              <p:nvPicPr>
                <p:cNvPr id="78862" name="Entrada de lápiz 78861">
                  <a:extLst>
                    <a:ext uri="{FF2B5EF4-FFF2-40B4-BE49-F238E27FC236}">
                      <a16:creationId xmlns:a16="http://schemas.microsoft.com/office/drawing/2014/main" id="{61D96EAF-B82D-817C-A881-0768CD24E13D}"/>
                    </a:ext>
                  </a:extLst>
                </p:cNvPr>
                <p:cNvPicPr/>
                <p:nvPr/>
              </p:nvPicPr>
              <p:blipFill>
                <a:blip r:embed="rId127"/>
                <a:stretch>
                  <a:fillRect/>
                </a:stretch>
              </p:blipFill>
              <p:spPr>
                <a:xfrm>
                  <a:off x="6768132" y="2911753"/>
                  <a:ext cx="177120" cy="23760"/>
                </a:xfrm>
                <a:prstGeom prst="rect">
                  <a:avLst/>
                </a:prstGeom>
              </p:spPr>
            </p:pic>
          </mc:Fallback>
        </mc:AlternateContent>
      </p:grpSp>
      <p:grpSp>
        <p:nvGrpSpPr>
          <p:cNvPr id="78888" name="Grupo 78887">
            <a:extLst>
              <a:ext uri="{FF2B5EF4-FFF2-40B4-BE49-F238E27FC236}">
                <a16:creationId xmlns:a16="http://schemas.microsoft.com/office/drawing/2014/main" id="{A8E93489-1966-8A02-0982-6D18A7E99A2E}"/>
              </a:ext>
            </a:extLst>
          </p:cNvPr>
          <p:cNvGrpSpPr/>
          <p:nvPr/>
        </p:nvGrpSpPr>
        <p:grpSpPr>
          <a:xfrm>
            <a:off x="7121292" y="2679553"/>
            <a:ext cx="1190160" cy="325440"/>
            <a:chOff x="7121292" y="2679553"/>
            <a:chExt cx="1190160" cy="325440"/>
          </a:xfrm>
        </p:grpSpPr>
        <mc:AlternateContent xmlns:mc="http://schemas.openxmlformats.org/markup-compatibility/2006" xmlns:p14="http://schemas.microsoft.com/office/powerpoint/2010/main">
          <mc:Choice Requires="p14">
            <p:contentPart p14:bwMode="auto" r:id="rId128">
              <p14:nvContentPartPr>
                <p14:cNvPr id="78864" name="Entrada de lápiz 78863">
                  <a:extLst>
                    <a:ext uri="{FF2B5EF4-FFF2-40B4-BE49-F238E27FC236}">
                      <a16:creationId xmlns:a16="http://schemas.microsoft.com/office/drawing/2014/main" id="{BF335257-1A1B-4D54-4EC7-4AE6E6B2796F}"/>
                    </a:ext>
                  </a:extLst>
                </p14:cNvPr>
                <p14:cNvContentPartPr/>
                <p14:nvPr/>
              </p14:nvContentPartPr>
              <p14:xfrm>
                <a:off x="7121292" y="2795113"/>
                <a:ext cx="127440" cy="209880"/>
              </p14:xfrm>
            </p:contentPart>
          </mc:Choice>
          <mc:Fallback xmlns="">
            <p:pic>
              <p:nvPicPr>
                <p:cNvPr id="78864" name="Entrada de lápiz 78863">
                  <a:extLst>
                    <a:ext uri="{FF2B5EF4-FFF2-40B4-BE49-F238E27FC236}">
                      <a16:creationId xmlns:a16="http://schemas.microsoft.com/office/drawing/2014/main" id="{BF335257-1A1B-4D54-4EC7-4AE6E6B2796F}"/>
                    </a:ext>
                  </a:extLst>
                </p:cNvPr>
                <p:cNvPicPr/>
                <p:nvPr/>
              </p:nvPicPr>
              <p:blipFill>
                <a:blip r:embed="rId129"/>
                <a:stretch>
                  <a:fillRect/>
                </a:stretch>
              </p:blipFill>
              <p:spPr>
                <a:xfrm>
                  <a:off x="7113732" y="2787553"/>
                  <a:ext cx="142560" cy="22500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78865" name="Entrada de lápiz 78864">
                  <a:extLst>
                    <a:ext uri="{FF2B5EF4-FFF2-40B4-BE49-F238E27FC236}">
                      <a16:creationId xmlns:a16="http://schemas.microsoft.com/office/drawing/2014/main" id="{B4227190-5668-AB26-2D32-6366AC4B3FAF}"/>
                    </a:ext>
                  </a:extLst>
                </p14:cNvPr>
                <p14:cNvContentPartPr/>
                <p14:nvPr/>
              </p14:nvContentPartPr>
              <p14:xfrm>
                <a:off x="7264212" y="2816713"/>
                <a:ext cx="150480" cy="179640"/>
              </p14:xfrm>
            </p:contentPart>
          </mc:Choice>
          <mc:Fallback xmlns="">
            <p:pic>
              <p:nvPicPr>
                <p:cNvPr id="78865" name="Entrada de lápiz 78864">
                  <a:extLst>
                    <a:ext uri="{FF2B5EF4-FFF2-40B4-BE49-F238E27FC236}">
                      <a16:creationId xmlns:a16="http://schemas.microsoft.com/office/drawing/2014/main" id="{B4227190-5668-AB26-2D32-6366AC4B3FAF}"/>
                    </a:ext>
                  </a:extLst>
                </p:cNvPr>
                <p:cNvPicPr/>
                <p:nvPr/>
              </p:nvPicPr>
              <p:blipFill>
                <a:blip r:embed="rId131"/>
                <a:stretch>
                  <a:fillRect/>
                </a:stretch>
              </p:blipFill>
              <p:spPr>
                <a:xfrm>
                  <a:off x="7256652" y="2809153"/>
                  <a:ext cx="165600" cy="19476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78866" name="Entrada de lápiz 78865">
                  <a:extLst>
                    <a:ext uri="{FF2B5EF4-FFF2-40B4-BE49-F238E27FC236}">
                      <a16:creationId xmlns:a16="http://schemas.microsoft.com/office/drawing/2014/main" id="{8DB96BF5-DAFD-99DD-AC83-8CB0A5708770}"/>
                    </a:ext>
                  </a:extLst>
                </p14:cNvPr>
                <p14:cNvContentPartPr/>
                <p14:nvPr/>
              </p14:nvContentPartPr>
              <p14:xfrm>
                <a:off x="7430532" y="2832913"/>
                <a:ext cx="173160" cy="136800"/>
              </p14:xfrm>
            </p:contentPart>
          </mc:Choice>
          <mc:Fallback xmlns="">
            <p:pic>
              <p:nvPicPr>
                <p:cNvPr id="78866" name="Entrada de lápiz 78865">
                  <a:extLst>
                    <a:ext uri="{FF2B5EF4-FFF2-40B4-BE49-F238E27FC236}">
                      <a16:creationId xmlns:a16="http://schemas.microsoft.com/office/drawing/2014/main" id="{8DB96BF5-DAFD-99DD-AC83-8CB0A5708770}"/>
                    </a:ext>
                  </a:extLst>
                </p:cNvPr>
                <p:cNvPicPr/>
                <p:nvPr/>
              </p:nvPicPr>
              <p:blipFill>
                <a:blip r:embed="rId133"/>
                <a:stretch>
                  <a:fillRect/>
                </a:stretch>
              </p:blipFill>
              <p:spPr>
                <a:xfrm>
                  <a:off x="7422972" y="2825353"/>
                  <a:ext cx="188280" cy="15192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78867" name="Entrada de lápiz 78866">
                  <a:extLst>
                    <a:ext uri="{FF2B5EF4-FFF2-40B4-BE49-F238E27FC236}">
                      <a16:creationId xmlns:a16="http://schemas.microsoft.com/office/drawing/2014/main" id="{BB3C25B1-D303-7606-1258-0C04465FB963}"/>
                    </a:ext>
                  </a:extLst>
                </p14:cNvPr>
                <p14:cNvContentPartPr/>
                <p14:nvPr/>
              </p14:nvContentPartPr>
              <p14:xfrm>
                <a:off x="7601172" y="2688193"/>
                <a:ext cx="59760" cy="311760"/>
              </p14:xfrm>
            </p:contentPart>
          </mc:Choice>
          <mc:Fallback xmlns="">
            <p:pic>
              <p:nvPicPr>
                <p:cNvPr id="78867" name="Entrada de lápiz 78866">
                  <a:extLst>
                    <a:ext uri="{FF2B5EF4-FFF2-40B4-BE49-F238E27FC236}">
                      <a16:creationId xmlns:a16="http://schemas.microsoft.com/office/drawing/2014/main" id="{BB3C25B1-D303-7606-1258-0C04465FB963}"/>
                    </a:ext>
                  </a:extLst>
                </p:cNvPr>
                <p:cNvPicPr/>
                <p:nvPr/>
              </p:nvPicPr>
              <p:blipFill>
                <a:blip r:embed="rId135"/>
                <a:stretch>
                  <a:fillRect/>
                </a:stretch>
              </p:blipFill>
              <p:spPr>
                <a:xfrm>
                  <a:off x="7593612" y="2680633"/>
                  <a:ext cx="74880" cy="32688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78868" name="Entrada de lápiz 78867">
                  <a:extLst>
                    <a:ext uri="{FF2B5EF4-FFF2-40B4-BE49-F238E27FC236}">
                      <a16:creationId xmlns:a16="http://schemas.microsoft.com/office/drawing/2014/main" id="{AE07835D-D8C3-A2D0-7C0D-114D4CE2528F}"/>
                    </a:ext>
                  </a:extLst>
                </p14:cNvPr>
                <p14:cNvContentPartPr/>
                <p14:nvPr/>
              </p14:nvContentPartPr>
              <p14:xfrm>
                <a:off x="7581372" y="2844433"/>
                <a:ext cx="114120" cy="42120"/>
              </p14:xfrm>
            </p:contentPart>
          </mc:Choice>
          <mc:Fallback xmlns="">
            <p:pic>
              <p:nvPicPr>
                <p:cNvPr id="78868" name="Entrada de lápiz 78867">
                  <a:extLst>
                    <a:ext uri="{FF2B5EF4-FFF2-40B4-BE49-F238E27FC236}">
                      <a16:creationId xmlns:a16="http://schemas.microsoft.com/office/drawing/2014/main" id="{AE07835D-D8C3-A2D0-7C0D-114D4CE2528F}"/>
                    </a:ext>
                  </a:extLst>
                </p:cNvPr>
                <p:cNvPicPr/>
                <p:nvPr/>
              </p:nvPicPr>
              <p:blipFill>
                <a:blip r:embed="rId137"/>
                <a:stretch>
                  <a:fillRect/>
                </a:stretch>
              </p:blipFill>
              <p:spPr>
                <a:xfrm>
                  <a:off x="7573812" y="2836873"/>
                  <a:ext cx="128880" cy="5688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78869" name="Entrada de lápiz 78868">
                  <a:extLst>
                    <a:ext uri="{FF2B5EF4-FFF2-40B4-BE49-F238E27FC236}">
                      <a16:creationId xmlns:a16="http://schemas.microsoft.com/office/drawing/2014/main" id="{E0B1D82C-4212-5DAE-682A-975B5B34D9CC}"/>
                    </a:ext>
                  </a:extLst>
                </p14:cNvPr>
                <p14:cNvContentPartPr/>
                <p14:nvPr/>
              </p14:nvContentPartPr>
              <p14:xfrm>
                <a:off x="7734732" y="2819233"/>
                <a:ext cx="48600" cy="160560"/>
              </p14:xfrm>
            </p:contentPart>
          </mc:Choice>
          <mc:Fallback xmlns="">
            <p:pic>
              <p:nvPicPr>
                <p:cNvPr id="78869" name="Entrada de lápiz 78868">
                  <a:extLst>
                    <a:ext uri="{FF2B5EF4-FFF2-40B4-BE49-F238E27FC236}">
                      <a16:creationId xmlns:a16="http://schemas.microsoft.com/office/drawing/2014/main" id="{E0B1D82C-4212-5DAE-682A-975B5B34D9CC}"/>
                    </a:ext>
                  </a:extLst>
                </p:cNvPr>
                <p:cNvPicPr/>
                <p:nvPr/>
              </p:nvPicPr>
              <p:blipFill>
                <a:blip r:embed="rId139"/>
                <a:stretch>
                  <a:fillRect/>
                </a:stretch>
              </p:blipFill>
              <p:spPr>
                <a:xfrm>
                  <a:off x="7727532" y="2811673"/>
                  <a:ext cx="63720"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78870" name="Entrada de lápiz 78869">
                  <a:extLst>
                    <a:ext uri="{FF2B5EF4-FFF2-40B4-BE49-F238E27FC236}">
                      <a16:creationId xmlns:a16="http://schemas.microsoft.com/office/drawing/2014/main" id="{7C68A604-488B-3B39-42B3-EE7D157997E7}"/>
                    </a:ext>
                  </a:extLst>
                </p14:cNvPr>
                <p14:cNvContentPartPr/>
                <p14:nvPr/>
              </p14:nvContentPartPr>
              <p14:xfrm>
                <a:off x="7819332" y="2719873"/>
                <a:ext cx="165960" cy="259920"/>
              </p14:xfrm>
            </p:contentPart>
          </mc:Choice>
          <mc:Fallback xmlns="">
            <p:pic>
              <p:nvPicPr>
                <p:cNvPr id="78870" name="Entrada de lápiz 78869">
                  <a:extLst>
                    <a:ext uri="{FF2B5EF4-FFF2-40B4-BE49-F238E27FC236}">
                      <a16:creationId xmlns:a16="http://schemas.microsoft.com/office/drawing/2014/main" id="{7C68A604-488B-3B39-42B3-EE7D157997E7}"/>
                    </a:ext>
                  </a:extLst>
                </p:cNvPr>
                <p:cNvPicPr/>
                <p:nvPr/>
              </p:nvPicPr>
              <p:blipFill>
                <a:blip r:embed="rId141"/>
                <a:stretch>
                  <a:fillRect/>
                </a:stretch>
              </p:blipFill>
              <p:spPr>
                <a:xfrm>
                  <a:off x="7811772" y="2712313"/>
                  <a:ext cx="181080" cy="27504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78871" name="Entrada de lápiz 78870">
                  <a:extLst>
                    <a:ext uri="{FF2B5EF4-FFF2-40B4-BE49-F238E27FC236}">
                      <a16:creationId xmlns:a16="http://schemas.microsoft.com/office/drawing/2014/main" id="{E82C9B28-B7B0-17BF-7BC2-F70AC570B5A8}"/>
                    </a:ext>
                  </a:extLst>
                </p14:cNvPr>
                <p14:cNvContentPartPr/>
                <p14:nvPr/>
              </p14:nvContentPartPr>
              <p14:xfrm>
                <a:off x="7982772" y="2817073"/>
                <a:ext cx="198000" cy="157320"/>
              </p14:xfrm>
            </p:contentPart>
          </mc:Choice>
          <mc:Fallback xmlns="">
            <p:pic>
              <p:nvPicPr>
                <p:cNvPr id="78871" name="Entrada de lápiz 78870">
                  <a:extLst>
                    <a:ext uri="{FF2B5EF4-FFF2-40B4-BE49-F238E27FC236}">
                      <a16:creationId xmlns:a16="http://schemas.microsoft.com/office/drawing/2014/main" id="{E82C9B28-B7B0-17BF-7BC2-F70AC570B5A8}"/>
                    </a:ext>
                  </a:extLst>
                </p:cNvPr>
                <p:cNvPicPr/>
                <p:nvPr/>
              </p:nvPicPr>
              <p:blipFill>
                <a:blip r:embed="rId143"/>
                <a:stretch>
                  <a:fillRect/>
                </a:stretch>
              </p:blipFill>
              <p:spPr>
                <a:xfrm>
                  <a:off x="7975212" y="2809513"/>
                  <a:ext cx="213120" cy="17244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78872" name="Entrada de lápiz 78871">
                  <a:extLst>
                    <a:ext uri="{FF2B5EF4-FFF2-40B4-BE49-F238E27FC236}">
                      <a16:creationId xmlns:a16="http://schemas.microsoft.com/office/drawing/2014/main" id="{7C69DD3D-EBAD-47FF-E308-9F25A0A68053}"/>
                    </a:ext>
                  </a:extLst>
                </p14:cNvPr>
                <p14:cNvContentPartPr/>
                <p14:nvPr/>
              </p14:nvContentPartPr>
              <p14:xfrm>
                <a:off x="8177892" y="2679553"/>
                <a:ext cx="133560" cy="259560"/>
              </p14:xfrm>
            </p:contentPart>
          </mc:Choice>
          <mc:Fallback xmlns="">
            <p:pic>
              <p:nvPicPr>
                <p:cNvPr id="78872" name="Entrada de lápiz 78871">
                  <a:extLst>
                    <a:ext uri="{FF2B5EF4-FFF2-40B4-BE49-F238E27FC236}">
                      <a16:creationId xmlns:a16="http://schemas.microsoft.com/office/drawing/2014/main" id="{7C69DD3D-EBAD-47FF-E308-9F25A0A68053}"/>
                    </a:ext>
                  </a:extLst>
                </p:cNvPr>
                <p:cNvPicPr/>
                <p:nvPr/>
              </p:nvPicPr>
              <p:blipFill>
                <a:blip r:embed="rId145"/>
                <a:stretch>
                  <a:fillRect/>
                </a:stretch>
              </p:blipFill>
              <p:spPr>
                <a:xfrm>
                  <a:off x="8170332" y="2671993"/>
                  <a:ext cx="148680" cy="274320"/>
                </a:xfrm>
                <a:prstGeom prst="rect">
                  <a:avLst/>
                </a:prstGeom>
              </p:spPr>
            </p:pic>
          </mc:Fallback>
        </mc:AlternateContent>
      </p:grpSp>
      <p:grpSp>
        <p:nvGrpSpPr>
          <p:cNvPr id="78887" name="Grupo 78886">
            <a:extLst>
              <a:ext uri="{FF2B5EF4-FFF2-40B4-BE49-F238E27FC236}">
                <a16:creationId xmlns:a16="http://schemas.microsoft.com/office/drawing/2014/main" id="{CF99ED08-7977-29D1-A965-407B54B411E1}"/>
              </a:ext>
            </a:extLst>
          </p:cNvPr>
          <p:cNvGrpSpPr/>
          <p:nvPr/>
        </p:nvGrpSpPr>
        <p:grpSpPr>
          <a:xfrm>
            <a:off x="8606652" y="2681353"/>
            <a:ext cx="393480" cy="264240"/>
            <a:chOff x="8606652" y="2681353"/>
            <a:chExt cx="393480" cy="264240"/>
          </a:xfrm>
        </p:grpSpPr>
        <mc:AlternateContent xmlns:mc="http://schemas.openxmlformats.org/markup-compatibility/2006" xmlns:p14="http://schemas.microsoft.com/office/powerpoint/2010/main">
          <mc:Choice Requires="p14">
            <p:contentPart p14:bwMode="auto" r:id="rId146">
              <p14:nvContentPartPr>
                <p14:cNvPr id="78873" name="Entrada de lápiz 78872">
                  <a:extLst>
                    <a:ext uri="{FF2B5EF4-FFF2-40B4-BE49-F238E27FC236}">
                      <a16:creationId xmlns:a16="http://schemas.microsoft.com/office/drawing/2014/main" id="{804DD81B-31A9-7365-4DD6-6753738F4B76}"/>
                    </a:ext>
                  </a:extLst>
                </p14:cNvPr>
                <p14:cNvContentPartPr/>
                <p14:nvPr/>
              </p14:nvContentPartPr>
              <p14:xfrm>
                <a:off x="8606652" y="2681353"/>
                <a:ext cx="200160" cy="264240"/>
              </p14:xfrm>
            </p:contentPart>
          </mc:Choice>
          <mc:Fallback xmlns="">
            <p:pic>
              <p:nvPicPr>
                <p:cNvPr id="78873" name="Entrada de lápiz 78872">
                  <a:extLst>
                    <a:ext uri="{FF2B5EF4-FFF2-40B4-BE49-F238E27FC236}">
                      <a16:creationId xmlns:a16="http://schemas.microsoft.com/office/drawing/2014/main" id="{804DD81B-31A9-7365-4DD6-6753738F4B76}"/>
                    </a:ext>
                  </a:extLst>
                </p:cNvPr>
                <p:cNvPicPr/>
                <p:nvPr/>
              </p:nvPicPr>
              <p:blipFill>
                <a:blip r:embed="rId147"/>
                <a:stretch>
                  <a:fillRect/>
                </a:stretch>
              </p:blipFill>
              <p:spPr>
                <a:xfrm>
                  <a:off x="8599452" y="2673793"/>
                  <a:ext cx="215280" cy="27936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78874" name="Entrada de lápiz 78873">
                  <a:extLst>
                    <a:ext uri="{FF2B5EF4-FFF2-40B4-BE49-F238E27FC236}">
                      <a16:creationId xmlns:a16="http://schemas.microsoft.com/office/drawing/2014/main" id="{9B7E8AD2-1631-AB00-02C4-64D726CC4D42}"/>
                    </a:ext>
                  </a:extLst>
                </p14:cNvPr>
                <p14:cNvContentPartPr/>
                <p14:nvPr/>
              </p14:nvContentPartPr>
              <p14:xfrm>
                <a:off x="8838132" y="2746873"/>
                <a:ext cx="162000" cy="171360"/>
              </p14:xfrm>
            </p:contentPart>
          </mc:Choice>
          <mc:Fallback xmlns="">
            <p:pic>
              <p:nvPicPr>
                <p:cNvPr id="78874" name="Entrada de lápiz 78873">
                  <a:extLst>
                    <a:ext uri="{FF2B5EF4-FFF2-40B4-BE49-F238E27FC236}">
                      <a16:creationId xmlns:a16="http://schemas.microsoft.com/office/drawing/2014/main" id="{9B7E8AD2-1631-AB00-02C4-64D726CC4D42}"/>
                    </a:ext>
                  </a:extLst>
                </p:cNvPr>
                <p:cNvPicPr/>
                <p:nvPr/>
              </p:nvPicPr>
              <p:blipFill>
                <a:blip r:embed="rId149"/>
                <a:stretch>
                  <a:fillRect/>
                </a:stretch>
              </p:blipFill>
              <p:spPr>
                <a:xfrm>
                  <a:off x="8830572" y="2739313"/>
                  <a:ext cx="177120" cy="186480"/>
                </a:xfrm>
                <a:prstGeom prst="rect">
                  <a:avLst/>
                </a:prstGeom>
              </p:spPr>
            </p:pic>
          </mc:Fallback>
        </mc:AlternateContent>
      </p:grpSp>
      <p:grpSp>
        <p:nvGrpSpPr>
          <p:cNvPr id="78886" name="Grupo 78885">
            <a:extLst>
              <a:ext uri="{FF2B5EF4-FFF2-40B4-BE49-F238E27FC236}">
                <a16:creationId xmlns:a16="http://schemas.microsoft.com/office/drawing/2014/main" id="{CD389BEA-4844-516C-97B3-F1EDE51D5098}"/>
              </a:ext>
            </a:extLst>
          </p:cNvPr>
          <p:cNvGrpSpPr/>
          <p:nvPr/>
        </p:nvGrpSpPr>
        <p:grpSpPr>
          <a:xfrm>
            <a:off x="9240972" y="2480833"/>
            <a:ext cx="1711080" cy="485640"/>
            <a:chOff x="9240972" y="2480833"/>
            <a:chExt cx="1711080" cy="485640"/>
          </a:xfrm>
        </p:grpSpPr>
        <mc:AlternateContent xmlns:mc="http://schemas.openxmlformats.org/markup-compatibility/2006" xmlns:p14="http://schemas.microsoft.com/office/powerpoint/2010/main">
          <mc:Choice Requires="p14">
            <p:contentPart p14:bwMode="auto" r:id="rId150">
              <p14:nvContentPartPr>
                <p14:cNvPr id="78875" name="Entrada de lápiz 78874">
                  <a:extLst>
                    <a:ext uri="{FF2B5EF4-FFF2-40B4-BE49-F238E27FC236}">
                      <a16:creationId xmlns:a16="http://schemas.microsoft.com/office/drawing/2014/main" id="{60B8236B-CE4A-EF04-E267-CA10F1AFD7BE}"/>
                    </a:ext>
                  </a:extLst>
                </p14:cNvPr>
                <p14:cNvContentPartPr/>
                <p14:nvPr/>
              </p14:nvContentPartPr>
              <p14:xfrm>
                <a:off x="9240972" y="2740393"/>
                <a:ext cx="79920" cy="158760"/>
              </p14:xfrm>
            </p:contentPart>
          </mc:Choice>
          <mc:Fallback xmlns="">
            <p:pic>
              <p:nvPicPr>
                <p:cNvPr id="78875" name="Entrada de lápiz 78874">
                  <a:extLst>
                    <a:ext uri="{FF2B5EF4-FFF2-40B4-BE49-F238E27FC236}">
                      <a16:creationId xmlns:a16="http://schemas.microsoft.com/office/drawing/2014/main" id="{60B8236B-CE4A-EF04-E267-CA10F1AFD7BE}"/>
                    </a:ext>
                  </a:extLst>
                </p:cNvPr>
                <p:cNvPicPr/>
                <p:nvPr/>
              </p:nvPicPr>
              <p:blipFill>
                <a:blip r:embed="rId151"/>
                <a:stretch>
                  <a:fillRect/>
                </a:stretch>
              </p:blipFill>
              <p:spPr>
                <a:xfrm>
                  <a:off x="9233412" y="2732833"/>
                  <a:ext cx="95040" cy="17388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78876" name="Entrada de lápiz 78875">
                  <a:extLst>
                    <a:ext uri="{FF2B5EF4-FFF2-40B4-BE49-F238E27FC236}">
                      <a16:creationId xmlns:a16="http://schemas.microsoft.com/office/drawing/2014/main" id="{85D8745D-6036-0837-8ACE-F5A1349A805E}"/>
                    </a:ext>
                  </a:extLst>
                </p14:cNvPr>
                <p14:cNvContentPartPr/>
                <p14:nvPr/>
              </p14:nvContentPartPr>
              <p14:xfrm>
                <a:off x="9341772" y="2729233"/>
                <a:ext cx="135720" cy="167400"/>
              </p14:xfrm>
            </p:contentPart>
          </mc:Choice>
          <mc:Fallback xmlns="">
            <p:pic>
              <p:nvPicPr>
                <p:cNvPr id="78876" name="Entrada de lápiz 78875">
                  <a:extLst>
                    <a:ext uri="{FF2B5EF4-FFF2-40B4-BE49-F238E27FC236}">
                      <a16:creationId xmlns:a16="http://schemas.microsoft.com/office/drawing/2014/main" id="{85D8745D-6036-0837-8ACE-F5A1349A805E}"/>
                    </a:ext>
                  </a:extLst>
                </p:cNvPr>
                <p:cNvPicPr/>
                <p:nvPr/>
              </p:nvPicPr>
              <p:blipFill>
                <a:blip r:embed="rId153"/>
                <a:stretch>
                  <a:fillRect/>
                </a:stretch>
              </p:blipFill>
              <p:spPr>
                <a:xfrm>
                  <a:off x="9334212" y="2721673"/>
                  <a:ext cx="150840" cy="18252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78877" name="Entrada de lápiz 78876">
                  <a:extLst>
                    <a:ext uri="{FF2B5EF4-FFF2-40B4-BE49-F238E27FC236}">
                      <a16:creationId xmlns:a16="http://schemas.microsoft.com/office/drawing/2014/main" id="{358AE181-0544-F5AD-1A8F-81CECFC8A6F1}"/>
                    </a:ext>
                  </a:extLst>
                </p14:cNvPr>
                <p14:cNvContentPartPr/>
                <p14:nvPr/>
              </p14:nvContentPartPr>
              <p14:xfrm>
                <a:off x="9507012" y="2702233"/>
                <a:ext cx="236520" cy="160200"/>
              </p14:xfrm>
            </p:contentPart>
          </mc:Choice>
          <mc:Fallback xmlns="">
            <p:pic>
              <p:nvPicPr>
                <p:cNvPr id="78877" name="Entrada de lápiz 78876">
                  <a:extLst>
                    <a:ext uri="{FF2B5EF4-FFF2-40B4-BE49-F238E27FC236}">
                      <a16:creationId xmlns:a16="http://schemas.microsoft.com/office/drawing/2014/main" id="{358AE181-0544-F5AD-1A8F-81CECFC8A6F1}"/>
                    </a:ext>
                  </a:extLst>
                </p:cNvPr>
                <p:cNvPicPr/>
                <p:nvPr/>
              </p:nvPicPr>
              <p:blipFill>
                <a:blip r:embed="rId155"/>
                <a:stretch>
                  <a:fillRect/>
                </a:stretch>
              </p:blipFill>
              <p:spPr>
                <a:xfrm>
                  <a:off x="9499452" y="2694673"/>
                  <a:ext cx="251640" cy="17532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78878" name="Entrada de lápiz 78877">
                  <a:extLst>
                    <a:ext uri="{FF2B5EF4-FFF2-40B4-BE49-F238E27FC236}">
                      <a16:creationId xmlns:a16="http://schemas.microsoft.com/office/drawing/2014/main" id="{5BEDB3C6-3EAC-819F-34F4-74D6B3FF6736}"/>
                    </a:ext>
                  </a:extLst>
                </p14:cNvPr>
                <p14:cNvContentPartPr/>
                <p14:nvPr/>
              </p14:nvContentPartPr>
              <p14:xfrm>
                <a:off x="9795372" y="2681353"/>
                <a:ext cx="102600" cy="285120"/>
              </p14:xfrm>
            </p:contentPart>
          </mc:Choice>
          <mc:Fallback xmlns="">
            <p:pic>
              <p:nvPicPr>
                <p:cNvPr id="78878" name="Entrada de lápiz 78877">
                  <a:extLst>
                    <a:ext uri="{FF2B5EF4-FFF2-40B4-BE49-F238E27FC236}">
                      <a16:creationId xmlns:a16="http://schemas.microsoft.com/office/drawing/2014/main" id="{5BEDB3C6-3EAC-819F-34F4-74D6B3FF6736}"/>
                    </a:ext>
                  </a:extLst>
                </p:cNvPr>
                <p:cNvPicPr/>
                <p:nvPr/>
              </p:nvPicPr>
              <p:blipFill>
                <a:blip r:embed="rId157"/>
                <a:stretch>
                  <a:fillRect/>
                </a:stretch>
              </p:blipFill>
              <p:spPr>
                <a:xfrm>
                  <a:off x="9787812" y="2673793"/>
                  <a:ext cx="117720" cy="30024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78879" name="Entrada de lápiz 78878">
                  <a:extLst>
                    <a:ext uri="{FF2B5EF4-FFF2-40B4-BE49-F238E27FC236}">
                      <a16:creationId xmlns:a16="http://schemas.microsoft.com/office/drawing/2014/main" id="{0A0A0CF2-4128-66B3-0EE6-F6983EC04B19}"/>
                    </a:ext>
                  </a:extLst>
                </p14:cNvPr>
                <p14:cNvContentPartPr/>
                <p14:nvPr/>
              </p14:nvContentPartPr>
              <p14:xfrm>
                <a:off x="9942612" y="2703313"/>
                <a:ext cx="128160" cy="156960"/>
              </p14:xfrm>
            </p:contentPart>
          </mc:Choice>
          <mc:Fallback xmlns="">
            <p:pic>
              <p:nvPicPr>
                <p:cNvPr id="78879" name="Entrada de lápiz 78878">
                  <a:extLst>
                    <a:ext uri="{FF2B5EF4-FFF2-40B4-BE49-F238E27FC236}">
                      <a16:creationId xmlns:a16="http://schemas.microsoft.com/office/drawing/2014/main" id="{0A0A0CF2-4128-66B3-0EE6-F6983EC04B19}"/>
                    </a:ext>
                  </a:extLst>
                </p:cNvPr>
                <p:cNvPicPr/>
                <p:nvPr/>
              </p:nvPicPr>
              <p:blipFill>
                <a:blip r:embed="rId159"/>
                <a:stretch>
                  <a:fillRect/>
                </a:stretch>
              </p:blipFill>
              <p:spPr>
                <a:xfrm>
                  <a:off x="9935052" y="2695753"/>
                  <a:ext cx="14328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78880" name="Entrada de lápiz 78879">
                  <a:extLst>
                    <a:ext uri="{FF2B5EF4-FFF2-40B4-BE49-F238E27FC236}">
                      <a16:creationId xmlns:a16="http://schemas.microsoft.com/office/drawing/2014/main" id="{66A02094-DFC3-7E9A-7593-249EA0EA4F63}"/>
                    </a:ext>
                  </a:extLst>
                </p14:cNvPr>
                <p14:cNvContentPartPr/>
                <p14:nvPr/>
              </p14:nvContentPartPr>
              <p14:xfrm>
                <a:off x="10078332" y="2683513"/>
                <a:ext cx="137880" cy="161280"/>
              </p14:xfrm>
            </p:contentPart>
          </mc:Choice>
          <mc:Fallback xmlns="">
            <p:pic>
              <p:nvPicPr>
                <p:cNvPr id="78880" name="Entrada de lápiz 78879">
                  <a:extLst>
                    <a:ext uri="{FF2B5EF4-FFF2-40B4-BE49-F238E27FC236}">
                      <a16:creationId xmlns:a16="http://schemas.microsoft.com/office/drawing/2014/main" id="{66A02094-DFC3-7E9A-7593-249EA0EA4F63}"/>
                    </a:ext>
                  </a:extLst>
                </p:cNvPr>
                <p:cNvPicPr/>
                <p:nvPr/>
              </p:nvPicPr>
              <p:blipFill>
                <a:blip r:embed="rId161"/>
                <a:stretch>
                  <a:fillRect/>
                </a:stretch>
              </p:blipFill>
              <p:spPr>
                <a:xfrm>
                  <a:off x="10070772" y="2675953"/>
                  <a:ext cx="15300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78881" name="Entrada de lápiz 78880">
                  <a:extLst>
                    <a:ext uri="{FF2B5EF4-FFF2-40B4-BE49-F238E27FC236}">
                      <a16:creationId xmlns:a16="http://schemas.microsoft.com/office/drawing/2014/main" id="{74477962-632A-6C49-2D61-D873451F2F94}"/>
                    </a:ext>
                  </a:extLst>
                </p14:cNvPr>
                <p14:cNvContentPartPr/>
                <p14:nvPr/>
              </p14:nvContentPartPr>
              <p14:xfrm>
                <a:off x="10216572" y="2697553"/>
                <a:ext cx="301320" cy="159120"/>
              </p14:xfrm>
            </p:contentPart>
          </mc:Choice>
          <mc:Fallback xmlns="">
            <p:pic>
              <p:nvPicPr>
                <p:cNvPr id="78881" name="Entrada de lápiz 78880">
                  <a:extLst>
                    <a:ext uri="{FF2B5EF4-FFF2-40B4-BE49-F238E27FC236}">
                      <a16:creationId xmlns:a16="http://schemas.microsoft.com/office/drawing/2014/main" id="{74477962-632A-6C49-2D61-D873451F2F94}"/>
                    </a:ext>
                  </a:extLst>
                </p:cNvPr>
                <p:cNvPicPr/>
                <p:nvPr/>
              </p:nvPicPr>
              <p:blipFill>
                <a:blip r:embed="rId163"/>
                <a:stretch>
                  <a:fillRect/>
                </a:stretch>
              </p:blipFill>
              <p:spPr>
                <a:xfrm>
                  <a:off x="10209012" y="2689993"/>
                  <a:ext cx="316440" cy="17424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78882" name="Entrada de lápiz 78881">
                  <a:extLst>
                    <a:ext uri="{FF2B5EF4-FFF2-40B4-BE49-F238E27FC236}">
                      <a16:creationId xmlns:a16="http://schemas.microsoft.com/office/drawing/2014/main" id="{9CE05405-EC57-681B-1B12-7176D780D6C6}"/>
                    </a:ext>
                  </a:extLst>
                </p14:cNvPr>
                <p14:cNvContentPartPr/>
                <p14:nvPr/>
              </p14:nvContentPartPr>
              <p14:xfrm>
                <a:off x="10551732" y="2480833"/>
                <a:ext cx="66960" cy="348480"/>
              </p14:xfrm>
            </p:contentPart>
          </mc:Choice>
          <mc:Fallback xmlns="">
            <p:pic>
              <p:nvPicPr>
                <p:cNvPr id="78882" name="Entrada de lápiz 78881">
                  <a:extLst>
                    <a:ext uri="{FF2B5EF4-FFF2-40B4-BE49-F238E27FC236}">
                      <a16:creationId xmlns:a16="http://schemas.microsoft.com/office/drawing/2014/main" id="{9CE05405-EC57-681B-1B12-7176D780D6C6}"/>
                    </a:ext>
                  </a:extLst>
                </p:cNvPr>
                <p:cNvPicPr/>
                <p:nvPr/>
              </p:nvPicPr>
              <p:blipFill>
                <a:blip r:embed="rId165"/>
                <a:stretch>
                  <a:fillRect/>
                </a:stretch>
              </p:blipFill>
              <p:spPr>
                <a:xfrm>
                  <a:off x="10544172" y="2473273"/>
                  <a:ext cx="81720" cy="36360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78883" name="Entrada de lápiz 78882">
                  <a:extLst>
                    <a:ext uri="{FF2B5EF4-FFF2-40B4-BE49-F238E27FC236}">
                      <a16:creationId xmlns:a16="http://schemas.microsoft.com/office/drawing/2014/main" id="{016C8D9C-3AF9-D71A-AD69-E91F3B5278C1}"/>
                    </a:ext>
                  </a:extLst>
                </p14:cNvPr>
                <p14:cNvContentPartPr/>
                <p14:nvPr/>
              </p14:nvContentPartPr>
              <p14:xfrm>
                <a:off x="10533732" y="2667313"/>
                <a:ext cx="90720" cy="24120"/>
              </p14:xfrm>
            </p:contentPart>
          </mc:Choice>
          <mc:Fallback xmlns="">
            <p:pic>
              <p:nvPicPr>
                <p:cNvPr id="78883" name="Entrada de lápiz 78882">
                  <a:extLst>
                    <a:ext uri="{FF2B5EF4-FFF2-40B4-BE49-F238E27FC236}">
                      <a16:creationId xmlns:a16="http://schemas.microsoft.com/office/drawing/2014/main" id="{016C8D9C-3AF9-D71A-AD69-E91F3B5278C1}"/>
                    </a:ext>
                  </a:extLst>
                </p:cNvPr>
                <p:cNvPicPr/>
                <p:nvPr/>
              </p:nvPicPr>
              <p:blipFill>
                <a:blip r:embed="rId167"/>
                <a:stretch>
                  <a:fillRect/>
                </a:stretch>
              </p:blipFill>
              <p:spPr>
                <a:xfrm>
                  <a:off x="10526172" y="2659753"/>
                  <a:ext cx="105480" cy="3924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78884" name="Entrada de lápiz 78883">
                  <a:extLst>
                    <a:ext uri="{FF2B5EF4-FFF2-40B4-BE49-F238E27FC236}">
                      <a16:creationId xmlns:a16="http://schemas.microsoft.com/office/drawing/2014/main" id="{22AAC3F6-8DB0-822E-A2CF-A9A8DF34ADAD}"/>
                    </a:ext>
                  </a:extLst>
                </p14:cNvPr>
                <p14:cNvContentPartPr/>
                <p14:nvPr/>
              </p14:nvContentPartPr>
              <p14:xfrm>
                <a:off x="10635972" y="2631673"/>
                <a:ext cx="155160" cy="182520"/>
              </p14:xfrm>
            </p:contentPart>
          </mc:Choice>
          <mc:Fallback xmlns="">
            <p:pic>
              <p:nvPicPr>
                <p:cNvPr id="78884" name="Entrada de lápiz 78883">
                  <a:extLst>
                    <a:ext uri="{FF2B5EF4-FFF2-40B4-BE49-F238E27FC236}">
                      <a16:creationId xmlns:a16="http://schemas.microsoft.com/office/drawing/2014/main" id="{22AAC3F6-8DB0-822E-A2CF-A9A8DF34ADAD}"/>
                    </a:ext>
                  </a:extLst>
                </p:cNvPr>
                <p:cNvPicPr/>
                <p:nvPr/>
              </p:nvPicPr>
              <p:blipFill>
                <a:blip r:embed="rId169"/>
                <a:stretch>
                  <a:fillRect/>
                </a:stretch>
              </p:blipFill>
              <p:spPr>
                <a:xfrm>
                  <a:off x="10628412" y="2624113"/>
                  <a:ext cx="170280" cy="19728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78885" name="Entrada de lápiz 78884">
                  <a:extLst>
                    <a:ext uri="{FF2B5EF4-FFF2-40B4-BE49-F238E27FC236}">
                      <a16:creationId xmlns:a16="http://schemas.microsoft.com/office/drawing/2014/main" id="{BC7B0ED2-F301-ADB3-4E6D-3004728E5C04}"/>
                    </a:ext>
                  </a:extLst>
                </p14:cNvPr>
                <p14:cNvContentPartPr/>
                <p14:nvPr/>
              </p14:nvContentPartPr>
              <p14:xfrm>
                <a:off x="10832172" y="2629153"/>
                <a:ext cx="119880" cy="224640"/>
              </p14:xfrm>
            </p:contentPart>
          </mc:Choice>
          <mc:Fallback xmlns="">
            <p:pic>
              <p:nvPicPr>
                <p:cNvPr id="78885" name="Entrada de lápiz 78884">
                  <a:extLst>
                    <a:ext uri="{FF2B5EF4-FFF2-40B4-BE49-F238E27FC236}">
                      <a16:creationId xmlns:a16="http://schemas.microsoft.com/office/drawing/2014/main" id="{BC7B0ED2-F301-ADB3-4E6D-3004728E5C04}"/>
                    </a:ext>
                  </a:extLst>
                </p:cNvPr>
                <p:cNvPicPr/>
                <p:nvPr/>
              </p:nvPicPr>
              <p:blipFill>
                <a:blip r:embed="rId171"/>
                <a:stretch>
                  <a:fillRect/>
                </a:stretch>
              </p:blipFill>
              <p:spPr>
                <a:xfrm>
                  <a:off x="10824612" y="2621593"/>
                  <a:ext cx="134640" cy="239760"/>
                </a:xfrm>
                <a:prstGeom prst="rect">
                  <a:avLst/>
                </a:prstGeom>
              </p:spPr>
            </p:pic>
          </mc:Fallback>
        </mc:AlternateContent>
      </p:grpSp>
      <p:grpSp>
        <p:nvGrpSpPr>
          <p:cNvPr id="78892" name="Grupo 78891">
            <a:extLst>
              <a:ext uri="{FF2B5EF4-FFF2-40B4-BE49-F238E27FC236}">
                <a16:creationId xmlns:a16="http://schemas.microsoft.com/office/drawing/2014/main" id="{910336CD-EFCE-F8A1-9326-83005A020C6C}"/>
              </a:ext>
            </a:extLst>
          </p:cNvPr>
          <p:cNvGrpSpPr/>
          <p:nvPr/>
        </p:nvGrpSpPr>
        <p:grpSpPr>
          <a:xfrm>
            <a:off x="11264172" y="2584153"/>
            <a:ext cx="570600" cy="415800"/>
            <a:chOff x="11264172" y="2584153"/>
            <a:chExt cx="570600" cy="415800"/>
          </a:xfrm>
        </p:grpSpPr>
        <mc:AlternateContent xmlns:mc="http://schemas.openxmlformats.org/markup-compatibility/2006" xmlns:p14="http://schemas.microsoft.com/office/powerpoint/2010/main">
          <mc:Choice Requires="p14">
            <p:contentPart p14:bwMode="auto" r:id="rId172">
              <p14:nvContentPartPr>
                <p14:cNvPr id="78889" name="Entrada de lápiz 78888">
                  <a:extLst>
                    <a:ext uri="{FF2B5EF4-FFF2-40B4-BE49-F238E27FC236}">
                      <a16:creationId xmlns:a16="http://schemas.microsoft.com/office/drawing/2014/main" id="{12CB7E5F-9BBE-CBD9-3E9C-052652DAEDE8}"/>
                    </a:ext>
                  </a:extLst>
                </p14:cNvPr>
                <p14:cNvContentPartPr/>
                <p14:nvPr/>
              </p14:nvContentPartPr>
              <p14:xfrm>
                <a:off x="11264172" y="2636713"/>
                <a:ext cx="222120" cy="363240"/>
              </p14:xfrm>
            </p:contentPart>
          </mc:Choice>
          <mc:Fallback xmlns="">
            <p:pic>
              <p:nvPicPr>
                <p:cNvPr id="78889" name="Entrada de lápiz 78888">
                  <a:extLst>
                    <a:ext uri="{FF2B5EF4-FFF2-40B4-BE49-F238E27FC236}">
                      <a16:creationId xmlns:a16="http://schemas.microsoft.com/office/drawing/2014/main" id="{12CB7E5F-9BBE-CBD9-3E9C-052652DAEDE8}"/>
                    </a:ext>
                  </a:extLst>
                </p:cNvPr>
                <p:cNvPicPr/>
                <p:nvPr/>
              </p:nvPicPr>
              <p:blipFill>
                <a:blip r:embed="rId173"/>
                <a:stretch>
                  <a:fillRect/>
                </a:stretch>
              </p:blipFill>
              <p:spPr>
                <a:xfrm>
                  <a:off x="11256612" y="2629513"/>
                  <a:ext cx="237240" cy="37800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78890" name="Entrada de lápiz 78889">
                  <a:extLst>
                    <a:ext uri="{FF2B5EF4-FFF2-40B4-BE49-F238E27FC236}">
                      <a16:creationId xmlns:a16="http://schemas.microsoft.com/office/drawing/2014/main" id="{2E0C7A9D-56E6-6D4B-91CB-BA156CD6CA13}"/>
                    </a:ext>
                  </a:extLst>
                </p14:cNvPr>
                <p14:cNvContentPartPr/>
                <p14:nvPr/>
              </p14:nvContentPartPr>
              <p14:xfrm>
                <a:off x="11529132" y="2620153"/>
                <a:ext cx="109800" cy="166320"/>
              </p14:xfrm>
            </p:contentPart>
          </mc:Choice>
          <mc:Fallback xmlns="">
            <p:pic>
              <p:nvPicPr>
                <p:cNvPr id="78890" name="Entrada de lápiz 78889">
                  <a:extLst>
                    <a:ext uri="{FF2B5EF4-FFF2-40B4-BE49-F238E27FC236}">
                      <a16:creationId xmlns:a16="http://schemas.microsoft.com/office/drawing/2014/main" id="{2E0C7A9D-56E6-6D4B-91CB-BA156CD6CA13}"/>
                    </a:ext>
                  </a:extLst>
                </p:cNvPr>
                <p:cNvPicPr/>
                <p:nvPr/>
              </p:nvPicPr>
              <p:blipFill>
                <a:blip r:embed="rId175"/>
                <a:stretch>
                  <a:fillRect/>
                </a:stretch>
              </p:blipFill>
              <p:spPr>
                <a:xfrm>
                  <a:off x="11521572" y="2612593"/>
                  <a:ext cx="124920" cy="18144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78891" name="Entrada de lápiz 78890">
                  <a:extLst>
                    <a:ext uri="{FF2B5EF4-FFF2-40B4-BE49-F238E27FC236}">
                      <a16:creationId xmlns:a16="http://schemas.microsoft.com/office/drawing/2014/main" id="{D3035471-9B31-6CB6-FD75-86BA14F6FCDB}"/>
                    </a:ext>
                  </a:extLst>
                </p14:cNvPr>
                <p14:cNvContentPartPr/>
                <p14:nvPr/>
              </p14:nvContentPartPr>
              <p14:xfrm>
                <a:off x="11682132" y="2584153"/>
                <a:ext cx="152640" cy="196200"/>
              </p14:xfrm>
            </p:contentPart>
          </mc:Choice>
          <mc:Fallback xmlns="">
            <p:pic>
              <p:nvPicPr>
                <p:cNvPr id="78891" name="Entrada de lápiz 78890">
                  <a:extLst>
                    <a:ext uri="{FF2B5EF4-FFF2-40B4-BE49-F238E27FC236}">
                      <a16:creationId xmlns:a16="http://schemas.microsoft.com/office/drawing/2014/main" id="{D3035471-9B31-6CB6-FD75-86BA14F6FCDB}"/>
                    </a:ext>
                  </a:extLst>
                </p:cNvPr>
                <p:cNvPicPr/>
                <p:nvPr/>
              </p:nvPicPr>
              <p:blipFill>
                <a:blip r:embed="rId177"/>
                <a:stretch>
                  <a:fillRect/>
                </a:stretch>
              </p:blipFill>
              <p:spPr>
                <a:xfrm>
                  <a:off x="11674572" y="2576593"/>
                  <a:ext cx="167760" cy="211320"/>
                </a:xfrm>
                <a:prstGeom prst="rect">
                  <a:avLst/>
                </a:prstGeom>
              </p:spPr>
            </p:pic>
          </mc:Fallback>
        </mc:AlternateContent>
      </p:grpSp>
      <p:grpSp>
        <p:nvGrpSpPr>
          <p:cNvPr id="78902" name="Grupo 78901">
            <a:extLst>
              <a:ext uri="{FF2B5EF4-FFF2-40B4-BE49-F238E27FC236}">
                <a16:creationId xmlns:a16="http://schemas.microsoft.com/office/drawing/2014/main" id="{B3A3DC6E-7438-976D-5A04-0D6CED549C54}"/>
              </a:ext>
            </a:extLst>
          </p:cNvPr>
          <p:cNvGrpSpPr/>
          <p:nvPr/>
        </p:nvGrpSpPr>
        <p:grpSpPr>
          <a:xfrm>
            <a:off x="7219932" y="3256993"/>
            <a:ext cx="1711800" cy="271080"/>
            <a:chOff x="7219932" y="3256993"/>
            <a:chExt cx="1711800" cy="271080"/>
          </a:xfrm>
        </p:grpSpPr>
        <mc:AlternateContent xmlns:mc="http://schemas.openxmlformats.org/markup-compatibility/2006" xmlns:p14="http://schemas.microsoft.com/office/powerpoint/2010/main">
          <mc:Choice Requires="p14">
            <p:contentPart p14:bwMode="auto" r:id="rId178">
              <p14:nvContentPartPr>
                <p14:cNvPr id="78893" name="Entrada de lápiz 78892">
                  <a:extLst>
                    <a:ext uri="{FF2B5EF4-FFF2-40B4-BE49-F238E27FC236}">
                      <a16:creationId xmlns:a16="http://schemas.microsoft.com/office/drawing/2014/main" id="{19A7E1A1-3958-6CDA-F2E4-8B054FCE4917}"/>
                    </a:ext>
                  </a:extLst>
                </p14:cNvPr>
                <p14:cNvContentPartPr/>
                <p14:nvPr/>
              </p14:nvContentPartPr>
              <p14:xfrm>
                <a:off x="7219932" y="3312433"/>
                <a:ext cx="141120" cy="215640"/>
              </p14:xfrm>
            </p:contentPart>
          </mc:Choice>
          <mc:Fallback xmlns="">
            <p:pic>
              <p:nvPicPr>
                <p:cNvPr id="78893" name="Entrada de lápiz 78892">
                  <a:extLst>
                    <a:ext uri="{FF2B5EF4-FFF2-40B4-BE49-F238E27FC236}">
                      <a16:creationId xmlns:a16="http://schemas.microsoft.com/office/drawing/2014/main" id="{19A7E1A1-3958-6CDA-F2E4-8B054FCE4917}"/>
                    </a:ext>
                  </a:extLst>
                </p:cNvPr>
                <p:cNvPicPr/>
                <p:nvPr/>
              </p:nvPicPr>
              <p:blipFill>
                <a:blip r:embed="rId179"/>
                <a:stretch>
                  <a:fillRect/>
                </a:stretch>
              </p:blipFill>
              <p:spPr>
                <a:xfrm>
                  <a:off x="7212372" y="3304873"/>
                  <a:ext cx="156240" cy="23076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78894" name="Entrada de lápiz 78893">
                  <a:extLst>
                    <a:ext uri="{FF2B5EF4-FFF2-40B4-BE49-F238E27FC236}">
                      <a16:creationId xmlns:a16="http://schemas.microsoft.com/office/drawing/2014/main" id="{4E38D353-6323-6F67-8BB1-9FC1E8D43C61}"/>
                    </a:ext>
                  </a:extLst>
                </p14:cNvPr>
                <p14:cNvContentPartPr/>
                <p14:nvPr/>
              </p14:nvContentPartPr>
              <p14:xfrm>
                <a:off x="7399572" y="3333313"/>
                <a:ext cx="180360" cy="157320"/>
              </p14:xfrm>
            </p:contentPart>
          </mc:Choice>
          <mc:Fallback xmlns="">
            <p:pic>
              <p:nvPicPr>
                <p:cNvPr id="78894" name="Entrada de lápiz 78893">
                  <a:extLst>
                    <a:ext uri="{FF2B5EF4-FFF2-40B4-BE49-F238E27FC236}">
                      <a16:creationId xmlns:a16="http://schemas.microsoft.com/office/drawing/2014/main" id="{4E38D353-6323-6F67-8BB1-9FC1E8D43C61}"/>
                    </a:ext>
                  </a:extLst>
                </p:cNvPr>
                <p:cNvPicPr/>
                <p:nvPr/>
              </p:nvPicPr>
              <p:blipFill>
                <a:blip r:embed="rId181"/>
                <a:stretch>
                  <a:fillRect/>
                </a:stretch>
              </p:blipFill>
              <p:spPr>
                <a:xfrm>
                  <a:off x="7392012" y="3325753"/>
                  <a:ext cx="195480" cy="17244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78895" name="Entrada de lápiz 78894">
                  <a:extLst>
                    <a:ext uri="{FF2B5EF4-FFF2-40B4-BE49-F238E27FC236}">
                      <a16:creationId xmlns:a16="http://schemas.microsoft.com/office/drawing/2014/main" id="{DF24C64D-E32C-EB69-90B3-37B43705F2DE}"/>
                    </a:ext>
                  </a:extLst>
                </p14:cNvPr>
                <p14:cNvContentPartPr/>
                <p14:nvPr/>
              </p14:nvContentPartPr>
              <p14:xfrm>
                <a:off x="7583892" y="3256993"/>
                <a:ext cx="358560" cy="253440"/>
              </p14:xfrm>
            </p:contentPart>
          </mc:Choice>
          <mc:Fallback xmlns="">
            <p:pic>
              <p:nvPicPr>
                <p:cNvPr id="78895" name="Entrada de lápiz 78894">
                  <a:extLst>
                    <a:ext uri="{FF2B5EF4-FFF2-40B4-BE49-F238E27FC236}">
                      <a16:creationId xmlns:a16="http://schemas.microsoft.com/office/drawing/2014/main" id="{DF24C64D-E32C-EB69-90B3-37B43705F2DE}"/>
                    </a:ext>
                  </a:extLst>
                </p:cNvPr>
                <p:cNvPicPr/>
                <p:nvPr/>
              </p:nvPicPr>
              <p:blipFill>
                <a:blip r:embed="rId183"/>
                <a:stretch>
                  <a:fillRect/>
                </a:stretch>
              </p:blipFill>
              <p:spPr>
                <a:xfrm>
                  <a:off x="7576332" y="3249433"/>
                  <a:ext cx="373320" cy="26856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78896" name="Entrada de lápiz 78895">
                  <a:extLst>
                    <a:ext uri="{FF2B5EF4-FFF2-40B4-BE49-F238E27FC236}">
                      <a16:creationId xmlns:a16="http://schemas.microsoft.com/office/drawing/2014/main" id="{95925380-8D0B-D088-5FA3-BB71BFDA979E}"/>
                    </a:ext>
                  </a:extLst>
                </p14:cNvPr>
                <p14:cNvContentPartPr/>
                <p14:nvPr/>
              </p14:nvContentPartPr>
              <p14:xfrm>
                <a:off x="7936332" y="3341233"/>
                <a:ext cx="128880" cy="166680"/>
              </p14:xfrm>
            </p:contentPart>
          </mc:Choice>
          <mc:Fallback xmlns="">
            <p:pic>
              <p:nvPicPr>
                <p:cNvPr id="78896" name="Entrada de lápiz 78895">
                  <a:extLst>
                    <a:ext uri="{FF2B5EF4-FFF2-40B4-BE49-F238E27FC236}">
                      <a16:creationId xmlns:a16="http://schemas.microsoft.com/office/drawing/2014/main" id="{95925380-8D0B-D088-5FA3-BB71BFDA979E}"/>
                    </a:ext>
                  </a:extLst>
                </p:cNvPr>
                <p:cNvPicPr/>
                <p:nvPr/>
              </p:nvPicPr>
              <p:blipFill>
                <a:blip r:embed="rId185"/>
                <a:stretch>
                  <a:fillRect/>
                </a:stretch>
              </p:blipFill>
              <p:spPr>
                <a:xfrm>
                  <a:off x="7928772" y="3333673"/>
                  <a:ext cx="143640" cy="18180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78897" name="Entrada de lápiz 78896">
                  <a:extLst>
                    <a:ext uri="{FF2B5EF4-FFF2-40B4-BE49-F238E27FC236}">
                      <a16:creationId xmlns:a16="http://schemas.microsoft.com/office/drawing/2014/main" id="{33059A76-11E4-61E0-AA56-20A55777ED8D}"/>
                    </a:ext>
                  </a:extLst>
                </p14:cNvPr>
                <p14:cNvContentPartPr/>
                <p14:nvPr/>
              </p14:nvContentPartPr>
              <p14:xfrm>
                <a:off x="8122452" y="3307753"/>
                <a:ext cx="129600" cy="187560"/>
              </p14:xfrm>
            </p:contentPart>
          </mc:Choice>
          <mc:Fallback xmlns="">
            <p:pic>
              <p:nvPicPr>
                <p:cNvPr id="78897" name="Entrada de lápiz 78896">
                  <a:extLst>
                    <a:ext uri="{FF2B5EF4-FFF2-40B4-BE49-F238E27FC236}">
                      <a16:creationId xmlns:a16="http://schemas.microsoft.com/office/drawing/2014/main" id="{33059A76-11E4-61E0-AA56-20A55777ED8D}"/>
                    </a:ext>
                  </a:extLst>
                </p:cNvPr>
                <p:cNvPicPr/>
                <p:nvPr/>
              </p:nvPicPr>
              <p:blipFill>
                <a:blip r:embed="rId187"/>
                <a:stretch>
                  <a:fillRect/>
                </a:stretch>
              </p:blipFill>
              <p:spPr>
                <a:xfrm>
                  <a:off x="8114892" y="3300193"/>
                  <a:ext cx="144720" cy="20268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78898" name="Entrada de lápiz 78897">
                  <a:extLst>
                    <a:ext uri="{FF2B5EF4-FFF2-40B4-BE49-F238E27FC236}">
                      <a16:creationId xmlns:a16="http://schemas.microsoft.com/office/drawing/2014/main" id="{920DA23A-74DB-0554-F876-A48CEAC15D32}"/>
                    </a:ext>
                  </a:extLst>
                </p14:cNvPr>
                <p14:cNvContentPartPr/>
                <p14:nvPr/>
              </p14:nvContentPartPr>
              <p14:xfrm>
                <a:off x="8297772" y="3380833"/>
                <a:ext cx="20160" cy="97200"/>
              </p14:xfrm>
            </p:contentPart>
          </mc:Choice>
          <mc:Fallback xmlns="">
            <p:pic>
              <p:nvPicPr>
                <p:cNvPr id="78898" name="Entrada de lápiz 78897">
                  <a:extLst>
                    <a:ext uri="{FF2B5EF4-FFF2-40B4-BE49-F238E27FC236}">
                      <a16:creationId xmlns:a16="http://schemas.microsoft.com/office/drawing/2014/main" id="{920DA23A-74DB-0554-F876-A48CEAC15D32}"/>
                    </a:ext>
                  </a:extLst>
                </p:cNvPr>
                <p:cNvPicPr/>
                <p:nvPr/>
              </p:nvPicPr>
              <p:blipFill>
                <a:blip r:embed="rId189"/>
                <a:stretch>
                  <a:fillRect/>
                </a:stretch>
              </p:blipFill>
              <p:spPr>
                <a:xfrm>
                  <a:off x="8290212" y="3373273"/>
                  <a:ext cx="35280" cy="11232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78899" name="Entrada de lápiz 78898">
                  <a:extLst>
                    <a:ext uri="{FF2B5EF4-FFF2-40B4-BE49-F238E27FC236}">
                      <a16:creationId xmlns:a16="http://schemas.microsoft.com/office/drawing/2014/main" id="{87EA6AC3-A212-B221-3EC9-137B7EA10752}"/>
                    </a:ext>
                  </a:extLst>
                </p14:cNvPr>
                <p14:cNvContentPartPr/>
                <p14:nvPr/>
              </p14:nvContentPartPr>
              <p14:xfrm>
                <a:off x="8286612" y="3305593"/>
                <a:ext cx="4320" cy="21240"/>
              </p14:xfrm>
            </p:contentPart>
          </mc:Choice>
          <mc:Fallback xmlns="">
            <p:pic>
              <p:nvPicPr>
                <p:cNvPr id="78899" name="Entrada de lápiz 78898">
                  <a:extLst>
                    <a:ext uri="{FF2B5EF4-FFF2-40B4-BE49-F238E27FC236}">
                      <a16:creationId xmlns:a16="http://schemas.microsoft.com/office/drawing/2014/main" id="{87EA6AC3-A212-B221-3EC9-137B7EA10752}"/>
                    </a:ext>
                  </a:extLst>
                </p:cNvPr>
                <p:cNvPicPr/>
                <p:nvPr/>
              </p:nvPicPr>
              <p:blipFill>
                <a:blip r:embed="rId191"/>
                <a:stretch>
                  <a:fillRect/>
                </a:stretch>
              </p:blipFill>
              <p:spPr>
                <a:xfrm>
                  <a:off x="8279052" y="3298033"/>
                  <a:ext cx="19440" cy="3636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78900" name="Entrada de lápiz 78899">
                  <a:extLst>
                    <a:ext uri="{FF2B5EF4-FFF2-40B4-BE49-F238E27FC236}">
                      <a16:creationId xmlns:a16="http://schemas.microsoft.com/office/drawing/2014/main" id="{8DB7FDD7-0AC6-DA31-3724-20C3F2EB3B59}"/>
                    </a:ext>
                  </a:extLst>
                </p14:cNvPr>
                <p14:cNvContentPartPr/>
                <p14:nvPr/>
              </p14:nvContentPartPr>
              <p14:xfrm>
                <a:off x="8342772" y="3258793"/>
                <a:ext cx="141840" cy="236880"/>
              </p14:xfrm>
            </p:contentPart>
          </mc:Choice>
          <mc:Fallback xmlns="">
            <p:pic>
              <p:nvPicPr>
                <p:cNvPr id="78900" name="Entrada de lápiz 78899">
                  <a:extLst>
                    <a:ext uri="{FF2B5EF4-FFF2-40B4-BE49-F238E27FC236}">
                      <a16:creationId xmlns:a16="http://schemas.microsoft.com/office/drawing/2014/main" id="{8DB7FDD7-0AC6-DA31-3724-20C3F2EB3B59}"/>
                    </a:ext>
                  </a:extLst>
                </p:cNvPr>
                <p:cNvPicPr/>
                <p:nvPr/>
              </p:nvPicPr>
              <p:blipFill>
                <a:blip r:embed="rId193"/>
                <a:stretch>
                  <a:fillRect/>
                </a:stretch>
              </p:blipFill>
              <p:spPr>
                <a:xfrm>
                  <a:off x="8335212" y="3251233"/>
                  <a:ext cx="156960" cy="25200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78901" name="Entrada de lápiz 78900">
                  <a:extLst>
                    <a:ext uri="{FF2B5EF4-FFF2-40B4-BE49-F238E27FC236}">
                      <a16:creationId xmlns:a16="http://schemas.microsoft.com/office/drawing/2014/main" id="{E2B205C5-D893-F0F8-56F6-BF557E4E73EB}"/>
                    </a:ext>
                  </a:extLst>
                </p14:cNvPr>
                <p14:cNvContentPartPr/>
                <p14:nvPr/>
              </p14:nvContentPartPr>
              <p14:xfrm>
                <a:off x="8518092" y="3303073"/>
                <a:ext cx="413640" cy="164880"/>
              </p14:xfrm>
            </p:contentPart>
          </mc:Choice>
          <mc:Fallback xmlns="">
            <p:pic>
              <p:nvPicPr>
                <p:cNvPr id="78901" name="Entrada de lápiz 78900">
                  <a:extLst>
                    <a:ext uri="{FF2B5EF4-FFF2-40B4-BE49-F238E27FC236}">
                      <a16:creationId xmlns:a16="http://schemas.microsoft.com/office/drawing/2014/main" id="{E2B205C5-D893-F0F8-56F6-BF557E4E73EB}"/>
                    </a:ext>
                  </a:extLst>
                </p:cNvPr>
                <p:cNvPicPr/>
                <p:nvPr/>
              </p:nvPicPr>
              <p:blipFill>
                <a:blip r:embed="rId195"/>
                <a:stretch>
                  <a:fillRect/>
                </a:stretch>
              </p:blipFill>
              <p:spPr>
                <a:xfrm>
                  <a:off x="8510532" y="3295513"/>
                  <a:ext cx="428760" cy="180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96">
            <p14:nvContentPartPr>
              <p14:cNvPr id="78903" name="Entrada de lápiz 78902">
                <a:extLst>
                  <a:ext uri="{FF2B5EF4-FFF2-40B4-BE49-F238E27FC236}">
                    <a16:creationId xmlns:a16="http://schemas.microsoft.com/office/drawing/2014/main" id="{988B40AC-4BA1-BFE8-ABB1-7F1A360F55FF}"/>
                  </a:ext>
                </a:extLst>
              </p14:cNvPr>
              <p14:cNvContentPartPr/>
              <p14:nvPr/>
            </p14:nvContentPartPr>
            <p14:xfrm>
              <a:off x="9223332" y="3227833"/>
              <a:ext cx="200160" cy="201960"/>
            </p14:xfrm>
          </p:contentPart>
        </mc:Choice>
        <mc:Fallback xmlns="">
          <p:pic>
            <p:nvPicPr>
              <p:cNvPr id="78903" name="Entrada de lápiz 78902">
                <a:extLst>
                  <a:ext uri="{FF2B5EF4-FFF2-40B4-BE49-F238E27FC236}">
                    <a16:creationId xmlns:a16="http://schemas.microsoft.com/office/drawing/2014/main" id="{988B40AC-4BA1-BFE8-ABB1-7F1A360F55FF}"/>
                  </a:ext>
                </a:extLst>
              </p:cNvPr>
              <p:cNvPicPr/>
              <p:nvPr/>
            </p:nvPicPr>
            <p:blipFill>
              <a:blip r:embed="rId197"/>
              <a:stretch>
                <a:fillRect/>
              </a:stretch>
            </p:blipFill>
            <p:spPr>
              <a:xfrm>
                <a:off x="9215772" y="3220273"/>
                <a:ext cx="215280" cy="217080"/>
              </a:xfrm>
              <a:prstGeom prst="rect">
                <a:avLst/>
              </a:prstGeom>
            </p:spPr>
          </p:pic>
        </mc:Fallback>
      </mc:AlternateContent>
      <p:grpSp>
        <p:nvGrpSpPr>
          <p:cNvPr id="78914" name="Grupo 78913">
            <a:extLst>
              <a:ext uri="{FF2B5EF4-FFF2-40B4-BE49-F238E27FC236}">
                <a16:creationId xmlns:a16="http://schemas.microsoft.com/office/drawing/2014/main" id="{E6FDD136-5FC2-1009-5E5F-3033713BE977}"/>
              </a:ext>
            </a:extLst>
          </p:cNvPr>
          <p:cNvGrpSpPr/>
          <p:nvPr/>
        </p:nvGrpSpPr>
        <p:grpSpPr>
          <a:xfrm>
            <a:off x="9720852" y="3202993"/>
            <a:ext cx="483480" cy="204840"/>
            <a:chOff x="9720852" y="3202993"/>
            <a:chExt cx="483480" cy="204840"/>
          </a:xfrm>
        </p:grpSpPr>
        <mc:AlternateContent xmlns:mc="http://schemas.openxmlformats.org/markup-compatibility/2006" xmlns:p14="http://schemas.microsoft.com/office/powerpoint/2010/main">
          <mc:Choice Requires="p14">
            <p:contentPart p14:bwMode="auto" r:id="rId198">
              <p14:nvContentPartPr>
                <p14:cNvPr id="78904" name="Entrada de lápiz 78903">
                  <a:extLst>
                    <a:ext uri="{FF2B5EF4-FFF2-40B4-BE49-F238E27FC236}">
                      <a16:creationId xmlns:a16="http://schemas.microsoft.com/office/drawing/2014/main" id="{1BDC25F5-68B1-036F-1457-8322AB23AFA0}"/>
                    </a:ext>
                  </a:extLst>
                </p14:cNvPr>
                <p14:cNvContentPartPr/>
                <p14:nvPr/>
              </p14:nvContentPartPr>
              <p14:xfrm>
                <a:off x="9720852" y="3234313"/>
                <a:ext cx="183600" cy="173520"/>
              </p14:xfrm>
            </p:contentPart>
          </mc:Choice>
          <mc:Fallback xmlns="">
            <p:pic>
              <p:nvPicPr>
                <p:cNvPr id="78904" name="Entrada de lápiz 78903">
                  <a:extLst>
                    <a:ext uri="{FF2B5EF4-FFF2-40B4-BE49-F238E27FC236}">
                      <a16:creationId xmlns:a16="http://schemas.microsoft.com/office/drawing/2014/main" id="{1BDC25F5-68B1-036F-1457-8322AB23AFA0}"/>
                    </a:ext>
                  </a:extLst>
                </p:cNvPr>
                <p:cNvPicPr/>
                <p:nvPr/>
              </p:nvPicPr>
              <p:blipFill>
                <a:blip r:embed="rId199"/>
                <a:stretch>
                  <a:fillRect/>
                </a:stretch>
              </p:blipFill>
              <p:spPr>
                <a:xfrm>
                  <a:off x="9713292" y="3226753"/>
                  <a:ext cx="198720" cy="18864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78905" name="Entrada de lápiz 78904">
                  <a:extLst>
                    <a:ext uri="{FF2B5EF4-FFF2-40B4-BE49-F238E27FC236}">
                      <a16:creationId xmlns:a16="http://schemas.microsoft.com/office/drawing/2014/main" id="{89A0DADE-0FED-F0FC-8F1F-58658E2C7D21}"/>
                    </a:ext>
                  </a:extLst>
                </p14:cNvPr>
                <p14:cNvContentPartPr/>
                <p14:nvPr/>
              </p14:nvContentPartPr>
              <p14:xfrm>
                <a:off x="9914172" y="3224593"/>
                <a:ext cx="121320" cy="149760"/>
              </p14:xfrm>
            </p:contentPart>
          </mc:Choice>
          <mc:Fallback xmlns="">
            <p:pic>
              <p:nvPicPr>
                <p:cNvPr id="78905" name="Entrada de lápiz 78904">
                  <a:extLst>
                    <a:ext uri="{FF2B5EF4-FFF2-40B4-BE49-F238E27FC236}">
                      <a16:creationId xmlns:a16="http://schemas.microsoft.com/office/drawing/2014/main" id="{89A0DADE-0FED-F0FC-8F1F-58658E2C7D21}"/>
                    </a:ext>
                  </a:extLst>
                </p:cNvPr>
                <p:cNvPicPr/>
                <p:nvPr/>
              </p:nvPicPr>
              <p:blipFill>
                <a:blip r:embed="rId201"/>
                <a:stretch>
                  <a:fillRect/>
                </a:stretch>
              </p:blipFill>
              <p:spPr>
                <a:xfrm>
                  <a:off x="9906612" y="3217033"/>
                  <a:ext cx="136440" cy="16488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78906" name="Entrada de lápiz 78905">
                  <a:extLst>
                    <a:ext uri="{FF2B5EF4-FFF2-40B4-BE49-F238E27FC236}">
                      <a16:creationId xmlns:a16="http://schemas.microsoft.com/office/drawing/2014/main" id="{66A282D1-1145-E559-2269-21793927BC07}"/>
                    </a:ext>
                  </a:extLst>
                </p14:cNvPr>
                <p14:cNvContentPartPr/>
                <p14:nvPr/>
              </p14:nvContentPartPr>
              <p14:xfrm>
                <a:off x="10056732" y="3202993"/>
                <a:ext cx="147600" cy="142920"/>
              </p14:xfrm>
            </p:contentPart>
          </mc:Choice>
          <mc:Fallback xmlns="">
            <p:pic>
              <p:nvPicPr>
                <p:cNvPr id="78906" name="Entrada de lápiz 78905">
                  <a:extLst>
                    <a:ext uri="{FF2B5EF4-FFF2-40B4-BE49-F238E27FC236}">
                      <a16:creationId xmlns:a16="http://schemas.microsoft.com/office/drawing/2014/main" id="{66A282D1-1145-E559-2269-21793927BC07}"/>
                    </a:ext>
                  </a:extLst>
                </p:cNvPr>
                <p:cNvPicPr/>
                <p:nvPr/>
              </p:nvPicPr>
              <p:blipFill>
                <a:blip r:embed="rId203"/>
                <a:stretch>
                  <a:fillRect/>
                </a:stretch>
              </p:blipFill>
              <p:spPr>
                <a:xfrm>
                  <a:off x="10049172" y="3195433"/>
                  <a:ext cx="162720" cy="158040"/>
                </a:xfrm>
                <a:prstGeom prst="rect">
                  <a:avLst/>
                </a:prstGeom>
              </p:spPr>
            </p:pic>
          </mc:Fallback>
        </mc:AlternateContent>
      </p:grpSp>
      <p:grpSp>
        <p:nvGrpSpPr>
          <p:cNvPr id="78913" name="Grupo 78912">
            <a:extLst>
              <a:ext uri="{FF2B5EF4-FFF2-40B4-BE49-F238E27FC236}">
                <a16:creationId xmlns:a16="http://schemas.microsoft.com/office/drawing/2014/main" id="{1845E455-B649-BB86-8E4A-A1B525A7CF8B}"/>
              </a:ext>
            </a:extLst>
          </p:cNvPr>
          <p:cNvGrpSpPr/>
          <p:nvPr/>
        </p:nvGrpSpPr>
        <p:grpSpPr>
          <a:xfrm>
            <a:off x="10446972" y="3084193"/>
            <a:ext cx="1045080" cy="393480"/>
            <a:chOff x="10446972" y="3084193"/>
            <a:chExt cx="1045080" cy="393480"/>
          </a:xfrm>
        </p:grpSpPr>
        <mc:AlternateContent xmlns:mc="http://schemas.openxmlformats.org/markup-compatibility/2006" xmlns:p14="http://schemas.microsoft.com/office/powerpoint/2010/main">
          <mc:Choice Requires="p14">
            <p:contentPart p14:bwMode="auto" r:id="rId204">
              <p14:nvContentPartPr>
                <p14:cNvPr id="78907" name="Entrada de lápiz 78906">
                  <a:extLst>
                    <a:ext uri="{FF2B5EF4-FFF2-40B4-BE49-F238E27FC236}">
                      <a16:creationId xmlns:a16="http://schemas.microsoft.com/office/drawing/2014/main" id="{1B53CFE1-AC05-10D7-3345-50FE47DB7162}"/>
                    </a:ext>
                  </a:extLst>
                </p14:cNvPr>
                <p14:cNvContentPartPr/>
                <p14:nvPr/>
              </p14:nvContentPartPr>
              <p14:xfrm>
                <a:off x="10446972" y="3143593"/>
                <a:ext cx="110160" cy="334080"/>
              </p14:xfrm>
            </p:contentPart>
          </mc:Choice>
          <mc:Fallback xmlns="">
            <p:pic>
              <p:nvPicPr>
                <p:cNvPr id="78907" name="Entrada de lápiz 78906">
                  <a:extLst>
                    <a:ext uri="{FF2B5EF4-FFF2-40B4-BE49-F238E27FC236}">
                      <a16:creationId xmlns:a16="http://schemas.microsoft.com/office/drawing/2014/main" id="{1B53CFE1-AC05-10D7-3345-50FE47DB7162}"/>
                    </a:ext>
                  </a:extLst>
                </p:cNvPr>
                <p:cNvPicPr/>
                <p:nvPr/>
              </p:nvPicPr>
              <p:blipFill>
                <a:blip r:embed="rId205"/>
                <a:stretch>
                  <a:fillRect/>
                </a:stretch>
              </p:blipFill>
              <p:spPr>
                <a:xfrm>
                  <a:off x="10439412" y="3136033"/>
                  <a:ext cx="125280" cy="34920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78908" name="Entrada de lápiz 78907">
                  <a:extLst>
                    <a:ext uri="{FF2B5EF4-FFF2-40B4-BE49-F238E27FC236}">
                      <a16:creationId xmlns:a16="http://schemas.microsoft.com/office/drawing/2014/main" id="{CA464A16-5C1A-F235-B66C-651CF5721F26}"/>
                    </a:ext>
                  </a:extLst>
                </p14:cNvPr>
                <p14:cNvContentPartPr/>
                <p14:nvPr/>
              </p14:nvContentPartPr>
              <p14:xfrm>
                <a:off x="10612932" y="3168073"/>
                <a:ext cx="163440" cy="184680"/>
              </p14:xfrm>
            </p:contentPart>
          </mc:Choice>
          <mc:Fallback xmlns="">
            <p:pic>
              <p:nvPicPr>
                <p:cNvPr id="78908" name="Entrada de lápiz 78907">
                  <a:extLst>
                    <a:ext uri="{FF2B5EF4-FFF2-40B4-BE49-F238E27FC236}">
                      <a16:creationId xmlns:a16="http://schemas.microsoft.com/office/drawing/2014/main" id="{CA464A16-5C1A-F235-B66C-651CF5721F26}"/>
                    </a:ext>
                  </a:extLst>
                </p:cNvPr>
                <p:cNvPicPr/>
                <p:nvPr/>
              </p:nvPicPr>
              <p:blipFill>
                <a:blip r:embed="rId207"/>
                <a:stretch>
                  <a:fillRect/>
                </a:stretch>
              </p:blipFill>
              <p:spPr>
                <a:xfrm>
                  <a:off x="10605372" y="3160513"/>
                  <a:ext cx="178560" cy="19980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78909" name="Entrada de lápiz 78908">
                  <a:extLst>
                    <a:ext uri="{FF2B5EF4-FFF2-40B4-BE49-F238E27FC236}">
                      <a16:creationId xmlns:a16="http://schemas.microsoft.com/office/drawing/2014/main" id="{4A0CBE87-B60C-47E2-A7A7-D4D9CD651726}"/>
                    </a:ext>
                  </a:extLst>
                </p14:cNvPr>
                <p14:cNvContentPartPr/>
                <p14:nvPr/>
              </p14:nvContentPartPr>
              <p14:xfrm>
                <a:off x="10793292" y="3183553"/>
                <a:ext cx="142200" cy="181440"/>
              </p14:xfrm>
            </p:contentPart>
          </mc:Choice>
          <mc:Fallback xmlns="">
            <p:pic>
              <p:nvPicPr>
                <p:cNvPr id="78909" name="Entrada de lápiz 78908">
                  <a:extLst>
                    <a:ext uri="{FF2B5EF4-FFF2-40B4-BE49-F238E27FC236}">
                      <a16:creationId xmlns:a16="http://schemas.microsoft.com/office/drawing/2014/main" id="{4A0CBE87-B60C-47E2-A7A7-D4D9CD651726}"/>
                    </a:ext>
                  </a:extLst>
                </p:cNvPr>
                <p:cNvPicPr/>
                <p:nvPr/>
              </p:nvPicPr>
              <p:blipFill>
                <a:blip r:embed="rId209"/>
                <a:stretch>
                  <a:fillRect/>
                </a:stretch>
              </p:blipFill>
              <p:spPr>
                <a:xfrm>
                  <a:off x="10785732" y="3175993"/>
                  <a:ext cx="157320" cy="19656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78910" name="Entrada de lápiz 78909">
                  <a:extLst>
                    <a:ext uri="{FF2B5EF4-FFF2-40B4-BE49-F238E27FC236}">
                      <a16:creationId xmlns:a16="http://schemas.microsoft.com/office/drawing/2014/main" id="{B164CBCF-2D95-95FB-CDFB-3D859A2F8266}"/>
                    </a:ext>
                  </a:extLst>
                </p14:cNvPr>
                <p14:cNvContentPartPr/>
                <p14:nvPr/>
              </p14:nvContentPartPr>
              <p14:xfrm>
                <a:off x="10929012" y="3165913"/>
                <a:ext cx="145080" cy="172440"/>
              </p14:xfrm>
            </p:contentPart>
          </mc:Choice>
          <mc:Fallback xmlns="">
            <p:pic>
              <p:nvPicPr>
                <p:cNvPr id="78910" name="Entrada de lápiz 78909">
                  <a:extLst>
                    <a:ext uri="{FF2B5EF4-FFF2-40B4-BE49-F238E27FC236}">
                      <a16:creationId xmlns:a16="http://schemas.microsoft.com/office/drawing/2014/main" id="{B164CBCF-2D95-95FB-CDFB-3D859A2F8266}"/>
                    </a:ext>
                  </a:extLst>
                </p:cNvPr>
                <p:cNvPicPr/>
                <p:nvPr/>
              </p:nvPicPr>
              <p:blipFill>
                <a:blip r:embed="rId211"/>
                <a:stretch>
                  <a:fillRect/>
                </a:stretch>
              </p:blipFill>
              <p:spPr>
                <a:xfrm>
                  <a:off x="10921452" y="3158353"/>
                  <a:ext cx="160200" cy="187560"/>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78911" name="Entrada de lápiz 78910">
                  <a:extLst>
                    <a:ext uri="{FF2B5EF4-FFF2-40B4-BE49-F238E27FC236}">
                      <a16:creationId xmlns:a16="http://schemas.microsoft.com/office/drawing/2014/main" id="{698EB10C-3169-6EBE-54B9-35E16E1E8FF5}"/>
                    </a:ext>
                  </a:extLst>
                </p14:cNvPr>
                <p14:cNvContentPartPr/>
                <p14:nvPr/>
              </p14:nvContentPartPr>
              <p14:xfrm>
                <a:off x="11083452" y="3084193"/>
                <a:ext cx="152640" cy="221400"/>
              </p14:xfrm>
            </p:contentPart>
          </mc:Choice>
          <mc:Fallback xmlns="">
            <p:pic>
              <p:nvPicPr>
                <p:cNvPr id="78911" name="Entrada de lápiz 78910">
                  <a:extLst>
                    <a:ext uri="{FF2B5EF4-FFF2-40B4-BE49-F238E27FC236}">
                      <a16:creationId xmlns:a16="http://schemas.microsoft.com/office/drawing/2014/main" id="{698EB10C-3169-6EBE-54B9-35E16E1E8FF5}"/>
                    </a:ext>
                  </a:extLst>
                </p:cNvPr>
                <p:cNvPicPr/>
                <p:nvPr/>
              </p:nvPicPr>
              <p:blipFill>
                <a:blip r:embed="rId213"/>
                <a:stretch>
                  <a:fillRect/>
                </a:stretch>
              </p:blipFill>
              <p:spPr>
                <a:xfrm>
                  <a:off x="11075892" y="3076633"/>
                  <a:ext cx="167760" cy="23652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78912" name="Entrada de lápiz 78911">
                  <a:extLst>
                    <a:ext uri="{FF2B5EF4-FFF2-40B4-BE49-F238E27FC236}">
                      <a16:creationId xmlns:a16="http://schemas.microsoft.com/office/drawing/2014/main" id="{FD3BB8C9-B09C-3D8E-50B0-4915EB0F46CB}"/>
                    </a:ext>
                  </a:extLst>
                </p14:cNvPr>
                <p14:cNvContentPartPr/>
                <p14:nvPr/>
              </p14:nvContentPartPr>
              <p14:xfrm>
                <a:off x="11260212" y="3151513"/>
                <a:ext cx="231840" cy="161280"/>
              </p14:xfrm>
            </p:contentPart>
          </mc:Choice>
          <mc:Fallback xmlns="">
            <p:pic>
              <p:nvPicPr>
                <p:cNvPr id="78912" name="Entrada de lápiz 78911">
                  <a:extLst>
                    <a:ext uri="{FF2B5EF4-FFF2-40B4-BE49-F238E27FC236}">
                      <a16:creationId xmlns:a16="http://schemas.microsoft.com/office/drawing/2014/main" id="{FD3BB8C9-B09C-3D8E-50B0-4915EB0F46CB}"/>
                    </a:ext>
                  </a:extLst>
                </p:cNvPr>
                <p:cNvPicPr/>
                <p:nvPr/>
              </p:nvPicPr>
              <p:blipFill>
                <a:blip r:embed="rId215"/>
                <a:stretch>
                  <a:fillRect/>
                </a:stretch>
              </p:blipFill>
              <p:spPr>
                <a:xfrm>
                  <a:off x="11252652" y="3143953"/>
                  <a:ext cx="246600" cy="176400"/>
                </a:xfrm>
                <a:prstGeom prst="rect">
                  <a:avLst/>
                </a:prstGeom>
              </p:spPr>
            </p:pic>
          </mc:Fallback>
        </mc:AlternateContent>
      </p:grpSp>
      <p:grpSp>
        <p:nvGrpSpPr>
          <p:cNvPr id="78924" name="Grupo 78923">
            <a:extLst>
              <a:ext uri="{FF2B5EF4-FFF2-40B4-BE49-F238E27FC236}">
                <a16:creationId xmlns:a16="http://schemas.microsoft.com/office/drawing/2014/main" id="{42835767-6CB7-3BAA-9E8B-B5E6AE8040BA}"/>
              </a:ext>
            </a:extLst>
          </p:cNvPr>
          <p:cNvGrpSpPr/>
          <p:nvPr/>
        </p:nvGrpSpPr>
        <p:grpSpPr>
          <a:xfrm>
            <a:off x="7327212" y="3727513"/>
            <a:ext cx="388440" cy="279000"/>
            <a:chOff x="7327212" y="3727513"/>
            <a:chExt cx="388440" cy="279000"/>
          </a:xfrm>
        </p:grpSpPr>
        <mc:AlternateContent xmlns:mc="http://schemas.openxmlformats.org/markup-compatibility/2006" xmlns:p14="http://schemas.microsoft.com/office/powerpoint/2010/main">
          <mc:Choice Requires="p14">
            <p:contentPart p14:bwMode="auto" r:id="rId216">
              <p14:nvContentPartPr>
                <p14:cNvPr id="78915" name="Entrada de lápiz 78914">
                  <a:extLst>
                    <a:ext uri="{FF2B5EF4-FFF2-40B4-BE49-F238E27FC236}">
                      <a16:creationId xmlns:a16="http://schemas.microsoft.com/office/drawing/2014/main" id="{4849AD94-35CB-91F4-7289-321928ACCE4F}"/>
                    </a:ext>
                  </a:extLst>
                </p14:cNvPr>
                <p14:cNvContentPartPr/>
                <p14:nvPr/>
              </p14:nvContentPartPr>
              <p14:xfrm>
                <a:off x="7327212" y="3727513"/>
                <a:ext cx="194040" cy="279000"/>
              </p14:xfrm>
            </p:contentPart>
          </mc:Choice>
          <mc:Fallback xmlns="">
            <p:pic>
              <p:nvPicPr>
                <p:cNvPr id="78915" name="Entrada de lápiz 78914">
                  <a:extLst>
                    <a:ext uri="{FF2B5EF4-FFF2-40B4-BE49-F238E27FC236}">
                      <a16:creationId xmlns:a16="http://schemas.microsoft.com/office/drawing/2014/main" id="{4849AD94-35CB-91F4-7289-321928ACCE4F}"/>
                    </a:ext>
                  </a:extLst>
                </p:cNvPr>
                <p:cNvPicPr/>
                <p:nvPr/>
              </p:nvPicPr>
              <p:blipFill>
                <a:blip r:embed="rId217"/>
                <a:stretch>
                  <a:fillRect/>
                </a:stretch>
              </p:blipFill>
              <p:spPr>
                <a:xfrm>
                  <a:off x="7319652" y="3719953"/>
                  <a:ext cx="209160" cy="29412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78916" name="Entrada de lápiz 78915">
                  <a:extLst>
                    <a:ext uri="{FF2B5EF4-FFF2-40B4-BE49-F238E27FC236}">
                      <a16:creationId xmlns:a16="http://schemas.microsoft.com/office/drawing/2014/main" id="{874E5124-CA07-C2D2-68F8-6471A491C217}"/>
                    </a:ext>
                  </a:extLst>
                </p14:cNvPr>
                <p14:cNvContentPartPr/>
                <p14:nvPr/>
              </p14:nvContentPartPr>
              <p14:xfrm>
                <a:off x="7570572" y="3819673"/>
                <a:ext cx="145080" cy="158040"/>
              </p14:xfrm>
            </p:contentPart>
          </mc:Choice>
          <mc:Fallback xmlns="">
            <p:pic>
              <p:nvPicPr>
                <p:cNvPr id="78916" name="Entrada de lápiz 78915">
                  <a:extLst>
                    <a:ext uri="{FF2B5EF4-FFF2-40B4-BE49-F238E27FC236}">
                      <a16:creationId xmlns:a16="http://schemas.microsoft.com/office/drawing/2014/main" id="{874E5124-CA07-C2D2-68F8-6471A491C217}"/>
                    </a:ext>
                  </a:extLst>
                </p:cNvPr>
                <p:cNvPicPr/>
                <p:nvPr/>
              </p:nvPicPr>
              <p:blipFill>
                <a:blip r:embed="rId219"/>
                <a:stretch>
                  <a:fillRect/>
                </a:stretch>
              </p:blipFill>
              <p:spPr>
                <a:xfrm>
                  <a:off x="7563012" y="3812473"/>
                  <a:ext cx="160200" cy="173160"/>
                </a:xfrm>
                <a:prstGeom prst="rect">
                  <a:avLst/>
                </a:prstGeom>
              </p:spPr>
            </p:pic>
          </mc:Fallback>
        </mc:AlternateContent>
      </p:grpSp>
      <p:grpSp>
        <p:nvGrpSpPr>
          <p:cNvPr id="78923" name="Grupo 78922">
            <a:extLst>
              <a:ext uri="{FF2B5EF4-FFF2-40B4-BE49-F238E27FC236}">
                <a16:creationId xmlns:a16="http://schemas.microsoft.com/office/drawing/2014/main" id="{0F556056-B066-F075-70F3-7A3A3B6A0966}"/>
              </a:ext>
            </a:extLst>
          </p:cNvPr>
          <p:cNvGrpSpPr/>
          <p:nvPr/>
        </p:nvGrpSpPr>
        <p:grpSpPr>
          <a:xfrm>
            <a:off x="7989612" y="3694753"/>
            <a:ext cx="1063080" cy="346320"/>
            <a:chOff x="7989612" y="3694753"/>
            <a:chExt cx="1063080" cy="346320"/>
          </a:xfrm>
        </p:grpSpPr>
        <mc:AlternateContent xmlns:mc="http://schemas.openxmlformats.org/markup-compatibility/2006" xmlns:p14="http://schemas.microsoft.com/office/powerpoint/2010/main">
          <mc:Choice Requires="p14">
            <p:contentPart p14:bwMode="auto" r:id="rId220">
              <p14:nvContentPartPr>
                <p14:cNvPr id="78917" name="Entrada de lápiz 78916">
                  <a:extLst>
                    <a:ext uri="{FF2B5EF4-FFF2-40B4-BE49-F238E27FC236}">
                      <a16:creationId xmlns:a16="http://schemas.microsoft.com/office/drawing/2014/main" id="{A7D8847B-6242-B889-C07E-0D0043EBFF16}"/>
                    </a:ext>
                  </a:extLst>
                </p14:cNvPr>
                <p14:cNvContentPartPr/>
                <p14:nvPr/>
              </p14:nvContentPartPr>
              <p14:xfrm>
                <a:off x="7989612" y="3778273"/>
                <a:ext cx="191520" cy="195480"/>
              </p14:xfrm>
            </p:contentPart>
          </mc:Choice>
          <mc:Fallback xmlns="">
            <p:pic>
              <p:nvPicPr>
                <p:cNvPr id="78917" name="Entrada de lápiz 78916">
                  <a:extLst>
                    <a:ext uri="{FF2B5EF4-FFF2-40B4-BE49-F238E27FC236}">
                      <a16:creationId xmlns:a16="http://schemas.microsoft.com/office/drawing/2014/main" id="{A7D8847B-6242-B889-C07E-0D0043EBFF16}"/>
                    </a:ext>
                  </a:extLst>
                </p:cNvPr>
                <p:cNvPicPr/>
                <p:nvPr/>
              </p:nvPicPr>
              <p:blipFill>
                <a:blip r:embed="rId221"/>
                <a:stretch>
                  <a:fillRect/>
                </a:stretch>
              </p:blipFill>
              <p:spPr>
                <a:xfrm>
                  <a:off x="7982052" y="3770713"/>
                  <a:ext cx="206640" cy="21060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78918" name="Entrada de lápiz 78917">
                  <a:extLst>
                    <a:ext uri="{FF2B5EF4-FFF2-40B4-BE49-F238E27FC236}">
                      <a16:creationId xmlns:a16="http://schemas.microsoft.com/office/drawing/2014/main" id="{1BC44A3E-B4EB-6105-E07F-785765E6D8F0}"/>
                    </a:ext>
                  </a:extLst>
                </p14:cNvPr>
                <p14:cNvContentPartPr/>
                <p14:nvPr/>
              </p14:nvContentPartPr>
              <p14:xfrm>
                <a:off x="8153772" y="3694753"/>
                <a:ext cx="199800" cy="248760"/>
              </p14:xfrm>
            </p:contentPart>
          </mc:Choice>
          <mc:Fallback xmlns="">
            <p:pic>
              <p:nvPicPr>
                <p:cNvPr id="78918" name="Entrada de lápiz 78917">
                  <a:extLst>
                    <a:ext uri="{FF2B5EF4-FFF2-40B4-BE49-F238E27FC236}">
                      <a16:creationId xmlns:a16="http://schemas.microsoft.com/office/drawing/2014/main" id="{1BC44A3E-B4EB-6105-E07F-785765E6D8F0}"/>
                    </a:ext>
                  </a:extLst>
                </p:cNvPr>
                <p:cNvPicPr/>
                <p:nvPr/>
              </p:nvPicPr>
              <p:blipFill>
                <a:blip r:embed="rId223"/>
                <a:stretch>
                  <a:fillRect/>
                </a:stretch>
              </p:blipFill>
              <p:spPr>
                <a:xfrm>
                  <a:off x="8146212" y="3687193"/>
                  <a:ext cx="214920" cy="26388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78919" name="Entrada de lápiz 78918">
                  <a:extLst>
                    <a:ext uri="{FF2B5EF4-FFF2-40B4-BE49-F238E27FC236}">
                      <a16:creationId xmlns:a16="http://schemas.microsoft.com/office/drawing/2014/main" id="{D25F98CA-84E2-7AB5-1419-4D1B9621D338}"/>
                    </a:ext>
                  </a:extLst>
                </p14:cNvPr>
                <p14:cNvContentPartPr/>
                <p14:nvPr/>
              </p14:nvContentPartPr>
              <p14:xfrm>
                <a:off x="8367612" y="3757753"/>
                <a:ext cx="143640" cy="177840"/>
              </p14:xfrm>
            </p:contentPart>
          </mc:Choice>
          <mc:Fallback xmlns="">
            <p:pic>
              <p:nvPicPr>
                <p:cNvPr id="78919" name="Entrada de lápiz 78918">
                  <a:extLst>
                    <a:ext uri="{FF2B5EF4-FFF2-40B4-BE49-F238E27FC236}">
                      <a16:creationId xmlns:a16="http://schemas.microsoft.com/office/drawing/2014/main" id="{D25F98CA-84E2-7AB5-1419-4D1B9621D338}"/>
                    </a:ext>
                  </a:extLst>
                </p:cNvPr>
                <p:cNvPicPr/>
                <p:nvPr/>
              </p:nvPicPr>
              <p:blipFill>
                <a:blip r:embed="rId225"/>
                <a:stretch>
                  <a:fillRect/>
                </a:stretch>
              </p:blipFill>
              <p:spPr>
                <a:xfrm>
                  <a:off x="8360052" y="3750193"/>
                  <a:ext cx="158760" cy="19296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78920" name="Entrada de lápiz 78919">
                  <a:extLst>
                    <a:ext uri="{FF2B5EF4-FFF2-40B4-BE49-F238E27FC236}">
                      <a16:creationId xmlns:a16="http://schemas.microsoft.com/office/drawing/2014/main" id="{284DC497-25ED-D67F-BD8B-802D9309E437}"/>
                    </a:ext>
                  </a:extLst>
                </p14:cNvPr>
                <p14:cNvContentPartPr/>
                <p14:nvPr/>
              </p14:nvContentPartPr>
              <p14:xfrm>
                <a:off x="8537172" y="3771793"/>
                <a:ext cx="206280" cy="269280"/>
              </p14:xfrm>
            </p:contentPart>
          </mc:Choice>
          <mc:Fallback xmlns="">
            <p:pic>
              <p:nvPicPr>
                <p:cNvPr id="78920" name="Entrada de lápiz 78919">
                  <a:extLst>
                    <a:ext uri="{FF2B5EF4-FFF2-40B4-BE49-F238E27FC236}">
                      <a16:creationId xmlns:a16="http://schemas.microsoft.com/office/drawing/2014/main" id="{284DC497-25ED-D67F-BD8B-802D9309E437}"/>
                    </a:ext>
                  </a:extLst>
                </p:cNvPr>
                <p:cNvPicPr/>
                <p:nvPr/>
              </p:nvPicPr>
              <p:blipFill>
                <a:blip r:embed="rId227"/>
                <a:stretch>
                  <a:fillRect/>
                </a:stretch>
              </p:blipFill>
              <p:spPr>
                <a:xfrm>
                  <a:off x="8529612" y="3764233"/>
                  <a:ext cx="221400" cy="28440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78921" name="Entrada de lápiz 78920">
                  <a:extLst>
                    <a:ext uri="{FF2B5EF4-FFF2-40B4-BE49-F238E27FC236}">
                      <a16:creationId xmlns:a16="http://schemas.microsoft.com/office/drawing/2014/main" id="{E42EE9EA-BC69-12C7-93D5-365DD7357843}"/>
                    </a:ext>
                  </a:extLst>
                </p14:cNvPr>
                <p14:cNvContentPartPr/>
                <p14:nvPr/>
              </p14:nvContentPartPr>
              <p14:xfrm>
                <a:off x="8739132" y="3767833"/>
                <a:ext cx="146880" cy="157320"/>
              </p14:xfrm>
            </p:contentPart>
          </mc:Choice>
          <mc:Fallback xmlns="">
            <p:pic>
              <p:nvPicPr>
                <p:cNvPr id="78921" name="Entrada de lápiz 78920">
                  <a:extLst>
                    <a:ext uri="{FF2B5EF4-FFF2-40B4-BE49-F238E27FC236}">
                      <a16:creationId xmlns:a16="http://schemas.microsoft.com/office/drawing/2014/main" id="{E42EE9EA-BC69-12C7-93D5-365DD7357843}"/>
                    </a:ext>
                  </a:extLst>
                </p:cNvPr>
                <p:cNvPicPr/>
                <p:nvPr/>
              </p:nvPicPr>
              <p:blipFill>
                <a:blip r:embed="rId229"/>
                <a:stretch>
                  <a:fillRect/>
                </a:stretch>
              </p:blipFill>
              <p:spPr>
                <a:xfrm>
                  <a:off x="8731932" y="3760273"/>
                  <a:ext cx="162000" cy="17244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78922" name="Entrada de lápiz 78921">
                  <a:extLst>
                    <a:ext uri="{FF2B5EF4-FFF2-40B4-BE49-F238E27FC236}">
                      <a16:creationId xmlns:a16="http://schemas.microsoft.com/office/drawing/2014/main" id="{420C022F-D423-9004-859B-63FAA87741ED}"/>
                    </a:ext>
                  </a:extLst>
                </p14:cNvPr>
                <p14:cNvContentPartPr/>
                <p14:nvPr/>
              </p14:nvContentPartPr>
              <p14:xfrm>
                <a:off x="8896092" y="3737593"/>
                <a:ext cx="156600" cy="222120"/>
              </p14:xfrm>
            </p:contentPart>
          </mc:Choice>
          <mc:Fallback xmlns="">
            <p:pic>
              <p:nvPicPr>
                <p:cNvPr id="78922" name="Entrada de lápiz 78921">
                  <a:extLst>
                    <a:ext uri="{FF2B5EF4-FFF2-40B4-BE49-F238E27FC236}">
                      <a16:creationId xmlns:a16="http://schemas.microsoft.com/office/drawing/2014/main" id="{420C022F-D423-9004-859B-63FAA87741ED}"/>
                    </a:ext>
                  </a:extLst>
                </p:cNvPr>
                <p:cNvPicPr/>
                <p:nvPr/>
              </p:nvPicPr>
              <p:blipFill>
                <a:blip r:embed="rId231"/>
                <a:stretch>
                  <a:fillRect/>
                </a:stretch>
              </p:blipFill>
              <p:spPr>
                <a:xfrm>
                  <a:off x="8888532" y="3730033"/>
                  <a:ext cx="171720" cy="237240"/>
                </a:xfrm>
                <a:prstGeom prst="rect">
                  <a:avLst/>
                </a:prstGeom>
              </p:spPr>
            </p:pic>
          </mc:Fallback>
        </mc:AlternateContent>
      </p:grpSp>
      <p:grpSp>
        <p:nvGrpSpPr>
          <p:cNvPr id="78953" name="Grupo 78952">
            <a:extLst>
              <a:ext uri="{FF2B5EF4-FFF2-40B4-BE49-F238E27FC236}">
                <a16:creationId xmlns:a16="http://schemas.microsoft.com/office/drawing/2014/main" id="{5CAEF864-884B-671D-2B37-F2281D0708B0}"/>
              </a:ext>
            </a:extLst>
          </p:cNvPr>
          <p:cNvGrpSpPr/>
          <p:nvPr/>
        </p:nvGrpSpPr>
        <p:grpSpPr>
          <a:xfrm>
            <a:off x="7582452" y="234793"/>
            <a:ext cx="3703680" cy="709560"/>
            <a:chOff x="7582452" y="234793"/>
            <a:chExt cx="3703680" cy="709560"/>
          </a:xfrm>
        </p:grpSpPr>
        <mc:AlternateContent xmlns:mc="http://schemas.openxmlformats.org/markup-compatibility/2006" xmlns:p14="http://schemas.microsoft.com/office/powerpoint/2010/main">
          <mc:Choice Requires="p14">
            <p:contentPart p14:bwMode="auto" r:id="rId232">
              <p14:nvContentPartPr>
                <p14:cNvPr id="78925" name="Entrada de lápiz 78924">
                  <a:extLst>
                    <a:ext uri="{FF2B5EF4-FFF2-40B4-BE49-F238E27FC236}">
                      <a16:creationId xmlns:a16="http://schemas.microsoft.com/office/drawing/2014/main" id="{FA4FB27D-1A93-618A-3562-20D06946B58A}"/>
                    </a:ext>
                  </a:extLst>
                </p14:cNvPr>
                <p14:cNvContentPartPr/>
                <p14:nvPr/>
              </p14:nvContentPartPr>
              <p14:xfrm>
                <a:off x="7582452" y="574273"/>
                <a:ext cx="107280" cy="370080"/>
              </p14:xfrm>
            </p:contentPart>
          </mc:Choice>
          <mc:Fallback xmlns="">
            <p:pic>
              <p:nvPicPr>
                <p:cNvPr id="78925" name="Entrada de lápiz 78924">
                  <a:extLst>
                    <a:ext uri="{FF2B5EF4-FFF2-40B4-BE49-F238E27FC236}">
                      <a16:creationId xmlns:a16="http://schemas.microsoft.com/office/drawing/2014/main" id="{FA4FB27D-1A93-618A-3562-20D06946B58A}"/>
                    </a:ext>
                  </a:extLst>
                </p:cNvPr>
                <p:cNvPicPr/>
                <p:nvPr/>
              </p:nvPicPr>
              <p:blipFill>
                <a:blip r:embed="rId233"/>
                <a:stretch>
                  <a:fillRect/>
                </a:stretch>
              </p:blipFill>
              <p:spPr>
                <a:xfrm>
                  <a:off x="7574892" y="567073"/>
                  <a:ext cx="122400" cy="38520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78926" name="Entrada de lápiz 78925">
                  <a:extLst>
                    <a:ext uri="{FF2B5EF4-FFF2-40B4-BE49-F238E27FC236}">
                      <a16:creationId xmlns:a16="http://schemas.microsoft.com/office/drawing/2014/main" id="{116417BA-0DF7-E156-2332-FEF1EB60E23C}"/>
                    </a:ext>
                  </a:extLst>
                </p14:cNvPr>
                <p14:cNvContentPartPr/>
                <p14:nvPr/>
              </p14:nvContentPartPr>
              <p14:xfrm>
                <a:off x="7813572" y="527113"/>
                <a:ext cx="75240" cy="412200"/>
              </p14:xfrm>
            </p:contentPart>
          </mc:Choice>
          <mc:Fallback xmlns="">
            <p:pic>
              <p:nvPicPr>
                <p:cNvPr id="78926" name="Entrada de lápiz 78925">
                  <a:extLst>
                    <a:ext uri="{FF2B5EF4-FFF2-40B4-BE49-F238E27FC236}">
                      <a16:creationId xmlns:a16="http://schemas.microsoft.com/office/drawing/2014/main" id="{116417BA-0DF7-E156-2332-FEF1EB60E23C}"/>
                    </a:ext>
                  </a:extLst>
                </p:cNvPr>
                <p:cNvPicPr/>
                <p:nvPr/>
              </p:nvPicPr>
              <p:blipFill>
                <a:blip r:embed="rId235"/>
                <a:stretch>
                  <a:fillRect/>
                </a:stretch>
              </p:blipFill>
              <p:spPr>
                <a:xfrm>
                  <a:off x="7806012" y="519553"/>
                  <a:ext cx="90360" cy="42732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78928" name="Entrada de lápiz 78927">
                  <a:extLst>
                    <a:ext uri="{FF2B5EF4-FFF2-40B4-BE49-F238E27FC236}">
                      <a16:creationId xmlns:a16="http://schemas.microsoft.com/office/drawing/2014/main" id="{B174EA86-4553-25FD-6657-71448EA335A6}"/>
                    </a:ext>
                  </a:extLst>
                </p14:cNvPr>
                <p14:cNvContentPartPr/>
                <p14:nvPr/>
              </p14:nvContentPartPr>
              <p14:xfrm>
                <a:off x="7971252" y="567073"/>
                <a:ext cx="163080" cy="362160"/>
              </p14:xfrm>
            </p:contentPart>
          </mc:Choice>
          <mc:Fallback xmlns="">
            <p:pic>
              <p:nvPicPr>
                <p:cNvPr id="78928" name="Entrada de lápiz 78927">
                  <a:extLst>
                    <a:ext uri="{FF2B5EF4-FFF2-40B4-BE49-F238E27FC236}">
                      <a16:creationId xmlns:a16="http://schemas.microsoft.com/office/drawing/2014/main" id="{B174EA86-4553-25FD-6657-71448EA335A6}"/>
                    </a:ext>
                  </a:extLst>
                </p:cNvPr>
                <p:cNvPicPr/>
                <p:nvPr/>
              </p:nvPicPr>
              <p:blipFill>
                <a:blip r:embed="rId237"/>
                <a:stretch>
                  <a:fillRect/>
                </a:stretch>
              </p:blipFill>
              <p:spPr>
                <a:xfrm>
                  <a:off x="7963692" y="559513"/>
                  <a:ext cx="178200" cy="37728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78929" name="Entrada de lápiz 78928">
                  <a:extLst>
                    <a:ext uri="{FF2B5EF4-FFF2-40B4-BE49-F238E27FC236}">
                      <a16:creationId xmlns:a16="http://schemas.microsoft.com/office/drawing/2014/main" id="{1011E1B2-6AB9-D8E1-7507-8798C308E1A3}"/>
                    </a:ext>
                  </a:extLst>
                </p14:cNvPr>
                <p14:cNvContentPartPr/>
                <p14:nvPr/>
              </p14:nvContentPartPr>
              <p14:xfrm>
                <a:off x="7971252" y="566353"/>
                <a:ext cx="167040" cy="297000"/>
              </p14:xfrm>
            </p:contentPart>
          </mc:Choice>
          <mc:Fallback xmlns="">
            <p:pic>
              <p:nvPicPr>
                <p:cNvPr id="78929" name="Entrada de lápiz 78928">
                  <a:extLst>
                    <a:ext uri="{FF2B5EF4-FFF2-40B4-BE49-F238E27FC236}">
                      <a16:creationId xmlns:a16="http://schemas.microsoft.com/office/drawing/2014/main" id="{1011E1B2-6AB9-D8E1-7507-8798C308E1A3}"/>
                    </a:ext>
                  </a:extLst>
                </p:cNvPr>
                <p:cNvPicPr/>
                <p:nvPr/>
              </p:nvPicPr>
              <p:blipFill>
                <a:blip r:embed="rId239"/>
                <a:stretch>
                  <a:fillRect/>
                </a:stretch>
              </p:blipFill>
              <p:spPr>
                <a:xfrm>
                  <a:off x="7963692" y="558793"/>
                  <a:ext cx="181800" cy="31212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78930" name="Entrada de lápiz 78929">
                  <a:extLst>
                    <a:ext uri="{FF2B5EF4-FFF2-40B4-BE49-F238E27FC236}">
                      <a16:creationId xmlns:a16="http://schemas.microsoft.com/office/drawing/2014/main" id="{8CD669A6-F13B-E871-9460-F46345BF1D7B}"/>
                    </a:ext>
                  </a:extLst>
                </p14:cNvPr>
                <p14:cNvContentPartPr/>
                <p14:nvPr/>
              </p14:nvContentPartPr>
              <p14:xfrm>
                <a:off x="8194092" y="703873"/>
                <a:ext cx="79920" cy="35280"/>
              </p14:xfrm>
            </p:contentPart>
          </mc:Choice>
          <mc:Fallback xmlns="">
            <p:pic>
              <p:nvPicPr>
                <p:cNvPr id="78930" name="Entrada de lápiz 78929">
                  <a:extLst>
                    <a:ext uri="{FF2B5EF4-FFF2-40B4-BE49-F238E27FC236}">
                      <a16:creationId xmlns:a16="http://schemas.microsoft.com/office/drawing/2014/main" id="{8CD669A6-F13B-E871-9460-F46345BF1D7B}"/>
                    </a:ext>
                  </a:extLst>
                </p:cNvPr>
                <p:cNvPicPr/>
                <p:nvPr/>
              </p:nvPicPr>
              <p:blipFill>
                <a:blip r:embed="rId241"/>
                <a:stretch>
                  <a:fillRect/>
                </a:stretch>
              </p:blipFill>
              <p:spPr>
                <a:xfrm>
                  <a:off x="8186532" y="696313"/>
                  <a:ext cx="95040" cy="5040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78931" name="Entrada de lápiz 78930">
                  <a:extLst>
                    <a:ext uri="{FF2B5EF4-FFF2-40B4-BE49-F238E27FC236}">
                      <a16:creationId xmlns:a16="http://schemas.microsoft.com/office/drawing/2014/main" id="{ECFB243D-C8B1-159A-9210-6E702AF223D7}"/>
                    </a:ext>
                  </a:extLst>
                </p14:cNvPr>
                <p14:cNvContentPartPr/>
                <p14:nvPr/>
              </p14:nvContentPartPr>
              <p14:xfrm>
                <a:off x="8241252" y="704233"/>
                <a:ext cx="91080" cy="37440"/>
              </p14:xfrm>
            </p:contentPart>
          </mc:Choice>
          <mc:Fallback xmlns="">
            <p:pic>
              <p:nvPicPr>
                <p:cNvPr id="78931" name="Entrada de lápiz 78930">
                  <a:extLst>
                    <a:ext uri="{FF2B5EF4-FFF2-40B4-BE49-F238E27FC236}">
                      <a16:creationId xmlns:a16="http://schemas.microsoft.com/office/drawing/2014/main" id="{ECFB243D-C8B1-159A-9210-6E702AF223D7}"/>
                    </a:ext>
                  </a:extLst>
                </p:cNvPr>
                <p:cNvPicPr/>
                <p:nvPr/>
              </p:nvPicPr>
              <p:blipFill>
                <a:blip r:embed="rId243"/>
                <a:stretch>
                  <a:fillRect/>
                </a:stretch>
              </p:blipFill>
              <p:spPr>
                <a:xfrm>
                  <a:off x="8233692" y="696673"/>
                  <a:ext cx="106200" cy="5256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78932" name="Entrada de lápiz 78931">
                  <a:extLst>
                    <a:ext uri="{FF2B5EF4-FFF2-40B4-BE49-F238E27FC236}">
                      <a16:creationId xmlns:a16="http://schemas.microsoft.com/office/drawing/2014/main" id="{C93CFB8A-10C2-7289-05E4-E0B7431066CE}"/>
                    </a:ext>
                  </a:extLst>
                </p14:cNvPr>
                <p14:cNvContentPartPr/>
                <p14:nvPr/>
              </p14:nvContentPartPr>
              <p14:xfrm>
                <a:off x="8374452" y="632953"/>
                <a:ext cx="223200" cy="153000"/>
              </p14:xfrm>
            </p:contentPart>
          </mc:Choice>
          <mc:Fallback xmlns="">
            <p:pic>
              <p:nvPicPr>
                <p:cNvPr id="78932" name="Entrada de lápiz 78931">
                  <a:extLst>
                    <a:ext uri="{FF2B5EF4-FFF2-40B4-BE49-F238E27FC236}">
                      <a16:creationId xmlns:a16="http://schemas.microsoft.com/office/drawing/2014/main" id="{C93CFB8A-10C2-7289-05E4-E0B7431066CE}"/>
                    </a:ext>
                  </a:extLst>
                </p:cNvPr>
                <p:cNvPicPr/>
                <p:nvPr/>
              </p:nvPicPr>
              <p:blipFill>
                <a:blip r:embed="rId245"/>
                <a:stretch>
                  <a:fillRect/>
                </a:stretch>
              </p:blipFill>
              <p:spPr>
                <a:xfrm>
                  <a:off x="8366892" y="625393"/>
                  <a:ext cx="237960" cy="16812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78933" name="Entrada de lápiz 78932">
                  <a:extLst>
                    <a:ext uri="{FF2B5EF4-FFF2-40B4-BE49-F238E27FC236}">
                      <a16:creationId xmlns:a16="http://schemas.microsoft.com/office/drawing/2014/main" id="{D3D98990-74E9-4281-A682-6BDC9FC313B2}"/>
                    </a:ext>
                  </a:extLst>
                </p14:cNvPr>
                <p14:cNvContentPartPr/>
                <p14:nvPr/>
              </p14:nvContentPartPr>
              <p14:xfrm>
                <a:off x="8466252" y="626833"/>
                <a:ext cx="56880" cy="203040"/>
              </p14:xfrm>
            </p:contentPart>
          </mc:Choice>
          <mc:Fallback xmlns="">
            <p:pic>
              <p:nvPicPr>
                <p:cNvPr id="78933" name="Entrada de lápiz 78932">
                  <a:extLst>
                    <a:ext uri="{FF2B5EF4-FFF2-40B4-BE49-F238E27FC236}">
                      <a16:creationId xmlns:a16="http://schemas.microsoft.com/office/drawing/2014/main" id="{D3D98990-74E9-4281-A682-6BDC9FC313B2}"/>
                    </a:ext>
                  </a:extLst>
                </p:cNvPr>
                <p:cNvPicPr/>
                <p:nvPr/>
              </p:nvPicPr>
              <p:blipFill>
                <a:blip r:embed="rId247"/>
                <a:stretch>
                  <a:fillRect/>
                </a:stretch>
              </p:blipFill>
              <p:spPr>
                <a:xfrm>
                  <a:off x="8458692" y="619273"/>
                  <a:ext cx="72000" cy="218160"/>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78934" name="Entrada de lápiz 78933">
                  <a:extLst>
                    <a:ext uri="{FF2B5EF4-FFF2-40B4-BE49-F238E27FC236}">
                      <a16:creationId xmlns:a16="http://schemas.microsoft.com/office/drawing/2014/main" id="{F96C6572-95E3-5446-04ED-FE77AD693431}"/>
                    </a:ext>
                  </a:extLst>
                </p14:cNvPr>
                <p14:cNvContentPartPr/>
                <p14:nvPr/>
              </p14:nvContentPartPr>
              <p14:xfrm>
                <a:off x="8552652" y="420913"/>
                <a:ext cx="192960" cy="400320"/>
              </p14:xfrm>
            </p:contentPart>
          </mc:Choice>
          <mc:Fallback xmlns="">
            <p:pic>
              <p:nvPicPr>
                <p:cNvPr id="78934" name="Entrada de lápiz 78933">
                  <a:extLst>
                    <a:ext uri="{FF2B5EF4-FFF2-40B4-BE49-F238E27FC236}">
                      <a16:creationId xmlns:a16="http://schemas.microsoft.com/office/drawing/2014/main" id="{F96C6572-95E3-5446-04ED-FE77AD693431}"/>
                    </a:ext>
                  </a:extLst>
                </p:cNvPr>
                <p:cNvPicPr/>
                <p:nvPr/>
              </p:nvPicPr>
              <p:blipFill>
                <a:blip r:embed="rId249"/>
                <a:stretch>
                  <a:fillRect/>
                </a:stretch>
              </p:blipFill>
              <p:spPr>
                <a:xfrm>
                  <a:off x="8545092" y="413353"/>
                  <a:ext cx="208080" cy="415080"/>
                </a:xfrm>
                <a:prstGeom prst="rect">
                  <a:avLst/>
                </a:prstGeom>
              </p:spPr>
            </p:pic>
          </mc:Fallback>
        </mc:AlternateContent>
        <mc:AlternateContent xmlns:mc="http://schemas.openxmlformats.org/markup-compatibility/2006" xmlns:p14="http://schemas.microsoft.com/office/powerpoint/2010/main">
          <mc:Choice Requires="p14">
            <p:contentPart p14:bwMode="auto" r:id="rId250">
              <p14:nvContentPartPr>
                <p14:cNvPr id="78935" name="Entrada de lápiz 78934">
                  <a:extLst>
                    <a:ext uri="{FF2B5EF4-FFF2-40B4-BE49-F238E27FC236}">
                      <a16:creationId xmlns:a16="http://schemas.microsoft.com/office/drawing/2014/main" id="{06D5EAE7-A1E3-AAB1-F60F-5A6AC7249810}"/>
                    </a:ext>
                  </a:extLst>
                </p14:cNvPr>
                <p14:cNvContentPartPr/>
                <p14:nvPr/>
              </p14:nvContentPartPr>
              <p14:xfrm>
                <a:off x="8835252" y="595513"/>
                <a:ext cx="82080" cy="28080"/>
              </p14:xfrm>
            </p:contentPart>
          </mc:Choice>
          <mc:Fallback xmlns="">
            <p:pic>
              <p:nvPicPr>
                <p:cNvPr id="78935" name="Entrada de lápiz 78934">
                  <a:extLst>
                    <a:ext uri="{FF2B5EF4-FFF2-40B4-BE49-F238E27FC236}">
                      <a16:creationId xmlns:a16="http://schemas.microsoft.com/office/drawing/2014/main" id="{06D5EAE7-A1E3-AAB1-F60F-5A6AC7249810}"/>
                    </a:ext>
                  </a:extLst>
                </p:cNvPr>
                <p:cNvPicPr/>
                <p:nvPr/>
              </p:nvPicPr>
              <p:blipFill>
                <a:blip r:embed="rId251"/>
                <a:stretch>
                  <a:fillRect/>
                </a:stretch>
              </p:blipFill>
              <p:spPr>
                <a:xfrm>
                  <a:off x="8827692" y="587953"/>
                  <a:ext cx="97200" cy="42840"/>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78936" name="Entrada de lápiz 78935">
                  <a:extLst>
                    <a:ext uri="{FF2B5EF4-FFF2-40B4-BE49-F238E27FC236}">
                      <a16:creationId xmlns:a16="http://schemas.microsoft.com/office/drawing/2014/main" id="{ED1182EB-59CC-F09D-8182-56D3C6C89DE5}"/>
                    </a:ext>
                  </a:extLst>
                </p14:cNvPr>
                <p14:cNvContentPartPr/>
                <p14:nvPr/>
              </p14:nvContentPartPr>
              <p14:xfrm>
                <a:off x="8835612" y="676513"/>
                <a:ext cx="89640" cy="27360"/>
              </p14:xfrm>
            </p:contentPart>
          </mc:Choice>
          <mc:Fallback xmlns="">
            <p:pic>
              <p:nvPicPr>
                <p:cNvPr id="78936" name="Entrada de lápiz 78935">
                  <a:extLst>
                    <a:ext uri="{FF2B5EF4-FFF2-40B4-BE49-F238E27FC236}">
                      <a16:creationId xmlns:a16="http://schemas.microsoft.com/office/drawing/2014/main" id="{ED1182EB-59CC-F09D-8182-56D3C6C89DE5}"/>
                    </a:ext>
                  </a:extLst>
                </p:cNvPr>
                <p:cNvPicPr/>
                <p:nvPr/>
              </p:nvPicPr>
              <p:blipFill>
                <a:blip r:embed="rId253"/>
                <a:stretch>
                  <a:fillRect/>
                </a:stretch>
              </p:blipFill>
              <p:spPr>
                <a:xfrm>
                  <a:off x="8828052" y="668953"/>
                  <a:ext cx="104760" cy="42480"/>
                </a:xfrm>
                <a:prstGeom prst="rect">
                  <a:avLst/>
                </a:prstGeom>
              </p:spPr>
            </p:pic>
          </mc:Fallback>
        </mc:AlternateContent>
        <mc:AlternateContent xmlns:mc="http://schemas.openxmlformats.org/markup-compatibility/2006" xmlns:p14="http://schemas.microsoft.com/office/powerpoint/2010/main">
          <mc:Choice Requires="p14">
            <p:contentPart p14:bwMode="auto" r:id="rId254">
              <p14:nvContentPartPr>
                <p14:cNvPr id="78937" name="Entrada de lápiz 78936">
                  <a:extLst>
                    <a:ext uri="{FF2B5EF4-FFF2-40B4-BE49-F238E27FC236}">
                      <a16:creationId xmlns:a16="http://schemas.microsoft.com/office/drawing/2014/main" id="{36C3DB54-C679-BBAB-E065-BE38DB0950BC}"/>
                    </a:ext>
                  </a:extLst>
                </p14:cNvPr>
                <p14:cNvContentPartPr/>
                <p14:nvPr/>
              </p14:nvContentPartPr>
              <p14:xfrm>
                <a:off x="8998332" y="450433"/>
                <a:ext cx="258480" cy="387000"/>
              </p14:xfrm>
            </p:contentPart>
          </mc:Choice>
          <mc:Fallback xmlns="">
            <p:pic>
              <p:nvPicPr>
                <p:cNvPr id="78937" name="Entrada de lápiz 78936">
                  <a:extLst>
                    <a:ext uri="{FF2B5EF4-FFF2-40B4-BE49-F238E27FC236}">
                      <a16:creationId xmlns:a16="http://schemas.microsoft.com/office/drawing/2014/main" id="{36C3DB54-C679-BBAB-E065-BE38DB0950BC}"/>
                    </a:ext>
                  </a:extLst>
                </p:cNvPr>
                <p:cNvPicPr/>
                <p:nvPr/>
              </p:nvPicPr>
              <p:blipFill>
                <a:blip r:embed="rId255"/>
                <a:stretch>
                  <a:fillRect/>
                </a:stretch>
              </p:blipFill>
              <p:spPr>
                <a:xfrm>
                  <a:off x="8991132" y="442873"/>
                  <a:ext cx="273240" cy="402120"/>
                </a:xfrm>
                <a:prstGeom prst="rect">
                  <a:avLst/>
                </a:prstGeom>
              </p:spPr>
            </p:pic>
          </mc:Fallback>
        </mc:AlternateContent>
        <mc:AlternateContent xmlns:mc="http://schemas.openxmlformats.org/markup-compatibility/2006" xmlns:p14="http://schemas.microsoft.com/office/powerpoint/2010/main">
          <mc:Choice Requires="p14">
            <p:contentPart p14:bwMode="auto" r:id="rId256">
              <p14:nvContentPartPr>
                <p14:cNvPr id="78938" name="Entrada de lápiz 78937">
                  <a:extLst>
                    <a:ext uri="{FF2B5EF4-FFF2-40B4-BE49-F238E27FC236}">
                      <a16:creationId xmlns:a16="http://schemas.microsoft.com/office/drawing/2014/main" id="{4CF61783-961A-8180-B826-2C45F01CDEE5}"/>
                    </a:ext>
                  </a:extLst>
                </p14:cNvPr>
                <p14:cNvContentPartPr/>
                <p14:nvPr/>
              </p14:nvContentPartPr>
              <p14:xfrm>
                <a:off x="9224052" y="311473"/>
                <a:ext cx="114120" cy="118080"/>
              </p14:xfrm>
            </p:contentPart>
          </mc:Choice>
          <mc:Fallback xmlns="">
            <p:pic>
              <p:nvPicPr>
                <p:cNvPr id="78938" name="Entrada de lápiz 78937">
                  <a:extLst>
                    <a:ext uri="{FF2B5EF4-FFF2-40B4-BE49-F238E27FC236}">
                      <a16:creationId xmlns:a16="http://schemas.microsoft.com/office/drawing/2014/main" id="{4CF61783-961A-8180-B826-2C45F01CDEE5}"/>
                    </a:ext>
                  </a:extLst>
                </p:cNvPr>
                <p:cNvPicPr/>
                <p:nvPr/>
              </p:nvPicPr>
              <p:blipFill>
                <a:blip r:embed="rId257"/>
                <a:stretch>
                  <a:fillRect/>
                </a:stretch>
              </p:blipFill>
              <p:spPr>
                <a:xfrm>
                  <a:off x="9216492" y="303913"/>
                  <a:ext cx="128880" cy="133200"/>
                </a:xfrm>
                <a:prstGeom prst="rect">
                  <a:avLst/>
                </a:prstGeom>
              </p:spPr>
            </p:pic>
          </mc:Fallback>
        </mc:AlternateContent>
        <mc:AlternateContent xmlns:mc="http://schemas.openxmlformats.org/markup-compatibility/2006" xmlns:p14="http://schemas.microsoft.com/office/powerpoint/2010/main">
          <mc:Choice Requires="p14">
            <p:contentPart p14:bwMode="auto" r:id="rId258">
              <p14:nvContentPartPr>
                <p14:cNvPr id="78939" name="Entrada de lápiz 78938">
                  <a:extLst>
                    <a:ext uri="{FF2B5EF4-FFF2-40B4-BE49-F238E27FC236}">
                      <a16:creationId xmlns:a16="http://schemas.microsoft.com/office/drawing/2014/main" id="{D5BBF1A2-37D1-B58F-D631-11B9DA2CF9AC}"/>
                    </a:ext>
                  </a:extLst>
                </p14:cNvPr>
                <p14:cNvContentPartPr/>
                <p14:nvPr/>
              </p14:nvContentPartPr>
              <p14:xfrm>
                <a:off x="9350412" y="648433"/>
                <a:ext cx="141480" cy="131760"/>
              </p14:xfrm>
            </p:contentPart>
          </mc:Choice>
          <mc:Fallback xmlns="">
            <p:pic>
              <p:nvPicPr>
                <p:cNvPr id="78939" name="Entrada de lápiz 78938">
                  <a:extLst>
                    <a:ext uri="{FF2B5EF4-FFF2-40B4-BE49-F238E27FC236}">
                      <a16:creationId xmlns:a16="http://schemas.microsoft.com/office/drawing/2014/main" id="{D5BBF1A2-37D1-B58F-D631-11B9DA2CF9AC}"/>
                    </a:ext>
                  </a:extLst>
                </p:cNvPr>
                <p:cNvPicPr/>
                <p:nvPr/>
              </p:nvPicPr>
              <p:blipFill>
                <a:blip r:embed="rId259"/>
                <a:stretch>
                  <a:fillRect/>
                </a:stretch>
              </p:blipFill>
              <p:spPr>
                <a:xfrm>
                  <a:off x="9342852" y="640873"/>
                  <a:ext cx="156600" cy="146880"/>
                </a:xfrm>
                <a:prstGeom prst="rect">
                  <a:avLst/>
                </a:prstGeom>
              </p:spPr>
            </p:pic>
          </mc:Fallback>
        </mc:AlternateContent>
        <mc:AlternateContent xmlns:mc="http://schemas.openxmlformats.org/markup-compatibility/2006" xmlns:p14="http://schemas.microsoft.com/office/powerpoint/2010/main">
          <mc:Choice Requires="p14">
            <p:contentPart p14:bwMode="auto" r:id="rId260">
              <p14:nvContentPartPr>
                <p14:cNvPr id="78940" name="Entrada de lápiz 78939">
                  <a:extLst>
                    <a:ext uri="{FF2B5EF4-FFF2-40B4-BE49-F238E27FC236}">
                      <a16:creationId xmlns:a16="http://schemas.microsoft.com/office/drawing/2014/main" id="{32DFFDE3-7207-EEFA-DAD5-BC47B734E55E}"/>
                    </a:ext>
                  </a:extLst>
                </p14:cNvPr>
                <p14:cNvContentPartPr/>
                <p14:nvPr/>
              </p14:nvContentPartPr>
              <p14:xfrm>
                <a:off x="9416652" y="625753"/>
                <a:ext cx="38160" cy="203040"/>
              </p14:xfrm>
            </p:contentPart>
          </mc:Choice>
          <mc:Fallback xmlns="">
            <p:pic>
              <p:nvPicPr>
                <p:cNvPr id="78940" name="Entrada de lápiz 78939">
                  <a:extLst>
                    <a:ext uri="{FF2B5EF4-FFF2-40B4-BE49-F238E27FC236}">
                      <a16:creationId xmlns:a16="http://schemas.microsoft.com/office/drawing/2014/main" id="{32DFFDE3-7207-EEFA-DAD5-BC47B734E55E}"/>
                    </a:ext>
                  </a:extLst>
                </p:cNvPr>
                <p:cNvPicPr/>
                <p:nvPr/>
              </p:nvPicPr>
              <p:blipFill>
                <a:blip r:embed="rId261"/>
                <a:stretch>
                  <a:fillRect/>
                </a:stretch>
              </p:blipFill>
              <p:spPr>
                <a:xfrm>
                  <a:off x="9409452" y="618193"/>
                  <a:ext cx="53280" cy="218160"/>
                </a:xfrm>
                <a:prstGeom prst="rect">
                  <a:avLst/>
                </a:prstGeom>
              </p:spPr>
            </p:pic>
          </mc:Fallback>
        </mc:AlternateContent>
        <mc:AlternateContent xmlns:mc="http://schemas.openxmlformats.org/markup-compatibility/2006" xmlns:p14="http://schemas.microsoft.com/office/powerpoint/2010/main">
          <mc:Choice Requires="p14">
            <p:contentPart p14:bwMode="auto" r:id="rId262">
              <p14:nvContentPartPr>
                <p14:cNvPr id="78941" name="Entrada de lápiz 78940">
                  <a:extLst>
                    <a:ext uri="{FF2B5EF4-FFF2-40B4-BE49-F238E27FC236}">
                      <a16:creationId xmlns:a16="http://schemas.microsoft.com/office/drawing/2014/main" id="{CA2C85AE-400A-2661-2F17-49CC51A2DC73}"/>
                    </a:ext>
                  </a:extLst>
                </p14:cNvPr>
                <p14:cNvContentPartPr/>
                <p14:nvPr/>
              </p14:nvContentPartPr>
              <p14:xfrm>
                <a:off x="9608892" y="504793"/>
                <a:ext cx="141480" cy="389880"/>
              </p14:xfrm>
            </p:contentPart>
          </mc:Choice>
          <mc:Fallback xmlns="">
            <p:pic>
              <p:nvPicPr>
                <p:cNvPr id="78941" name="Entrada de lápiz 78940">
                  <a:extLst>
                    <a:ext uri="{FF2B5EF4-FFF2-40B4-BE49-F238E27FC236}">
                      <a16:creationId xmlns:a16="http://schemas.microsoft.com/office/drawing/2014/main" id="{CA2C85AE-400A-2661-2F17-49CC51A2DC73}"/>
                    </a:ext>
                  </a:extLst>
                </p:cNvPr>
                <p:cNvPicPr/>
                <p:nvPr/>
              </p:nvPicPr>
              <p:blipFill>
                <a:blip r:embed="rId263"/>
                <a:stretch>
                  <a:fillRect/>
                </a:stretch>
              </p:blipFill>
              <p:spPr>
                <a:xfrm>
                  <a:off x="9601332" y="497233"/>
                  <a:ext cx="156600" cy="405000"/>
                </a:xfrm>
                <a:prstGeom prst="rect">
                  <a:avLst/>
                </a:prstGeom>
              </p:spPr>
            </p:pic>
          </mc:Fallback>
        </mc:AlternateContent>
        <mc:AlternateContent xmlns:mc="http://schemas.openxmlformats.org/markup-compatibility/2006" xmlns:p14="http://schemas.microsoft.com/office/powerpoint/2010/main">
          <mc:Choice Requires="p14">
            <p:contentPart p14:bwMode="auto" r:id="rId264">
              <p14:nvContentPartPr>
                <p14:cNvPr id="78942" name="Entrada de lápiz 78941">
                  <a:extLst>
                    <a:ext uri="{FF2B5EF4-FFF2-40B4-BE49-F238E27FC236}">
                      <a16:creationId xmlns:a16="http://schemas.microsoft.com/office/drawing/2014/main" id="{7A963926-7690-B554-AE62-EB3FEA1CC63A}"/>
                    </a:ext>
                  </a:extLst>
                </p14:cNvPr>
                <p14:cNvContentPartPr/>
                <p14:nvPr/>
              </p14:nvContentPartPr>
              <p14:xfrm>
                <a:off x="9747132" y="366913"/>
                <a:ext cx="171360" cy="123120"/>
              </p14:xfrm>
            </p:contentPart>
          </mc:Choice>
          <mc:Fallback xmlns="">
            <p:pic>
              <p:nvPicPr>
                <p:cNvPr id="78942" name="Entrada de lápiz 78941">
                  <a:extLst>
                    <a:ext uri="{FF2B5EF4-FFF2-40B4-BE49-F238E27FC236}">
                      <a16:creationId xmlns:a16="http://schemas.microsoft.com/office/drawing/2014/main" id="{7A963926-7690-B554-AE62-EB3FEA1CC63A}"/>
                    </a:ext>
                  </a:extLst>
                </p:cNvPr>
                <p:cNvPicPr/>
                <p:nvPr/>
              </p:nvPicPr>
              <p:blipFill>
                <a:blip r:embed="rId265"/>
                <a:stretch>
                  <a:fillRect/>
                </a:stretch>
              </p:blipFill>
              <p:spPr>
                <a:xfrm>
                  <a:off x="9739572" y="359353"/>
                  <a:ext cx="186120" cy="138240"/>
                </a:xfrm>
                <a:prstGeom prst="rect">
                  <a:avLst/>
                </a:prstGeom>
              </p:spPr>
            </p:pic>
          </mc:Fallback>
        </mc:AlternateContent>
        <mc:AlternateContent xmlns:mc="http://schemas.openxmlformats.org/markup-compatibility/2006" xmlns:p14="http://schemas.microsoft.com/office/powerpoint/2010/main">
          <mc:Choice Requires="p14">
            <p:contentPart p14:bwMode="auto" r:id="rId266">
              <p14:nvContentPartPr>
                <p14:cNvPr id="78943" name="Entrada de lápiz 78942">
                  <a:extLst>
                    <a:ext uri="{FF2B5EF4-FFF2-40B4-BE49-F238E27FC236}">
                      <a16:creationId xmlns:a16="http://schemas.microsoft.com/office/drawing/2014/main" id="{69D74883-30A5-FA3B-197F-016317F7A988}"/>
                    </a:ext>
                  </a:extLst>
                </p14:cNvPr>
                <p14:cNvContentPartPr/>
                <p14:nvPr/>
              </p14:nvContentPartPr>
              <p14:xfrm>
                <a:off x="9822372" y="353233"/>
                <a:ext cx="30960" cy="151200"/>
              </p14:xfrm>
            </p:contentPart>
          </mc:Choice>
          <mc:Fallback xmlns="">
            <p:pic>
              <p:nvPicPr>
                <p:cNvPr id="78943" name="Entrada de lápiz 78942">
                  <a:extLst>
                    <a:ext uri="{FF2B5EF4-FFF2-40B4-BE49-F238E27FC236}">
                      <a16:creationId xmlns:a16="http://schemas.microsoft.com/office/drawing/2014/main" id="{69D74883-30A5-FA3B-197F-016317F7A988}"/>
                    </a:ext>
                  </a:extLst>
                </p:cNvPr>
                <p:cNvPicPr/>
                <p:nvPr/>
              </p:nvPicPr>
              <p:blipFill>
                <a:blip r:embed="rId267"/>
                <a:stretch>
                  <a:fillRect/>
                </a:stretch>
              </p:blipFill>
              <p:spPr>
                <a:xfrm>
                  <a:off x="9814812" y="345673"/>
                  <a:ext cx="46080" cy="165960"/>
                </a:xfrm>
                <a:prstGeom prst="rect">
                  <a:avLst/>
                </a:prstGeom>
              </p:spPr>
            </p:pic>
          </mc:Fallback>
        </mc:AlternateContent>
        <mc:AlternateContent xmlns:mc="http://schemas.openxmlformats.org/markup-compatibility/2006" xmlns:p14="http://schemas.microsoft.com/office/powerpoint/2010/main">
          <mc:Choice Requires="p14">
            <p:contentPart p14:bwMode="auto" r:id="rId268">
              <p14:nvContentPartPr>
                <p14:cNvPr id="78944" name="Entrada de lápiz 78943">
                  <a:extLst>
                    <a:ext uri="{FF2B5EF4-FFF2-40B4-BE49-F238E27FC236}">
                      <a16:creationId xmlns:a16="http://schemas.microsoft.com/office/drawing/2014/main" id="{168E20C8-A6E7-CB53-9688-F0BB93D0E7E9}"/>
                    </a:ext>
                  </a:extLst>
                </p14:cNvPr>
                <p14:cNvContentPartPr/>
                <p14:nvPr/>
              </p14:nvContentPartPr>
              <p14:xfrm>
                <a:off x="10047732" y="434593"/>
                <a:ext cx="110160" cy="329760"/>
              </p14:xfrm>
            </p:contentPart>
          </mc:Choice>
          <mc:Fallback xmlns="">
            <p:pic>
              <p:nvPicPr>
                <p:cNvPr id="78944" name="Entrada de lápiz 78943">
                  <a:extLst>
                    <a:ext uri="{FF2B5EF4-FFF2-40B4-BE49-F238E27FC236}">
                      <a16:creationId xmlns:a16="http://schemas.microsoft.com/office/drawing/2014/main" id="{168E20C8-A6E7-CB53-9688-F0BB93D0E7E9}"/>
                    </a:ext>
                  </a:extLst>
                </p:cNvPr>
                <p:cNvPicPr/>
                <p:nvPr/>
              </p:nvPicPr>
              <p:blipFill>
                <a:blip r:embed="rId269"/>
                <a:stretch>
                  <a:fillRect/>
                </a:stretch>
              </p:blipFill>
              <p:spPr>
                <a:xfrm>
                  <a:off x="10040172" y="427033"/>
                  <a:ext cx="125280" cy="344880"/>
                </a:xfrm>
                <a:prstGeom prst="rect">
                  <a:avLst/>
                </a:prstGeom>
              </p:spPr>
            </p:pic>
          </mc:Fallback>
        </mc:AlternateContent>
        <mc:AlternateContent xmlns:mc="http://schemas.openxmlformats.org/markup-compatibility/2006" xmlns:p14="http://schemas.microsoft.com/office/powerpoint/2010/main">
          <mc:Choice Requires="p14">
            <p:contentPart p14:bwMode="auto" r:id="rId270">
              <p14:nvContentPartPr>
                <p14:cNvPr id="78945" name="Entrada de lápiz 78944">
                  <a:extLst>
                    <a:ext uri="{FF2B5EF4-FFF2-40B4-BE49-F238E27FC236}">
                      <a16:creationId xmlns:a16="http://schemas.microsoft.com/office/drawing/2014/main" id="{96DF9AF4-7474-22C4-A104-4F2D6FED9580}"/>
                    </a:ext>
                  </a:extLst>
                </p14:cNvPr>
                <p14:cNvContentPartPr/>
                <p14:nvPr/>
              </p14:nvContentPartPr>
              <p14:xfrm>
                <a:off x="10211892" y="516313"/>
                <a:ext cx="55440" cy="213480"/>
              </p14:xfrm>
            </p:contentPart>
          </mc:Choice>
          <mc:Fallback xmlns="">
            <p:pic>
              <p:nvPicPr>
                <p:cNvPr id="78945" name="Entrada de lápiz 78944">
                  <a:extLst>
                    <a:ext uri="{FF2B5EF4-FFF2-40B4-BE49-F238E27FC236}">
                      <a16:creationId xmlns:a16="http://schemas.microsoft.com/office/drawing/2014/main" id="{96DF9AF4-7474-22C4-A104-4F2D6FED9580}"/>
                    </a:ext>
                  </a:extLst>
                </p:cNvPr>
                <p:cNvPicPr/>
                <p:nvPr/>
              </p:nvPicPr>
              <p:blipFill>
                <a:blip r:embed="rId271"/>
                <a:stretch>
                  <a:fillRect/>
                </a:stretch>
              </p:blipFill>
              <p:spPr>
                <a:xfrm>
                  <a:off x="10204692" y="508753"/>
                  <a:ext cx="70560" cy="228600"/>
                </a:xfrm>
                <a:prstGeom prst="rect">
                  <a:avLst/>
                </a:prstGeom>
              </p:spPr>
            </p:pic>
          </mc:Fallback>
        </mc:AlternateContent>
        <mc:AlternateContent xmlns:mc="http://schemas.openxmlformats.org/markup-compatibility/2006" xmlns:p14="http://schemas.microsoft.com/office/powerpoint/2010/main">
          <mc:Choice Requires="p14">
            <p:contentPart p14:bwMode="auto" r:id="rId272">
              <p14:nvContentPartPr>
                <p14:cNvPr id="78946" name="Entrada de lápiz 78945">
                  <a:extLst>
                    <a:ext uri="{FF2B5EF4-FFF2-40B4-BE49-F238E27FC236}">
                      <a16:creationId xmlns:a16="http://schemas.microsoft.com/office/drawing/2014/main" id="{89AE5938-723B-31B2-EC5D-D1C73F292CEB}"/>
                    </a:ext>
                  </a:extLst>
                </p14:cNvPr>
                <p14:cNvContentPartPr/>
                <p14:nvPr/>
              </p14:nvContentPartPr>
              <p14:xfrm>
                <a:off x="10351572" y="580033"/>
                <a:ext cx="133920" cy="20880"/>
              </p14:xfrm>
            </p:contentPart>
          </mc:Choice>
          <mc:Fallback xmlns="">
            <p:pic>
              <p:nvPicPr>
                <p:cNvPr id="78946" name="Entrada de lápiz 78945">
                  <a:extLst>
                    <a:ext uri="{FF2B5EF4-FFF2-40B4-BE49-F238E27FC236}">
                      <a16:creationId xmlns:a16="http://schemas.microsoft.com/office/drawing/2014/main" id="{89AE5938-723B-31B2-EC5D-D1C73F292CEB}"/>
                    </a:ext>
                  </a:extLst>
                </p:cNvPr>
                <p:cNvPicPr/>
                <p:nvPr/>
              </p:nvPicPr>
              <p:blipFill>
                <a:blip r:embed="rId273"/>
                <a:stretch>
                  <a:fillRect/>
                </a:stretch>
              </p:blipFill>
              <p:spPr>
                <a:xfrm>
                  <a:off x="10344012" y="572833"/>
                  <a:ext cx="14904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274">
              <p14:nvContentPartPr>
                <p14:cNvPr id="78947" name="Entrada de lápiz 78946">
                  <a:extLst>
                    <a:ext uri="{FF2B5EF4-FFF2-40B4-BE49-F238E27FC236}">
                      <a16:creationId xmlns:a16="http://schemas.microsoft.com/office/drawing/2014/main" id="{44617C71-D38C-BB1F-AA6C-39C181ED628B}"/>
                    </a:ext>
                  </a:extLst>
                </p14:cNvPr>
                <p14:cNvContentPartPr/>
                <p14:nvPr/>
              </p14:nvContentPartPr>
              <p14:xfrm>
                <a:off x="10524732" y="512353"/>
                <a:ext cx="109440" cy="302760"/>
              </p14:xfrm>
            </p:contentPart>
          </mc:Choice>
          <mc:Fallback xmlns="">
            <p:pic>
              <p:nvPicPr>
                <p:cNvPr id="78947" name="Entrada de lápiz 78946">
                  <a:extLst>
                    <a:ext uri="{FF2B5EF4-FFF2-40B4-BE49-F238E27FC236}">
                      <a16:creationId xmlns:a16="http://schemas.microsoft.com/office/drawing/2014/main" id="{44617C71-D38C-BB1F-AA6C-39C181ED628B}"/>
                    </a:ext>
                  </a:extLst>
                </p:cNvPr>
                <p:cNvPicPr/>
                <p:nvPr/>
              </p:nvPicPr>
              <p:blipFill>
                <a:blip r:embed="rId275"/>
                <a:stretch>
                  <a:fillRect/>
                </a:stretch>
              </p:blipFill>
              <p:spPr>
                <a:xfrm>
                  <a:off x="10517172" y="504793"/>
                  <a:ext cx="124560" cy="317880"/>
                </a:xfrm>
                <a:prstGeom prst="rect">
                  <a:avLst/>
                </a:prstGeom>
              </p:spPr>
            </p:pic>
          </mc:Fallback>
        </mc:AlternateContent>
        <mc:AlternateContent xmlns:mc="http://schemas.openxmlformats.org/markup-compatibility/2006" xmlns:p14="http://schemas.microsoft.com/office/powerpoint/2010/main">
          <mc:Choice Requires="p14">
            <p:contentPart p14:bwMode="auto" r:id="rId276">
              <p14:nvContentPartPr>
                <p14:cNvPr id="78948" name="Entrada de lápiz 78947">
                  <a:extLst>
                    <a:ext uri="{FF2B5EF4-FFF2-40B4-BE49-F238E27FC236}">
                      <a16:creationId xmlns:a16="http://schemas.microsoft.com/office/drawing/2014/main" id="{B84F4767-7235-59A5-CF9B-3F535C8815C8}"/>
                    </a:ext>
                  </a:extLst>
                </p14:cNvPr>
                <p14:cNvContentPartPr/>
                <p14:nvPr/>
              </p14:nvContentPartPr>
              <p14:xfrm>
                <a:off x="10693212" y="401473"/>
                <a:ext cx="165240" cy="318600"/>
              </p14:xfrm>
            </p:contentPart>
          </mc:Choice>
          <mc:Fallback xmlns="">
            <p:pic>
              <p:nvPicPr>
                <p:cNvPr id="78948" name="Entrada de lápiz 78947">
                  <a:extLst>
                    <a:ext uri="{FF2B5EF4-FFF2-40B4-BE49-F238E27FC236}">
                      <a16:creationId xmlns:a16="http://schemas.microsoft.com/office/drawing/2014/main" id="{B84F4767-7235-59A5-CF9B-3F535C8815C8}"/>
                    </a:ext>
                  </a:extLst>
                </p:cNvPr>
                <p:cNvPicPr/>
                <p:nvPr/>
              </p:nvPicPr>
              <p:blipFill>
                <a:blip r:embed="rId277"/>
                <a:stretch>
                  <a:fillRect/>
                </a:stretch>
              </p:blipFill>
              <p:spPr>
                <a:xfrm>
                  <a:off x="10685652" y="393913"/>
                  <a:ext cx="180360" cy="333720"/>
                </a:xfrm>
                <a:prstGeom prst="rect">
                  <a:avLst/>
                </a:prstGeom>
              </p:spPr>
            </p:pic>
          </mc:Fallback>
        </mc:AlternateContent>
        <mc:AlternateContent xmlns:mc="http://schemas.openxmlformats.org/markup-compatibility/2006" xmlns:p14="http://schemas.microsoft.com/office/powerpoint/2010/main">
          <mc:Choice Requires="p14">
            <p:contentPart p14:bwMode="auto" r:id="rId278">
              <p14:nvContentPartPr>
                <p14:cNvPr id="78949" name="Entrada de lápiz 78948">
                  <a:extLst>
                    <a:ext uri="{FF2B5EF4-FFF2-40B4-BE49-F238E27FC236}">
                      <a16:creationId xmlns:a16="http://schemas.microsoft.com/office/drawing/2014/main" id="{35C979F9-C489-7E31-0CF2-1C0FE1D58DF0}"/>
                    </a:ext>
                  </a:extLst>
                </p14:cNvPr>
                <p14:cNvContentPartPr/>
                <p14:nvPr/>
              </p14:nvContentPartPr>
              <p14:xfrm>
                <a:off x="10832892" y="279073"/>
                <a:ext cx="97920" cy="132480"/>
              </p14:xfrm>
            </p:contentPart>
          </mc:Choice>
          <mc:Fallback xmlns="">
            <p:pic>
              <p:nvPicPr>
                <p:cNvPr id="78949" name="Entrada de lápiz 78948">
                  <a:extLst>
                    <a:ext uri="{FF2B5EF4-FFF2-40B4-BE49-F238E27FC236}">
                      <a16:creationId xmlns:a16="http://schemas.microsoft.com/office/drawing/2014/main" id="{35C979F9-C489-7E31-0CF2-1C0FE1D58DF0}"/>
                    </a:ext>
                  </a:extLst>
                </p:cNvPr>
                <p:cNvPicPr/>
                <p:nvPr/>
              </p:nvPicPr>
              <p:blipFill>
                <a:blip r:embed="rId279"/>
                <a:stretch>
                  <a:fillRect/>
                </a:stretch>
              </p:blipFill>
              <p:spPr>
                <a:xfrm>
                  <a:off x="10825332" y="271513"/>
                  <a:ext cx="113040" cy="147600"/>
                </a:xfrm>
                <a:prstGeom prst="rect">
                  <a:avLst/>
                </a:prstGeom>
              </p:spPr>
            </p:pic>
          </mc:Fallback>
        </mc:AlternateContent>
        <mc:AlternateContent xmlns:mc="http://schemas.openxmlformats.org/markup-compatibility/2006" xmlns:p14="http://schemas.microsoft.com/office/powerpoint/2010/main">
          <mc:Choice Requires="p14">
            <p:contentPart p14:bwMode="auto" r:id="rId280">
              <p14:nvContentPartPr>
                <p14:cNvPr id="78950" name="Entrada de lápiz 78949">
                  <a:extLst>
                    <a:ext uri="{FF2B5EF4-FFF2-40B4-BE49-F238E27FC236}">
                      <a16:creationId xmlns:a16="http://schemas.microsoft.com/office/drawing/2014/main" id="{DFDD91ED-8037-0059-8B0C-61D3C6572886}"/>
                    </a:ext>
                  </a:extLst>
                </p14:cNvPr>
                <p14:cNvContentPartPr/>
                <p14:nvPr/>
              </p14:nvContentPartPr>
              <p14:xfrm>
                <a:off x="10968252" y="341713"/>
                <a:ext cx="76680" cy="11520"/>
              </p14:xfrm>
            </p:contentPart>
          </mc:Choice>
          <mc:Fallback xmlns="">
            <p:pic>
              <p:nvPicPr>
                <p:cNvPr id="78950" name="Entrada de lápiz 78949">
                  <a:extLst>
                    <a:ext uri="{FF2B5EF4-FFF2-40B4-BE49-F238E27FC236}">
                      <a16:creationId xmlns:a16="http://schemas.microsoft.com/office/drawing/2014/main" id="{DFDD91ED-8037-0059-8B0C-61D3C6572886}"/>
                    </a:ext>
                  </a:extLst>
                </p:cNvPr>
                <p:cNvPicPr/>
                <p:nvPr/>
              </p:nvPicPr>
              <p:blipFill>
                <a:blip r:embed="rId281"/>
                <a:stretch>
                  <a:fillRect/>
                </a:stretch>
              </p:blipFill>
              <p:spPr>
                <a:xfrm>
                  <a:off x="10960692" y="334153"/>
                  <a:ext cx="91800" cy="26640"/>
                </a:xfrm>
                <a:prstGeom prst="rect">
                  <a:avLst/>
                </a:prstGeom>
              </p:spPr>
            </p:pic>
          </mc:Fallback>
        </mc:AlternateContent>
        <mc:AlternateContent xmlns:mc="http://schemas.openxmlformats.org/markup-compatibility/2006" xmlns:p14="http://schemas.microsoft.com/office/powerpoint/2010/main">
          <mc:Choice Requires="p14">
            <p:contentPart p14:bwMode="auto" r:id="rId282">
              <p14:nvContentPartPr>
                <p14:cNvPr id="78951" name="Entrada de lápiz 78950">
                  <a:extLst>
                    <a:ext uri="{FF2B5EF4-FFF2-40B4-BE49-F238E27FC236}">
                      <a16:creationId xmlns:a16="http://schemas.microsoft.com/office/drawing/2014/main" id="{D8A64DA1-40C1-E2F1-723C-2C365AF095E5}"/>
                    </a:ext>
                  </a:extLst>
                </p14:cNvPr>
                <p14:cNvContentPartPr/>
                <p14:nvPr/>
              </p14:nvContentPartPr>
              <p14:xfrm>
                <a:off x="11073372" y="291673"/>
                <a:ext cx="212760" cy="121680"/>
              </p14:xfrm>
            </p:contentPart>
          </mc:Choice>
          <mc:Fallback xmlns="">
            <p:pic>
              <p:nvPicPr>
                <p:cNvPr id="78951" name="Entrada de lápiz 78950">
                  <a:extLst>
                    <a:ext uri="{FF2B5EF4-FFF2-40B4-BE49-F238E27FC236}">
                      <a16:creationId xmlns:a16="http://schemas.microsoft.com/office/drawing/2014/main" id="{D8A64DA1-40C1-E2F1-723C-2C365AF095E5}"/>
                    </a:ext>
                  </a:extLst>
                </p:cNvPr>
                <p:cNvPicPr/>
                <p:nvPr/>
              </p:nvPicPr>
              <p:blipFill>
                <a:blip r:embed="rId283"/>
                <a:stretch>
                  <a:fillRect/>
                </a:stretch>
              </p:blipFill>
              <p:spPr>
                <a:xfrm>
                  <a:off x="11065812" y="284113"/>
                  <a:ext cx="227880" cy="136800"/>
                </a:xfrm>
                <a:prstGeom prst="rect">
                  <a:avLst/>
                </a:prstGeom>
              </p:spPr>
            </p:pic>
          </mc:Fallback>
        </mc:AlternateContent>
        <mc:AlternateContent xmlns:mc="http://schemas.openxmlformats.org/markup-compatibility/2006" xmlns:p14="http://schemas.microsoft.com/office/powerpoint/2010/main">
          <mc:Choice Requires="p14">
            <p:contentPart p14:bwMode="auto" r:id="rId284">
              <p14:nvContentPartPr>
                <p14:cNvPr id="78952" name="Entrada de lápiz 78951">
                  <a:extLst>
                    <a:ext uri="{FF2B5EF4-FFF2-40B4-BE49-F238E27FC236}">
                      <a16:creationId xmlns:a16="http://schemas.microsoft.com/office/drawing/2014/main" id="{5D329D3F-552F-BDE0-1842-A8309FD8FBF5}"/>
                    </a:ext>
                  </a:extLst>
                </p14:cNvPr>
                <p14:cNvContentPartPr/>
                <p14:nvPr/>
              </p14:nvContentPartPr>
              <p14:xfrm>
                <a:off x="11232492" y="234793"/>
                <a:ext cx="17640" cy="194040"/>
              </p14:xfrm>
            </p:contentPart>
          </mc:Choice>
          <mc:Fallback xmlns="">
            <p:pic>
              <p:nvPicPr>
                <p:cNvPr id="78952" name="Entrada de lápiz 78951">
                  <a:extLst>
                    <a:ext uri="{FF2B5EF4-FFF2-40B4-BE49-F238E27FC236}">
                      <a16:creationId xmlns:a16="http://schemas.microsoft.com/office/drawing/2014/main" id="{5D329D3F-552F-BDE0-1842-A8309FD8FBF5}"/>
                    </a:ext>
                  </a:extLst>
                </p:cNvPr>
                <p:cNvPicPr/>
                <p:nvPr/>
              </p:nvPicPr>
              <p:blipFill>
                <a:blip r:embed="rId285"/>
                <a:stretch>
                  <a:fillRect/>
                </a:stretch>
              </p:blipFill>
              <p:spPr>
                <a:xfrm>
                  <a:off x="11224932" y="227233"/>
                  <a:ext cx="32760" cy="208800"/>
                </a:xfrm>
                <a:prstGeom prst="rect">
                  <a:avLst/>
                </a:prstGeom>
              </p:spPr>
            </p:pic>
          </mc:Fallback>
        </mc:AlternateContent>
      </p:grpSp>
      <p:grpSp>
        <p:nvGrpSpPr>
          <p:cNvPr id="78969" name="Grupo 78968">
            <a:extLst>
              <a:ext uri="{FF2B5EF4-FFF2-40B4-BE49-F238E27FC236}">
                <a16:creationId xmlns:a16="http://schemas.microsoft.com/office/drawing/2014/main" id="{7D9D9C39-DE2A-C58E-908F-63C3CC09472A}"/>
              </a:ext>
            </a:extLst>
          </p:cNvPr>
          <p:cNvGrpSpPr/>
          <p:nvPr/>
        </p:nvGrpSpPr>
        <p:grpSpPr>
          <a:xfrm>
            <a:off x="3826572" y="4351393"/>
            <a:ext cx="2066040" cy="617400"/>
            <a:chOff x="3826572" y="4351393"/>
            <a:chExt cx="2066040" cy="617400"/>
          </a:xfrm>
        </p:grpSpPr>
        <mc:AlternateContent xmlns:mc="http://schemas.openxmlformats.org/markup-compatibility/2006" xmlns:p14="http://schemas.microsoft.com/office/powerpoint/2010/main">
          <mc:Choice Requires="p14">
            <p:contentPart p14:bwMode="auto" r:id="rId286">
              <p14:nvContentPartPr>
                <p14:cNvPr id="78954" name="Entrada de lápiz 78953">
                  <a:extLst>
                    <a:ext uri="{FF2B5EF4-FFF2-40B4-BE49-F238E27FC236}">
                      <a16:creationId xmlns:a16="http://schemas.microsoft.com/office/drawing/2014/main" id="{6995650D-361C-8F7D-F55A-908A45ADB20C}"/>
                    </a:ext>
                  </a:extLst>
                </p14:cNvPr>
                <p14:cNvContentPartPr/>
                <p14:nvPr/>
              </p14:nvContentPartPr>
              <p14:xfrm>
                <a:off x="3826572" y="4599433"/>
                <a:ext cx="142560" cy="347760"/>
              </p14:xfrm>
            </p:contentPart>
          </mc:Choice>
          <mc:Fallback xmlns="">
            <p:pic>
              <p:nvPicPr>
                <p:cNvPr id="78954" name="Entrada de lápiz 78953">
                  <a:extLst>
                    <a:ext uri="{FF2B5EF4-FFF2-40B4-BE49-F238E27FC236}">
                      <a16:creationId xmlns:a16="http://schemas.microsoft.com/office/drawing/2014/main" id="{6995650D-361C-8F7D-F55A-908A45ADB20C}"/>
                    </a:ext>
                  </a:extLst>
                </p:cNvPr>
                <p:cNvPicPr/>
                <p:nvPr/>
              </p:nvPicPr>
              <p:blipFill>
                <a:blip r:embed="rId287"/>
                <a:stretch>
                  <a:fillRect/>
                </a:stretch>
              </p:blipFill>
              <p:spPr>
                <a:xfrm>
                  <a:off x="3819012" y="4591873"/>
                  <a:ext cx="15768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288">
              <p14:nvContentPartPr>
                <p14:cNvPr id="78955" name="Entrada de lápiz 78954">
                  <a:extLst>
                    <a:ext uri="{FF2B5EF4-FFF2-40B4-BE49-F238E27FC236}">
                      <a16:creationId xmlns:a16="http://schemas.microsoft.com/office/drawing/2014/main" id="{0CBC0FA9-9FBE-D353-6298-B8FC03397A97}"/>
                    </a:ext>
                  </a:extLst>
                </p14:cNvPr>
                <p14:cNvContentPartPr/>
                <p14:nvPr/>
              </p14:nvContentPartPr>
              <p14:xfrm>
                <a:off x="4035732" y="4608073"/>
                <a:ext cx="47880" cy="334800"/>
              </p14:xfrm>
            </p:contentPart>
          </mc:Choice>
          <mc:Fallback xmlns="">
            <p:pic>
              <p:nvPicPr>
                <p:cNvPr id="78955" name="Entrada de lápiz 78954">
                  <a:extLst>
                    <a:ext uri="{FF2B5EF4-FFF2-40B4-BE49-F238E27FC236}">
                      <a16:creationId xmlns:a16="http://schemas.microsoft.com/office/drawing/2014/main" id="{0CBC0FA9-9FBE-D353-6298-B8FC03397A97}"/>
                    </a:ext>
                  </a:extLst>
                </p:cNvPr>
                <p:cNvPicPr/>
                <p:nvPr/>
              </p:nvPicPr>
              <p:blipFill>
                <a:blip r:embed="rId289"/>
                <a:stretch>
                  <a:fillRect/>
                </a:stretch>
              </p:blipFill>
              <p:spPr>
                <a:xfrm>
                  <a:off x="4028172" y="4600513"/>
                  <a:ext cx="63000" cy="349920"/>
                </a:xfrm>
                <a:prstGeom prst="rect">
                  <a:avLst/>
                </a:prstGeom>
              </p:spPr>
            </p:pic>
          </mc:Fallback>
        </mc:AlternateContent>
        <mc:AlternateContent xmlns:mc="http://schemas.openxmlformats.org/markup-compatibility/2006" xmlns:p14="http://schemas.microsoft.com/office/powerpoint/2010/main">
          <mc:Choice Requires="p14">
            <p:contentPart p14:bwMode="auto" r:id="rId290">
              <p14:nvContentPartPr>
                <p14:cNvPr id="78956" name="Entrada de lápiz 78955">
                  <a:extLst>
                    <a:ext uri="{FF2B5EF4-FFF2-40B4-BE49-F238E27FC236}">
                      <a16:creationId xmlns:a16="http://schemas.microsoft.com/office/drawing/2014/main" id="{B363A570-D6E9-C025-86AE-1FB8BCB9E087}"/>
                    </a:ext>
                  </a:extLst>
                </p14:cNvPr>
                <p14:cNvContentPartPr/>
                <p14:nvPr/>
              </p14:nvContentPartPr>
              <p14:xfrm>
                <a:off x="4193052" y="4658113"/>
                <a:ext cx="117720" cy="305640"/>
              </p14:xfrm>
            </p:contentPart>
          </mc:Choice>
          <mc:Fallback xmlns="">
            <p:pic>
              <p:nvPicPr>
                <p:cNvPr id="78956" name="Entrada de lápiz 78955">
                  <a:extLst>
                    <a:ext uri="{FF2B5EF4-FFF2-40B4-BE49-F238E27FC236}">
                      <a16:creationId xmlns:a16="http://schemas.microsoft.com/office/drawing/2014/main" id="{B363A570-D6E9-C025-86AE-1FB8BCB9E087}"/>
                    </a:ext>
                  </a:extLst>
                </p:cNvPr>
                <p:cNvPicPr/>
                <p:nvPr/>
              </p:nvPicPr>
              <p:blipFill>
                <a:blip r:embed="rId291"/>
                <a:stretch>
                  <a:fillRect/>
                </a:stretch>
              </p:blipFill>
              <p:spPr>
                <a:xfrm>
                  <a:off x="4185492" y="4650553"/>
                  <a:ext cx="132840" cy="320400"/>
                </a:xfrm>
                <a:prstGeom prst="rect">
                  <a:avLst/>
                </a:prstGeom>
              </p:spPr>
            </p:pic>
          </mc:Fallback>
        </mc:AlternateContent>
        <mc:AlternateContent xmlns:mc="http://schemas.openxmlformats.org/markup-compatibility/2006" xmlns:p14="http://schemas.microsoft.com/office/powerpoint/2010/main">
          <mc:Choice Requires="p14">
            <p:contentPart p14:bwMode="auto" r:id="rId292">
              <p14:nvContentPartPr>
                <p14:cNvPr id="78957" name="Entrada de lápiz 78956">
                  <a:extLst>
                    <a:ext uri="{FF2B5EF4-FFF2-40B4-BE49-F238E27FC236}">
                      <a16:creationId xmlns:a16="http://schemas.microsoft.com/office/drawing/2014/main" id="{33387DEA-6D84-D428-F818-2919E970342B}"/>
                    </a:ext>
                  </a:extLst>
                </p14:cNvPr>
                <p14:cNvContentPartPr/>
                <p14:nvPr/>
              </p14:nvContentPartPr>
              <p14:xfrm>
                <a:off x="4165692" y="4682593"/>
                <a:ext cx="154080" cy="174960"/>
              </p14:xfrm>
            </p:contentPart>
          </mc:Choice>
          <mc:Fallback xmlns="">
            <p:pic>
              <p:nvPicPr>
                <p:cNvPr id="78957" name="Entrada de lápiz 78956">
                  <a:extLst>
                    <a:ext uri="{FF2B5EF4-FFF2-40B4-BE49-F238E27FC236}">
                      <a16:creationId xmlns:a16="http://schemas.microsoft.com/office/drawing/2014/main" id="{33387DEA-6D84-D428-F818-2919E970342B}"/>
                    </a:ext>
                  </a:extLst>
                </p:cNvPr>
                <p:cNvPicPr/>
                <p:nvPr/>
              </p:nvPicPr>
              <p:blipFill>
                <a:blip r:embed="rId293"/>
                <a:stretch>
                  <a:fillRect/>
                </a:stretch>
              </p:blipFill>
              <p:spPr>
                <a:xfrm>
                  <a:off x="4158132" y="4675033"/>
                  <a:ext cx="169200" cy="190080"/>
                </a:xfrm>
                <a:prstGeom prst="rect">
                  <a:avLst/>
                </a:prstGeom>
              </p:spPr>
            </p:pic>
          </mc:Fallback>
        </mc:AlternateContent>
        <mc:AlternateContent xmlns:mc="http://schemas.openxmlformats.org/markup-compatibility/2006" xmlns:p14="http://schemas.microsoft.com/office/powerpoint/2010/main">
          <mc:Choice Requires="p14">
            <p:contentPart p14:bwMode="auto" r:id="rId294">
              <p14:nvContentPartPr>
                <p14:cNvPr id="78958" name="Entrada de lápiz 78957">
                  <a:extLst>
                    <a:ext uri="{FF2B5EF4-FFF2-40B4-BE49-F238E27FC236}">
                      <a16:creationId xmlns:a16="http://schemas.microsoft.com/office/drawing/2014/main" id="{EF87AD30-4B22-8AD6-4B9D-68EBE667C154}"/>
                    </a:ext>
                  </a:extLst>
                </p14:cNvPr>
                <p14:cNvContentPartPr/>
                <p14:nvPr/>
              </p14:nvContentPartPr>
              <p14:xfrm>
                <a:off x="4427052" y="4746673"/>
                <a:ext cx="129600" cy="3600"/>
              </p14:xfrm>
            </p:contentPart>
          </mc:Choice>
          <mc:Fallback xmlns="">
            <p:pic>
              <p:nvPicPr>
                <p:cNvPr id="78958" name="Entrada de lápiz 78957">
                  <a:extLst>
                    <a:ext uri="{FF2B5EF4-FFF2-40B4-BE49-F238E27FC236}">
                      <a16:creationId xmlns:a16="http://schemas.microsoft.com/office/drawing/2014/main" id="{EF87AD30-4B22-8AD6-4B9D-68EBE667C154}"/>
                    </a:ext>
                  </a:extLst>
                </p:cNvPr>
                <p:cNvPicPr/>
                <p:nvPr/>
              </p:nvPicPr>
              <p:blipFill>
                <a:blip r:embed="rId295"/>
                <a:stretch>
                  <a:fillRect/>
                </a:stretch>
              </p:blipFill>
              <p:spPr>
                <a:xfrm>
                  <a:off x="4419852" y="4739113"/>
                  <a:ext cx="144720" cy="18720"/>
                </a:xfrm>
                <a:prstGeom prst="rect">
                  <a:avLst/>
                </a:prstGeom>
              </p:spPr>
            </p:pic>
          </mc:Fallback>
        </mc:AlternateContent>
        <mc:AlternateContent xmlns:mc="http://schemas.openxmlformats.org/markup-compatibility/2006" xmlns:p14="http://schemas.microsoft.com/office/powerpoint/2010/main">
          <mc:Choice Requires="p14">
            <p:contentPart p14:bwMode="auto" r:id="rId296">
              <p14:nvContentPartPr>
                <p14:cNvPr id="78959" name="Entrada de lápiz 78958">
                  <a:extLst>
                    <a:ext uri="{FF2B5EF4-FFF2-40B4-BE49-F238E27FC236}">
                      <a16:creationId xmlns:a16="http://schemas.microsoft.com/office/drawing/2014/main" id="{FA287E12-2607-8E2D-A9E0-158CCE6179FB}"/>
                    </a:ext>
                  </a:extLst>
                </p14:cNvPr>
                <p14:cNvContentPartPr/>
                <p14:nvPr/>
              </p14:nvContentPartPr>
              <p14:xfrm>
                <a:off x="4468812" y="4817953"/>
                <a:ext cx="107280" cy="40680"/>
              </p14:xfrm>
            </p:contentPart>
          </mc:Choice>
          <mc:Fallback xmlns="">
            <p:pic>
              <p:nvPicPr>
                <p:cNvPr id="78959" name="Entrada de lápiz 78958">
                  <a:extLst>
                    <a:ext uri="{FF2B5EF4-FFF2-40B4-BE49-F238E27FC236}">
                      <a16:creationId xmlns:a16="http://schemas.microsoft.com/office/drawing/2014/main" id="{FA287E12-2607-8E2D-A9E0-158CCE6179FB}"/>
                    </a:ext>
                  </a:extLst>
                </p:cNvPr>
                <p:cNvPicPr/>
                <p:nvPr/>
              </p:nvPicPr>
              <p:blipFill>
                <a:blip r:embed="rId297"/>
                <a:stretch>
                  <a:fillRect/>
                </a:stretch>
              </p:blipFill>
              <p:spPr>
                <a:xfrm>
                  <a:off x="4461252" y="4810393"/>
                  <a:ext cx="122400" cy="55800"/>
                </a:xfrm>
                <a:prstGeom prst="rect">
                  <a:avLst/>
                </a:prstGeom>
              </p:spPr>
            </p:pic>
          </mc:Fallback>
        </mc:AlternateContent>
        <mc:AlternateContent xmlns:mc="http://schemas.openxmlformats.org/markup-compatibility/2006" xmlns:p14="http://schemas.microsoft.com/office/powerpoint/2010/main">
          <mc:Choice Requires="p14">
            <p:contentPart p14:bwMode="auto" r:id="rId298">
              <p14:nvContentPartPr>
                <p14:cNvPr id="78960" name="Entrada de lápiz 78959">
                  <a:extLst>
                    <a:ext uri="{FF2B5EF4-FFF2-40B4-BE49-F238E27FC236}">
                      <a16:creationId xmlns:a16="http://schemas.microsoft.com/office/drawing/2014/main" id="{7069A288-F15E-0E58-58A5-59D9F673BD01}"/>
                    </a:ext>
                  </a:extLst>
                </p14:cNvPr>
                <p14:cNvContentPartPr/>
                <p14:nvPr/>
              </p14:nvContentPartPr>
              <p14:xfrm>
                <a:off x="4706052" y="4658113"/>
                <a:ext cx="174240" cy="211680"/>
              </p14:xfrm>
            </p:contentPart>
          </mc:Choice>
          <mc:Fallback xmlns="">
            <p:pic>
              <p:nvPicPr>
                <p:cNvPr id="78960" name="Entrada de lápiz 78959">
                  <a:extLst>
                    <a:ext uri="{FF2B5EF4-FFF2-40B4-BE49-F238E27FC236}">
                      <a16:creationId xmlns:a16="http://schemas.microsoft.com/office/drawing/2014/main" id="{7069A288-F15E-0E58-58A5-59D9F673BD01}"/>
                    </a:ext>
                  </a:extLst>
                </p:cNvPr>
                <p:cNvPicPr/>
                <p:nvPr/>
              </p:nvPicPr>
              <p:blipFill>
                <a:blip r:embed="rId299"/>
                <a:stretch>
                  <a:fillRect/>
                </a:stretch>
              </p:blipFill>
              <p:spPr>
                <a:xfrm>
                  <a:off x="4698492" y="4650553"/>
                  <a:ext cx="189360" cy="226800"/>
                </a:xfrm>
                <a:prstGeom prst="rect">
                  <a:avLst/>
                </a:prstGeom>
              </p:spPr>
            </p:pic>
          </mc:Fallback>
        </mc:AlternateContent>
        <mc:AlternateContent xmlns:mc="http://schemas.openxmlformats.org/markup-compatibility/2006" xmlns:p14="http://schemas.microsoft.com/office/powerpoint/2010/main">
          <mc:Choice Requires="p14">
            <p:contentPart p14:bwMode="auto" r:id="rId300">
              <p14:nvContentPartPr>
                <p14:cNvPr id="78961" name="Entrada de lápiz 78960">
                  <a:extLst>
                    <a:ext uri="{FF2B5EF4-FFF2-40B4-BE49-F238E27FC236}">
                      <a16:creationId xmlns:a16="http://schemas.microsoft.com/office/drawing/2014/main" id="{62DCF02F-4335-8A4A-CD26-F094B6AABBA6}"/>
                    </a:ext>
                  </a:extLst>
                </p14:cNvPr>
                <p14:cNvContentPartPr/>
                <p14:nvPr/>
              </p14:nvContentPartPr>
              <p14:xfrm>
                <a:off x="4883172" y="4529233"/>
                <a:ext cx="176400" cy="439560"/>
              </p14:xfrm>
            </p:contentPart>
          </mc:Choice>
          <mc:Fallback xmlns="">
            <p:pic>
              <p:nvPicPr>
                <p:cNvPr id="78961" name="Entrada de lápiz 78960">
                  <a:extLst>
                    <a:ext uri="{FF2B5EF4-FFF2-40B4-BE49-F238E27FC236}">
                      <a16:creationId xmlns:a16="http://schemas.microsoft.com/office/drawing/2014/main" id="{62DCF02F-4335-8A4A-CD26-F094B6AABBA6}"/>
                    </a:ext>
                  </a:extLst>
                </p:cNvPr>
                <p:cNvPicPr/>
                <p:nvPr/>
              </p:nvPicPr>
              <p:blipFill>
                <a:blip r:embed="rId301"/>
                <a:stretch>
                  <a:fillRect/>
                </a:stretch>
              </p:blipFill>
              <p:spPr>
                <a:xfrm>
                  <a:off x="4875612" y="4521673"/>
                  <a:ext cx="191520" cy="454680"/>
                </a:xfrm>
                <a:prstGeom prst="rect">
                  <a:avLst/>
                </a:prstGeom>
              </p:spPr>
            </p:pic>
          </mc:Fallback>
        </mc:AlternateContent>
        <mc:AlternateContent xmlns:mc="http://schemas.openxmlformats.org/markup-compatibility/2006" xmlns:p14="http://schemas.microsoft.com/office/powerpoint/2010/main">
          <mc:Choice Requires="p14">
            <p:contentPart p14:bwMode="auto" r:id="rId302">
              <p14:nvContentPartPr>
                <p14:cNvPr id="78962" name="Entrada de lápiz 78961">
                  <a:extLst>
                    <a:ext uri="{FF2B5EF4-FFF2-40B4-BE49-F238E27FC236}">
                      <a16:creationId xmlns:a16="http://schemas.microsoft.com/office/drawing/2014/main" id="{8AFB0AB5-69CB-0FE7-4935-D167E0D5F367}"/>
                    </a:ext>
                  </a:extLst>
                </p14:cNvPr>
                <p14:cNvContentPartPr/>
                <p14:nvPr/>
              </p14:nvContentPartPr>
              <p14:xfrm>
                <a:off x="5191692" y="4691233"/>
                <a:ext cx="123480" cy="20520"/>
              </p14:xfrm>
            </p:contentPart>
          </mc:Choice>
          <mc:Fallback xmlns="">
            <p:pic>
              <p:nvPicPr>
                <p:cNvPr id="78962" name="Entrada de lápiz 78961">
                  <a:extLst>
                    <a:ext uri="{FF2B5EF4-FFF2-40B4-BE49-F238E27FC236}">
                      <a16:creationId xmlns:a16="http://schemas.microsoft.com/office/drawing/2014/main" id="{8AFB0AB5-69CB-0FE7-4935-D167E0D5F367}"/>
                    </a:ext>
                  </a:extLst>
                </p:cNvPr>
                <p:cNvPicPr/>
                <p:nvPr/>
              </p:nvPicPr>
              <p:blipFill>
                <a:blip r:embed="rId303"/>
                <a:stretch>
                  <a:fillRect/>
                </a:stretch>
              </p:blipFill>
              <p:spPr>
                <a:xfrm>
                  <a:off x="5184132" y="4683673"/>
                  <a:ext cx="138600" cy="35640"/>
                </a:xfrm>
                <a:prstGeom prst="rect">
                  <a:avLst/>
                </a:prstGeom>
              </p:spPr>
            </p:pic>
          </mc:Fallback>
        </mc:AlternateContent>
        <mc:AlternateContent xmlns:mc="http://schemas.openxmlformats.org/markup-compatibility/2006" xmlns:p14="http://schemas.microsoft.com/office/powerpoint/2010/main">
          <mc:Choice Requires="p14">
            <p:contentPart p14:bwMode="auto" r:id="rId304">
              <p14:nvContentPartPr>
                <p14:cNvPr id="78963" name="Entrada de lápiz 78962">
                  <a:extLst>
                    <a:ext uri="{FF2B5EF4-FFF2-40B4-BE49-F238E27FC236}">
                      <a16:creationId xmlns:a16="http://schemas.microsoft.com/office/drawing/2014/main" id="{494E7414-0135-49D6-D0C9-F0997339DBD6}"/>
                    </a:ext>
                  </a:extLst>
                </p14:cNvPr>
                <p14:cNvContentPartPr/>
                <p14:nvPr/>
              </p14:nvContentPartPr>
              <p14:xfrm>
                <a:off x="5194932" y="4792033"/>
                <a:ext cx="152280" cy="22320"/>
              </p14:xfrm>
            </p:contentPart>
          </mc:Choice>
          <mc:Fallback xmlns="">
            <p:pic>
              <p:nvPicPr>
                <p:cNvPr id="78963" name="Entrada de lápiz 78962">
                  <a:extLst>
                    <a:ext uri="{FF2B5EF4-FFF2-40B4-BE49-F238E27FC236}">
                      <a16:creationId xmlns:a16="http://schemas.microsoft.com/office/drawing/2014/main" id="{494E7414-0135-49D6-D0C9-F0997339DBD6}"/>
                    </a:ext>
                  </a:extLst>
                </p:cNvPr>
                <p:cNvPicPr/>
                <p:nvPr/>
              </p:nvPicPr>
              <p:blipFill>
                <a:blip r:embed="rId305"/>
                <a:stretch>
                  <a:fillRect/>
                </a:stretch>
              </p:blipFill>
              <p:spPr>
                <a:xfrm>
                  <a:off x="5187372" y="4784473"/>
                  <a:ext cx="16704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306">
              <p14:nvContentPartPr>
                <p14:cNvPr id="78965" name="Entrada de lápiz 78964">
                  <a:extLst>
                    <a:ext uri="{FF2B5EF4-FFF2-40B4-BE49-F238E27FC236}">
                      <a16:creationId xmlns:a16="http://schemas.microsoft.com/office/drawing/2014/main" id="{93F5D48C-FBFF-5373-1B30-1686A142ECE9}"/>
                    </a:ext>
                  </a:extLst>
                </p14:cNvPr>
                <p14:cNvContentPartPr/>
                <p14:nvPr/>
              </p14:nvContentPartPr>
              <p14:xfrm>
                <a:off x="5471772" y="4485313"/>
                <a:ext cx="301680" cy="422280"/>
              </p14:xfrm>
            </p:contentPart>
          </mc:Choice>
          <mc:Fallback xmlns="">
            <p:pic>
              <p:nvPicPr>
                <p:cNvPr id="78965" name="Entrada de lápiz 78964">
                  <a:extLst>
                    <a:ext uri="{FF2B5EF4-FFF2-40B4-BE49-F238E27FC236}">
                      <a16:creationId xmlns:a16="http://schemas.microsoft.com/office/drawing/2014/main" id="{93F5D48C-FBFF-5373-1B30-1686A142ECE9}"/>
                    </a:ext>
                  </a:extLst>
                </p:cNvPr>
                <p:cNvPicPr/>
                <p:nvPr/>
              </p:nvPicPr>
              <p:blipFill>
                <a:blip r:embed="rId307"/>
                <a:stretch>
                  <a:fillRect/>
                </a:stretch>
              </p:blipFill>
              <p:spPr>
                <a:xfrm>
                  <a:off x="5464212" y="4477753"/>
                  <a:ext cx="316800" cy="437400"/>
                </a:xfrm>
                <a:prstGeom prst="rect">
                  <a:avLst/>
                </a:prstGeom>
              </p:spPr>
            </p:pic>
          </mc:Fallback>
        </mc:AlternateContent>
        <mc:AlternateContent xmlns:mc="http://schemas.openxmlformats.org/markup-compatibility/2006" xmlns:p14="http://schemas.microsoft.com/office/powerpoint/2010/main">
          <mc:Choice Requires="p14">
            <p:contentPart p14:bwMode="auto" r:id="rId308">
              <p14:nvContentPartPr>
                <p14:cNvPr id="78967" name="Entrada de lápiz 78966">
                  <a:extLst>
                    <a:ext uri="{FF2B5EF4-FFF2-40B4-BE49-F238E27FC236}">
                      <a16:creationId xmlns:a16="http://schemas.microsoft.com/office/drawing/2014/main" id="{6FC3CD21-A19E-49ED-7193-0120AFCB381F}"/>
                    </a:ext>
                  </a:extLst>
                </p14:cNvPr>
                <p14:cNvContentPartPr/>
                <p14:nvPr/>
              </p14:nvContentPartPr>
              <p14:xfrm>
                <a:off x="5781372" y="4351393"/>
                <a:ext cx="111240" cy="131760"/>
              </p14:xfrm>
            </p:contentPart>
          </mc:Choice>
          <mc:Fallback xmlns="">
            <p:pic>
              <p:nvPicPr>
                <p:cNvPr id="78967" name="Entrada de lápiz 78966">
                  <a:extLst>
                    <a:ext uri="{FF2B5EF4-FFF2-40B4-BE49-F238E27FC236}">
                      <a16:creationId xmlns:a16="http://schemas.microsoft.com/office/drawing/2014/main" id="{6FC3CD21-A19E-49ED-7193-0120AFCB381F}"/>
                    </a:ext>
                  </a:extLst>
                </p:cNvPr>
                <p:cNvPicPr/>
                <p:nvPr/>
              </p:nvPicPr>
              <p:blipFill>
                <a:blip r:embed="rId309"/>
                <a:stretch>
                  <a:fillRect/>
                </a:stretch>
              </p:blipFill>
              <p:spPr>
                <a:xfrm>
                  <a:off x="5773812" y="4343833"/>
                  <a:ext cx="126000" cy="146880"/>
                </a:xfrm>
                <a:prstGeom prst="rect">
                  <a:avLst/>
                </a:prstGeom>
              </p:spPr>
            </p:pic>
          </mc:Fallback>
        </mc:AlternateContent>
        <mc:AlternateContent xmlns:mc="http://schemas.openxmlformats.org/markup-compatibility/2006" xmlns:p14="http://schemas.microsoft.com/office/powerpoint/2010/main">
          <mc:Choice Requires="p14">
            <p:contentPart p14:bwMode="auto" r:id="rId310">
              <p14:nvContentPartPr>
                <p14:cNvPr id="78968" name="Entrada de lápiz 78967">
                  <a:extLst>
                    <a:ext uri="{FF2B5EF4-FFF2-40B4-BE49-F238E27FC236}">
                      <a16:creationId xmlns:a16="http://schemas.microsoft.com/office/drawing/2014/main" id="{C09CCCFD-6B0F-E1A8-4B20-BD2FB8B0C0A0}"/>
                    </a:ext>
                  </a:extLst>
                </p14:cNvPr>
                <p14:cNvContentPartPr/>
                <p14:nvPr/>
              </p14:nvContentPartPr>
              <p14:xfrm>
                <a:off x="5835732" y="4383073"/>
                <a:ext cx="41760" cy="171720"/>
              </p14:xfrm>
            </p:contentPart>
          </mc:Choice>
          <mc:Fallback xmlns="">
            <p:pic>
              <p:nvPicPr>
                <p:cNvPr id="78968" name="Entrada de lápiz 78967">
                  <a:extLst>
                    <a:ext uri="{FF2B5EF4-FFF2-40B4-BE49-F238E27FC236}">
                      <a16:creationId xmlns:a16="http://schemas.microsoft.com/office/drawing/2014/main" id="{C09CCCFD-6B0F-E1A8-4B20-BD2FB8B0C0A0}"/>
                    </a:ext>
                  </a:extLst>
                </p:cNvPr>
                <p:cNvPicPr/>
                <p:nvPr/>
              </p:nvPicPr>
              <p:blipFill>
                <a:blip r:embed="rId311"/>
                <a:stretch>
                  <a:fillRect/>
                </a:stretch>
              </p:blipFill>
              <p:spPr>
                <a:xfrm>
                  <a:off x="5828172" y="4375513"/>
                  <a:ext cx="56880" cy="1868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12">
            <p14:nvContentPartPr>
              <p14:cNvPr id="78970" name="Entrada de lápiz 78969">
                <a:extLst>
                  <a:ext uri="{FF2B5EF4-FFF2-40B4-BE49-F238E27FC236}">
                    <a16:creationId xmlns:a16="http://schemas.microsoft.com/office/drawing/2014/main" id="{96C61E9F-3EF5-4AE4-D2F0-19BC683E9C80}"/>
                  </a:ext>
                </a:extLst>
              </p14:cNvPr>
              <p14:cNvContentPartPr/>
              <p14:nvPr/>
            </p14:nvContentPartPr>
            <p14:xfrm>
              <a:off x="5877852" y="4753513"/>
              <a:ext cx="167400" cy="217080"/>
            </p14:xfrm>
          </p:contentPart>
        </mc:Choice>
        <mc:Fallback xmlns="">
          <p:pic>
            <p:nvPicPr>
              <p:cNvPr id="78970" name="Entrada de lápiz 78969">
                <a:extLst>
                  <a:ext uri="{FF2B5EF4-FFF2-40B4-BE49-F238E27FC236}">
                    <a16:creationId xmlns:a16="http://schemas.microsoft.com/office/drawing/2014/main" id="{96C61E9F-3EF5-4AE4-D2F0-19BC683E9C80}"/>
                  </a:ext>
                </a:extLst>
              </p:cNvPr>
              <p:cNvPicPr/>
              <p:nvPr/>
            </p:nvPicPr>
            <p:blipFill>
              <a:blip r:embed="rId313"/>
              <a:stretch>
                <a:fillRect/>
              </a:stretch>
            </p:blipFill>
            <p:spPr>
              <a:xfrm>
                <a:off x="5870292" y="4746313"/>
                <a:ext cx="182520" cy="231840"/>
              </a:xfrm>
              <a:prstGeom prst="rect">
                <a:avLst/>
              </a:prstGeom>
            </p:spPr>
          </p:pic>
        </mc:Fallback>
      </mc:AlternateContent>
      <p:grpSp>
        <p:nvGrpSpPr>
          <p:cNvPr id="78987" name="Grupo 78986">
            <a:extLst>
              <a:ext uri="{FF2B5EF4-FFF2-40B4-BE49-F238E27FC236}">
                <a16:creationId xmlns:a16="http://schemas.microsoft.com/office/drawing/2014/main" id="{64733119-9E43-8E9B-FBCC-FA29156157C0}"/>
              </a:ext>
            </a:extLst>
          </p:cNvPr>
          <p:cNvGrpSpPr/>
          <p:nvPr/>
        </p:nvGrpSpPr>
        <p:grpSpPr>
          <a:xfrm>
            <a:off x="6162972" y="4193353"/>
            <a:ext cx="1889640" cy="566280"/>
            <a:chOff x="6162972" y="4193353"/>
            <a:chExt cx="1889640" cy="566280"/>
          </a:xfrm>
        </p:grpSpPr>
        <mc:AlternateContent xmlns:mc="http://schemas.openxmlformats.org/markup-compatibility/2006" xmlns:p14="http://schemas.microsoft.com/office/powerpoint/2010/main">
          <mc:Choice Requires="p14">
            <p:contentPart p14:bwMode="auto" r:id="rId314">
              <p14:nvContentPartPr>
                <p14:cNvPr id="78971" name="Entrada de lápiz 78970">
                  <a:extLst>
                    <a:ext uri="{FF2B5EF4-FFF2-40B4-BE49-F238E27FC236}">
                      <a16:creationId xmlns:a16="http://schemas.microsoft.com/office/drawing/2014/main" id="{3C459A9D-1F04-6FB6-0B38-7E34FAEAFD98}"/>
                    </a:ext>
                  </a:extLst>
                </p14:cNvPr>
                <p14:cNvContentPartPr/>
                <p14:nvPr/>
              </p14:nvContentPartPr>
              <p14:xfrm>
                <a:off x="6162972" y="4455073"/>
                <a:ext cx="67320" cy="304560"/>
              </p14:xfrm>
            </p:contentPart>
          </mc:Choice>
          <mc:Fallback xmlns="">
            <p:pic>
              <p:nvPicPr>
                <p:cNvPr id="78971" name="Entrada de lápiz 78970">
                  <a:extLst>
                    <a:ext uri="{FF2B5EF4-FFF2-40B4-BE49-F238E27FC236}">
                      <a16:creationId xmlns:a16="http://schemas.microsoft.com/office/drawing/2014/main" id="{3C459A9D-1F04-6FB6-0B38-7E34FAEAFD98}"/>
                    </a:ext>
                  </a:extLst>
                </p:cNvPr>
                <p:cNvPicPr/>
                <p:nvPr/>
              </p:nvPicPr>
              <p:blipFill>
                <a:blip r:embed="rId315"/>
                <a:stretch>
                  <a:fillRect/>
                </a:stretch>
              </p:blipFill>
              <p:spPr>
                <a:xfrm>
                  <a:off x="6155412" y="4447513"/>
                  <a:ext cx="82440" cy="319680"/>
                </a:xfrm>
                <a:prstGeom prst="rect">
                  <a:avLst/>
                </a:prstGeom>
              </p:spPr>
            </p:pic>
          </mc:Fallback>
        </mc:AlternateContent>
        <mc:AlternateContent xmlns:mc="http://schemas.openxmlformats.org/markup-compatibility/2006" xmlns:p14="http://schemas.microsoft.com/office/powerpoint/2010/main">
          <mc:Choice Requires="p14">
            <p:contentPart p14:bwMode="auto" r:id="rId316">
              <p14:nvContentPartPr>
                <p14:cNvPr id="78972" name="Entrada de lápiz 78971">
                  <a:extLst>
                    <a:ext uri="{FF2B5EF4-FFF2-40B4-BE49-F238E27FC236}">
                      <a16:creationId xmlns:a16="http://schemas.microsoft.com/office/drawing/2014/main" id="{618E9BEC-98BC-AEFB-56BA-7C403D34EB1D}"/>
                    </a:ext>
                  </a:extLst>
                </p14:cNvPr>
                <p14:cNvContentPartPr/>
                <p14:nvPr/>
              </p14:nvContentPartPr>
              <p14:xfrm>
                <a:off x="6305532" y="4629673"/>
                <a:ext cx="29880" cy="37440"/>
              </p14:xfrm>
            </p:contentPart>
          </mc:Choice>
          <mc:Fallback xmlns="">
            <p:pic>
              <p:nvPicPr>
                <p:cNvPr id="78972" name="Entrada de lápiz 78971">
                  <a:extLst>
                    <a:ext uri="{FF2B5EF4-FFF2-40B4-BE49-F238E27FC236}">
                      <a16:creationId xmlns:a16="http://schemas.microsoft.com/office/drawing/2014/main" id="{618E9BEC-98BC-AEFB-56BA-7C403D34EB1D}"/>
                    </a:ext>
                  </a:extLst>
                </p:cNvPr>
                <p:cNvPicPr/>
                <p:nvPr/>
              </p:nvPicPr>
              <p:blipFill>
                <a:blip r:embed="rId317"/>
                <a:stretch>
                  <a:fillRect/>
                </a:stretch>
              </p:blipFill>
              <p:spPr>
                <a:xfrm>
                  <a:off x="6297972" y="4622113"/>
                  <a:ext cx="45000" cy="52560"/>
                </a:xfrm>
                <a:prstGeom prst="rect">
                  <a:avLst/>
                </a:prstGeom>
              </p:spPr>
            </p:pic>
          </mc:Fallback>
        </mc:AlternateContent>
        <mc:AlternateContent xmlns:mc="http://schemas.openxmlformats.org/markup-compatibility/2006" xmlns:p14="http://schemas.microsoft.com/office/powerpoint/2010/main">
          <mc:Choice Requires="p14">
            <p:contentPart p14:bwMode="auto" r:id="rId318">
              <p14:nvContentPartPr>
                <p14:cNvPr id="78973" name="Entrada de lápiz 78972">
                  <a:extLst>
                    <a:ext uri="{FF2B5EF4-FFF2-40B4-BE49-F238E27FC236}">
                      <a16:creationId xmlns:a16="http://schemas.microsoft.com/office/drawing/2014/main" id="{079CFF32-31A5-C450-9D69-A7EC1ED6C797}"/>
                    </a:ext>
                  </a:extLst>
                </p14:cNvPr>
                <p14:cNvContentPartPr/>
                <p14:nvPr/>
              </p14:nvContentPartPr>
              <p14:xfrm>
                <a:off x="6409932" y="4479553"/>
                <a:ext cx="100080" cy="216000"/>
              </p14:xfrm>
            </p:contentPart>
          </mc:Choice>
          <mc:Fallback xmlns="">
            <p:pic>
              <p:nvPicPr>
                <p:cNvPr id="78973" name="Entrada de lápiz 78972">
                  <a:extLst>
                    <a:ext uri="{FF2B5EF4-FFF2-40B4-BE49-F238E27FC236}">
                      <a16:creationId xmlns:a16="http://schemas.microsoft.com/office/drawing/2014/main" id="{079CFF32-31A5-C450-9D69-A7EC1ED6C797}"/>
                    </a:ext>
                  </a:extLst>
                </p:cNvPr>
                <p:cNvPicPr/>
                <p:nvPr/>
              </p:nvPicPr>
              <p:blipFill>
                <a:blip r:embed="rId319"/>
                <a:stretch>
                  <a:fillRect/>
                </a:stretch>
              </p:blipFill>
              <p:spPr>
                <a:xfrm>
                  <a:off x="6402372" y="4471993"/>
                  <a:ext cx="115200" cy="231120"/>
                </a:xfrm>
                <a:prstGeom prst="rect">
                  <a:avLst/>
                </a:prstGeom>
              </p:spPr>
            </p:pic>
          </mc:Fallback>
        </mc:AlternateContent>
        <mc:AlternateContent xmlns:mc="http://schemas.openxmlformats.org/markup-compatibility/2006" xmlns:p14="http://schemas.microsoft.com/office/powerpoint/2010/main">
          <mc:Choice Requires="p14">
            <p:contentPart p14:bwMode="auto" r:id="rId320">
              <p14:nvContentPartPr>
                <p14:cNvPr id="78974" name="Entrada de lápiz 78973">
                  <a:extLst>
                    <a:ext uri="{FF2B5EF4-FFF2-40B4-BE49-F238E27FC236}">
                      <a16:creationId xmlns:a16="http://schemas.microsoft.com/office/drawing/2014/main" id="{354D39B3-067C-5E79-B3E6-4908C663C480}"/>
                    </a:ext>
                  </a:extLst>
                </p14:cNvPr>
                <p14:cNvContentPartPr/>
                <p14:nvPr/>
              </p14:nvContentPartPr>
              <p14:xfrm>
                <a:off x="6417852" y="4540033"/>
                <a:ext cx="142200" cy="51480"/>
              </p14:xfrm>
            </p:contentPart>
          </mc:Choice>
          <mc:Fallback xmlns="">
            <p:pic>
              <p:nvPicPr>
                <p:cNvPr id="78974" name="Entrada de lápiz 78973">
                  <a:extLst>
                    <a:ext uri="{FF2B5EF4-FFF2-40B4-BE49-F238E27FC236}">
                      <a16:creationId xmlns:a16="http://schemas.microsoft.com/office/drawing/2014/main" id="{354D39B3-067C-5E79-B3E6-4908C663C480}"/>
                    </a:ext>
                  </a:extLst>
                </p:cNvPr>
                <p:cNvPicPr/>
                <p:nvPr/>
              </p:nvPicPr>
              <p:blipFill>
                <a:blip r:embed="rId321"/>
                <a:stretch>
                  <a:fillRect/>
                </a:stretch>
              </p:blipFill>
              <p:spPr>
                <a:xfrm>
                  <a:off x="6410292" y="4532473"/>
                  <a:ext cx="157320" cy="66600"/>
                </a:xfrm>
                <a:prstGeom prst="rect">
                  <a:avLst/>
                </a:prstGeom>
              </p:spPr>
            </p:pic>
          </mc:Fallback>
        </mc:AlternateContent>
        <mc:AlternateContent xmlns:mc="http://schemas.openxmlformats.org/markup-compatibility/2006" xmlns:p14="http://schemas.microsoft.com/office/powerpoint/2010/main">
          <mc:Choice Requires="p14">
            <p:contentPart p14:bwMode="auto" r:id="rId322">
              <p14:nvContentPartPr>
                <p14:cNvPr id="78975" name="Entrada de lápiz 78974">
                  <a:extLst>
                    <a:ext uri="{FF2B5EF4-FFF2-40B4-BE49-F238E27FC236}">
                      <a16:creationId xmlns:a16="http://schemas.microsoft.com/office/drawing/2014/main" id="{8CFF84EF-AB98-7433-CB2B-7A4883AA03C7}"/>
                    </a:ext>
                  </a:extLst>
                </p14:cNvPr>
                <p14:cNvContentPartPr/>
                <p14:nvPr/>
              </p14:nvContentPartPr>
              <p14:xfrm>
                <a:off x="6650052" y="4466953"/>
                <a:ext cx="88920" cy="44280"/>
              </p14:xfrm>
            </p:contentPart>
          </mc:Choice>
          <mc:Fallback xmlns="">
            <p:pic>
              <p:nvPicPr>
                <p:cNvPr id="78975" name="Entrada de lápiz 78974">
                  <a:extLst>
                    <a:ext uri="{FF2B5EF4-FFF2-40B4-BE49-F238E27FC236}">
                      <a16:creationId xmlns:a16="http://schemas.microsoft.com/office/drawing/2014/main" id="{8CFF84EF-AB98-7433-CB2B-7A4883AA03C7}"/>
                    </a:ext>
                  </a:extLst>
                </p:cNvPr>
                <p:cNvPicPr/>
                <p:nvPr/>
              </p:nvPicPr>
              <p:blipFill>
                <a:blip r:embed="rId323"/>
                <a:stretch>
                  <a:fillRect/>
                </a:stretch>
              </p:blipFill>
              <p:spPr>
                <a:xfrm>
                  <a:off x="6642492" y="4459393"/>
                  <a:ext cx="104040" cy="59400"/>
                </a:xfrm>
                <a:prstGeom prst="rect">
                  <a:avLst/>
                </a:prstGeom>
              </p:spPr>
            </p:pic>
          </mc:Fallback>
        </mc:AlternateContent>
        <mc:AlternateContent xmlns:mc="http://schemas.openxmlformats.org/markup-compatibility/2006" xmlns:p14="http://schemas.microsoft.com/office/powerpoint/2010/main">
          <mc:Choice Requires="p14">
            <p:contentPart p14:bwMode="auto" r:id="rId324">
              <p14:nvContentPartPr>
                <p14:cNvPr id="78976" name="Entrada de lápiz 78975">
                  <a:extLst>
                    <a:ext uri="{FF2B5EF4-FFF2-40B4-BE49-F238E27FC236}">
                      <a16:creationId xmlns:a16="http://schemas.microsoft.com/office/drawing/2014/main" id="{75E70AC3-BA8A-938C-D036-F120111D0E72}"/>
                    </a:ext>
                  </a:extLst>
                </p14:cNvPr>
                <p14:cNvContentPartPr/>
                <p14:nvPr/>
              </p14:nvContentPartPr>
              <p14:xfrm>
                <a:off x="6646812" y="4490713"/>
                <a:ext cx="131760" cy="160200"/>
              </p14:xfrm>
            </p:contentPart>
          </mc:Choice>
          <mc:Fallback xmlns="">
            <p:pic>
              <p:nvPicPr>
                <p:cNvPr id="78976" name="Entrada de lápiz 78975">
                  <a:extLst>
                    <a:ext uri="{FF2B5EF4-FFF2-40B4-BE49-F238E27FC236}">
                      <a16:creationId xmlns:a16="http://schemas.microsoft.com/office/drawing/2014/main" id="{75E70AC3-BA8A-938C-D036-F120111D0E72}"/>
                    </a:ext>
                  </a:extLst>
                </p:cNvPr>
                <p:cNvPicPr/>
                <p:nvPr/>
              </p:nvPicPr>
              <p:blipFill>
                <a:blip r:embed="rId325"/>
                <a:stretch>
                  <a:fillRect/>
                </a:stretch>
              </p:blipFill>
              <p:spPr>
                <a:xfrm>
                  <a:off x="6639252" y="4483153"/>
                  <a:ext cx="146520" cy="175320"/>
                </a:xfrm>
                <a:prstGeom prst="rect">
                  <a:avLst/>
                </a:prstGeom>
              </p:spPr>
            </p:pic>
          </mc:Fallback>
        </mc:AlternateContent>
        <mc:AlternateContent xmlns:mc="http://schemas.openxmlformats.org/markup-compatibility/2006" xmlns:p14="http://schemas.microsoft.com/office/powerpoint/2010/main">
          <mc:Choice Requires="p14">
            <p:contentPart p14:bwMode="auto" r:id="rId326">
              <p14:nvContentPartPr>
                <p14:cNvPr id="78977" name="Entrada de lápiz 78976">
                  <a:extLst>
                    <a:ext uri="{FF2B5EF4-FFF2-40B4-BE49-F238E27FC236}">
                      <a16:creationId xmlns:a16="http://schemas.microsoft.com/office/drawing/2014/main" id="{D47DFF69-062F-09B6-1B06-EC555861E3A8}"/>
                    </a:ext>
                  </a:extLst>
                </p14:cNvPr>
                <p14:cNvContentPartPr/>
                <p14:nvPr/>
              </p14:nvContentPartPr>
              <p14:xfrm>
                <a:off x="6836892" y="4387753"/>
                <a:ext cx="139320" cy="294480"/>
              </p14:xfrm>
            </p:contentPart>
          </mc:Choice>
          <mc:Fallback xmlns="">
            <p:pic>
              <p:nvPicPr>
                <p:cNvPr id="78977" name="Entrada de lápiz 78976">
                  <a:extLst>
                    <a:ext uri="{FF2B5EF4-FFF2-40B4-BE49-F238E27FC236}">
                      <a16:creationId xmlns:a16="http://schemas.microsoft.com/office/drawing/2014/main" id="{D47DFF69-062F-09B6-1B06-EC555861E3A8}"/>
                    </a:ext>
                  </a:extLst>
                </p:cNvPr>
                <p:cNvPicPr/>
                <p:nvPr/>
              </p:nvPicPr>
              <p:blipFill>
                <a:blip r:embed="rId327"/>
                <a:stretch>
                  <a:fillRect/>
                </a:stretch>
              </p:blipFill>
              <p:spPr>
                <a:xfrm>
                  <a:off x="6829332" y="4380193"/>
                  <a:ext cx="154440" cy="309240"/>
                </a:xfrm>
                <a:prstGeom prst="rect">
                  <a:avLst/>
                </a:prstGeom>
              </p:spPr>
            </p:pic>
          </mc:Fallback>
        </mc:AlternateContent>
        <mc:AlternateContent xmlns:mc="http://schemas.openxmlformats.org/markup-compatibility/2006" xmlns:p14="http://schemas.microsoft.com/office/powerpoint/2010/main">
          <mc:Choice Requires="p14">
            <p:contentPart p14:bwMode="auto" r:id="rId328">
              <p14:nvContentPartPr>
                <p14:cNvPr id="78978" name="Entrada de lápiz 78977">
                  <a:extLst>
                    <a:ext uri="{FF2B5EF4-FFF2-40B4-BE49-F238E27FC236}">
                      <a16:creationId xmlns:a16="http://schemas.microsoft.com/office/drawing/2014/main" id="{F0926665-7457-DF34-7F9B-986B61B2A1AB}"/>
                    </a:ext>
                  </a:extLst>
                </p14:cNvPr>
                <p14:cNvContentPartPr/>
                <p14:nvPr/>
              </p14:nvContentPartPr>
              <p14:xfrm>
                <a:off x="6933012" y="4300993"/>
                <a:ext cx="157320" cy="131760"/>
              </p14:xfrm>
            </p:contentPart>
          </mc:Choice>
          <mc:Fallback xmlns="">
            <p:pic>
              <p:nvPicPr>
                <p:cNvPr id="78978" name="Entrada de lápiz 78977">
                  <a:extLst>
                    <a:ext uri="{FF2B5EF4-FFF2-40B4-BE49-F238E27FC236}">
                      <a16:creationId xmlns:a16="http://schemas.microsoft.com/office/drawing/2014/main" id="{F0926665-7457-DF34-7F9B-986B61B2A1AB}"/>
                    </a:ext>
                  </a:extLst>
                </p:cNvPr>
                <p:cNvPicPr/>
                <p:nvPr/>
              </p:nvPicPr>
              <p:blipFill>
                <a:blip r:embed="rId329"/>
                <a:stretch>
                  <a:fillRect/>
                </a:stretch>
              </p:blipFill>
              <p:spPr>
                <a:xfrm>
                  <a:off x="6925452" y="4293793"/>
                  <a:ext cx="172440" cy="146880"/>
                </a:xfrm>
                <a:prstGeom prst="rect">
                  <a:avLst/>
                </a:prstGeom>
              </p:spPr>
            </p:pic>
          </mc:Fallback>
        </mc:AlternateContent>
        <mc:AlternateContent xmlns:mc="http://schemas.openxmlformats.org/markup-compatibility/2006" xmlns:p14="http://schemas.microsoft.com/office/powerpoint/2010/main">
          <mc:Choice Requires="p14">
            <p:contentPart p14:bwMode="auto" r:id="rId330">
              <p14:nvContentPartPr>
                <p14:cNvPr id="78979" name="Entrada de lápiz 78978">
                  <a:extLst>
                    <a:ext uri="{FF2B5EF4-FFF2-40B4-BE49-F238E27FC236}">
                      <a16:creationId xmlns:a16="http://schemas.microsoft.com/office/drawing/2014/main" id="{7F77E003-4038-1C2C-3131-D452653018DD}"/>
                    </a:ext>
                  </a:extLst>
                </p14:cNvPr>
                <p14:cNvContentPartPr/>
                <p14:nvPr/>
              </p14:nvContentPartPr>
              <p14:xfrm>
                <a:off x="7178892" y="4359313"/>
                <a:ext cx="111240" cy="353880"/>
              </p14:xfrm>
            </p:contentPart>
          </mc:Choice>
          <mc:Fallback xmlns="">
            <p:pic>
              <p:nvPicPr>
                <p:cNvPr id="78979" name="Entrada de lápiz 78978">
                  <a:extLst>
                    <a:ext uri="{FF2B5EF4-FFF2-40B4-BE49-F238E27FC236}">
                      <a16:creationId xmlns:a16="http://schemas.microsoft.com/office/drawing/2014/main" id="{7F77E003-4038-1C2C-3131-D452653018DD}"/>
                    </a:ext>
                  </a:extLst>
                </p:cNvPr>
                <p:cNvPicPr/>
                <p:nvPr/>
              </p:nvPicPr>
              <p:blipFill>
                <a:blip r:embed="rId331"/>
                <a:stretch>
                  <a:fillRect/>
                </a:stretch>
              </p:blipFill>
              <p:spPr>
                <a:xfrm>
                  <a:off x="7171332" y="4351753"/>
                  <a:ext cx="126000" cy="369000"/>
                </a:xfrm>
                <a:prstGeom prst="rect">
                  <a:avLst/>
                </a:prstGeom>
              </p:spPr>
            </p:pic>
          </mc:Fallback>
        </mc:AlternateContent>
        <mc:AlternateContent xmlns:mc="http://schemas.openxmlformats.org/markup-compatibility/2006" xmlns:p14="http://schemas.microsoft.com/office/powerpoint/2010/main">
          <mc:Choice Requires="p14">
            <p:contentPart p14:bwMode="auto" r:id="rId332">
              <p14:nvContentPartPr>
                <p14:cNvPr id="78980" name="Entrada de lápiz 78979">
                  <a:extLst>
                    <a:ext uri="{FF2B5EF4-FFF2-40B4-BE49-F238E27FC236}">
                      <a16:creationId xmlns:a16="http://schemas.microsoft.com/office/drawing/2014/main" id="{7EB1628A-5F09-AF3B-22BA-170414C2BA8B}"/>
                    </a:ext>
                  </a:extLst>
                </p14:cNvPr>
                <p14:cNvContentPartPr/>
                <p14:nvPr/>
              </p14:nvContentPartPr>
              <p14:xfrm>
                <a:off x="7315692" y="4600513"/>
                <a:ext cx="45360" cy="25920"/>
              </p14:xfrm>
            </p:contentPart>
          </mc:Choice>
          <mc:Fallback xmlns="">
            <p:pic>
              <p:nvPicPr>
                <p:cNvPr id="78980" name="Entrada de lápiz 78979">
                  <a:extLst>
                    <a:ext uri="{FF2B5EF4-FFF2-40B4-BE49-F238E27FC236}">
                      <a16:creationId xmlns:a16="http://schemas.microsoft.com/office/drawing/2014/main" id="{7EB1628A-5F09-AF3B-22BA-170414C2BA8B}"/>
                    </a:ext>
                  </a:extLst>
                </p:cNvPr>
                <p:cNvPicPr/>
                <p:nvPr/>
              </p:nvPicPr>
              <p:blipFill>
                <a:blip r:embed="rId333"/>
                <a:stretch>
                  <a:fillRect/>
                </a:stretch>
              </p:blipFill>
              <p:spPr>
                <a:xfrm>
                  <a:off x="7308132" y="4592953"/>
                  <a:ext cx="60480" cy="41040"/>
                </a:xfrm>
                <a:prstGeom prst="rect">
                  <a:avLst/>
                </a:prstGeom>
              </p:spPr>
            </p:pic>
          </mc:Fallback>
        </mc:AlternateContent>
        <mc:AlternateContent xmlns:mc="http://schemas.openxmlformats.org/markup-compatibility/2006" xmlns:p14="http://schemas.microsoft.com/office/powerpoint/2010/main">
          <mc:Choice Requires="p14">
            <p:contentPart p14:bwMode="auto" r:id="rId334">
              <p14:nvContentPartPr>
                <p14:cNvPr id="78981" name="Entrada de lápiz 78980">
                  <a:extLst>
                    <a:ext uri="{FF2B5EF4-FFF2-40B4-BE49-F238E27FC236}">
                      <a16:creationId xmlns:a16="http://schemas.microsoft.com/office/drawing/2014/main" id="{46155F5B-3033-EA70-07D0-F70CA05F6FF1}"/>
                    </a:ext>
                  </a:extLst>
                </p14:cNvPr>
                <p14:cNvContentPartPr/>
                <p14:nvPr/>
              </p14:nvContentPartPr>
              <p14:xfrm>
                <a:off x="7441332" y="4439953"/>
                <a:ext cx="150480" cy="172800"/>
              </p14:xfrm>
            </p:contentPart>
          </mc:Choice>
          <mc:Fallback xmlns="">
            <p:pic>
              <p:nvPicPr>
                <p:cNvPr id="78981" name="Entrada de lápiz 78980">
                  <a:extLst>
                    <a:ext uri="{FF2B5EF4-FFF2-40B4-BE49-F238E27FC236}">
                      <a16:creationId xmlns:a16="http://schemas.microsoft.com/office/drawing/2014/main" id="{46155F5B-3033-EA70-07D0-F70CA05F6FF1}"/>
                    </a:ext>
                  </a:extLst>
                </p:cNvPr>
                <p:cNvPicPr/>
                <p:nvPr/>
              </p:nvPicPr>
              <p:blipFill>
                <a:blip r:embed="rId335"/>
                <a:stretch>
                  <a:fillRect/>
                </a:stretch>
              </p:blipFill>
              <p:spPr>
                <a:xfrm>
                  <a:off x="7433772" y="4432393"/>
                  <a:ext cx="165600" cy="187920"/>
                </a:xfrm>
                <a:prstGeom prst="rect">
                  <a:avLst/>
                </a:prstGeom>
              </p:spPr>
            </p:pic>
          </mc:Fallback>
        </mc:AlternateContent>
        <mc:AlternateContent xmlns:mc="http://schemas.openxmlformats.org/markup-compatibility/2006" xmlns:p14="http://schemas.microsoft.com/office/powerpoint/2010/main">
          <mc:Choice Requires="p14">
            <p:contentPart p14:bwMode="auto" r:id="rId336">
              <p14:nvContentPartPr>
                <p14:cNvPr id="78982" name="Entrada de lápiz 78981">
                  <a:extLst>
                    <a:ext uri="{FF2B5EF4-FFF2-40B4-BE49-F238E27FC236}">
                      <a16:creationId xmlns:a16="http://schemas.microsoft.com/office/drawing/2014/main" id="{E5D90F31-BABE-06CF-B2D4-B87DC3665C63}"/>
                    </a:ext>
                  </a:extLst>
                </p14:cNvPr>
                <p14:cNvContentPartPr/>
                <p14:nvPr/>
              </p14:nvContentPartPr>
              <p14:xfrm>
                <a:off x="7659492" y="4412593"/>
                <a:ext cx="91080" cy="35640"/>
              </p14:xfrm>
            </p:contentPart>
          </mc:Choice>
          <mc:Fallback xmlns="">
            <p:pic>
              <p:nvPicPr>
                <p:cNvPr id="78982" name="Entrada de lápiz 78981">
                  <a:extLst>
                    <a:ext uri="{FF2B5EF4-FFF2-40B4-BE49-F238E27FC236}">
                      <a16:creationId xmlns:a16="http://schemas.microsoft.com/office/drawing/2014/main" id="{E5D90F31-BABE-06CF-B2D4-B87DC3665C63}"/>
                    </a:ext>
                  </a:extLst>
                </p:cNvPr>
                <p:cNvPicPr/>
                <p:nvPr/>
              </p:nvPicPr>
              <p:blipFill>
                <a:blip r:embed="rId337"/>
                <a:stretch>
                  <a:fillRect/>
                </a:stretch>
              </p:blipFill>
              <p:spPr>
                <a:xfrm>
                  <a:off x="7651932" y="4405393"/>
                  <a:ext cx="10620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338">
              <p14:nvContentPartPr>
                <p14:cNvPr id="78983" name="Entrada de lápiz 78982">
                  <a:extLst>
                    <a:ext uri="{FF2B5EF4-FFF2-40B4-BE49-F238E27FC236}">
                      <a16:creationId xmlns:a16="http://schemas.microsoft.com/office/drawing/2014/main" id="{678E3312-035A-99C1-47BB-F4D9799A6443}"/>
                    </a:ext>
                  </a:extLst>
                </p14:cNvPr>
                <p14:cNvContentPartPr/>
                <p14:nvPr/>
              </p14:nvContentPartPr>
              <p14:xfrm>
                <a:off x="7645092" y="4452193"/>
                <a:ext cx="124560" cy="145080"/>
              </p14:xfrm>
            </p:contentPart>
          </mc:Choice>
          <mc:Fallback xmlns="">
            <p:pic>
              <p:nvPicPr>
                <p:cNvPr id="78983" name="Entrada de lápiz 78982">
                  <a:extLst>
                    <a:ext uri="{FF2B5EF4-FFF2-40B4-BE49-F238E27FC236}">
                      <a16:creationId xmlns:a16="http://schemas.microsoft.com/office/drawing/2014/main" id="{678E3312-035A-99C1-47BB-F4D9799A6443}"/>
                    </a:ext>
                  </a:extLst>
                </p:cNvPr>
                <p:cNvPicPr/>
                <p:nvPr/>
              </p:nvPicPr>
              <p:blipFill>
                <a:blip r:embed="rId339"/>
                <a:stretch>
                  <a:fillRect/>
                </a:stretch>
              </p:blipFill>
              <p:spPr>
                <a:xfrm>
                  <a:off x="7637532" y="4444633"/>
                  <a:ext cx="139680" cy="160200"/>
                </a:xfrm>
                <a:prstGeom prst="rect">
                  <a:avLst/>
                </a:prstGeom>
              </p:spPr>
            </p:pic>
          </mc:Fallback>
        </mc:AlternateContent>
        <mc:AlternateContent xmlns:mc="http://schemas.openxmlformats.org/markup-compatibility/2006" xmlns:p14="http://schemas.microsoft.com/office/powerpoint/2010/main">
          <mc:Choice Requires="p14">
            <p:contentPart p14:bwMode="auto" r:id="rId340">
              <p14:nvContentPartPr>
                <p14:cNvPr id="78984" name="Entrada de lápiz 78983">
                  <a:extLst>
                    <a:ext uri="{FF2B5EF4-FFF2-40B4-BE49-F238E27FC236}">
                      <a16:creationId xmlns:a16="http://schemas.microsoft.com/office/drawing/2014/main" id="{41D5E06F-2FFC-A30A-D008-9A705DB80056}"/>
                    </a:ext>
                  </a:extLst>
                </p14:cNvPr>
                <p14:cNvContentPartPr/>
                <p14:nvPr/>
              </p14:nvContentPartPr>
              <p14:xfrm>
                <a:off x="7800252" y="4325113"/>
                <a:ext cx="130680" cy="328320"/>
              </p14:xfrm>
            </p:contentPart>
          </mc:Choice>
          <mc:Fallback xmlns="">
            <p:pic>
              <p:nvPicPr>
                <p:cNvPr id="78984" name="Entrada de lápiz 78983">
                  <a:extLst>
                    <a:ext uri="{FF2B5EF4-FFF2-40B4-BE49-F238E27FC236}">
                      <a16:creationId xmlns:a16="http://schemas.microsoft.com/office/drawing/2014/main" id="{41D5E06F-2FFC-A30A-D008-9A705DB80056}"/>
                    </a:ext>
                  </a:extLst>
                </p:cNvPr>
                <p:cNvPicPr/>
                <p:nvPr/>
              </p:nvPicPr>
              <p:blipFill>
                <a:blip r:embed="rId341"/>
                <a:stretch>
                  <a:fillRect/>
                </a:stretch>
              </p:blipFill>
              <p:spPr>
                <a:xfrm>
                  <a:off x="7792692" y="4317553"/>
                  <a:ext cx="145800" cy="343440"/>
                </a:xfrm>
                <a:prstGeom prst="rect">
                  <a:avLst/>
                </a:prstGeom>
              </p:spPr>
            </p:pic>
          </mc:Fallback>
        </mc:AlternateContent>
        <mc:AlternateContent xmlns:mc="http://schemas.openxmlformats.org/markup-compatibility/2006" xmlns:p14="http://schemas.microsoft.com/office/powerpoint/2010/main">
          <mc:Choice Requires="p14">
            <p:contentPart p14:bwMode="auto" r:id="rId342">
              <p14:nvContentPartPr>
                <p14:cNvPr id="78986" name="Entrada de lápiz 78985">
                  <a:extLst>
                    <a:ext uri="{FF2B5EF4-FFF2-40B4-BE49-F238E27FC236}">
                      <a16:creationId xmlns:a16="http://schemas.microsoft.com/office/drawing/2014/main" id="{649347A9-108C-C515-0897-4FAEC46354FB}"/>
                    </a:ext>
                  </a:extLst>
                </p14:cNvPr>
                <p14:cNvContentPartPr/>
                <p14:nvPr/>
              </p14:nvContentPartPr>
              <p14:xfrm>
                <a:off x="7894212" y="4193353"/>
                <a:ext cx="158400" cy="144720"/>
              </p14:xfrm>
            </p:contentPart>
          </mc:Choice>
          <mc:Fallback xmlns="">
            <p:pic>
              <p:nvPicPr>
                <p:cNvPr id="78986" name="Entrada de lápiz 78985">
                  <a:extLst>
                    <a:ext uri="{FF2B5EF4-FFF2-40B4-BE49-F238E27FC236}">
                      <a16:creationId xmlns:a16="http://schemas.microsoft.com/office/drawing/2014/main" id="{649347A9-108C-C515-0897-4FAEC46354FB}"/>
                    </a:ext>
                  </a:extLst>
                </p:cNvPr>
                <p:cNvPicPr/>
                <p:nvPr/>
              </p:nvPicPr>
              <p:blipFill>
                <a:blip r:embed="rId343"/>
                <a:stretch>
                  <a:fillRect/>
                </a:stretch>
              </p:blipFill>
              <p:spPr>
                <a:xfrm>
                  <a:off x="7886652" y="4185793"/>
                  <a:ext cx="173520" cy="159840"/>
                </a:xfrm>
                <a:prstGeom prst="rect">
                  <a:avLst/>
                </a:prstGeom>
              </p:spPr>
            </p:pic>
          </mc:Fallback>
        </mc:AlternateContent>
      </p:grpSp>
      <p:grpSp>
        <p:nvGrpSpPr>
          <p:cNvPr id="79014" name="Grupo 79013">
            <a:extLst>
              <a:ext uri="{FF2B5EF4-FFF2-40B4-BE49-F238E27FC236}">
                <a16:creationId xmlns:a16="http://schemas.microsoft.com/office/drawing/2014/main" id="{52BEC816-C62C-4B26-3C1A-7EC3F0BF8C8F}"/>
              </a:ext>
            </a:extLst>
          </p:cNvPr>
          <p:cNvGrpSpPr/>
          <p:nvPr/>
        </p:nvGrpSpPr>
        <p:grpSpPr>
          <a:xfrm>
            <a:off x="5754732" y="5121073"/>
            <a:ext cx="936720" cy="476640"/>
            <a:chOff x="5754732" y="5121073"/>
            <a:chExt cx="936720" cy="476640"/>
          </a:xfrm>
        </p:grpSpPr>
        <mc:AlternateContent xmlns:mc="http://schemas.openxmlformats.org/markup-compatibility/2006" xmlns:p14="http://schemas.microsoft.com/office/powerpoint/2010/main">
          <mc:Choice Requires="p14">
            <p:contentPart p14:bwMode="auto" r:id="rId344">
              <p14:nvContentPartPr>
                <p14:cNvPr id="78999" name="Entrada de lápiz 78998">
                  <a:extLst>
                    <a:ext uri="{FF2B5EF4-FFF2-40B4-BE49-F238E27FC236}">
                      <a16:creationId xmlns:a16="http://schemas.microsoft.com/office/drawing/2014/main" id="{5D37235C-6D8F-77CF-06C6-111AC013D527}"/>
                    </a:ext>
                  </a:extLst>
                </p14:cNvPr>
                <p14:cNvContentPartPr/>
                <p14:nvPr/>
              </p14:nvContentPartPr>
              <p14:xfrm>
                <a:off x="5754732" y="5389273"/>
                <a:ext cx="18000" cy="115560"/>
              </p14:xfrm>
            </p:contentPart>
          </mc:Choice>
          <mc:Fallback xmlns="">
            <p:pic>
              <p:nvPicPr>
                <p:cNvPr id="78999" name="Entrada de lápiz 78998">
                  <a:extLst>
                    <a:ext uri="{FF2B5EF4-FFF2-40B4-BE49-F238E27FC236}">
                      <a16:creationId xmlns:a16="http://schemas.microsoft.com/office/drawing/2014/main" id="{5D37235C-6D8F-77CF-06C6-111AC013D527}"/>
                    </a:ext>
                  </a:extLst>
                </p:cNvPr>
                <p:cNvPicPr/>
                <p:nvPr/>
              </p:nvPicPr>
              <p:blipFill>
                <a:blip r:embed="rId345"/>
                <a:stretch>
                  <a:fillRect/>
                </a:stretch>
              </p:blipFill>
              <p:spPr>
                <a:xfrm>
                  <a:off x="5747172" y="5381713"/>
                  <a:ext cx="33120" cy="130680"/>
                </a:xfrm>
                <a:prstGeom prst="rect">
                  <a:avLst/>
                </a:prstGeom>
              </p:spPr>
            </p:pic>
          </mc:Fallback>
        </mc:AlternateContent>
        <mc:AlternateContent xmlns:mc="http://schemas.openxmlformats.org/markup-compatibility/2006" xmlns:p14="http://schemas.microsoft.com/office/powerpoint/2010/main">
          <mc:Choice Requires="p14">
            <p:contentPart p14:bwMode="auto" r:id="rId346">
              <p14:nvContentPartPr>
                <p14:cNvPr id="79000" name="Entrada de lápiz 78999">
                  <a:extLst>
                    <a:ext uri="{FF2B5EF4-FFF2-40B4-BE49-F238E27FC236}">
                      <a16:creationId xmlns:a16="http://schemas.microsoft.com/office/drawing/2014/main" id="{BB6A5E2F-2C2B-F0A2-6167-765D18065982}"/>
                    </a:ext>
                  </a:extLst>
                </p14:cNvPr>
                <p14:cNvContentPartPr/>
                <p14:nvPr/>
              </p14:nvContentPartPr>
              <p14:xfrm>
                <a:off x="5868492" y="5224753"/>
                <a:ext cx="170280" cy="209520"/>
              </p14:xfrm>
            </p:contentPart>
          </mc:Choice>
          <mc:Fallback xmlns="">
            <p:pic>
              <p:nvPicPr>
                <p:cNvPr id="79000" name="Entrada de lápiz 78999">
                  <a:extLst>
                    <a:ext uri="{FF2B5EF4-FFF2-40B4-BE49-F238E27FC236}">
                      <a16:creationId xmlns:a16="http://schemas.microsoft.com/office/drawing/2014/main" id="{BB6A5E2F-2C2B-F0A2-6167-765D18065982}"/>
                    </a:ext>
                  </a:extLst>
                </p:cNvPr>
                <p:cNvPicPr/>
                <p:nvPr/>
              </p:nvPicPr>
              <p:blipFill>
                <a:blip r:embed="rId347"/>
                <a:stretch>
                  <a:fillRect/>
                </a:stretch>
              </p:blipFill>
              <p:spPr>
                <a:xfrm>
                  <a:off x="5860932" y="5217193"/>
                  <a:ext cx="185400" cy="224280"/>
                </a:xfrm>
                <a:prstGeom prst="rect">
                  <a:avLst/>
                </a:prstGeom>
              </p:spPr>
            </p:pic>
          </mc:Fallback>
        </mc:AlternateContent>
        <mc:AlternateContent xmlns:mc="http://schemas.openxmlformats.org/markup-compatibility/2006" xmlns:p14="http://schemas.microsoft.com/office/powerpoint/2010/main">
          <mc:Choice Requires="p14">
            <p:contentPart p14:bwMode="auto" r:id="rId348">
              <p14:nvContentPartPr>
                <p14:cNvPr id="79001" name="Entrada de lápiz 79000">
                  <a:extLst>
                    <a:ext uri="{FF2B5EF4-FFF2-40B4-BE49-F238E27FC236}">
                      <a16:creationId xmlns:a16="http://schemas.microsoft.com/office/drawing/2014/main" id="{327C7202-615E-7874-4872-D843F2F33A72}"/>
                    </a:ext>
                  </a:extLst>
                </p14:cNvPr>
                <p14:cNvContentPartPr/>
                <p14:nvPr/>
              </p14:nvContentPartPr>
              <p14:xfrm>
                <a:off x="6174132" y="5404393"/>
                <a:ext cx="15480" cy="116640"/>
              </p14:xfrm>
            </p:contentPart>
          </mc:Choice>
          <mc:Fallback xmlns="">
            <p:pic>
              <p:nvPicPr>
                <p:cNvPr id="79001" name="Entrada de lápiz 79000">
                  <a:extLst>
                    <a:ext uri="{FF2B5EF4-FFF2-40B4-BE49-F238E27FC236}">
                      <a16:creationId xmlns:a16="http://schemas.microsoft.com/office/drawing/2014/main" id="{327C7202-615E-7874-4872-D843F2F33A72}"/>
                    </a:ext>
                  </a:extLst>
                </p:cNvPr>
                <p:cNvPicPr/>
                <p:nvPr/>
              </p:nvPicPr>
              <p:blipFill>
                <a:blip r:embed="rId349"/>
                <a:stretch>
                  <a:fillRect/>
                </a:stretch>
              </p:blipFill>
              <p:spPr>
                <a:xfrm>
                  <a:off x="6166572" y="5396833"/>
                  <a:ext cx="3060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350">
              <p14:nvContentPartPr>
                <p14:cNvPr id="79002" name="Entrada de lápiz 79001">
                  <a:extLst>
                    <a:ext uri="{FF2B5EF4-FFF2-40B4-BE49-F238E27FC236}">
                      <a16:creationId xmlns:a16="http://schemas.microsoft.com/office/drawing/2014/main" id="{EDB98A51-2173-8116-E96F-F8627F84E88A}"/>
                    </a:ext>
                  </a:extLst>
                </p14:cNvPr>
                <p14:cNvContentPartPr/>
                <p14:nvPr/>
              </p14:nvContentPartPr>
              <p14:xfrm>
                <a:off x="6320652" y="5225833"/>
                <a:ext cx="105840" cy="371880"/>
              </p14:xfrm>
            </p:contentPart>
          </mc:Choice>
          <mc:Fallback xmlns="">
            <p:pic>
              <p:nvPicPr>
                <p:cNvPr id="79002" name="Entrada de lápiz 79001">
                  <a:extLst>
                    <a:ext uri="{FF2B5EF4-FFF2-40B4-BE49-F238E27FC236}">
                      <a16:creationId xmlns:a16="http://schemas.microsoft.com/office/drawing/2014/main" id="{EDB98A51-2173-8116-E96F-F8627F84E88A}"/>
                    </a:ext>
                  </a:extLst>
                </p:cNvPr>
                <p:cNvPicPr/>
                <p:nvPr/>
              </p:nvPicPr>
              <p:blipFill>
                <a:blip r:embed="rId351"/>
                <a:stretch>
                  <a:fillRect/>
                </a:stretch>
              </p:blipFill>
              <p:spPr>
                <a:xfrm>
                  <a:off x="6313092" y="5218273"/>
                  <a:ext cx="120960" cy="387000"/>
                </a:xfrm>
                <a:prstGeom prst="rect">
                  <a:avLst/>
                </a:prstGeom>
              </p:spPr>
            </p:pic>
          </mc:Fallback>
        </mc:AlternateContent>
        <mc:AlternateContent xmlns:mc="http://schemas.openxmlformats.org/markup-compatibility/2006" xmlns:p14="http://schemas.microsoft.com/office/powerpoint/2010/main">
          <mc:Choice Requires="p14">
            <p:contentPart p14:bwMode="auto" r:id="rId352">
              <p14:nvContentPartPr>
                <p14:cNvPr id="79003" name="Entrada de lápiz 79002">
                  <a:extLst>
                    <a:ext uri="{FF2B5EF4-FFF2-40B4-BE49-F238E27FC236}">
                      <a16:creationId xmlns:a16="http://schemas.microsoft.com/office/drawing/2014/main" id="{1116EA63-C54A-C5C0-E309-E6993C36D944}"/>
                    </a:ext>
                  </a:extLst>
                </p14:cNvPr>
                <p14:cNvContentPartPr/>
                <p14:nvPr/>
              </p14:nvContentPartPr>
              <p14:xfrm>
                <a:off x="6489492" y="5121073"/>
                <a:ext cx="201960" cy="345600"/>
              </p14:xfrm>
            </p:contentPart>
          </mc:Choice>
          <mc:Fallback xmlns="">
            <p:pic>
              <p:nvPicPr>
                <p:cNvPr id="79003" name="Entrada de lápiz 79002">
                  <a:extLst>
                    <a:ext uri="{FF2B5EF4-FFF2-40B4-BE49-F238E27FC236}">
                      <a16:creationId xmlns:a16="http://schemas.microsoft.com/office/drawing/2014/main" id="{1116EA63-C54A-C5C0-E309-E6993C36D944}"/>
                    </a:ext>
                  </a:extLst>
                </p:cNvPr>
                <p:cNvPicPr/>
                <p:nvPr/>
              </p:nvPicPr>
              <p:blipFill>
                <a:blip r:embed="rId353"/>
                <a:stretch>
                  <a:fillRect/>
                </a:stretch>
              </p:blipFill>
              <p:spPr>
                <a:xfrm>
                  <a:off x="6482292" y="5113513"/>
                  <a:ext cx="216720" cy="360720"/>
                </a:xfrm>
                <a:prstGeom prst="rect">
                  <a:avLst/>
                </a:prstGeom>
              </p:spPr>
            </p:pic>
          </mc:Fallback>
        </mc:AlternateContent>
      </p:grpSp>
      <p:grpSp>
        <p:nvGrpSpPr>
          <p:cNvPr id="79013" name="Grupo 79012">
            <a:extLst>
              <a:ext uri="{FF2B5EF4-FFF2-40B4-BE49-F238E27FC236}">
                <a16:creationId xmlns:a16="http://schemas.microsoft.com/office/drawing/2014/main" id="{72D5B649-E64B-43BE-AFF3-90EF3F88B50A}"/>
              </a:ext>
            </a:extLst>
          </p:cNvPr>
          <p:cNvGrpSpPr/>
          <p:nvPr/>
        </p:nvGrpSpPr>
        <p:grpSpPr>
          <a:xfrm>
            <a:off x="7445652" y="4877713"/>
            <a:ext cx="1312920" cy="520920"/>
            <a:chOff x="7445652" y="4877713"/>
            <a:chExt cx="1312920" cy="520920"/>
          </a:xfrm>
        </p:grpSpPr>
        <mc:AlternateContent xmlns:mc="http://schemas.openxmlformats.org/markup-compatibility/2006" xmlns:p14="http://schemas.microsoft.com/office/powerpoint/2010/main">
          <mc:Choice Requires="p14">
            <p:contentPart p14:bwMode="auto" r:id="rId354">
              <p14:nvContentPartPr>
                <p14:cNvPr id="79004" name="Entrada de lápiz 79003">
                  <a:extLst>
                    <a:ext uri="{FF2B5EF4-FFF2-40B4-BE49-F238E27FC236}">
                      <a16:creationId xmlns:a16="http://schemas.microsoft.com/office/drawing/2014/main" id="{B52E3807-7DD3-9A32-1EFA-FAA1C2E79892}"/>
                    </a:ext>
                  </a:extLst>
                </p14:cNvPr>
                <p14:cNvContentPartPr/>
                <p14:nvPr/>
              </p14:nvContentPartPr>
              <p14:xfrm>
                <a:off x="7445652" y="5043673"/>
                <a:ext cx="89640" cy="354960"/>
              </p14:xfrm>
            </p:contentPart>
          </mc:Choice>
          <mc:Fallback xmlns="">
            <p:pic>
              <p:nvPicPr>
                <p:cNvPr id="79004" name="Entrada de lápiz 79003">
                  <a:extLst>
                    <a:ext uri="{FF2B5EF4-FFF2-40B4-BE49-F238E27FC236}">
                      <a16:creationId xmlns:a16="http://schemas.microsoft.com/office/drawing/2014/main" id="{B52E3807-7DD3-9A32-1EFA-FAA1C2E79892}"/>
                    </a:ext>
                  </a:extLst>
                </p:cNvPr>
                <p:cNvPicPr/>
                <p:nvPr/>
              </p:nvPicPr>
              <p:blipFill>
                <a:blip r:embed="rId355"/>
                <a:stretch>
                  <a:fillRect/>
                </a:stretch>
              </p:blipFill>
              <p:spPr>
                <a:xfrm>
                  <a:off x="7438092" y="5036113"/>
                  <a:ext cx="104760" cy="370080"/>
                </a:xfrm>
                <a:prstGeom prst="rect">
                  <a:avLst/>
                </a:prstGeom>
              </p:spPr>
            </p:pic>
          </mc:Fallback>
        </mc:AlternateContent>
        <mc:AlternateContent xmlns:mc="http://schemas.openxmlformats.org/markup-compatibility/2006" xmlns:p14="http://schemas.microsoft.com/office/powerpoint/2010/main">
          <mc:Choice Requires="p14">
            <p:contentPart p14:bwMode="auto" r:id="rId356">
              <p14:nvContentPartPr>
                <p14:cNvPr id="79005" name="Entrada de lápiz 79004">
                  <a:extLst>
                    <a:ext uri="{FF2B5EF4-FFF2-40B4-BE49-F238E27FC236}">
                      <a16:creationId xmlns:a16="http://schemas.microsoft.com/office/drawing/2014/main" id="{53513040-8E8B-5E0C-EB18-2CEF45A56A0B}"/>
                    </a:ext>
                  </a:extLst>
                </p14:cNvPr>
                <p14:cNvContentPartPr/>
                <p14:nvPr/>
              </p14:nvContentPartPr>
              <p14:xfrm>
                <a:off x="7638252" y="5046553"/>
                <a:ext cx="124920" cy="302040"/>
              </p14:xfrm>
            </p:contentPart>
          </mc:Choice>
          <mc:Fallback xmlns="">
            <p:pic>
              <p:nvPicPr>
                <p:cNvPr id="79005" name="Entrada de lápiz 79004">
                  <a:extLst>
                    <a:ext uri="{FF2B5EF4-FFF2-40B4-BE49-F238E27FC236}">
                      <a16:creationId xmlns:a16="http://schemas.microsoft.com/office/drawing/2014/main" id="{53513040-8E8B-5E0C-EB18-2CEF45A56A0B}"/>
                    </a:ext>
                  </a:extLst>
                </p:cNvPr>
                <p:cNvPicPr/>
                <p:nvPr/>
              </p:nvPicPr>
              <p:blipFill>
                <a:blip r:embed="rId357"/>
                <a:stretch>
                  <a:fillRect/>
                </a:stretch>
              </p:blipFill>
              <p:spPr>
                <a:xfrm>
                  <a:off x="7630692" y="5038993"/>
                  <a:ext cx="140040" cy="317160"/>
                </a:xfrm>
                <a:prstGeom prst="rect">
                  <a:avLst/>
                </a:prstGeom>
              </p:spPr>
            </p:pic>
          </mc:Fallback>
        </mc:AlternateContent>
        <mc:AlternateContent xmlns:mc="http://schemas.openxmlformats.org/markup-compatibility/2006" xmlns:p14="http://schemas.microsoft.com/office/powerpoint/2010/main">
          <mc:Choice Requires="p14">
            <p:contentPart p14:bwMode="auto" r:id="rId358">
              <p14:nvContentPartPr>
                <p14:cNvPr id="79006" name="Entrada de lápiz 79005">
                  <a:extLst>
                    <a:ext uri="{FF2B5EF4-FFF2-40B4-BE49-F238E27FC236}">
                      <a16:creationId xmlns:a16="http://schemas.microsoft.com/office/drawing/2014/main" id="{D5323239-A47D-4116-0A6D-2D50646B6BEA}"/>
                    </a:ext>
                  </a:extLst>
                </p14:cNvPr>
                <p14:cNvContentPartPr/>
                <p14:nvPr/>
              </p14:nvContentPartPr>
              <p14:xfrm>
                <a:off x="7816092" y="5026753"/>
                <a:ext cx="94320" cy="364680"/>
              </p14:xfrm>
            </p:contentPart>
          </mc:Choice>
          <mc:Fallback xmlns="">
            <p:pic>
              <p:nvPicPr>
                <p:cNvPr id="79006" name="Entrada de lápiz 79005">
                  <a:extLst>
                    <a:ext uri="{FF2B5EF4-FFF2-40B4-BE49-F238E27FC236}">
                      <a16:creationId xmlns:a16="http://schemas.microsoft.com/office/drawing/2014/main" id="{D5323239-A47D-4116-0A6D-2D50646B6BEA}"/>
                    </a:ext>
                  </a:extLst>
                </p:cNvPr>
                <p:cNvPicPr/>
                <p:nvPr/>
              </p:nvPicPr>
              <p:blipFill>
                <a:blip r:embed="rId359"/>
                <a:stretch>
                  <a:fillRect/>
                </a:stretch>
              </p:blipFill>
              <p:spPr>
                <a:xfrm>
                  <a:off x="7808532" y="5019193"/>
                  <a:ext cx="109440" cy="379800"/>
                </a:xfrm>
                <a:prstGeom prst="rect">
                  <a:avLst/>
                </a:prstGeom>
              </p:spPr>
            </p:pic>
          </mc:Fallback>
        </mc:AlternateContent>
        <mc:AlternateContent xmlns:mc="http://schemas.openxmlformats.org/markup-compatibility/2006" xmlns:p14="http://schemas.microsoft.com/office/powerpoint/2010/main">
          <mc:Choice Requires="p14">
            <p:contentPart p14:bwMode="auto" r:id="rId360">
              <p14:nvContentPartPr>
                <p14:cNvPr id="79007" name="Entrada de lápiz 79006">
                  <a:extLst>
                    <a:ext uri="{FF2B5EF4-FFF2-40B4-BE49-F238E27FC236}">
                      <a16:creationId xmlns:a16="http://schemas.microsoft.com/office/drawing/2014/main" id="{1FE5E51A-E76C-0C9F-6708-716DD2E34E3C}"/>
                    </a:ext>
                  </a:extLst>
                </p14:cNvPr>
                <p14:cNvContentPartPr/>
                <p14:nvPr/>
              </p14:nvContentPartPr>
              <p14:xfrm>
                <a:off x="7782972" y="5132233"/>
                <a:ext cx="188640" cy="206280"/>
              </p14:xfrm>
            </p:contentPart>
          </mc:Choice>
          <mc:Fallback xmlns="">
            <p:pic>
              <p:nvPicPr>
                <p:cNvPr id="79007" name="Entrada de lápiz 79006">
                  <a:extLst>
                    <a:ext uri="{FF2B5EF4-FFF2-40B4-BE49-F238E27FC236}">
                      <a16:creationId xmlns:a16="http://schemas.microsoft.com/office/drawing/2014/main" id="{1FE5E51A-E76C-0C9F-6708-716DD2E34E3C}"/>
                    </a:ext>
                  </a:extLst>
                </p:cNvPr>
                <p:cNvPicPr/>
                <p:nvPr/>
              </p:nvPicPr>
              <p:blipFill>
                <a:blip r:embed="rId361"/>
                <a:stretch>
                  <a:fillRect/>
                </a:stretch>
              </p:blipFill>
              <p:spPr>
                <a:xfrm>
                  <a:off x="7775412" y="5124673"/>
                  <a:ext cx="203760" cy="221400"/>
                </a:xfrm>
                <a:prstGeom prst="rect">
                  <a:avLst/>
                </a:prstGeom>
              </p:spPr>
            </p:pic>
          </mc:Fallback>
        </mc:AlternateContent>
        <mc:AlternateContent xmlns:mc="http://schemas.openxmlformats.org/markup-compatibility/2006" xmlns:p14="http://schemas.microsoft.com/office/powerpoint/2010/main">
          <mc:Choice Requires="p14">
            <p:contentPart p14:bwMode="auto" r:id="rId362">
              <p14:nvContentPartPr>
                <p14:cNvPr id="79008" name="Entrada de lápiz 79007">
                  <a:extLst>
                    <a:ext uri="{FF2B5EF4-FFF2-40B4-BE49-F238E27FC236}">
                      <a16:creationId xmlns:a16="http://schemas.microsoft.com/office/drawing/2014/main" id="{2F690B5A-F1B9-D181-D932-82705E492802}"/>
                    </a:ext>
                  </a:extLst>
                </p14:cNvPr>
                <p14:cNvContentPartPr/>
                <p14:nvPr/>
              </p14:nvContentPartPr>
              <p14:xfrm>
                <a:off x="8000772" y="5122153"/>
                <a:ext cx="177120" cy="48600"/>
              </p14:xfrm>
            </p:contentPart>
          </mc:Choice>
          <mc:Fallback xmlns="">
            <p:pic>
              <p:nvPicPr>
                <p:cNvPr id="79008" name="Entrada de lápiz 79007">
                  <a:extLst>
                    <a:ext uri="{FF2B5EF4-FFF2-40B4-BE49-F238E27FC236}">
                      <a16:creationId xmlns:a16="http://schemas.microsoft.com/office/drawing/2014/main" id="{2F690B5A-F1B9-D181-D932-82705E492802}"/>
                    </a:ext>
                  </a:extLst>
                </p:cNvPr>
                <p:cNvPicPr/>
                <p:nvPr/>
              </p:nvPicPr>
              <p:blipFill>
                <a:blip r:embed="rId363"/>
                <a:stretch>
                  <a:fillRect/>
                </a:stretch>
              </p:blipFill>
              <p:spPr>
                <a:xfrm>
                  <a:off x="7993212" y="5114593"/>
                  <a:ext cx="192240" cy="63720"/>
                </a:xfrm>
                <a:prstGeom prst="rect">
                  <a:avLst/>
                </a:prstGeom>
              </p:spPr>
            </p:pic>
          </mc:Fallback>
        </mc:AlternateContent>
        <mc:AlternateContent xmlns:mc="http://schemas.openxmlformats.org/markup-compatibility/2006" xmlns:p14="http://schemas.microsoft.com/office/powerpoint/2010/main">
          <mc:Choice Requires="p14">
            <p:contentPart p14:bwMode="auto" r:id="rId364">
              <p14:nvContentPartPr>
                <p14:cNvPr id="79009" name="Entrada de lápiz 79008">
                  <a:extLst>
                    <a:ext uri="{FF2B5EF4-FFF2-40B4-BE49-F238E27FC236}">
                      <a16:creationId xmlns:a16="http://schemas.microsoft.com/office/drawing/2014/main" id="{0865F625-ED84-93C8-C983-E123A4470B3C}"/>
                    </a:ext>
                  </a:extLst>
                </p14:cNvPr>
                <p14:cNvContentPartPr/>
                <p14:nvPr/>
              </p14:nvContentPartPr>
              <p14:xfrm>
                <a:off x="8050452" y="5222953"/>
                <a:ext cx="184320" cy="60120"/>
              </p14:xfrm>
            </p:contentPart>
          </mc:Choice>
          <mc:Fallback xmlns="">
            <p:pic>
              <p:nvPicPr>
                <p:cNvPr id="79009" name="Entrada de lápiz 79008">
                  <a:extLst>
                    <a:ext uri="{FF2B5EF4-FFF2-40B4-BE49-F238E27FC236}">
                      <a16:creationId xmlns:a16="http://schemas.microsoft.com/office/drawing/2014/main" id="{0865F625-ED84-93C8-C983-E123A4470B3C}"/>
                    </a:ext>
                  </a:extLst>
                </p:cNvPr>
                <p:cNvPicPr/>
                <p:nvPr/>
              </p:nvPicPr>
              <p:blipFill>
                <a:blip r:embed="rId365"/>
                <a:stretch>
                  <a:fillRect/>
                </a:stretch>
              </p:blipFill>
              <p:spPr>
                <a:xfrm>
                  <a:off x="8042892" y="5215393"/>
                  <a:ext cx="199440" cy="75240"/>
                </a:xfrm>
                <a:prstGeom prst="rect">
                  <a:avLst/>
                </a:prstGeom>
              </p:spPr>
            </p:pic>
          </mc:Fallback>
        </mc:AlternateContent>
        <mc:AlternateContent xmlns:mc="http://schemas.openxmlformats.org/markup-compatibility/2006" xmlns:p14="http://schemas.microsoft.com/office/powerpoint/2010/main">
          <mc:Choice Requires="p14">
            <p:contentPart p14:bwMode="auto" r:id="rId366">
              <p14:nvContentPartPr>
                <p14:cNvPr id="79010" name="Entrada de lápiz 79009">
                  <a:extLst>
                    <a:ext uri="{FF2B5EF4-FFF2-40B4-BE49-F238E27FC236}">
                      <a16:creationId xmlns:a16="http://schemas.microsoft.com/office/drawing/2014/main" id="{CB03203F-6A9D-01CF-6D02-5C45AC5D6608}"/>
                    </a:ext>
                  </a:extLst>
                </p14:cNvPr>
                <p14:cNvContentPartPr/>
                <p14:nvPr/>
              </p14:nvContentPartPr>
              <p14:xfrm>
                <a:off x="8309652" y="5104513"/>
                <a:ext cx="244800" cy="108360"/>
              </p14:xfrm>
            </p:contentPart>
          </mc:Choice>
          <mc:Fallback xmlns="">
            <p:pic>
              <p:nvPicPr>
                <p:cNvPr id="79010" name="Entrada de lápiz 79009">
                  <a:extLst>
                    <a:ext uri="{FF2B5EF4-FFF2-40B4-BE49-F238E27FC236}">
                      <a16:creationId xmlns:a16="http://schemas.microsoft.com/office/drawing/2014/main" id="{CB03203F-6A9D-01CF-6D02-5C45AC5D6608}"/>
                    </a:ext>
                  </a:extLst>
                </p:cNvPr>
                <p:cNvPicPr/>
                <p:nvPr/>
              </p:nvPicPr>
              <p:blipFill>
                <a:blip r:embed="rId367"/>
                <a:stretch>
                  <a:fillRect/>
                </a:stretch>
              </p:blipFill>
              <p:spPr>
                <a:xfrm>
                  <a:off x="8302092" y="5096953"/>
                  <a:ext cx="259920" cy="123480"/>
                </a:xfrm>
                <a:prstGeom prst="rect">
                  <a:avLst/>
                </a:prstGeom>
              </p:spPr>
            </p:pic>
          </mc:Fallback>
        </mc:AlternateContent>
        <mc:AlternateContent xmlns:mc="http://schemas.openxmlformats.org/markup-compatibility/2006" xmlns:p14="http://schemas.microsoft.com/office/powerpoint/2010/main">
          <mc:Choice Requires="p14">
            <p:contentPart p14:bwMode="auto" r:id="rId368">
              <p14:nvContentPartPr>
                <p14:cNvPr id="79011" name="Entrada de lápiz 79010">
                  <a:extLst>
                    <a:ext uri="{FF2B5EF4-FFF2-40B4-BE49-F238E27FC236}">
                      <a16:creationId xmlns:a16="http://schemas.microsoft.com/office/drawing/2014/main" id="{902A0CD3-909E-E66A-FF5B-7D210100CBA1}"/>
                    </a:ext>
                  </a:extLst>
                </p14:cNvPr>
                <p14:cNvContentPartPr/>
                <p14:nvPr/>
              </p14:nvContentPartPr>
              <p14:xfrm>
                <a:off x="8460852" y="5069233"/>
                <a:ext cx="30600" cy="208080"/>
              </p14:xfrm>
            </p:contentPart>
          </mc:Choice>
          <mc:Fallback xmlns="">
            <p:pic>
              <p:nvPicPr>
                <p:cNvPr id="79011" name="Entrada de lápiz 79010">
                  <a:extLst>
                    <a:ext uri="{FF2B5EF4-FFF2-40B4-BE49-F238E27FC236}">
                      <a16:creationId xmlns:a16="http://schemas.microsoft.com/office/drawing/2014/main" id="{902A0CD3-909E-E66A-FF5B-7D210100CBA1}"/>
                    </a:ext>
                  </a:extLst>
                </p:cNvPr>
                <p:cNvPicPr/>
                <p:nvPr/>
              </p:nvPicPr>
              <p:blipFill>
                <a:blip r:embed="rId369"/>
                <a:stretch>
                  <a:fillRect/>
                </a:stretch>
              </p:blipFill>
              <p:spPr>
                <a:xfrm>
                  <a:off x="8453292" y="5061673"/>
                  <a:ext cx="45720" cy="222840"/>
                </a:xfrm>
                <a:prstGeom prst="rect">
                  <a:avLst/>
                </a:prstGeom>
              </p:spPr>
            </p:pic>
          </mc:Fallback>
        </mc:AlternateContent>
        <mc:AlternateContent xmlns:mc="http://schemas.openxmlformats.org/markup-compatibility/2006" xmlns:p14="http://schemas.microsoft.com/office/powerpoint/2010/main">
          <mc:Choice Requires="p14">
            <p:contentPart p14:bwMode="auto" r:id="rId370">
              <p14:nvContentPartPr>
                <p14:cNvPr id="79012" name="Entrada de lápiz 79011">
                  <a:extLst>
                    <a:ext uri="{FF2B5EF4-FFF2-40B4-BE49-F238E27FC236}">
                      <a16:creationId xmlns:a16="http://schemas.microsoft.com/office/drawing/2014/main" id="{5C4B855B-30BB-4C51-8F4A-90B7248F13B3}"/>
                    </a:ext>
                  </a:extLst>
                </p14:cNvPr>
                <p14:cNvContentPartPr/>
                <p14:nvPr/>
              </p14:nvContentPartPr>
              <p14:xfrm>
                <a:off x="8589372" y="4877713"/>
                <a:ext cx="169200" cy="303120"/>
              </p14:xfrm>
            </p:contentPart>
          </mc:Choice>
          <mc:Fallback xmlns="">
            <p:pic>
              <p:nvPicPr>
                <p:cNvPr id="79012" name="Entrada de lápiz 79011">
                  <a:extLst>
                    <a:ext uri="{FF2B5EF4-FFF2-40B4-BE49-F238E27FC236}">
                      <a16:creationId xmlns:a16="http://schemas.microsoft.com/office/drawing/2014/main" id="{5C4B855B-30BB-4C51-8F4A-90B7248F13B3}"/>
                    </a:ext>
                  </a:extLst>
                </p:cNvPr>
                <p:cNvPicPr/>
                <p:nvPr/>
              </p:nvPicPr>
              <p:blipFill>
                <a:blip r:embed="rId371"/>
                <a:stretch>
                  <a:fillRect/>
                </a:stretch>
              </p:blipFill>
              <p:spPr>
                <a:xfrm>
                  <a:off x="8581812" y="4870153"/>
                  <a:ext cx="184320" cy="318240"/>
                </a:xfrm>
                <a:prstGeom prst="rect">
                  <a:avLst/>
                </a:prstGeom>
              </p:spPr>
            </p:pic>
          </mc:Fallback>
        </mc:AlternateContent>
      </p:grpSp>
      <p:grpSp>
        <p:nvGrpSpPr>
          <p:cNvPr id="79024" name="Grupo 79023">
            <a:extLst>
              <a:ext uri="{FF2B5EF4-FFF2-40B4-BE49-F238E27FC236}">
                <a16:creationId xmlns:a16="http://schemas.microsoft.com/office/drawing/2014/main" id="{9C83F747-40D1-3679-DB1D-55CA210D4E90}"/>
              </a:ext>
            </a:extLst>
          </p:cNvPr>
          <p:cNvGrpSpPr/>
          <p:nvPr/>
        </p:nvGrpSpPr>
        <p:grpSpPr>
          <a:xfrm>
            <a:off x="3868332" y="5235913"/>
            <a:ext cx="1717920" cy="1416240"/>
            <a:chOff x="3868332" y="5235913"/>
            <a:chExt cx="1717920" cy="1416240"/>
          </a:xfrm>
        </p:grpSpPr>
        <mc:AlternateContent xmlns:mc="http://schemas.openxmlformats.org/markup-compatibility/2006" xmlns:p14="http://schemas.microsoft.com/office/powerpoint/2010/main">
          <mc:Choice Requires="p14">
            <p:contentPart p14:bwMode="auto" r:id="rId372">
              <p14:nvContentPartPr>
                <p14:cNvPr id="78988" name="Entrada de lápiz 78987">
                  <a:extLst>
                    <a:ext uri="{FF2B5EF4-FFF2-40B4-BE49-F238E27FC236}">
                      <a16:creationId xmlns:a16="http://schemas.microsoft.com/office/drawing/2014/main" id="{ACB9FEA9-52AE-BAF0-AFA8-0E3EC0F97C93}"/>
                    </a:ext>
                  </a:extLst>
                </p14:cNvPr>
                <p14:cNvContentPartPr/>
                <p14:nvPr/>
              </p14:nvContentPartPr>
              <p14:xfrm>
                <a:off x="3868332" y="5393593"/>
                <a:ext cx="251640" cy="422640"/>
              </p14:xfrm>
            </p:contentPart>
          </mc:Choice>
          <mc:Fallback xmlns="">
            <p:pic>
              <p:nvPicPr>
                <p:cNvPr id="78988" name="Entrada de lápiz 78987">
                  <a:extLst>
                    <a:ext uri="{FF2B5EF4-FFF2-40B4-BE49-F238E27FC236}">
                      <a16:creationId xmlns:a16="http://schemas.microsoft.com/office/drawing/2014/main" id="{ACB9FEA9-52AE-BAF0-AFA8-0E3EC0F97C93}"/>
                    </a:ext>
                  </a:extLst>
                </p:cNvPr>
                <p:cNvPicPr/>
                <p:nvPr/>
              </p:nvPicPr>
              <p:blipFill>
                <a:blip r:embed="rId373"/>
                <a:stretch>
                  <a:fillRect/>
                </a:stretch>
              </p:blipFill>
              <p:spPr>
                <a:xfrm>
                  <a:off x="3860772" y="5386033"/>
                  <a:ext cx="266760" cy="437760"/>
                </a:xfrm>
                <a:prstGeom prst="rect">
                  <a:avLst/>
                </a:prstGeom>
              </p:spPr>
            </p:pic>
          </mc:Fallback>
        </mc:AlternateContent>
        <mc:AlternateContent xmlns:mc="http://schemas.openxmlformats.org/markup-compatibility/2006" xmlns:p14="http://schemas.microsoft.com/office/powerpoint/2010/main">
          <mc:Choice Requires="p14">
            <p:contentPart p14:bwMode="auto" r:id="rId374">
              <p14:nvContentPartPr>
                <p14:cNvPr id="78989" name="Entrada de lápiz 78988">
                  <a:extLst>
                    <a:ext uri="{FF2B5EF4-FFF2-40B4-BE49-F238E27FC236}">
                      <a16:creationId xmlns:a16="http://schemas.microsoft.com/office/drawing/2014/main" id="{071524DF-5A89-E86B-CB1D-ACA2FE5AB552}"/>
                    </a:ext>
                  </a:extLst>
                </p14:cNvPr>
                <p14:cNvContentPartPr/>
                <p14:nvPr/>
              </p14:nvContentPartPr>
              <p14:xfrm>
                <a:off x="4120692" y="5386393"/>
                <a:ext cx="169920" cy="347040"/>
              </p14:xfrm>
            </p:contentPart>
          </mc:Choice>
          <mc:Fallback xmlns="">
            <p:pic>
              <p:nvPicPr>
                <p:cNvPr id="78989" name="Entrada de lápiz 78988">
                  <a:extLst>
                    <a:ext uri="{FF2B5EF4-FFF2-40B4-BE49-F238E27FC236}">
                      <a16:creationId xmlns:a16="http://schemas.microsoft.com/office/drawing/2014/main" id="{071524DF-5A89-E86B-CB1D-ACA2FE5AB552}"/>
                    </a:ext>
                  </a:extLst>
                </p:cNvPr>
                <p:cNvPicPr/>
                <p:nvPr/>
              </p:nvPicPr>
              <p:blipFill>
                <a:blip r:embed="rId375"/>
                <a:stretch>
                  <a:fillRect/>
                </a:stretch>
              </p:blipFill>
              <p:spPr>
                <a:xfrm>
                  <a:off x="4113492" y="5378833"/>
                  <a:ext cx="184680" cy="362160"/>
                </a:xfrm>
                <a:prstGeom prst="rect">
                  <a:avLst/>
                </a:prstGeom>
              </p:spPr>
            </p:pic>
          </mc:Fallback>
        </mc:AlternateContent>
        <mc:AlternateContent xmlns:mc="http://schemas.openxmlformats.org/markup-compatibility/2006" xmlns:p14="http://schemas.microsoft.com/office/powerpoint/2010/main">
          <mc:Choice Requires="p14">
            <p:contentPart p14:bwMode="auto" r:id="rId376">
              <p14:nvContentPartPr>
                <p14:cNvPr id="78990" name="Entrada de lápiz 78989">
                  <a:extLst>
                    <a:ext uri="{FF2B5EF4-FFF2-40B4-BE49-F238E27FC236}">
                      <a16:creationId xmlns:a16="http://schemas.microsoft.com/office/drawing/2014/main" id="{DC3907B7-A1F2-EAF7-E2BB-55129DA52F38}"/>
                    </a:ext>
                  </a:extLst>
                </p14:cNvPr>
                <p14:cNvContentPartPr/>
                <p14:nvPr/>
              </p14:nvContentPartPr>
              <p14:xfrm>
                <a:off x="4257852" y="5512753"/>
                <a:ext cx="97560" cy="163080"/>
              </p14:xfrm>
            </p:contentPart>
          </mc:Choice>
          <mc:Fallback xmlns="">
            <p:pic>
              <p:nvPicPr>
                <p:cNvPr id="78990" name="Entrada de lápiz 78989">
                  <a:extLst>
                    <a:ext uri="{FF2B5EF4-FFF2-40B4-BE49-F238E27FC236}">
                      <a16:creationId xmlns:a16="http://schemas.microsoft.com/office/drawing/2014/main" id="{DC3907B7-A1F2-EAF7-E2BB-55129DA52F38}"/>
                    </a:ext>
                  </a:extLst>
                </p:cNvPr>
                <p:cNvPicPr/>
                <p:nvPr/>
              </p:nvPicPr>
              <p:blipFill>
                <a:blip r:embed="rId377"/>
                <a:stretch>
                  <a:fillRect/>
                </a:stretch>
              </p:blipFill>
              <p:spPr>
                <a:xfrm>
                  <a:off x="4250292" y="5505193"/>
                  <a:ext cx="112680" cy="178200"/>
                </a:xfrm>
                <a:prstGeom prst="rect">
                  <a:avLst/>
                </a:prstGeom>
              </p:spPr>
            </p:pic>
          </mc:Fallback>
        </mc:AlternateContent>
        <mc:AlternateContent xmlns:mc="http://schemas.openxmlformats.org/markup-compatibility/2006" xmlns:p14="http://schemas.microsoft.com/office/powerpoint/2010/main">
          <mc:Choice Requires="p14">
            <p:contentPart p14:bwMode="auto" r:id="rId378">
              <p14:nvContentPartPr>
                <p14:cNvPr id="78991" name="Entrada de lápiz 78990">
                  <a:extLst>
                    <a:ext uri="{FF2B5EF4-FFF2-40B4-BE49-F238E27FC236}">
                      <a16:creationId xmlns:a16="http://schemas.microsoft.com/office/drawing/2014/main" id="{35546842-AC6F-21B1-94C6-A9FF6073E170}"/>
                    </a:ext>
                  </a:extLst>
                </p14:cNvPr>
                <p14:cNvContentPartPr/>
                <p14:nvPr/>
              </p14:nvContentPartPr>
              <p14:xfrm>
                <a:off x="4319412" y="5470993"/>
                <a:ext cx="5040" cy="38520"/>
              </p14:xfrm>
            </p:contentPart>
          </mc:Choice>
          <mc:Fallback xmlns="">
            <p:pic>
              <p:nvPicPr>
                <p:cNvPr id="78991" name="Entrada de lápiz 78990">
                  <a:extLst>
                    <a:ext uri="{FF2B5EF4-FFF2-40B4-BE49-F238E27FC236}">
                      <a16:creationId xmlns:a16="http://schemas.microsoft.com/office/drawing/2014/main" id="{35546842-AC6F-21B1-94C6-A9FF6073E170}"/>
                    </a:ext>
                  </a:extLst>
                </p:cNvPr>
                <p:cNvPicPr/>
                <p:nvPr/>
              </p:nvPicPr>
              <p:blipFill>
                <a:blip r:embed="rId379"/>
                <a:stretch>
                  <a:fillRect/>
                </a:stretch>
              </p:blipFill>
              <p:spPr>
                <a:xfrm>
                  <a:off x="4311852" y="5463433"/>
                  <a:ext cx="19800" cy="53640"/>
                </a:xfrm>
                <a:prstGeom prst="rect">
                  <a:avLst/>
                </a:prstGeom>
              </p:spPr>
            </p:pic>
          </mc:Fallback>
        </mc:AlternateContent>
        <mc:AlternateContent xmlns:mc="http://schemas.openxmlformats.org/markup-compatibility/2006" xmlns:p14="http://schemas.microsoft.com/office/powerpoint/2010/main">
          <mc:Choice Requires="p14">
            <p:contentPart p14:bwMode="auto" r:id="rId380">
              <p14:nvContentPartPr>
                <p14:cNvPr id="78992" name="Entrada de lápiz 78991">
                  <a:extLst>
                    <a:ext uri="{FF2B5EF4-FFF2-40B4-BE49-F238E27FC236}">
                      <a16:creationId xmlns:a16="http://schemas.microsoft.com/office/drawing/2014/main" id="{ADC2E2A3-FB87-CD85-05F4-17934EA5A81D}"/>
                    </a:ext>
                  </a:extLst>
                </p14:cNvPr>
                <p14:cNvContentPartPr/>
                <p14:nvPr/>
              </p14:nvContentPartPr>
              <p14:xfrm>
                <a:off x="4402932" y="5442913"/>
                <a:ext cx="246960" cy="259920"/>
              </p14:xfrm>
            </p:contentPart>
          </mc:Choice>
          <mc:Fallback xmlns="">
            <p:pic>
              <p:nvPicPr>
                <p:cNvPr id="78992" name="Entrada de lápiz 78991">
                  <a:extLst>
                    <a:ext uri="{FF2B5EF4-FFF2-40B4-BE49-F238E27FC236}">
                      <a16:creationId xmlns:a16="http://schemas.microsoft.com/office/drawing/2014/main" id="{ADC2E2A3-FB87-CD85-05F4-17934EA5A81D}"/>
                    </a:ext>
                  </a:extLst>
                </p:cNvPr>
                <p:cNvPicPr/>
                <p:nvPr/>
              </p:nvPicPr>
              <p:blipFill>
                <a:blip r:embed="rId381"/>
                <a:stretch>
                  <a:fillRect/>
                </a:stretch>
              </p:blipFill>
              <p:spPr>
                <a:xfrm>
                  <a:off x="4395372" y="5435353"/>
                  <a:ext cx="262080" cy="275040"/>
                </a:xfrm>
                <a:prstGeom prst="rect">
                  <a:avLst/>
                </a:prstGeom>
              </p:spPr>
            </p:pic>
          </mc:Fallback>
        </mc:AlternateContent>
        <mc:AlternateContent xmlns:mc="http://schemas.openxmlformats.org/markup-compatibility/2006" xmlns:p14="http://schemas.microsoft.com/office/powerpoint/2010/main">
          <mc:Choice Requires="p14">
            <p:contentPart p14:bwMode="auto" r:id="rId382">
              <p14:nvContentPartPr>
                <p14:cNvPr id="78993" name="Entrada de lápiz 78992">
                  <a:extLst>
                    <a:ext uri="{FF2B5EF4-FFF2-40B4-BE49-F238E27FC236}">
                      <a16:creationId xmlns:a16="http://schemas.microsoft.com/office/drawing/2014/main" id="{4780F7FC-2D9E-24E4-2218-D97B34094449}"/>
                    </a:ext>
                  </a:extLst>
                </p14:cNvPr>
                <p14:cNvContentPartPr/>
                <p14:nvPr/>
              </p14:nvContentPartPr>
              <p14:xfrm>
                <a:off x="4598412" y="5440753"/>
                <a:ext cx="147960" cy="215280"/>
              </p14:xfrm>
            </p:contentPart>
          </mc:Choice>
          <mc:Fallback xmlns="">
            <p:pic>
              <p:nvPicPr>
                <p:cNvPr id="78993" name="Entrada de lápiz 78992">
                  <a:extLst>
                    <a:ext uri="{FF2B5EF4-FFF2-40B4-BE49-F238E27FC236}">
                      <a16:creationId xmlns:a16="http://schemas.microsoft.com/office/drawing/2014/main" id="{4780F7FC-2D9E-24E4-2218-D97B34094449}"/>
                    </a:ext>
                  </a:extLst>
                </p:cNvPr>
                <p:cNvPicPr/>
                <p:nvPr/>
              </p:nvPicPr>
              <p:blipFill>
                <a:blip r:embed="rId383"/>
                <a:stretch>
                  <a:fillRect/>
                </a:stretch>
              </p:blipFill>
              <p:spPr>
                <a:xfrm>
                  <a:off x="4590852" y="5433193"/>
                  <a:ext cx="163080" cy="230400"/>
                </a:xfrm>
                <a:prstGeom prst="rect">
                  <a:avLst/>
                </a:prstGeom>
              </p:spPr>
            </p:pic>
          </mc:Fallback>
        </mc:AlternateContent>
        <mc:AlternateContent xmlns:mc="http://schemas.openxmlformats.org/markup-compatibility/2006" xmlns:p14="http://schemas.microsoft.com/office/powerpoint/2010/main">
          <mc:Choice Requires="p14">
            <p:contentPart p14:bwMode="auto" r:id="rId384">
              <p14:nvContentPartPr>
                <p14:cNvPr id="78994" name="Entrada de lápiz 78993">
                  <a:extLst>
                    <a:ext uri="{FF2B5EF4-FFF2-40B4-BE49-F238E27FC236}">
                      <a16:creationId xmlns:a16="http://schemas.microsoft.com/office/drawing/2014/main" id="{C2FD8590-C1ED-58A0-63A4-BD5A25701E33}"/>
                    </a:ext>
                  </a:extLst>
                </p14:cNvPr>
                <p14:cNvContentPartPr/>
                <p14:nvPr/>
              </p14:nvContentPartPr>
              <p14:xfrm>
                <a:off x="4815492" y="5404753"/>
                <a:ext cx="333360" cy="217800"/>
              </p14:xfrm>
            </p:contentPart>
          </mc:Choice>
          <mc:Fallback xmlns="">
            <p:pic>
              <p:nvPicPr>
                <p:cNvPr id="78994" name="Entrada de lápiz 78993">
                  <a:extLst>
                    <a:ext uri="{FF2B5EF4-FFF2-40B4-BE49-F238E27FC236}">
                      <a16:creationId xmlns:a16="http://schemas.microsoft.com/office/drawing/2014/main" id="{C2FD8590-C1ED-58A0-63A4-BD5A25701E33}"/>
                    </a:ext>
                  </a:extLst>
                </p:cNvPr>
                <p:cNvPicPr/>
                <p:nvPr/>
              </p:nvPicPr>
              <p:blipFill>
                <a:blip r:embed="rId385"/>
                <a:stretch>
                  <a:fillRect/>
                </a:stretch>
              </p:blipFill>
              <p:spPr>
                <a:xfrm>
                  <a:off x="4807932" y="5397193"/>
                  <a:ext cx="348480" cy="232920"/>
                </a:xfrm>
                <a:prstGeom prst="rect">
                  <a:avLst/>
                </a:prstGeom>
              </p:spPr>
            </p:pic>
          </mc:Fallback>
        </mc:AlternateContent>
        <mc:AlternateContent xmlns:mc="http://schemas.openxmlformats.org/markup-compatibility/2006" xmlns:p14="http://schemas.microsoft.com/office/powerpoint/2010/main">
          <mc:Choice Requires="p14">
            <p:contentPart p14:bwMode="auto" r:id="rId386">
              <p14:nvContentPartPr>
                <p14:cNvPr id="78995" name="Entrada de lápiz 78994">
                  <a:extLst>
                    <a:ext uri="{FF2B5EF4-FFF2-40B4-BE49-F238E27FC236}">
                      <a16:creationId xmlns:a16="http://schemas.microsoft.com/office/drawing/2014/main" id="{E3549780-92D1-6781-B0A0-2156E564AD86}"/>
                    </a:ext>
                  </a:extLst>
                </p14:cNvPr>
                <p14:cNvContentPartPr/>
                <p14:nvPr/>
              </p14:nvContentPartPr>
              <p14:xfrm>
                <a:off x="5117172" y="5251033"/>
                <a:ext cx="140760" cy="374400"/>
              </p14:xfrm>
            </p:contentPart>
          </mc:Choice>
          <mc:Fallback xmlns="">
            <p:pic>
              <p:nvPicPr>
                <p:cNvPr id="78995" name="Entrada de lápiz 78994">
                  <a:extLst>
                    <a:ext uri="{FF2B5EF4-FFF2-40B4-BE49-F238E27FC236}">
                      <a16:creationId xmlns:a16="http://schemas.microsoft.com/office/drawing/2014/main" id="{E3549780-92D1-6781-B0A0-2156E564AD86}"/>
                    </a:ext>
                  </a:extLst>
                </p:cNvPr>
                <p:cNvPicPr/>
                <p:nvPr/>
              </p:nvPicPr>
              <p:blipFill>
                <a:blip r:embed="rId387"/>
                <a:stretch>
                  <a:fillRect/>
                </a:stretch>
              </p:blipFill>
              <p:spPr>
                <a:xfrm>
                  <a:off x="5109612" y="5243473"/>
                  <a:ext cx="155520" cy="389160"/>
                </a:xfrm>
                <a:prstGeom prst="rect">
                  <a:avLst/>
                </a:prstGeom>
              </p:spPr>
            </p:pic>
          </mc:Fallback>
        </mc:AlternateContent>
        <mc:AlternateContent xmlns:mc="http://schemas.openxmlformats.org/markup-compatibility/2006" xmlns:p14="http://schemas.microsoft.com/office/powerpoint/2010/main">
          <mc:Choice Requires="p14">
            <p:contentPart p14:bwMode="auto" r:id="rId388">
              <p14:nvContentPartPr>
                <p14:cNvPr id="78997" name="Entrada de lápiz 78996">
                  <a:extLst>
                    <a:ext uri="{FF2B5EF4-FFF2-40B4-BE49-F238E27FC236}">
                      <a16:creationId xmlns:a16="http://schemas.microsoft.com/office/drawing/2014/main" id="{76E93A0A-853A-64A3-94C0-A2E06AD6DA70}"/>
                    </a:ext>
                  </a:extLst>
                </p14:cNvPr>
                <p14:cNvContentPartPr/>
                <p14:nvPr/>
              </p14:nvContentPartPr>
              <p14:xfrm>
                <a:off x="5324172" y="5332753"/>
                <a:ext cx="262080" cy="137880"/>
              </p14:xfrm>
            </p:contentPart>
          </mc:Choice>
          <mc:Fallback xmlns="">
            <p:pic>
              <p:nvPicPr>
                <p:cNvPr id="78997" name="Entrada de lápiz 78996">
                  <a:extLst>
                    <a:ext uri="{FF2B5EF4-FFF2-40B4-BE49-F238E27FC236}">
                      <a16:creationId xmlns:a16="http://schemas.microsoft.com/office/drawing/2014/main" id="{76E93A0A-853A-64A3-94C0-A2E06AD6DA70}"/>
                    </a:ext>
                  </a:extLst>
                </p:cNvPr>
                <p:cNvPicPr/>
                <p:nvPr/>
              </p:nvPicPr>
              <p:blipFill>
                <a:blip r:embed="rId389"/>
                <a:stretch>
                  <a:fillRect/>
                </a:stretch>
              </p:blipFill>
              <p:spPr>
                <a:xfrm>
                  <a:off x="5316612" y="5325193"/>
                  <a:ext cx="277200" cy="152640"/>
                </a:xfrm>
                <a:prstGeom prst="rect">
                  <a:avLst/>
                </a:prstGeom>
              </p:spPr>
            </p:pic>
          </mc:Fallback>
        </mc:AlternateContent>
        <mc:AlternateContent xmlns:mc="http://schemas.openxmlformats.org/markup-compatibility/2006" xmlns:p14="http://schemas.microsoft.com/office/powerpoint/2010/main">
          <mc:Choice Requires="p14">
            <p:contentPart p14:bwMode="auto" r:id="rId390">
              <p14:nvContentPartPr>
                <p14:cNvPr id="78998" name="Entrada de lápiz 78997">
                  <a:extLst>
                    <a:ext uri="{FF2B5EF4-FFF2-40B4-BE49-F238E27FC236}">
                      <a16:creationId xmlns:a16="http://schemas.microsoft.com/office/drawing/2014/main" id="{267A4BFD-976D-1E5F-16D5-69E3BD4A076C}"/>
                    </a:ext>
                  </a:extLst>
                </p14:cNvPr>
                <p14:cNvContentPartPr/>
                <p14:nvPr/>
              </p14:nvContentPartPr>
              <p14:xfrm>
                <a:off x="5483292" y="5235913"/>
                <a:ext cx="19800" cy="259560"/>
              </p14:xfrm>
            </p:contentPart>
          </mc:Choice>
          <mc:Fallback xmlns="">
            <p:pic>
              <p:nvPicPr>
                <p:cNvPr id="78998" name="Entrada de lápiz 78997">
                  <a:extLst>
                    <a:ext uri="{FF2B5EF4-FFF2-40B4-BE49-F238E27FC236}">
                      <a16:creationId xmlns:a16="http://schemas.microsoft.com/office/drawing/2014/main" id="{267A4BFD-976D-1E5F-16D5-69E3BD4A076C}"/>
                    </a:ext>
                  </a:extLst>
                </p:cNvPr>
                <p:cNvPicPr/>
                <p:nvPr/>
              </p:nvPicPr>
              <p:blipFill>
                <a:blip r:embed="rId391"/>
                <a:stretch>
                  <a:fillRect/>
                </a:stretch>
              </p:blipFill>
              <p:spPr>
                <a:xfrm>
                  <a:off x="5475732" y="5228353"/>
                  <a:ext cx="34560" cy="274320"/>
                </a:xfrm>
                <a:prstGeom prst="rect">
                  <a:avLst/>
                </a:prstGeom>
              </p:spPr>
            </p:pic>
          </mc:Fallback>
        </mc:AlternateContent>
        <mc:AlternateContent xmlns:mc="http://schemas.openxmlformats.org/markup-compatibility/2006" xmlns:p14="http://schemas.microsoft.com/office/powerpoint/2010/main">
          <mc:Choice Requires="p14">
            <p:contentPart p14:bwMode="auto" r:id="rId392">
              <p14:nvContentPartPr>
                <p14:cNvPr id="79016" name="Entrada de lápiz 79015">
                  <a:extLst>
                    <a:ext uri="{FF2B5EF4-FFF2-40B4-BE49-F238E27FC236}">
                      <a16:creationId xmlns:a16="http://schemas.microsoft.com/office/drawing/2014/main" id="{22C8B673-15B0-F082-C137-EA9ED0206BA9}"/>
                    </a:ext>
                  </a:extLst>
                </p14:cNvPr>
                <p14:cNvContentPartPr/>
                <p14:nvPr/>
              </p14:nvContentPartPr>
              <p14:xfrm>
                <a:off x="3972012" y="6289633"/>
                <a:ext cx="157320" cy="362520"/>
              </p14:xfrm>
            </p:contentPart>
          </mc:Choice>
          <mc:Fallback xmlns="">
            <p:pic>
              <p:nvPicPr>
                <p:cNvPr id="79016" name="Entrada de lápiz 79015">
                  <a:extLst>
                    <a:ext uri="{FF2B5EF4-FFF2-40B4-BE49-F238E27FC236}">
                      <a16:creationId xmlns:a16="http://schemas.microsoft.com/office/drawing/2014/main" id="{22C8B673-15B0-F082-C137-EA9ED0206BA9}"/>
                    </a:ext>
                  </a:extLst>
                </p:cNvPr>
                <p:cNvPicPr/>
                <p:nvPr/>
              </p:nvPicPr>
              <p:blipFill>
                <a:blip r:embed="rId393"/>
                <a:stretch>
                  <a:fillRect/>
                </a:stretch>
              </p:blipFill>
              <p:spPr>
                <a:xfrm>
                  <a:off x="3964452" y="6282073"/>
                  <a:ext cx="172440" cy="377640"/>
                </a:xfrm>
                <a:prstGeom prst="rect">
                  <a:avLst/>
                </a:prstGeom>
              </p:spPr>
            </p:pic>
          </mc:Fallback>
        </mc:AlternateContent>
        <mc:AlternateContent xmlns:mc="http://schemas.openxmlformats.org/markup-compatibility/2006" xmlns:p14="http://schemas.microsoft.com/office/powerpoint/2010/main">
          <mc:Choice Requires="p14">
            <p:contentPart p14:bwMode="auto" r:id="rId394">
              <p14:nvContentPartPr>
                <p14:cNvPr id="79017" name="Entrada de lápiz 79016">
                  <a:extLst>
                    <a:ext uri="{FF2B5EF4-FFF2-40B4-BE49-F238E27FC236}">
                      <a16:creationId xmlns:a16="http://schemas.microsoft.com/office/drawing/2014/main" id="{F43E044C-322D-C8C7-11A4-581A6400A069}"/>
                    </a:ext>
                  </a:extLst>
                </p14:cNvPr>
                <p14:cNvContentPartPr/>
                <p14:nvPr/>
              </p14:nvContentPartPr>
              <p14:xfrm>
                <a:off x="4199532" y="6089473"/>
                <a:ext cx="213480" cy="262800"/>
              </p14:xfrm>
            </p:contentPart>
          </mc:Choice>
          <mc:Fallback xmlns="">
            <p:pic>
              <p:nvPicPr>
                <p:cNvPr id="79017" name="Entrada de lápiz 79016">
                  <a:extLst>
                    <a:ext uri="{FF2B5EF4-FFF2-40B4-BE49-F238E27FC236}">
                      <a16:creationId xmlns:a16="http://schemas.microsoft.com/office/drawing/2014/main" id="{F43E044C-322D-C8C7-11A4-581A6400A069}"/>
                    </a:ext>
                  </a:extLst>
                </p:cNvPr>
                <p:cNvPicPr/>
                <p:nvPr/>
              </p:nvPicPr>
              <p:blipFill>
                <a:blip r:embed="rId395"/>
                <a:stretch>
                  <a:fillRect/>
                </a:stretch>
              </p:blipFill>
              <p:spPr>
                <a:xfrm>
                  <a:off x="4191972" y="6081913"/>
                  <a:ext cx="228600" cy="277920"/>
                </a:xfrm>
                <a:prstGeom prst="rect">
                  <a:avLst/>
                </a:prstGeom>
              </p:spPr>
            </p:pic>
          </mc:Fallback>
        </mc:AlternateContent>
        <mc:AlternateContent xmlns:mc="http://schemas.openxmlformats.org/markup-compatibility/2006" xmlns:p14="http://schemas.microsoft.com/office/powerpoint/2010/main">
          <mc:Choice Requires="p14">
            <p:contentPart p14:bwMode="auto" r:id="rId396">
              <p14:nvContentPartPr>
                <p14:cNvPr id="79018" name="Entrada de lápiz 79017">
                  <a:extLst>
                    <a:ext uri="{FF2B5EF4-FFF2-40B4-BE49-F238E27FC236}">
                      <a16:creationId xmlns:a16="http://schemas.microsoft.com/office/drawing/2014/main" id="{2BA54689-35F9-BBEE-9EE2-420CEC6A96B4}"/>
                    </a:ext>
                  </a:extLst>
                </p14:cNvPr>
                <p14:cNvContentPartPr/>
                <p14:nvPr/>
              </p14:nvContentPartPr>
              <p14:xfrm>
                <a:off x="4464132" y="6167593"/>
                <a:ext cx="54000" cy="126720"/>
              </p14:xfrm>
            </p:contentPart>
          </mc:Choice>
          <mc:Fallback xmlns="">
            <p:pic>
              <p:nvPicPr>
                <p:cNvPr id="79018" name="Entrada de lápiz 79017">
                  <a:extLst>
                    <a:ext uri="{FF2B5EF4-FFF2-40B4-BE49-F238E27FC236}">
                      <a16:creationId xmlns:a16="http://schemas.microsoft.com/office/drawing/2014/main" id="{2BA54689-35F9-BBEE-9EE2-420CEC6A96B4}"/>
                    </a:ext>
                  </a:extLst>
                </p:cNvPr>
                <p:cNvPicPr/>
                <p:nvPr/>
              </p:nvPicPr>
              <p:blipFill>
                <a:blip r:embed="rId397"/>
                <a:stretch>
                  <a:fillRect/>
                </a:stretch>
              </p:blipFill>
              <p:spPr>
                <a:xfrm>
                  <a:off x="4456572" y="6160033"/>
                  <a:ext cx="6912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398">
              <p14:nvContentPartPr>
                <p14:cNvPr id="79019" name="Entrada de lápiz 79018">
                  <a:extLst>
                    <a:ext uri="{FF2B5EF4-FFF2-40B4-BE49-F238E27FC236}">
                      <a16:creationId xmlns:a16="http://schemas.microsoft.com/office/drawing/2014/main" id="{531F1C99-5EDD-E7BA-ACFD-D7085FF61489}"/>
                    </a:ext>
                  </a:extLst>
                </p14:cNvPr>
                <p14:cNvContentPartPr/>
                <p14:nvPr/>
              </p14:nvContentPartPr>
              <p14:xfrm>
                <a:off x="4453692" y="6138073"/>
                <a:ext cx="12960" cy="18720"/>
              </p14:xfrm>
            </p:contentPart>
          </mc:Choice>
          <mc:Fallback xmlns="">
            <p:pic>
              <p:nvPicPr>
                <p:cNvPr id="79019" name="Entrada de lápiz 79018">
                  <a:extLst>
                    <a:ext uri="{FF2B5EF4-FFF2-40B4-BE49-F238E27FC236}">
                      <a16:creationId xmlns:a16="http://schemas.microsoft.com/office/drawing/2014/main" id="{531F1C99-5EDD-E7BA-ACFD-D7085FF61489}"/>
                    </a:ext>
                  </a:extLst>
                </p:cNvPr>
                <p:cNvPicPr/>
                <p:nvPr/>
              </p:nvPicPr>
              <p:blipFill>
                <a:blip r:embed="rId399"/>
                <a:stretch>
                  <a:fillRect/>
                </a:stretch>
              </p:blipFill>
              <p:spPr>
                <a:xfrm>
                  <a:off x="4446132" y="6130513"/>
                  <a:ext cx="28080" cy="33840"/>
                </a:xfrm>
                <a:prstGeom prst="rect">
                  <a:avLst/>
                </a:prstGeom>
              </p:spPr>
            </p:pic>
          </mc:Fallback>
        </mc:AlternateContent>
        <mc:AlternateContent xmlns:mc="http://schemas.openxmlformats.org/markup-compatibility/2006" xmlns:p14="http://schemas.microsoft.com/office/powerpoint/2010/main">
          <mc:Choice Requires="p14">
            <p:contentPart p14:bwMode="auto" r:id="rId400">
              <p14:nvContentPartPr>
                <p14:cNvPr id="79020" name="Entrada de lápiz 79019">
                  <a:extLst>
                    <a:ext uri="{FF2B5EF4-FFF2-40B4-BE49-F238E27FC236}">
                      <a16:creationId xmlns:a16="http://schemas.microsoft.com/office/drawing/2014/main" id="{C469E790-B72C-0D01-1474-FD01F0781609}"/>
                    </a:ext>
                  </a:extLst>
                </p14:cNvPr>
                <p14:cNvContentPartPr/>
                <p14:nvPr/>
              </p14:nvContentPartPr>
              <p14:xfrm>
                <a:off x="4599132" y="6115393"/>
                <a:ext cx="206640" cy="160560"/>
              </p14:xfrm>
            </p:contentPart>
          </mc:Choice>
          <mc:Fallback xmlns="">
            <p:pic>
              <p:nvPicPr>
                <p:cNvPr id="79020" name="Entrada de lápiz 79019">
                  <a:extLst>
                    <a:ext uri="{FF2B5EF4-FFF2-40B4-BE49-F238E27FC236}">
                      <a16:creationId xmlns:a16="http://schemas.microsoft.com/office/drawing/2014/main" id="{C469E790-B72C-0D01-1474-FD01F0781609}"/>
                    </a:ext>
                  </a:extLst>
                </p:cNvPr>
                <p:cNvPicPr/>
                <p:nvPr/>
              </p:nvPicPr>
              <p:blipFill>
                <a:blip r:embed="rId401"/>
                <a:stretch>
                  <a:fillRect/>
                </a:stretch>
              </p:blipFill>
              <p:spPr>
                <a:xfrm>
                  <a:off x="4591572" y="6107833"/>
                  <a:ext cx="221760" cy="175320"/>
                </a:xfrm>
                <a:prstGeom prst="rect">
                  <a:avLst/>
                </a:prstGeom>
              </p:spPr>
            </p:pic>
          </mc:Fallback>
        </mc:AlternateContent>
        <mc:AlternateContent xmlns:mc="http://schemas.openxmlformats.org/markup-compatibility/2006" xmlns:p14="http://schemas.microsoft.com/office/powerpoint/2010/main">
          <mc:Choice Requires="p14">
            <p:contentPart p14:bwMode="auto" r:id="rId402">
              <p14:nvContentPartPr>
                <p14:cNvPr id="79021" name="Entrada de lápiz 79020">
                  <a:extLst>
                    <a:ext uri="{FF2B5EF4-FFF2-40B4-BE49-F238E27FC236}">
                      <a16:creationId xmlns:a16="http://schemas.microsoft.com/office/drawing/2014/main" id="{3EAB34F9-7863-E6A4-B3E7-B4402276EDD0}"/>
                    </a:ext>
                  </a:extLst>
                </p14:cNvPr>
                <p14:cNvContentPartPr/>
                <p14:nvPr/>
              </p14:nvContentPartPr>
              <p14:xfrm>
                <a:off x="4772652" y="6088393"/>
                <a:ext cx="137880" cy="143280"/>
              </p14:xfrm>
            </p:contentPart>
          </mc:Choice>
          <mc:Fallback xmlns="">
            <p:pic>
              <p:nvPicPr>
                <p:cNvPr id="79021" name="Entrada de lápiz 79020">
                  <a:extLst>
                    <a:ext uri="{FF2B5EF4-FFF2-40B4-BE49-F238E27FC236}">
                      <a16:creationId xmlns:a16="http://schemas.microsoft.com/office/drawing/2014/main" id="{3EAB34F9-7863-E6A4-B3E7-B4402276EDD0}"/>
                    </a:ext>
                  </a:extLst>
                </p:cNvPr>
                <p:cNvPicPr/>
                <p:nvPr/>
              </p:nvPicPr>
              <p:blipFill>
                <a:blip r:embed="rId403"/>
                <a:stretch>
                  <a:fillRect/>
                </a:stretch>
              </p:blipFill>
              <p:spPr>
                <a:xfrm>
                  <a:off x="4765092" y="6081193"/>
                  <a:ext cx="153000" cy="158400"/>
                </a:xfrm>
                <a:prstGeom prst="rect">
                  <a:avLst/>
                </a:prstGeom>
              </p:spPr>
            </p:pic>
          </mc:Fallback>
        </mc:AlternateContent>
        <mc:AlternateContent xmlns:mc="http://schemas.openxmlformats.org/markup-compatibility/2006" xmlns:p14="http://schemas.microsoft.com/office/powerpoint/2010/main">
          <mc:Choice Requires="p14">
            <p:contentPart p14:bwMode="auto" r:id="rId404">
              <p14:nvContentPartPr>
                <p14:cNvPr id="79022" name="Entrada de lápiz 79021">
                  <a:extLst>
                    <a:ext uri="{FF2B5EF4-FFF2-40B4-BE49-F238E27FC236}">
                      <a16:creationId xmlns:a16="http://schemas.microsoft.com/office/drawing/2014/main" id="{B3E404AC-DD54-1021-8D15-DE3EFA71F617}"/>
                    </a:ext>
                  </a:extLst>
                </p14:cNvPr>
                <p14:cNvContentPartPr/>
                <p14:nvPr/>
              </p14:nvContentPartPr>
              <p14:xfrm>
                <a:off x="4976412" y="5997313"/>
                <a:ext cx="336600" cy="195480"/>
              </p14:xfrm>
            </p:contentPart>
          </mc:Choice>
          <mc:Fallback xmlns="">
            <p:pic>
              <p:nvPicPr>
                <p:cNvPr id="79022" name="Entrada de lápiz 79021">
                  <a:extLst>
                    <a:ext uri="{FF2B5EF4-FFF2-40B4-BE49-F238E27FC236}">
                      <a16:creationId xmlns:a16="http://schemas.microsoft.com/office/drawing/2014/main" id="{B3E404AC-DD54-1021-8D15-DE3EFA71F617}"/>
                    </a:ext>
                  </a:extLst>
                </p:cNvPr>
                <p:cNvPicPr/>
                <p:nvPr/>
              </p:nvPicPr>
              <p:blipFill>
                <a:blip r:embed="rId405"/>
                <a:stretch>
                  <a:fillRect/>
                </a:stretch>
              </p:blipFill>
              <p:spPr>
                <a:xfrm>
                  <a:off x="4968852" y="5989753"/>
                  <a:ext cx="351720" cy="210240"/>
                </a:xfrm>
                <a:prstGeom prst="rect">
                  <a:avLst/>
                </a:prstGeom>
              </p:spPr>
            </p:pic>
          </mc:Fallback>
        </mc:AlternateContent>
        <mc:AlternateContent xmlns:mc="http://schemas.openxmlformats.org/markup-compatibility/2006" xmlns:p14="http://schemas.microsoft.com/office/powerpoint/2010/main">
          <mc:Choice Requires="p14">
            <p:contentPart p14:bwMode="auto" r:id="rId406">
              <p14:nvContentPartPr>
                <p14:cNvPr id="79023" name="Entrada de lápiz 79022">
                  <a:extLst>
                    <a:ext uri="{FF2B5EF4-FFF2-40B4-BE49-F238E27FC236}">
                      <a16:creationId xmlns:a16="http://schemas.microsoft.com/office/drawing/2014/main" id="{01B91906-DB42-79C7-3C2E-642472ECE7F6}"/>
                    </a:ext>
                  </a:extLst>
                </p14:cNvPr>
                <p14:cNvContentPartPr/>
                <p14:nvPr/>
              </p14:nvContentPartPr>
              <p14:xfrm>
                <a:off x="5392212" y="5811193"/>
                <a:ext cx="105480" cy="380880"/>
              </p14:xfrm>
            </p:contentPart>
          </mc:Choice>
          <mc:Fallback xmlns="">
            <p:pic>
              <p:nvPicPr>
                <p:cNvPr id="79023" name="Entrada de lápiz 79022">
                  <a:extLst>
                    <a:ext uri="{FF2B5EF4-FFF2-40B4-BE49-F238E27FC236}">
                      <a16:creationId xmlns:a16="http://schemas.microsoft.com/office/drawing/2014/main" id="{01B91906-DB42-79C7-3C2E-642472ECE7F6}"/>
                    </a:ext>
                  </a:extLst>
                </p:cNvPr>
                <p:cNvPicPr/>
                <p:nvPr/>
              </p:nvPicPr>
              <p:blipFill>
                <a:blip r:embed="rId407"/>
                <a:stretch>
                  <a:fillRect/>
                </a:stretch>
              </p:blipFill>
              <p:spPr>
                <a:xfrm>
                  <a:off x="5384652" y="5803633"/>
                  <a:ext cx="120600" cy="396000"/>
                </a:xfrm>
                <a:prstGeom prst="rect">
                  <a:avLst/>
                </a:prstGeom>
              </p:spPr>
            </p:pic>
          </mc:Fallback>
        </mc:AlternateContent>
      </p:grpSp>
      <p:grpSp>
        <p:nvGrpSpPr>
          <p:cNvPr id="79042" name="Grupo 79041">
            <a:extLst>
              <a:ext uri="{FF2B5EF4-FFF2-40B4-BE49-F238E27FC236}">
                <a16:creationId xmlns:a16="http://schemas.microsoft.com/office/drawing/2014/main" id="{CE9810AC-3C44-3679-9AAF-672405D36BF0}"/>
              </a:ext>
            </a:extLst>
          </p:cNvPr>
          <p:cNvGrpSpPr/>
          <p:nvPr/>
        </p:nvGrpSpPr>
        <p:grpSpPr>
          <a:xfrm>
            <a:off x="5563572" y="5919193"/>
            <a:ext cx="200880" cy="240840"/>
            <a:chOff x="5563572" y="5919193"/>
            <a:chExt cx="200880" cy="240840"/>
          </a:xfrm>
        </p:grpSpPr>
        <mc:AlternateContent xmlns:mc="http://schemas.openxmlformats.org/markup-compatibility/2006" xmlns:p14="http://schemas.microsoft.com/office/powerpoint/2010/main">
          <mc:Choice Requires="p14">
            <p:contentPart p14:bwMode="auto" r:id="rId408">
              <p14:nvContentPartPr>
                <p14:cNvPr id="79025" name="Entrada de lápiz 79024">
                  <a:extLst>
                    <a:ext uri="{FF2B5EF4-FFF2-40B4-BE49-F238E27FC236}">
                      <a16:creationId xmlns:a16="http://schemas.microsoft.com/office/drawing/2014/main" id="{7AA303A4-1A13-C3E6-B846-EB7E12C4708C}"/>
                    </a:ext>
                  </a:extLst>
                </p14:cNvPr>
                <p14:cNvContentPartPr/>
                <p14:nvPr/>
              </p14:nvContentPartPr>
              <p14:xfrm>
                <a:off x="5563572" y="5971393"/>
                <a:ext cx="200880" cy="136800"/>
              </p14:xfrm>
            </p:contentPart>
          </mc:Choice>
          <mc:Fallback xmlns="">
            <p:pic>
              <p:nvPicPr>
                <p:cNvPr id="79025" name="Entrada de lápiz 79024">
                  <a:extLst>
                    <a:ext uri="{FF2B5EF4-FFF2-40B4-BE49-F238E27FC236}">
                      <a16:creationId xmlns:a16="http://schemas.microsoft.com/office/drawing/2014/main" id="{7AA303A4-1A13-C3E6-B846-EB7E12C4708C}"/>
                    </a:ext>
                  </a:extLst>
                </p:cNvPr>
                <p:cNvPicPr/>
                <p:nvPr/>
              </p:nvPicPr>
              <p:blipFill>
                <a:blip r:embed="rId409"/>
                <a:stretch>
                  <a:fillRect/>
                </a:stretch>
              </p:blipFill>
              <p:spPr>
                <a:xfrm>
                  <a:off x="5556012" y="5963833"/>
                  <a:ext cx="216000" cy="151560"/>
                </a:xfrm>
                <a:prstGeom prst="rect">
                  <a:avLst/>
                </a:prstGeom>
              </p:spPr>
            </p:pic>
          </mc:Fallback>
        </mc:AlternateContent>
        <mc:AlternateContent xmlns:mc="http://schemas.openxmlformats.org/markup-compatibility/2006" xmlns:p14="http://schemas.microsoft.com/office/powerpoint/2010/main">
          <mc:Choice Requires="p14">
            <p:contentPart p14:bwMode="auto" r:id="rId410">
              <p14:nvContentPartPr>
                <p14:cNvPr id="79026" name="Entrada de lápiz 79025">
                  <a:extLst>
                    <a:ext uri="{FF2B5EF4-FFF2-40B4-BE49-F238E27FC236}">
                      <a16:creationId xmlns:a16="http://schemas.microsoft.com/office/drawing/2014/main" id="{8249B2EA-FFAD-4CEC-E611-B4EA82A31965}"/>
                    </a:ext>
                  </a:extLst>
                </p14:cNvPr>
                <p14:cNvContentPartPr/>
                <p14:nvPr/>
              </p14:nvContentPartPr>
              <p14:xfrm>
                <a:off x="5665812" y="5919193"/>
                <a:ext cx="33120" cy="240840"/>
              </p14:xfrm>
            </p:contentPart>
          </mc:Choice>
          <mc:Fallback xmlns="">
            <p:pic>
              <p:nvPicPr>
                <p:cNvPr id="79026" name="Entrada de lápiz 79025">
                  <a:extLst>
                    <a:ext uri="{FF2B5EF4-FFF2-40B4-BE49-F238E27FC236}">
                      <a16:creationId xmlns:a16="http://schemas.microsoft.com/office/drawing/2014/main" id="{8249B2EA-FFAD-4CEC-E611-B4EA82A31965}"/>
                    </a:ext>
                  </a:extLst>
                </p:cNvPr>
                <p:cNvPicPr/>
                <p:nvPr/>
              </p:nvPicPr>
              <p:blipFill>
                <a:blip r:embed="rId411"/>
                <a:stretch>
                  <a:fillRect/>
                </a:stretch>
              </p:blipFill>
              <p:spPr>
                <a:xfrm>
                  <a:off x="5658252" y="5911633"/>
                  <a:ext cx="48240" cy="255960"/>
                </a:xfrm>
                <a:prstGeom prst="rect">
                  <a:avLst/>
                </a:prstGeom>
              </p:spPr>
            </p:pic>
          </mc:Fallback>
        </mc:AlternateContent>
      </p:grpSp>
      <p:grpSp>
        <p:nvGrpSpPr>
          <p:cNvPr id="79041" name="Grupo 79040">
            <a:extLst>
              <a:ext uri="{FF2B5EF4-FFF2-40B4-BE49-F238E27FC236}">
                <a16:creationId xmlns:a16="http://schemas.microsoft.com/office/drawing/2014/main" id="{E71BA285-8468-AFA9-2A34-D2B42DC2CE26}"/>
              </a:ext>
            </a:extLst>
          </p:cNvPr>
          <p:cNvGrpSpPr/>
          <p:nvPr/>
        </p:nvGrpSpPr>
        <p:grpSpPr>
          <a:xfrm>
            <a:off x="5965692" y="5695273"/>
            <a:ext cx="815040" cy="424080"/>
            <a:chOff x="5965692" y="5695273"/>
            <a:chExt cx="815040" cy="424080"/>
          </a:xfrm>
        </p:grpSpPr>
        <mc:AlternateContent xmlns:mc="http://schemas.openxmlformats.org/markup-compatibility/2006" xmlns:p14="http://schemas.microsoft.com/office/powerpoint/2010/main">
          <mc:Choice Requires="p14">
            <p:contentPart p14:bwMode="auto" r:id="rId412">
              <p14:nvContentPartPr>
                <p14:cNvPr id="79027" name="Entrada de lápiz 79026">
                  <a:extLst>
                    <a:ext uri="{FF2B5EF4-FFF2-40B4-BE49-F238E27FC236}">
                      <a16:creationId xmlns:a16="http://schemas.microsoft.com/office/drawing/2014/main" id="{8DEC7C41-E38A-5376-011B-B8137ECA1132}"/>
                    </a:ext>
                  </a:extLst>
                </p14:cNvPr>
                <p14:cNvContentPartPr/>
                <p14:nvPr/>
              </p14:nvContentPartPr>
              <p14:xfrm>
                <a:off x="5965692" y="6001633"/>
                <a:ext cx="27000" cy="117720"/>
              </p14:xfrm>
            </p:contentPart>
          </mc:Choice>
          <mc:Fallback xmlns="">
            <p:pic>
              <p:nvPicPr>
                <p:cNvPr id="79027" name="Entrada de lápiz 79026">
                  <a:extLst>
                    <a:ext uri="{FF2B5EF4-FFF2-40B4-BE49-F238E27FC236}">
                      <a16:creationId xmlns:a16="http://schemas.microsoft.com/office/drawing/2014/main" id="{8DEC7C41-E38A-5376-011B-B8137ECA1132}"/>
                    </a:ext>
                  </a:extLst>
                </p:cNvPr>
                <p:cNvPicPr/>
                <p:nvPr/>
              </p:nvPicPr>
              <p:blipFill>
                <a:blip r:embed="rId413"/>
                <a:stretch>
                  <a:fillRect/>
                </a:stretch>
              </p:blipFill>
              <p:spPr>
                <a:xfrm>
                  <a:off x="5958132" y="5994073"/>
                  <a:ext cx="42120" cy="132840"/>
                </a:xfrm>
                <a:prstGeom prst="rect">
                  <a:avLst/>
                </a:prstGeom>
              </p:spPr>
            </p:pic>
          </mc:Fallback>
        </mc:AlternateContent>
        <mc:AlternateContent xmlns:mc="http://schemas.openxmlformats.org/markup-compatibility/2006" xmlns:p14="http://schemas.microsoft.com/office/powerpoint/2010/main">
          <mc:Choice Requires="p14">
            <p:contentPart p14:bwMode="auto" r:id="rId414">
              <p14:nvContentPartPr>
                <p14:cNvPr id="79028" name="Entrada de lápiz 79027">
                  <a:extLst>
                    <a:ext uri="{FF2B5EF4-FFF2-40B4-BE49-F238E27FC236}">
                      <a16:creationId xmlns:a16="http://schemas.microsoft.com/office/drawing/2014/main" id="{3D030BB1-4AB6-8BEB-1D73-C79536D96562}"/>
                    </a:ext>
                  </a:extLst>
                </p14:cNvPr>
                <p14:cNvContentPartPr/>
                <p14:nvPr/>
              </p14:nvContentPartPr>
              <p14:xfrm>
                <a:off x="6087372" y="5797153"/>
                <a:ext cx="108360" cy="251640"/>
              </p14:xfrm>
            </p:contentPart>
          </mc:Choice>
          <mc:Fallback xmlns="">
            <p:pic>
              <p:nvPicPr>
                <p:cNvPr id="79028" name="Entrada de lápiz 79027">
                  <a:extLst>
                    <a:ext uri="{FF2B5EF4-FFF2-40B4-BE49-F238E27FC236}">
                      <a16:creationId xmlns:a16="http://schemas.microsoft.com/office/drawing/2014/main" id="{3D030BB1-4AB6-8BEB-1D73-C79536D96562}"/>
                    </a:ext>
                  </a:extLst>
                </p:cNvPr>
                <p:cNvPicPr/>
                <p:nvPr/>
              </p:nvPicPr>
              <p:blipFill>
                <a:blip r:embed="rId415"/>
                <a:stretch>
                  <a:fillRect/>
                </a:stretch>
              </p:blipFill>
              <p:spPr>
                <a:xfrm>
                  <a:off x="6079812" y="5789593"/>
                  <a:ext cx="123120" cy="266760"/>
                </a:xfrm>
                <a:prstGeom prst="rect">
                  <a:avLst/>
                </a:prstGeom>
              </p:spPr>
            </p:pic>
          </mc:Fallback>
        </mc:AlternateContent>
        <mc:AlternateContent xmlns:mc="http://schemas.openxmlformats.org/markup-compatibility/2006" xmlns:p14="http://schemas.microsoft.com/office/powerpoint/2010/main">
          <mc:Choice Requires="p14">
            <p:contentPart p14:bwMode="auto" r:id="rId416">
              <p14:nvContentPartPr>
                <p14:cNvPr id="79029" name="Entrada de lápiz 79028">
                  <a:extLst>
                    <a:ext uri="{FF2B5EF4-FFF2-40B4-BE49-F238E27FC236}">
                      <a16:creationId xmlns:a16="http://schemas.microsoft.com/office/drawing/2014/main" id="{BE92E842-0996-2D64-6B5A-05E0D2714468}"/>
                    </a:ext>
                  </a:extLst>
                </p14:cNvPr>
                <p14:cNvContentPartPr/>
                <p14:nvPr/>
              </p14:nvContentPartPr>
              <p14:xfrm>
                <a:off x="6324972" y="5933233"/>
                <a:ext cx="29880" cy="121680"/>
              </p14:xfrm>
            </p:contentPart>
          </mc:Choice>
          <mc:Fallback xmlns="">
            <p:pic>
              <p:nvPicPr>
                <p:cNvPr id="79029" name="Entrada de lápiz 79028">
                  <a:extLst>
                    <a:ext uri="{FF2B5EF4-FFF2-40B4-BE49-F238E27FC236}">
                      <a16:creationId xmlns:a16="http://schemas.microsoft.com/office/drawing/2014/main" id="{BE92E842-0996-2D64-6B5A-05E0D2714468}"/>
                    </a:ext>
                  </a:extLst>
                </p:cNvPr>
                <p:cNvPicPr/>
                <p:nvPr/>
              </p:nvPicPr>
              <p:blipFill>
                <a:blip r:embed="rId417"/>
                <a:stretch>
                  <a:fillRect/>
                </a:stretch>
              </p:blipFill>
              <p:spPr>
                <a:xfrm>
                  <a:off x="6317412" y="5925673"/>
                  <a:ext cx="45000" cy="136800"/>
                </a:xfrm>
                <a:prstGeom prst="rect">
                  <a:avLst/>
                </a:prstGeom>
              </p:spPr>
            </p:pic>
          </mc:Fallback>
        </mc:AlternateContent>
        <mc:AlternateContent xmlns:mc="http://schemas.openxmlformats.org/markup-compatibility/2006" xmlns:p14="http://schemas.microsoft.com/office/powerpoint/2010/main">
          <mc:Choice Requires="p14">
            <p:contentPart p14:bwMode="auto" r:id="rId418">
              <p14:nvContentPartPr>
                <p14:cNvPr id="79030" name="Entrada de lápiz 79029">
                  <a:extLst>
                    <a:ext uri="{FF2B5EF4-FFF2-40B4-BE49-F238E27FC236}">
                      <a16:creationId xmlns:a16="http://schemas.microsoft.com/office/drawing/2014/main" id="{4969D10E-E5CE-FB86-F979-5C3BE9441669}"/>
                    </a:ext>
                  </a:extLst>
                </p14:cNvPr>
                <p14:cNvContentPartPr/>
                <p14:nvPr/>
              </p14:nvContentPartPr>
              <p14:xfrm>
                <a:off x="6446292" y="5773033"/>
                <a:ext cx="96840" cy="338400"/>
              </p14:xfrm>
            </p:contentPart>
          </mc:Choice>
          <mc:Fallback xmlns="">
            <p:pic>
              <p:nvPicPr>
                <p:cNvPr id="79030" name="Entrada de lápiz 79029">
                  <a:extLst>
                    <a:ext uri="{FF2B5EF4-FFF2-40B4-BE49-F238E27FC236}">
                      <a16:creationId xmlns:a16="http://schemas.microsoft.com/office/drawing/2014/main" id="{4969D10E-E5CE-FB86-F979-5C3BE9441669}"/>
                    </a:ext>
                  </a:extLst>
                </p:cNvPr>
                <p:cNvPicPr/>
                <p:nvPr/>
              </p:nvPicPr>
              <p:blipFill>
                <a:blip r:embed="rId419"/>
                <a:stretch>
                  <a:fillRect/>
                </a:stretch>
              </p:blipFill>
              <p:spPr>
                <a:xfrm>
                  <a:off x="6438732" y="5765473"/>
                  <a:ext cx="111960" cy="353520"/>
                </a:xfrm>
                <a:prstGeom prst="rect">
                  <a:avLst/>
                </a:prstGeom>
              </p:spPr>
            </p:pic>
          </mc:Fallback>
        </mc:AlternateContent>
        <mc:AlternateContent xmlns:mc="http://schemas.openxmlformats.org/markup-compatibility/2006" xmlns:p14="http://schemas.microsoft.com/office/powerpoint/2010/main">
          <mc:Choice Requires="p14">
            <p:contentPart p14:bwMode="auto" r:id="rId420">
              <p14:nvContentPartPr>
                <p14:cNvPr id="79031" name="Entrada de lápiz 79030">
                  <a:extLst>
                    <a:ext uri="{FF2B5EF4-FFF2-40B4-BE49-F238E27FC236}">
                      <a16:creationId xmlns:a16="http://schemas.microsoft.com/office/drawing/2014/main" id="{F88213D8-A154-DFB3-B786-2278ECDCC806}"/>
                    </a:ext>
                  </a:extLst>
                </p14:cNvPr>
                <p14:cNvContentPartPr/>
                <p14:nvPr/>
              </p14:nvContentPartPr>
              <p14:xfrm>
                <a:off x="6561852" y="5695273"/>
                <a:ext cx="218880" cy="286200"/>
              </p14:xfrm>
            </p:contentPart>
          </mc:Choice>
          <mc:Fallback xmlns="">
            <p:pic>
              <p:nvPicPr>
                <p:cNvPr id="79031" name="Entrada de lápiz 79030">
                  <a:extLst>
                    <a:ext uri="{FF2B5EF4-FFF2-40B4-BE49-F238E27FC236}">
                      <a16:creationId xmlns:a16="http://schemas.microsoft.com/office/drawing/2014/main" id="{F88213D8-A154-DFB3-B786-2278ECDCC806}"/>
                    </a:ext>
                  </a:extLst>
                </p:cNvPr>
                <p:cNvPicPr/>
                <p:nvPr/>
              </p:nvPicPr>
              <p:blipFill>
                <a:blip r:embed="rId421"/>
                <a:stretch>
                  <a:fillRect/>
                </a:stretch>
              </p:blipFill>
              <p:spPr>
                <a:xfrm>
                  <a:off x="6554292" y="5687713"/>
                  <a:ext cx="234000" cy="301320"/>
                </a:xfrm>
                <a:prstGeom prst="rect">
                  <a:avLst/>
                </a:prstGeom>
              </p:spPr>
            </p:pic>
          </mc:Fallback>
        </mc:AlternateContent>
      </p:grpSp>
      <p:grpSp>
        <p:nvGrpSpPr>
          <p:cNvPr id="79040" name="Grupo 79039">
            <a:extLst>
              <a:ext uri="{FF2B5EF4-FFF2-40B4-BE49-F238E27FC236}">
                <a16:creationId xmlns:a16="http://schemas.microsoft.com/office/drawing/2014/main" id="{C71E687B-D098-C0B3-F7A9-0B65649D9CDB}"/>
              </a:ext>
            </a:extLst>
          </p:cNvPr>
          <p:cNvGrpSpPr/>
          <p:nvPr/>
        </p:nvGrpSpPr>
        <p:grpSpPr>
          <a:xfrm>
            <a:off x="7576692" y="5519593"/>
            <a:ext cx="1448280" cy="634680"/>
            <a:chOff x="7576692" y="5519593"/>
            <a:chExt cx="1448280" cy="634680"/>
          </a:xfrm>
        </p:grpSpPr>
        <mc:AlternateContent xmlns:mc="http://schemas.openxmlformats.org/markup-compatibility/2006" xmlns:p14="http://schemas.microsoft.com/office/powerpoint/2010/main">
          <mc:Choice Requires="p14">
            <p:contentPart p14:bwMode="auto" r:id="rId422">
              <p14:nvContentPartPr>
                <p14:cNvPr id="79032" name="Entrada de lápiz 79031">
                  <a:extLst>
                    <a:ext uri="{FF2B5EF4-FFF2-40B4-BE49-F238E27FC236}">
                      <a16:creationId xmlns:a16="http://schemas.microsoft.com/office/drawing/2014/main" id="{821C9DCE-FF2E-2CBC-5C42-81F0C057B992}"/>
                    </a:ext>
                  </a:extLst>
                </p14:cNvPr>
                <p14:cNvContentPartPr/>
                <p14:nvPr/>
              </p14:nvContentPartPr>
              <p14:xfrm>
                <a:off x="7576692" y="5703193"/>
                <a:ext cx="145080" cy="451080"/>
              </p14:xfrm>
            </p:contentPart>
          </mc:Choice>
          <mc:Fallback xmlns="">
            <p:pic>
              <p:nvPicPr>
                <p:cNvPr id="79032" name="Entrada de lápiz 79031">
                  <a:extLst>
                    <a:ext uri="{FF2B5EF4-FFF2-40B4-BE49-F238E27FC236}">
                      <a16:creationId xmlns:a16="http://schemas.microsoft.com/office/drawing/2014/main" id="{821C9DCE-FF2E-2CBC-5C42-81F0C057B992}"/>
                    </a:ext>
                  </a:extLst>
                </p:cNvPr>
                <p:cNvPicPr/>
                <p:nvPr/>
              </p:nvPicPr>
              <p:blipFill>
                <a:blip r:embed="rId423"/>
                <a:stretch>
                  <a:fillRect/>
                </a:stretch>
              </p:blipFill>
              <p:spPr>
                <a:xfrm>
                  <a:off x="7569132" y="5695633"/>
                  <a:ext cx="160200" cy="466200"/>
                </a:xfrm>
                <a:prstGeom prst="rect">
                  <a:avLst/>
                </a:prstGeom>
              </p:spPr>
            </p:pic>
          </mc:Fallback>
        </mc:AlternateContent>
        <mc:AlternateContent xmlns:mc="http://schemas.openxmlformats.org/markup-compatibility/2006" xmlns:p14="http://schemas.microsoft.com/office/powerpoint/2010/main">
          <mc:Choice Requires="p14">
            <p:contentPart p14:bwMode="auto" r:id="rId424">
              <p14:nvContentPartPr>
                <p14:cNvPr id="79033" name="Entrada de lápiz 79032">
                  <a:extLst>
                    <a:ext uri="{FF2B5EF4-FFF2-40B4-BE49-F238E27FC236}">
                      <a16:creationId xmlns:a16="http://schemas.microsoft.com/office/drawing/2014/main" id="{577556EC-4B1C-0D4E-C8DC-A5BA63093A0B}"/>
                    </a:ext>
                  </a:extLst>
                </p14:cNvPr>
                <p14:cNvContentPartPr/>
                <p14:nvPr/>
              </p14:nvContentPartPr>
              <p14:xfrm>
                <a:off x="7784052" y="5731273"/>
                <a:ext cx="170280" cy="316440"/>
              </p14:xfrm>
            </p:contentPart>
          </mc:Choice>
          <mc:Fallback xmlns="">
            <p:pic>
              <p:nvPicPr>
                <p:cNvPr id="79033" name="Entrada de lápiz 79032">
                  <a:extLst>
                    <a:ext uri="{FF2B5EF4-FFF2-40B4-BE49-F238E27FC236}">
                      <a16:creationId xmlns:a16="http://schemas.microsoft.com/office/drawing/2014/main" id="{577556EC-4B1C-0D4E-C8DC-A5BA63093A0B}"/>
                    </a:ext>
                  </a:extLst>
                </p:cNvPr>
                <p:cNvPicPr/>
                <p:nvPr/>
              </p:nvPicPr>
              <p:blipFill>
                <a:blip r:embed="rId425"/>
                <a:stretch>
                  <a:fillRect/>
                </a:stretch>
              </p:blipFill>
              <p:spPr>
                <a:xfrm>
                  <a:off x="7776492" y="5723713"/>
                  <a:ext cx="185400" cy="331560"/>
                </a:xfrm>
                <a:prstGeom prst="rect">
                  <a:avLst/>
                </a:prstGeom>
              </p:spPr>
            </p:pic>
          </mc:Fallback>
        </mc:AlternateContent>
        <mc:AlternateContent xmlns:mc="http://schemas.openxmlformats.org/markup-compatibility/2006" xmlns:p14="http://schemas.microsoft.com/office/powerpoint/2010/main">
          <mc:Choice Requires="p14">
            <p:contentPart p14:bwMode="auto" r:id="rId426">
              <p14:nvContentPartPr>
                <p14:cNvPr id="79034" name="Entrada de lápiz 79033">
                  <a:extLst>
                    <a:ext uri="{FF2B5EF4-FFF2-40B4-BE49-F238E27FC236}">
                      <a16:creationId xmlns:a16="http://schemas.microsoft.com/office/drawing/2014/main" id="{E5481243-68C1-63D4-A51A-6E1B97A75DA2}"/>
                    </a:ext>
                  </a:extLst>
                </p14:cNvPr>
                <p14:cNvContentPartPr/>
                <p14:nvPr/>
              </p14:nvContentPartPr>
              <p14:xfrm>
                <a:off x="8025612" y="5735233"/>
                <a:ext cx="119160" cy="355320"/>
              </p14:xfrm>
            </p:contentPart>
          </mc:Choice>
          <mc:Fallback xmlns="">
            <p:pic>
              <p:nvPicPr>
                <p:cNvPr id="79034" name="Entrada de lápiz 79033">
                  <a:extLst>
                    <a:ext uri="{FF2B5EF4-FFF2-40B4-BE49-F238E27FC236}">
                      <a16:creationId xmlns:a16="http://schemas.microsoft.com/office/drawing/2014/main" id="{E5481243-68C1-63D4-A51A-6E1B97A75DA2}"/>
                    </a:ext>
                  </a:extLst>
                </p:cNvPr>
                <p:cNvPicPr/>
                <p:nvPr/>
              </p:nvPicPr>
              <p:blipFill>
                <a:blip r:embed="rId427"/>
                <a:stretch>
                  <a:fillRect/>
                </a:stretch>
              </p:blipFill>
              <p:spPr>
                <a:xfrm>
                  <a:off x="8018052" y="5727673"/>
                  <a:ext cx="134280" cy="370440"/>
                </a:xfrm>
                <a:prstGeom prst="rect">
                  <a:avLst/>
                </a:prstGeom>
              </p:spPr>
            </p:pic>
          </mc:Fallback>
        </mc:AlternateContent>
        <mc:AlternateContent xmlns:mc="http://schemas.openxmlformats.org/markup-compatibility/2006" xmlns:p14="http://schemas.microsoft.com/office/powerpoint/2010/main">
          <mc:Choice Requires="p14">
            <p:contentPart p14:bwMode="auto" r:id="rId428">
              <p14:nvContentPartPr>
                <p14:cNvPr id="79035" name="Entrada de lápiz 79034">
                  <a:extLst>
                    <a:ext uri="{FF2B5EF4-FFF2-40B4-BE49-F238E27FC236}">
                      <a16:creationId xmlns:a16="http://schemas.microsoft.com/office/drawing/2014/main" id="{6146BFD9-5201-567D-FA4F-00B43BC4D507}"/>
                    </a:ext>
                  </a:extLst>
                </p14:cNvPr>
                <p14:cNvContentPartPr/>
                <p14:nvPr/>
              </p14:nvContentPartPr>
              <p14:xfrm>
                <a:off x="7970172" y="5767993"/>
                <a:ext cx="230760" cy="211680"/>
              </p14:xfrm>
            </p:contentPart>
          </mc:Choice>
          <mc:Fallback xmlns="">
            <p:pic>
              <p:nvPicPr>
                <p:cNvPr id="79035" name="Entrada de lápiz 79034">
                  <a:extLst>
                    <a:ext uri="{FF2B5EF4-FFF2-40B4-BE49-F238E27FC236}">
                      <a16:creationId xmlns:a16="http://schemas.microsoft.com/office/drawing/2014/main" id="{6146BFD9-5201-567D-FA4F-00B43BC4D507}"/>
                    </a:ext>
                  </a:extLst>
                </p:cNvPr>
                <p:cNvPicPr/>
                <p:nvPr/>
              </p:nvPicPr>
              <p:blipFill>
                <a:blip r:embed="rId429"/>
                <a:stretch>
                  <a:fillRect/>
                </a:stretch>
              </p:blipFill>
              <p:spPr>
                <a:xfrm>
                  <a:off x="7962612" y="5760433"/>
                  <a:ext cx="245880" cy="226800"/>
                </a:xfrm>
                <a:prstGeom prst="rect">
                  <a:avLst/>
                </a:prstGeom>
              </p:spPr>
            </p:pic>
          </mc:Fallback>
        </mc:AlternateContent>
        <mc:AlternateContent xmlns:mc="http://schemas.openxmlformats.org/markup-compatibility/2006" xmlns:p14="http://schemas.microsoft.com/office/powerpoint/2010/main">
          <mc:Choice Requires="p14">
            <p:contentPart p14:bwMode="auto" r:id="rId430">
              <p14:nvContentPartPr>
                <p14:cNvPr id="79036" name="Entrada de lápiz 79035">
                  <a:extLst>
                    <a:ext uri="{FF2B5EF4-FFF2-40B4-BE49-F238E27FC236}">
                      <a16:creationId xmlns:a16="http://schemas.microsoft.com/office/drawing/2014/main" id="{ABD88682-AF37-4735-872A-0EF300AD3F1F}"/>
                    </a:ext>
                  </a:extLst>
                </p14:cNvPr>
                <p14:cNvContentPartPr/>
                <p14:nvPr/>
              </p14:nvContentPartPr>
              <p14:xfrm>
                <a:off x="8307492" y="5671873"/>
                <a:ext cx="172080" cy="248760"/>
              </p14:xfrm>
            </p:contentPart>
          </mc:Choice>
          <mc:Fallback xmlns="">
            <p:pic>
              <p:nvPicPr>
                <p:cNvPr id="79036" name="Entrada de lápiz 79035">
                  <a:extLst>
                    <a:ext uri="{FF2B5EF4-FFF2-40B4-BE49-F238E27FC236}">
                      <a16:creationId xmlns:a16="http://schemas.microsoft.com/office/drawing/2014/main" id="{ABD88682-AF37-4735-872A-0EF300AD3F1F}"/>
                    </a:ext>
                  </a:extLst>
                </p:cNvPr>
                <p:cNvPicPr/>
                <p:nvPr/>
              </p:nvPicPr>
              <p:blipFill>
                <a:blip r:embed="rId431"/>
                <a:stretch>
                  <a:fillRect/>
                </a:stretch>
              </p:blipFill>
              <p:spPr>
                <a:xfrm>
                  <a:off x="8299932" y="5664313"/>
                  <a:ext cx="187200" cy="263880"/>
                </a:xfrm>
                <a:prstGeom prst="rect">
                  <a:avLst/>
                </a:prstGeom>
              </p:spPr>
            </p:pic>
          </mc:Fallback>
        </mc:AlternateContent>
        <mc:AlternateContent xmlns:mc="http://schemas.openxmlformats.org/markup-compatibility/2006" xmlns:p14="http://schemas.microsoft.com/office/powerpoint/2010/main">
          <mc:Choice Requires="p14">
            <p:contentPart p14:bwMode="auto" r:id="rId432">
              <p14:nvContentPartPr>
                <p14:cNvPr id="79037" name="Entrada de lápiz 79036">
                  <a:extLst>
                    <a:ext uri="{FF2B5EF4-FFF2-40B4-BE49-F238E27FC236}">
                      <a16:creationId xmlns:a16="http://schemas.microsoft.com/office/drawing/2014/main" id="{3E000584-2EAD-E438-F9FA-BF06A3B85058}"/>
                    </a:ext>
                  </a:extLst>
                </p14:cNvPr>
                <p14:cNvContentPartPr/>
                <p14:nvPr/>
              </p14:nvContentPartPr>
              <p14:xfrm>
                <a:off x="8588652" y="5720473"/>
                <a:ext cx="247680" cy="141840"/>
              </p14:xfrm>
            </p:contentPart>
          </mc:Choice>
          <mc:Fallback xmlns="">
            <p:pic>
              <p:nvPicPr>
                <p:cNvPr id="79037" name="Entrada de lápiz 79036">
                  <a:extLst>
                    <a:ext uri="{FF2B5EF4-FFF2-40B4-BE49-F238E27FC236}">
                      <a16:creationId xmlns:a16="http://schemas.microsoft.com/office/drawing/2014/main" id="{3E000584-2EAD-E438-F9FA-BF06A3B85058}"/>
                    </a:ext>
                  </a:extLst>
                </p:cNvPr>
                <p:cNvPicPr/>
                <p:nvPr/>
              </p:nvPicPr>
              <p:blipFill>
                <a:blip r:embed="rId433"/>
                <a:stretch>
                  <a:fillRect/>
                </a:stretch>
              </p:blipFill>
              <p:spPr>
                <a:xfrm>
                  <a:off x="8581092" y="5712913"/>
                  <a:ext cx="262800" cy="156960"/>
                </a:xfrm>
                <a:prstGeom prst="rect">
                  <a:avLst/>
                </a:prstGeom>
              </p:spPr>
            </p:pic>
          </mc:Fallback>
        </mc:AlternateContent>
        <mc:AlternateContent xmlns:mc="http://schemas.openxmlformats.org/markup-compatibility/2006" xmlns:p14="http://schemas.microsoft.com/office/powerpoint/2010/main">
          <mc:Choice Requires="p14">
            <p:contentPart p14:bwMode="auto" r:id="rId434">
              <p14:nvContentPartPr>
                <p14:cNvPr id="79038" name="Entrada de lápiz 79037">
                  <a:extLst>
                    <a:ext uri="{FF2B5EF4-FFF2-40B4-BE49-F238E27FC236}">
                      <a16:creationId xmlns:a16="http://schemas.microsoft.com/office/drawing/2014/main" id="{B1726A12-C142-30D0-82FE-35C87EDEB375}"/>
                    </a:ext>
                  </a:extLst>
                </p14:cNvPr>
                <p14:cNvContentPartPr/>
                <p14:nvPr/>
              </p14:nvContentPartPr>
              <p14:xfrm>
                <a:off x="8728332" y="5667193"/>
                <a:ext cx="61200" cy="280440"/>
              </p14:xfrm>
            </p:contentPart>
          </mc:Choice>
          <mc:Fallback xmlns="">
            <p:pic>
              <p:nvPicPr>
                <p:cNvPr id="79038" name="Entrada de lápiz 79037">
                  <a:extLst>
                    <a:ext uri="{FF2B5EF4-FFF2-40B4-BE49-F238E27FC236}">
                      <a16:creationId xmlns:a16="http://schemas.microsoft.com/office/drawing/2014/main" id="{B1726A12-C142-30D0-82FE-35C87EDEB375}"/>
                    </a:ext>
                  </a:extLst>
                </p:cNvPr>
                <p:cNvPicPr/>
                <p:nvPr/>
              </p:nvPicPr>
              <p:blipFill>
                <a:blip r:embed="rId435"/>
                <a:stretch>
                  <a:fillRect/>
                </a:stretch>
              </p:blipFill>
              <p:spPr>
                <a:xfrm>
                  <a:off x="8720772" y="5659633"/>
                  <a:ext cx="75960" cy="295560"/>
                </a:xfrm>
                <a:prstGeom prst="rect">
                  <a:avLst/>
                </a:prstGeom>
              </p:spPr>
            </p:pic>
          </mc:Fallback>
        </mc:AlternateContent>
        <mc:AlternateContent xmlns:mc="http://schemas.openxmlformats.org/markup-compatibility/2006" xmlns:p14="http://schemas.microsoft.com/office/powerpoint/2010/main">
          <mc:Choice Requires="p14">
            <p:contentPart p14:bwMode="auto" r:id="rId436">
              <p14:nvContentPartPr>
                <p14:cNvPr id="79039" name="Entrada de lápiz 79038">
                  <a:extLst>
                    <a:ext uri="{FF2B5EF4-FFF2-40B4-BE49-F238E27FC236}">
                      <a16:creationId xmlns:a16="http://schemas.microsoft.com/office/drawing/2014/main" id="{80527A5A-B61C-8EEE-4685-02A77A9AADA4}"/>
                    </a:ext>
                  </a:extLst>
                </p14:cNvPr>
                <p14:cNvContentPartPr/>
                <p14:nvPr/>
              </p14:nvContentPartPr>
              <p14:xfrm>
                <a:off x="8841012" y="5519593"/>
                <a:ext cx="183960" cy="389880"/>
              </p14:xfrm>
            </p:contentPart>
          </mc:Choice>
          <mc:Fallback xmlns="">
            <p:pic>
              <p:nvPicPr>
                <p:cNvPr id="79039" name="Entrada de lápiz 79038">
                  <a:extLst>
                    <a:ext uri="{FF2B5EF4-FFF2-40B4-BE49-F238E27FC236}">
                      <a16:creationId xmlns:a16="http://schemas.microsoft.com/office/drawing/2014/main" id="{80527A5A-B61C-8EEE-4685-02A77A9AADA4}"/>
                    </a:ext>
                  </a:extLst>
                </p:cNvPr>
                <p:cNvPicPr/>
                <p:nvPr/>
              </p:nvPicPr>
              <p:blipFill>
                <a:blip r:embed="rId437"/>
                <a:stretch>
                  <a:fillRect/>
                </a:stretch>
              </p:blipFill>
              <p:spPr>
                <a:xfrm>
                  <a:off x="8833452" y="5512033"/>
                  <a:ext cx="199080" cy="405000"/>
                </a:xfrm>
                <a:prstGeom prst="rect">
                  <a:avLst/>
                </a:prstGeom>
              </p:spPr>
            </p:pic>
          </mc:Fallback>
        </mc:AlternateContent>
      </p:grpSp>
      <p:grpSp>
        <p:nvGrpSpPr>
          <p:cNvPr id="79055" name="Grupo 79054">
            <a:extLst>
              <a:ext uri="{FF2B5EF4-FFF2-40B4-BE49-F238E27FC236}">
                <a16:creationId xmlns:a16="http://schemas.microsoft.com/office/drawing/2014/main" id="{0F963565-2284-8B23-DB90-B818E5EA66F6}"/>
              </a:ext>
            </a:extLst>
          </p:cNvPr>
          <p:cNvGrpSpPr/>
          <p:nvPr/>
        </p:nvGrpSpPr>
        <p:grpSpPr>
          <a:xfrm>
            <a:off x="8359332" y="4319353"/>
            <a:ext cx="485280" cy="242640"/>
            <a:chOff x="8359332" y="4319353"/>
            <a:chExt cx="485280" cy="242640"/>
          </a:xfrm>
        </p:grpSpPr>
        <mc:AlternateContent xmlns:mc="http://schemas.openxmlformats.org/markup-compatibility/2006" xmlns:p14="http://schemas.microsoft.com/office/powerpoint/2010/main">
          <mc:Choice Requires="p14">
            <p:contentPart p14:bwMode="auto" r:id="rId438">
              <p14:nvContentPartPr>
                <p14:cNvPr id="79043" name="Entrada de lápiz 79042">
                  <a:extLst>
                    <a:ext uri="{FF2B5EF4-FFF2-40B4-BE49-F238E27FC236}">
                      <a16:creationId xmlns:a16="http://schemas.microsoft.com/office/drawing/2014/main" id="{DC07798B-A077-CE6F-2AF1-BC5883AEB8ED}"/>
                    </a:ext>
                  </a:extLst>
                </p14:cNvPr>
                <p14:cNvContentPartPr/>
                <p14:nvPr/>
              </p14:nvContentPartPr>
              <p14:xfrm>
                <a:off x="8359332" y="4429873"/>
                <a:ext cx="143640" cy="11880"/>
              </p14:xfrm>
            </p:contentPart>
          </mc:Choice>
          <mc:Fallback xmlns="">
            <p:pic>
              <p:nvPicPr>
                <p:cNvPr id="79043" name="Entrada de lápiz 79042">
                  <a:extLst>
                    <a:ext uri="{FF2B5EF4-FFF2-40B4-BE49-F238E27FC236}">
                      <a16:creationId xmlns:a16="http://schemas.microsoft.com/office/drawing/2014/main" id="{DC07798B-A077-CE6F-2AF1-BC5883AEB8ED}"/>
                    </a:ext>
                  </a:extLst>
                </p:cNvPr>
                <p:cNvPicPr/>
                <p:nvPr/>
              </p:nvPicPr>
              <p:blipFill>
                <a:blip r:embed="rId439"/>
                <a:stretch>
                  <a:fillRect/>
                </a:stretch>
              </p:blipFill>
              <p:spPr>
                <a:xfrm>
                  <a:off x="8351772" y="4422673"/>
                  <a:ext cx="158760" cy="27000"/>
                </a:xfrm>
                <a:prstGeom prst="rect">
                  <a:avLst/>
                </a:prstGeom>
              </p:spPr>
            </p:pic>
          </mc:Fallback>
        </mc:AlternateContent>
        <mc:AlternateContent xmlns:mc="http://schemas.openxmlformats.org/markup-compatibility/2006" xmlns:p14="http://schemas.microsoft.com/office/powerpoint/2010/main">
          <mc:Choice Requires="p14">
            <p:contentPart p14:bwMode="auto" r:id="rId440">
              <p14:nvContentPartPr>
                <p14:cNvPr id="79044" name="Entrada de lápiz 79043">
                  <a:extLst>
                    <a:ext uri="{FF2B5EF4-FFF2-40B4-BE49-F238E27FC236}">
                      <a16:creationId xmlns:a16="http://schemas.microsoft.com/office/drawing/2014/main" id="{5A1B5E27-26EB-A145-7E79-65DB2A9B8C67}"/>
                    </a:ext>
                  </a:extLst>
                </p14:cNvPr>
                <p14:cNvContentPartPr/>
                <p14:nvPr/>
              </p14:nvContentPartPr>
              <p14:xfrm>
                <a:off x="8378412" y="4513753"/>
                <a:ext cx="138240" cy="25560"/>
              </p14:xfrm>
            </p:contentPart>
          </mc:Choice>
          <mc:Fallback xmlns="">
            <p:pic>
              <p:nvPicPr>
                <p:cNvPr id="79044" name="Entrada de lápiz 79043">
                  <a:extLst>
                    <a:ext uri="{FF2B5EF4-FFF2-40B4-BE49-F238E27FC236}">
                      <a16:creationId xmlns:a16="http://schemas.microsoft.com/office/drawing/2014/main" id="{5A1B5E27-26EB-A145-7E79-65DB2A9B8C67}"/>
                    </a:ext>
                  </a:extLst>
                </p:cNvPr>
                <p:cNvPicPr/>
                <p:nvPr/>
              </p:nvPicPr>
              <p:blipFill>
                <a:blip r:embed="rId441"/>
                <a:stretch>
                  <a:fillRect/>
                </a:stretch>
              </p:blipFill>
              <p:spPr>
                <a:xfrm>
                  <a:off x="8370852" y="4506193"/>
                  <a:ext cx="15336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442">
              <p14:nvContentPartPr>
                <p14:cNvPr id="79045" name="Entrada de lápiz 79044">
                  <a:extLst>
                    <a:ext uri="{FF2B5EF4-FFF2-40B4-BE49-F238E27FC236}">
                      <a16:creationId xmlns:a16="http://schemas.microsoft.com/office/drawing/2014/main" id="{B1FAC334-9711-F07B-6F65-F044330D8431}"/>
                    </a:ext>
                  </a:extLst>
                </p14:cNvPr>
                <p14:cNvContentPartPr/>
                <p14:nvPr/>
              </p14:nvContentPartPr>
              <p14:xfrm>
                <a:off x="8673972" y="4319353"/>
                <a:ext cx="170640" cy="242640"/>
              </p14:xfrm>
            </p:contentPart>
          </mc:Choice>
          <mc:Fallback xmlns="">
            <p:pic>
              <p:nvPicPr>
                <p:cNvPr id="79045" name="Entrada de lápiz 79044">
                  <a:extLst>
                    <a:ext uri="{FF2B5EF4-FFF2-40B4-BE49-F238E27FC236}">
                      <a16:creationId xmlns:a16="http://schemas.microsoft.com/office/drawing/2014/main" id="{B1FAC334-9711-F07B-6F65-F044330D8431}"/>
                    </a:ext>
                  </a:extLst>
                </p:cNvPr>
                <p:cNvPicPr/>
                <p:nvPr/>
              </p:nvPicPr>
              <p:blipFill>
                <a:blip r:embed="rId443"/>
                <a:stretch>
                  <a:fillRect/>
                </a:stretch>
              </p:blipFill>
              <p:spPr>
                <a:xfrm>
                  <a:off x="8666412" y="4311793"/>
                  <a:ext cx="185760" cy="257400"/>
                </a:xfrm>
                <a:prstGeom prst="rect">
                  <a:avLst/>
                </a:prstGeom>
              </p:spPr>
            </p:pic>
          </mc:Fallback>
        </mc:AlternateContent>
      </p:grpSp>
      <p:grpSp>
        <p:nvGrpSpPr>
          <p:cNvPr id="79054" name="Grupo 79053">
            <a:extLst>
              <a:ext uri="{FF2B5EF4-FFF2-40B4-BE49-F238E27FC236}">
                <a16:creationId xmlns:a16="http://schemas.microsoft.com/office/drawing/2014/main" id="{5E40B0D7-E27B-2957-E91D-817B49758F89}"/>
              </a:ext>
            </a:extLst>
          </p:cNvPr>
          <p:cNvGrpSpPr/>
          <p:nvPr/>
        </p:nvGrpSpPr>
        <p:grpSpPr>
          <a:xfrm>
            <a:off x="9010572" y="4213513"/>
            <a:ext cx="873360" cy="342360"/>
            <a:chOff x="9010572" y="4213513"/>
            <a:chExt cx="873360" cy="342360"/>
          </a:xfrm>
        </p:grpSpPr>
        <mc:AlternateContent xmlns:mc="http://schemas.openxmlformats.org/markup-compatibility/2006" xmlns:p14="http://schemas.microsoft.com/office/powerpoint/2010/main">
          <mc:Choice Requires="p14">
            <p:contentPart p14:bwMode="auto" r:id="rId444">
              <p14:nvContentPartPr>
                <p14:cNvPr id="79046" name="Entrada de lápiz 79045">
                  <a:extLst>
                    <a:ext uri="{FF2B5EF4-FFF2-40B4-BE49-F238E27FC236}">
                      <a16:creationId xmlns:a16="http://schemas.microsoft.com/office/drawing/2014/main" id="{2AEA623D-3385-8401-75CD-AEB14279734F}"/>
                    </a:ext>
                  </a:extLst>
                </p14:cNvPr>
                <p14:cNvContentPartPr/>
                <p14:nvPr/>
              </p14:nvContentPartPr>
              <p14:xfrm>
                <a:off x="9010572" y="4493593"/>
                <a:ext cx="28440" cy="11520"/>
              </p14:xfrm>
            </p:contentPart>
          </mc:Choice>
          <mc:Fallback xmlns="">
            <p:pic>
              <p:nvPicPr>
                <p:cNvPr id="79046" name="Entrada de lápiz 79045">
                  <a:extLst>
                    <a:ext uri="{FF2B5EF4-FFF2-40B4-BE49-F238E27FC236}">
                      <a16:creationId xmlns:a16="http://schemas.microsoft.com/office/drawing/2014/main" id="{2AEA623D-3385-8401-75CD-AEB14279734F}"/>
                    </a:ext>
                  </a:extLst>
                </p:cNvPr>
                <p:cNvPicPr/>
                <p:nvPr/>
              </p:nvPicPr>
              <p:blipFill>
                <a:blip r:embed="rId445"/>
                <a:stretch>
                  <a:fillRect/>
                </a:stretch>
              </p:blipFill>
              <p:spPr>
                <a:xfrm>
                  <a:off x="9003012" y="4486033"/>
                  <a:ext cx="43560" cy="26640"/>
                </a:xfrm>
                <a:prstGeom prst="rect">
                  <a:avLst/>
                </a:prstGeom>
              </p:spPr>
            </p:pic>
          </mc:Fallback>
        </mc:AlternateContent>
        <mc:AlternateContent xmlns:mc="http://schemas.openxmlformats.org/markup-compatibility/2006" xmlns:p14="http://schemas.microsoft.com/office/powerpoint/2010/main">
          <mc:Choice Requires="p14">
            <p:contentPart p14:bwMode="auto" r:id="rId446">
              <p14:nvContentPartPr>
                <p14:cNvPr id="79047" name="Entrada de lápiz 79046">
                  <a:extLst>
                    <a:ext uri="{FF2B5EF4-FFF2-40B4-BE49-F238E27FC236}">
                      <a16:creationId xmlns:a16="http://schemas.microsoft.com/office/drawing/2014/main" id="{FE423D58-9ABD-0A44-DEC4-A295A9082D99}"/>
                    </a:ext>
                  </a:extLst>
                </p14:cNvPr>
                <p14:cNvContentPartPr/>
                <p14:nvPr/>
              </p14:nvContentPartPr>
              <p14:xfrm>
                <a:off x="9129012" y="4291993"/>
                <a:ext cx="214200" cy="248400"/>
              </p14:xfrm>
            </p:contentPart>
          </mc:Choice>
          <mc:Fallback xmlns="">
            <p:pic>
              <p:nvPicPr>
                <p:cNvPr id="79047" name="Entrada de lápiz 79046">
                  <a:extLst>
                    <a:ext uri="{FF2B5EF4-FFF2-40B4-BE49-F238E27FC236}">
                      <a16:creationId xmlns:a16="http://schemas.microsoft.com/office/drawing/2014/main" id="{FE423D58-9ABD-0A44-DEC4-A295A9082D99}"/>
                    </a:ext>
                  </a:extLst>
                </p:cNvPr>
                <p:cNvPicPr/>
                <p:nvPr/>
              </p:nvPicPr>
              <p:blipFill>
                <a:blip r:embed="rId447"/>
                <a:stretch>
                  <a:fillRect/>
                </a:stretch>
              </p:blipFill>
              <p:spPr>
                <a:xfrm>
                  <a:off x="9121452" y="4284433"/>
                  <a:ext cx="228960" cy="263160"/>
                </a:xfrm>
                <a:prstGeom prst="rect">
                  <a:avLst/>
                </a:prstGeom>
              </p:spPr>
            </p:pic>
          </mc:Fallback>
        </mc:AlternateContent>
        <mc:AlternateContent xmlns:mc="http://schemas.openxmlformats.org/markup-compatibility/2006" xmlns:p14="http://schemas.microsoft.com/office/powerpoint/2010/main">
          <mc:Choice Requires="p14">
            <p:contentPart p14:bwMode="auto" r:id="rId448">
              <p14:nvContentPartPr>
                <p14:cNvPr id="79048" name="Entrada de lápiz 79047">
                  <a:extLst>
                    <a:ext uri="{FF2B5EF4-FFF2-40B4-BE49-F238E27FC236}">
                      <a16:creationId xmlns:a16="http://schemas.microsoft.com/office/drawing/2014/main" id="{4C756676-AF79-FC05-0758-FB9FD8605BF1}"/>
                    </a:ext>
                  </a:extLst>
                </p14:cNvPr>
                <p14:cNvContentPartPr/>
                <p14:nvPr/>
              </p14:nvContentPartPr>
              <p14:xfrm>
                <a:off x="9383532" y="4290913"/>
                <a:ext cx="63000" cy="252360"/>
              </p14:xfrm>
            </p:contentPart>
          </mc:Choice>
          <mc:Fallback xmlns="">
            <p:pic>
              <p:nvPicPr>
                <p:cNvPr id="79048" name="Entrada de lápiz 79047">
                  <a:extLst>
                    <a:ext uri="{FF2B5EF4-FFF2-40B4-BE49-F238E27FC236}">
                      <a16:creationId xmlns:a16="http://schemas.microsoft.com/office/drawing/2014/main" id="{4C756676-AF79-FC05-0758-FB9FD8605BF1}"/>
                    </a:ext>
                  </a:extLst>
                </p:cNvPr>
                <p:cNvPicPr/>
                <p:nvPr/>
              </p:nvPicPr>
              <p:blipFill>
                <a:blip r:embed="rId449"/>
                <a:stretch>
                  <a:fillRect/>
                </a:stretch>
              </p:blipFill>
              <p:spPr>
                <a:xfrm>
                  <a:off x="9375972" y="4283353"/>
                  <a:ext cx="78120" cy="267480"/>
                </a:xfrm>
                <a:prstGeom prst="rect">
                  <a:avLst/>
                </a:prstGeom>
              </p:spPr>
            </p:pic>
          </mc:Fallback>
        </mc:AlternateContent>
        <mc:AlternateContent xmlns:mc="http://schemas.openxmlformats.org/markup-compatibility/2006" xmlns:p14="http://schemas.microsoft.com/office/powerpoint/2010/main">
          <mc:Choice Requires="p14">
            <p:contentPart p14:bwMode="auto" r:id="rId450">
              <p14:nvContentPartPr>
                <p14:cNvPr id="79049" name="Entrada de lápiz 79048">
                  <a:extLst>
                    <a:ext uri="{FF2B5EF4-FFF2-40B4-BE49-F238E27FC236}">
                      <a16:creationId xmlns:a16="http://schemas.microsoft.com/office/drawing/2014/main" id="{D2CDD5C1-DC36-436E-641A-5508397D365D}"/>
                    </a:ext>
                  </a:extLst>
                </p14:cNvPr>
                <p14:cNvContentPartPr/>
                <p14:nvPr/>
              </p14:nvContentPartPr>
              <p14:xfrm>
                <a:off x="9494052" y="4294513"/>
                <a:ext cx="163440" cy="217440"/>
              </p14:xfrm>
            </p:contentPart>
          </mc:Choice>
          <mc:Fallback xmlns="">
            <p:pic>
              <p:nvPicPr>
                <p:cNvPr id="79049" name="Entrada de lápiz 79048">
                  <a:extLst>
                    <a:ext uri="{FF2B5EF4-FFF2-40B4-BE49-F238E27FC236}">
                      <a16:creationId xmlns:a16="http://schemas.microsoft.com/office/drawing/2014/main" id="{D2CDD5C1-DC36-436E-641A-5508397D365D}"/>
                    </a:ext>
                  </a:extLst>
                </p:cNvPr>
                <p:cNvPicPr/>
                <p:nvPr/>
              </p:nvPicPr>
              <p:blipFill>
                <a:blip r:embed="rId451"/>
                <a:stretch>
                  <a:fillRect/>
                </a:stretch>
              </p:blipFill>
              <p:spPr>
                <a:xfrm>
                  <a:off x="9486492" y="4286953"/>
                  <a:ext cx="178560" cy="232560"/>
                </a:xfrm>
                <a:prstGeom prst="rect">
                  <a:avLst/>
                </a:prstGeom>
              </p:spPr>
            </p:pic>
          </mc:Fallback>
        </mc:AlternateContent>
        <mc:AlternateContent xmlns:mc="http://schemas.openxmlformats.org/markup-compatibility/2006" xmlns:p14="http://schemas.microsoft.com/office/powerpoint/2010/main">
          <mc:Choice Requires="p14">
            <p:contentPart p14:bwMode="auto" r:id="rId452">
              <p14:nvContentPartPr>
                <p14:cNvPr id="79050" name="Entrada de lápiz 79049">
                  <a:extLst>
                    <a:ext uri="{FF2B5EF4-FFF2-40B4-BE49-F238E27FC236}">
                      <a16:creationId xmlns:a16="http://schemas.microsoft.com/office/drawing/2014/main" id="{60DFC299-1512-86A8-E74B-D2CC036DF2E1}"/>
                    </a:ext>
                  </a:extLst>
                </p14:cNvPr>
                <p14:cNvContentPartPr/>
                <p14:nvPr/>
              </p14:nvContentPartPr>
              <p14:xfrm>
                <a:off x="9680172" y="4213513"/>
                <a:ext cx="203760" cy="342360"/>
              </p14:xfrm>
            </p:contentPart>
          </mc:Choice>
          <mc:Fallback xmlns="">
            <p:pic>
              <p:nvPicPr>
                <p:cNvPr id="79050" name="Entrada de lápiz 79049">
                  <a:extLst>
                    <a:ext uri="{FF2B5EF4-FFF2-40B4-BE49-F238E27FC236}">
                      <a16:creationId xmlns:a16="http://schemas.microsoft.com/office/drawing/2014/main" id="{60DFC299-1512-86A8-E74B-D2CC036DF2E1}"/>
                    </a:ext>
                  </a:extLst>
                </p:cNvPr>
                <p:cNvPicPr/>
                <p:nvPr/>
              </p:nvPicPr>
              <p:blipFill>
                <a:blip r:embed="rId453"/>
                <a:stretch>
                  <a:fillRect/>
                </a:stretch>
              </p:blipFill>
              <p:spPr>
                <a:xfrm>
                  <a:off x="9672612" y="4205953"/>
                  <a:ext cx="218880" cy="357480"/>
                </a:xfrm>
                <a:prstGeom prst="rect">
                  <a:avLst/>
                </a:prstGeom>
              </p:spPr>
            </p:pic>
          </mc:Fallback>
        </mc:AlternateContent>
      </p:grpSp>
      <p:grpSp>
        <p:nvGrpSpPr>
          <p:cNvPr id="79053" name="Grupo 79052">
            <a:extLst>
              <a:ext uri="{FF2B5EF4-FFF2-40B4-BE49-F238E27FC236}">
                <a16:creationId xmlns:a16="http://schemas.microsoft.com/office/drawing/2014/main" id="{F5379FF1-0471-63FC-CB70-798B1D490331}"/>
              </a:ext>
            </a:extLst>
          </p:cNvPr>
          <p:cNvGrpSpPr/>
          <p:nvPr/>
        </p:nvGrpSpPr>
        <p:grpSpPr>
          <a:xfrm>
            <a:off x="9283812" y="4667113"/>
            <a:ext cx="518760" cy="261360"/>
            <a:chOff x="9283812" y="4667113"/>
            <a:chExt cx="518760" cy="261360"/>
          </a:xfrm>
        </p:grpSpPr>
        <mc:AlternateContent xmlns:mc="http://schemas.openxmlformats.org/markup-compatibility/2006" xmlns:p14="http://schemas.microsoft.com/office/powerpoint/2010/main">
          <mc:Choice Requires="p14">
            <p:contentPart p14:bwMode="auto" r:id="rId454">
              <p14:nvContentPartPr>
                <p14:cNvPr id="79051" name="Entrada de lápiz 79050">
                  <a:extLst>
                    <a:ext uri="{FF2B5EF4-FFF2-40B4-BE49-F238E27FC236}">
                      <a16:creationId xmlns:a16="http://schemas.microsoft.com/office/drawing/2014/main" id="{49DED6FC-4CC4-FDB9-6815-0F5AD30969E7}"/>
                    </a:ext>
                  </a:extLst>
                </p14:cNvPr>
                <p14:cNvContentPartPr/>
                <p14:nvPr/>
              </p14:nvContentPartPr>
              <p14:xfrm>
                <a:off x="9283812" y="4667113"/>
                <a:ext cx="518760" cy="118440"/>
              </p14:xfrm>
            </p:contentPart>
          </mc:Choice>
          <mc:Fallback xmlns="">
            <p:pic>
              <p:nvPicPr>
                <p:cNvPr id="79051" name="Entrada de lápiz 79050">
                  <a:extLst>
                    <a:ext uri="{FF2B5EF4-FFF2-40B4-BE49-F238E27FC236}">
                      <a16:creationId xmlns:a16="http://schemas.microsoft.com/office/drawing/2014/main" id="{49DED6FC-4CC4-FDB9-6815-0F5AD30969E7}"/>
                    </a:ext>
                  </a:extLst>
                </p:cNvPr>
                <p:cNvPicPr/>
                <p:nvPr/>
              </p:nvPicPr>
              <p:blipFill>
                <a:blip r:embed="rId455"/>
                <a:stretch>
                  <a:fillRect/>
                </a:stretch>
              </p:blipFill>
              <p:spPr>
                <a:xfrm>
                  <a:off x="9276252" y="4659553"/>
                  <a:ext cx="53388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456">
              <p14:nvContentPartPr>
                <p14:cNvPr id="79052" name="Entrada de lápiz 79051">
                  <a:extLst>
                    <a:ext uri="{FF2B5EF4-FFF2-40B4-BE49-F238E27FC236}">
                      <a16:creationId xmlns:a16="http://schemas.microsoft.com/office/drawing/2014/main" id="{9977D96F-585A-2EB7-8DBA-4535D20B5BE4}"/>
                    </a:ext>
                  </a:extLst>
                </p14:cNvPr>
                <p14:cNvContentPartPr/>
                <p14:nvPr/>
              </p14:nvContentPartPr>
              <p14:xfrm>
                <a:off x="9296772" y="4813273"/>
                <a:ext cx="476640" cy="115200"/>
              </p14:xfrm>
            </p:contentPart>
          </mc:Choice>
          <mc:Fallback xmlns="">
            <p:pic>
              <p:nvPicPr>
                <p:cNvPr id="79052" name="Entrada de lápiz 79051">
                  <a:extLst>
                    <a:ext uri="{FF2B5EF4-FFF2-40B4-BE49-F238E27FC236}">
                      <a16:creationId xmlns:a16="http://schemas.microsoft.com/office/drawing/2014/main" id="{9977D96F-585A-2EB7-8DBA-4535D20B5BE4}"/>
                    </a:ext>
                  </a:extLst>
                </p:cNvPr>
                <p:cNvPicPr/>
                <p:nvPr/>
              </p:nvPicPr>
              <p:blipFill>
                <a:blip r:embed="rId457"/>
                <a:stretch>
                  <a:fillRect/>
                </a:stretch>
              </p:blipFill>
              <p:spPr>
                <a:xfrm>
                  <a:off x="9289212" y="4805713"/>
                  <a:ext cx="491760" cy="130320"/>
                </a:xfrm>
                <a:prstGeom prst="rect">
                  <a:avLst/>
                </a:prstGeom>
              </p:spPr>
            </p:pic>
          </mc:Fallback>
        </mc:AlternateContent>
      </p:grpSp>
    </p:spTree>
    <p:extLst>
      <p:ext uri="{BB962C8B-B14F-4D97-AF65-F5344CB8AC3E}">
        <p14:creationId xmlns:p14="http://schemas.microsoft.com/office/powerpoint/2010/main" val="22523084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4"/>
          <p:cNvSpPr>
            <a:spLocks noChangeArrowheads="1"/>
          </p:cNvSpPr>
          <p:nvPr/>
        </p:nvSpPr>
        <p:spPr bwMode="auto">
          <a:xfrm>
            <a:off x="154432" y="1637544"/>
            <a:ext cx="3228848" cy="4893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tabLst>
                <a:tab pos="457200" algn="l"/>
              </a:tabLst>
              <a:defRPr>
                <a:solidFill>
                  <a:schemeClr val="tx1"/>
                </a:solidFill>
                <a:latin typeface="Arial" charset="0"/>
              </a:defRPr>
            </a:lvl1pPr>
            <a:lvl2pPr marL="742950" indent="-285750" eaLnBrk="0" hangingPunct="0">
              <a:tabLst>
                <a:tab pos="457200" algn="l"/>
              </a:tabLst>
              <a:defRPr>
                <a:solidFill>
                  <a:schemeClr val="tx1"/>
                </a:solidFill>
                <a:latin typeface="Arial" charset="0"/>
              </a:defRPr>
            </a:lvl2pPr>
            <a:lvl3pPr marL="1143000" indent="-228600" eaLnBrk="0" hangingPunct="0">
              <a:tabLst>
                <a:tab pos="457200" algn="l"/>
              </a:tabLst>
              <a:defRPr>
                <a:solidFill>
                  <a:schemeClr val="tx1"/>
                </a:solidFill>
                <a:latin typeface="Arial" charset="0"/>
              </a:defRPr>
            </a:lvl3pPr>
            <a:lvl4pPr marL="1600200" indent="-228600" eaLnBrk="0" hangingPunct="0">
              <a:tabLst>
                <a:tab pos="457200" algn="l"/>
              </a:tabLst>
              <a:defRPr>
                <a:solidFill>
                  <a:schemeClr val="tx1"/>
                </a:solidFill>
                <a:latin typeface="Arial" charset="0"/>
              </a:defRPr>
            </a:lvl4pPr>
            <a:lvl5pPr marL="2057400" indent="-228600" eaLnBrk="0" hangingPunct="0">
              <a:tabLst>
                <a:tab pos="457200" algn="l"/>
              </a:tabLst>
              <a:defRPr>
                <a:solidFill>
                  <a:schemeClr val="tx1"/>
                </a:solidFill>
                <a:latin typeface="Arial" charset="0"/>
              </a:defRPr>
            </a:lvl5pPr>
            <a:lvl6pPr marL="2514600" indent="-228600" eaLnBrk="0" fontAlgn="base" hangingPunct="0">
              <a:spcBef>
                <a:spcPct val="0"/>
              </a:spcBef>
              <a:spcAft>
                <a:spcPct val="0"/>
              </a:spcAft>
              <a:tabLst>
                <a:tab pos="457200" algn="l"/>
              </a:tabLst>
              <a:defRPr>
                <a:solidFill>
                  <a:schemeClr val="tx1"/>
                </a:solidFill>
                <a:latin typeface="Arial" charset="0"/>
              </a:defRPr>
            </a:lvl6pPr>
            <a:lvl7pPr marL="2971800" indent="-228600" eaLnBrk="0" fontAlgn="base" hangingPunct="0">
              <a:spcBef>
                <a:spcPct val="0"/>
              </a:spcBef>
              <a:spcAft>
                <a:spcPct val="0"/>
              </a:spcAft>
              <a:tabLst>
                <a:tab pos="457200" algn="l"/>
              </a:tabLst>
              <a:defRPr>
                <a:solidFill>
                  <a:schemeClr val="tx1"/>
                </a:solidFill>
                <a:latin typeface="Arial" charset="0"/>
              </a:defRPr>
            </a:lvl7pPr>
            <a:lvl8pPr marL="3429000" indent="-228600" eaLnBrk="0" fontAlgn="base" hangingPunct="0">
              <a:spcBef>
                <a:spcPct val="0"/>
              </a:spcBef>
              <a:spcAft>
                <a:spcPct val="0"/>
              </a:spcAft>
              <a:tabLst>
                <a:tab pos="457200" algn="l"/>
              </a:tabLst>
              <a:defRPr>
                <a:solidFill>
                  <a:schemeClr val="tx1"/>
                </a:solidFill>
                <a:latin typeface="Arial" charset="0"/>
              </a:defRPr>
            </a:lvl8pPr>
            <a:lvl9pPr marL="3886200" indent="-228600" eaLnBrk="0" fontAlgn="base" hangingPunct="0">
              <a:spcBef>
                <a:spcPct val="0"/>
              </a:spcBef>
              <a:spcAft>
                <a:spcPct val="0"/>
              </a:spcAft>
              <a:tabLst>
                <a:tab pos="457200" algn="l"/>
              </a:tabLst>
              <a:defRPr>
                <a:solidFill>
                  <a:schemeClr val="tx1"/>
                </a:solidFill>
                <a:latin typeface="Arial" charset="0"/>
              </a:defRPr>
            </a:lvl9pPr>
          </a:lstStyle>
          <a:p>
            <a:pPr algn="just" eaLnBrk="1" hangingPunct="1"/>
            <a:r>
              <a:rPr lang="es-ES" altLang="es-MX" sz="2600" b="1" dirty="0">
                <a:solidFill>
                  <a:schemeClr val="accent1">
                    <a:lumMod val="50000"/>
                  </a:schemeClr>
                </a:solidFill>
                <a:latin typeface="+mn-lt"/>
              </a:rPr>
              <a:t>Ejemplo 2</a:t>
            </a:r>
          </a:p>
          <a:p>
            <a:pPr algn="just"/>
            <a:r>
              <a:rPr lang="es-MX" sz="2600" dirty="0">
                <a:latin typeface="+mn-lt"/>
              </a:rPr>
              <a:t>La probabilidad de que cierta clase de componente sobreviva a una prueba de choque es de 3/4. Calcule la probabilidad de que sobrevivan </a:t>
            </a:r>
            <a:r>
              <a:rPr lang="es-MX" sz="2600" b="1" dirty="0">
                <a:solidFill>
                  <a:srgbClr val="FF0000"/>
                </a:solidFill>
                <a:latin typeface="+mn-lt"/>
              </a:rPr>
              <a:t>a lo mas </a:t>
            </a:r>
            <a:r>
              <a:rPr lang="es-MX" sz="2600" dirty="0">
                <a:latin typeface="+mn-lt"/>
              </a:rPr>
              <a:t>2 de los siguientes 4 componentes que se prueben.</a:t>
            </a:r>
            <a:endParaRPr lang="en-US" altLang="es-MX" sz="2600" dirty="0">
              <a:latin typeface="+mn-lt"/>
            </a:endParaRPr>
          </a:p>
        </p:txBody>
      </p:sp>
      <p:sp>
        <p:nvSpPr>
          <p:cNvPr id="3" name="Título 2"/>
          <p:cNvSpPr>
            <a:spLocks noGrp="1"/>
          </p:cNvSpPr>
          <p:nvPr>
            <p:ph type="title"/>
          </p:nvPr>
        </p:nvSpPr>
        <p:spPr/>
        <p:txBody>
          <a:bodyPr/>
          <a:lstStyle/>
          <a:p>
            <a:r>
              <a:rPr lang="es-MX" dirty="0"/>
              <a:t>Distribución de probabilidad Binomial</a:t>
            </a:r>
          </a:p>
        </p:txBody>
      </p:sp>
      <mc:AlternateContent xmlns:mc="http://schemas.openxmlformats.org/markup-compatibility/2006" xmlns:p14="http://schemas.microsoft.com/office/powerpoint/2010/main">
        <mc:Choice Requires="p14">
          <p:contentPart p14:bwMode="auto" r:id="rId2">
            <p14:nvContentPartPr>
              <p14:cNvPr id="2" name="Entrada de lápiz 1">
                <a:extLst>
                  <a:ext uri="{FF2B5EF4-FFF2-40B4-BE49-F238E27FC236}">
                    <a16:creationId xmlns:a16="http://schemas.microsoft.com/office/drawing/2014/main" id="{49430FDB-97C0-9E50-0B68-974A9E689360}"/>
                  </a:ext>
                </a:extLst>
              </p14:cNvPr>
              <p14:cNvContentPartPr/>
              <p14:nvPr/>
            </p14:nvContentPartPr>
            <p14:xfrm>
              <a:off x="2652612" y="3862513"/>
              <a:ext cx="586440" cy="43560"/>
            </p14:xfrm>
          </p:contentPart>
        </mc:Choice>
        <mc:Fallback xmlns="">
          <p:pic>
            <p:nvPicPr>
              <p:cNvPr id="2" name="Entrada de lápiz 1">
                <a:extLst>
                  <a:ext uri="{FF2B5EF4-FFF2-40B4-BE49-F238E27FC236}">
                    <a16:creationId xmlns:a16="http://schemas.microsoft.com/office/drawing/2014/main" id="{49430FDB-97C0-9E50-0B68-974A9E689360}"/>
                  </a:ext>
                </a:extLst>
              </p:cNvPr>
              <p:cNvPicPr/>
              <p:nvPr/>
            </p:nvPicPr>
            <p:blipFill>
              <a:blip r:embed="rId3"/>
              <a:stretch>
                <a:fillRect/>
              </a:stretch>
            </p:blipFill>
            <p:spPr>
              <a:xfrm>
                <a:off x="2645052" y="3854953"/>
                <a:ext cx="601200" cy="58680"/>
              </a:xfrm>
              <a:prstGeom prst="rect">
                <a:avLst/>
              </a:prstGeom>
            </p:spPr>
          </p:pic>
        </mc:Fallback>
      </mc:AlternateContent>
      <p:grpSp>
        <p:nvGrpSpPr>
          <p:cNvPr id="78953" name="Grupo 78952">
            <a:extLst>
              <a:ext uri="{FF2B5EF4-FFF2-40B4-BE49-F238E27FC236}">
                <a16:creationId xmlns:a16="http://schemas.microsoft.com/office/drawing/2014/main" id="{5CAEF864-884B-671D-2B37-F2281D0708B0}"/>
              </a:ext>
            </a:extLst>
          </p:cNvPr>
          <p:cNvGrpSpPr/>
          <p:nvPr/>
        </p:nvGrpSpPr>
        <p:grpSpPr>
          <a:xfrm>
            <a:off x="7582452" y="234793"/>
            <a:ext cx="3703680" cy="709560"/>
            <a:chOff x="7582452" y="234793"/>
            <a:chExt cx="3703680" cy="709560"/>
          </a:xfrm>
        </p:grpSpPr>
        <mc:AlternateContent xmlns:mc="http://schemas.openxmlformats.org/markup-compatibility/2006" xmlns:p14="http://schemas.microsoft.com/office/powerpoint/2010/main">
          <mc:Choice Requires="p14">
            <p:contentPart p14:bwMode="auto" r:id="rId4">
              <p14:nvContentPartPr>
                <p14:cNvPr id="78925" name="Entrada de lápiz 78924">
                  <a:extLst>
                    <a:ext uri="{FF2B5EF4-FFF2-40B4-BE49-F238E27FC236}">
                      <a16:creationId xmlns:a16="http://schemas.microsoft.com/office/drawing/2014/main" id="{FA4FB27D-1A93-618A-3562-20D06946B58A}"/>
                    </a:ext>
                  </a:extLst>
                </p14:cNvPr>
                <p14:cNvContentPartPr/>
                <p14:nvPr/>
              </p14:nvContentPartPr>
              <p14:xfrm>
                <a:off x="7582452" y="574273"/>
                <a:ext cx="107280" cy="370080"/>
              </p14:xfrm>
            </p:contentPart>
          </mc:Choice>
          <mc:Fallback xmlns="">
            <p:pic>
              <p:nvPicPr>
                <p:cNvPr id="78925" name="Entrada de lápiz 78924">
                  <a:extLst>
                    <a:ext uri="{FF2B5EF4-FFF2-40B4-BE49-F238E27FC236}">
                      <a16:creationId xmlns:a16="http://schemas.microsoft.com/office/drawing/2014/main" id="{FA4FB27D-1A93-618A-3562-20D06946B58A}"/>
                    </a:ext>
                  </a:extLst>
                </p:cNvPr>
                <p:cNvPicPr/>
                <p:nvPr/>
              </p:nvPicPr>
              <p:blipFill>
                <a:blip r:embed="rId5"/>
                <a:stretch>
                  <a:fillRect/>
                </a:stretch>
              </p:blipFill>
              <p:spPr>
                <a:xfrm>
                  <a:off x="7574892" y="567073"/>
                  <a:ext cx="122400" cy="3852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8926" name="Entrada de lápiz 78925">
                  <a:extLst>
                    <a:ext uri="{FF2B5EF4-FFF2-40B4-BE49-F238E27FC236}">
                      <a16:creationId xmlns:a16="http://schemas.microsoft.com/office/drawing/2014/main" id="{116417BA-0DF7-E156-2332-FEF1EB60E23C}"/>
                    </a:ext>
                  </a:extLst>
                </p14:cNvPr>
                <p14:cNvContentPartPr/>
                <p14:nvPr/>
              </p14:nvContentPartPr>
              <p14:xfrm>
                <a:off x="7813572" y="527113"/>
                <a:ext cx="75240" cy="412200"/>
              </p14:xfrm>
            </p:contentPart>
          </mc:Choice>
          <mc:Fallback xmlns="">
            <p:pic>
              <p:nvPicPr>
                <p:cNvPr id="78926" name="Entrada de lápiz 78925">
                  <a:extLst>
                    <a:ext uri="{FF2B5EF4-FFF2-40B4-BE49-F238E27FC236}">
                      <a16:creationId xmlns:a16="http://schemas.microsoft.com/office/drawing/2014/main" id="{116417BA-0DF7-E156-2332-FEF1EB60E23C}"/>
                    </a:ext>
                  </a:extLst>
                </p:cNvPr>
                <p:cNvPicPr/>
                <p:nvPr/>
              </p:nvPicPr>
              <p:blipFill>
                <a:blip r:embed="rId7"/>
                <a:stretch>
                  <a:fillRect/>
                </a:stretch>
              </p:blipFill>
              <p:spPr>
                <a:xfrm>
                  <a:off x="7806012" y="519553"/>
                  <a:ext cx="90360" cy="4273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78928" name="Entrada de lápiz 78927">
                  <a:extLst>
                    <a:ext uri="{FF2B5EF4-FFF2-40B4-BE49-F238E27FC236}">
                      <a16:creationId xmlns:a16="http://schemas.microsoft.com/office/drawing/2014/main" id="{B174EA86-4553-25FD-6657-71448EA335A6}"/>
                    </a:ext>
                  </a:extLst>
                </p14:cNvPr>
                <p14:cNvContentPartPr/>
                <p14:nvPr/>
              </p14:nvContentPartPr>
              <p14:xfrm>
                <a:off x="7971252" y="567073"/>
                <a:ext cx="163080" cy="362160"/>
              </p14:xfrm>
            </p:contentPart>
          </mc:Choice>
          <mc:Fallback xmlns="">
            <p:pic>
              <p:nvPicPr>
                <p:cNvPr id="78928" name="Entrada de lápiz 78927">
                  <a:extLst>
                    <a:ext uri="{FF2B5EF4-FFF2-40B4-BE49-F238E27FC236}">
                      <a16:creationId xmlns:a16="http://schemas.microsoft.com/office/drawing/2014/main" id="{B174EA86-4553-25FD-6657-71448EA335A6}"/>
                    </a:ext>
                  </a:extLst>
                </p:cNvPr>
                <p:cNvPicPr/>
                <p:nvPr/>
              </p:nvPicPr>
              <p:blipFill>
                <a:blip r:embed="rId9"/>
                <a:stretch>
                  <a:fillRect/>
                </a:stretch>
              </p:blipFill>
              <p:spPr>
                <a:xfrm>
                  <a:off x="7963692" y="559513"/>
                  <a:ext cx="178200" cy="3772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78929" name="Entrada de lápiz 78928">
                  <a:extLst>
                    <a:ext uri="{FF2B5EF4-FFF2-40B4-BE49-F238E27FC236}">
                      <a16:creationId xmlns:a16="http://schemas.microsoft.com/office/drawing/2014/main" id="{1011E1B2-6AB9-D8E1-7507-8798C308E1A3}"/>
                    </a:ext>
                  </a:extLst>
                </p14:cNvPr>
                <p14:cNvContentPartPr/>
                <p14:nvPr/>
              </p14:nvContentPartPr>
              <p14:xfrm>
                <a:off x="7971252" y="566353"/>
                <a:ext cx="167040" cy="297000"/>
              </p14:xfrm>
            </p:contentPart>
          </mc:Choice>
          <mc:Fallback xmlns="">
            <p:pic>
              <p:nvPicPr>
                <p:cNvPr id="78929" name="Entrada de lápiz 78928">
                  <a:extLst>
                    <a:ext uri="{FF2B5EF4-FFF2-40B4-BE49-F238E27FC236}">
                      <a16:creationId xmlns:a16="http://schemas.microsoft.com/office/drawing/2014/main" id="{1011E1B2-6AB9-D8E1-7507-8798C308E1A3}"/>
                    </a:ext>
                  </a:extLst>
                </p:cNvPr>
                <p:cNvPicPr/>
                <p:nvPr/>
              </p:nvPicPr>
              <p:blipFill>
                <a:blip r:embed="rId11"/>
                <a:stretch>
                  <a:fillRect/>
                </a:stretch>
              </p:blipFill>
              <p:spPr>
                <a:xfrm>
                  <a:off x="7963692" y="558793"/>
                  <a:ext cx="181800" cy="3121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78930" name="Entrada de lápiz 78929">
                  <a:extLst>
                    <a:ext uri="{FF2B5EF4-FFF2-40B4-BE49-F238E27FC236}">
                      <a16:creationId xmlns:a16="http://schemas.microsoft.com/office/drawing/2014/main" id="{8CD669A6-F13B-E871-9460-F46345BF1D7B}"/>
                    </a:ext>
                  </a:extLst>
                </p14:cNvPr>
                <p14:cNvContentPartPr/>
                <p14:nvPr/>
              </p14:nvContentPartPr>
              <p14:xfrm>
                <a:off x="8194092" y="703873"/>
                <a:ext cx="79920" cy="35280"/>
              </p14:xfrm>
            </p:contentPart>
          </mc:Choice>
          <mc:Fallback xmlns="">
            <p:pic>
              <p:nvPicPr>
                <p:cNvPr id="78930" name="Entrada de lápiz 78929">
                  <a:extLst>
                    <a:ext uri="{FF2B5EF4-FFF2-40B4-BE49-F238E27FC236}">
                      <a16:creationId xmlns:a16="http://schemas.microsoft.com/office/drawing/2014/main" id="{8CD669A6-F13B-E871-9460-F46345BF1D7B}"/>
                    </a:ext>
                  </a:extLst>
                </p:cNvPr>
                <p:cNvPicPr/>
                <p:nvPr/>
              </p:nvPicPr>
              <p:blipFill>
                <a:blip r:embed="rId13"/>
                <a:stretch>
                  <a:fillRect/>
                </a:stretch>
              </p:blipFill>
              <p:spPr>
                <a:xfrm>
                  <a:off x="8186532" y="696313"/>
                  <a:ext cx="95040" cy="504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78931" name="Entrada de lápiz 78930">
                  <a:extLst>
                    <a:ext uri="{FF2B5EF4-FFF2-40B4-BE49-F238E27FC236}">
                      <a16:creationId xmlns:a16="http://schemas.microsoft.com/office/drawing/2014/main" id="{ECFB243D-C8B1-159A-9210-6E702AF223D7}"/>
                    </a:ext>
                  </a:extLst>
                </p14:cNvPr>
                <p14:cNvContentPartPr/>
                <p14:nvPr/>
              </p14:nvContentPartPr>
              <p14:xfrm>
                <a:off x="8241252" y="704233"/>
                <a:ext cx="91080" cy="37440"/>
              </p14:xfrm>
            </p:contentPart>
          </mc:Choice>
          <mc:Fallback xmlns="">
            <p:pic>
              <p:nvPicPr>
                <p:cNvPr id="78931" name="Entrada de lápiz 78930">
                  <a:extLst>
                    <a:ext uri="{FF2B5EF4-FFF2-40B4-BE49-F238E27FC236}">
                      <a16:creationId xmlns:a16="http://schemas.microsoft.com/office/drawing/2014/main" id="{ECFB243D-C8B1-159A-9210-6E702AF223D7}"/>
                    </a:ext>
                  </a:extLst>
                </p:cNvPr>
                <p:cNvPicPr/>
                <p:nvPr/>
              </p:nvPicPr>
              <p:blipFill>
                <a:blip r:embed="rId15"/>
                <a:stretch>
                  <a:fillRect/>
                </a:stretch>
              </p:blipFill>
              <p:spPr>
                <a:xfrm>
                  <a:off x="8233692" y="696673"/>
                  <a:ext cx="106200" cy="525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78932" name="Entrada de lápiz 78931">
                  <a:extLst>
                    <a:ext uri="{FF2B5EF4-FFF2-40B4-BE49-F238E27FC236}">
                      <a16:creationId xmlns:a16="http://schemas.microsoft.com/office/drawing/2014/main" id="{C93CFB8A-10C2-7289-05E4-E0B7431066CE}"/>
                    </a:ext>
                  </a:extLst>
                </p14:cNvPr>
                <p14:cNvContentPartPr/>
                <p14:nvPr/>
              </p14:nvContentPartPr>
              <p14:xfrm>
                <a:off x="8374452" y="632953"/>
                <a:ext cx="223200" cy="153000"/>
              </p14:xfrm>
            </p:contentPart>
          </mc:Choice>
          <mc:Fallback xmlns="">
            <p:pic>
              <p:nvPicPr>
                <p:cNvPr id="78932" name="Entrada de lápiz 78931">
                  <a:extLst>
                    <a:ext uri="{FF2B5EF4-FFF2-40B4-BE49-F238E27FC236}">
                      <a16:creationId xmlns:a16="http://schemas.microsoft.com/office/drawing/2014/main" id="{C93CFB8A-10C2-7289-05E4-E0B7431066CE}"/>
                    </a:ext>
                  </a:extLst>
                </p:cNvPr>
                <p:cNvPicPr/>
                <p:nvPr/>
              </p:nvPicPr>
              <p:blipFill>
                <a:blip r:embed="rId17"/>
                <a:stretch>
                  <a:fillRect/>
                </a:stretch>
              </p:blipFill>
              <p:spPr>
                <a:xfrm>
                  <a:off x="8366892" y="625393"/>
                  <a:ext cx="237960" cy="1681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78933" name="Entrada de lápiz 78932">
                  <a:extLst>
                    <a:ext uri="{FF2B5EF4-FFF2-40B4-BE49-F238E27FC236}">
                      <a16:creationId xmlns:a16="http://schemas.microsoft.com/office/drawing/2014/main" id="{D3D98990-74E9-4281-A682-6BDC9FC313B2}"/>
                    </a:ext>
                  </a:extLst>
                </p14:cNvPr>
                <p14:cNvContentPartPr/>
                <p14:nvPr/>
              </p14:nvContentPartPr>
              <p14:xfrm>
                <a:off x="8466252" y="626833"/>
                <a:ext cx="56880" cy="203040"/>
              </p14:xfrm>
            </p:contentPart>
          </mc:Choice>
          <mc:Fallback xmlns="">
            <p:pic>
              <p:nvPicPr>
                <p:cNvPr id="78933" name="Entrada de lápiz 78932">
                  <a:extLst>
                    <a:ext uri="{FF2B5EF4-FFF2-40B4-BE49-F238E27FC236}">
                      <a16:creationId xmlns:a16="http://schemas.microsoft.com/office/drawing/2014/main" id="{D3D98990-74E9-4281-A682-6BDC9FC313B2}"/>
                    </a:ext>
                  </a:extLst>
                </p:cNvPr>
                <p:cNvPicPr/>
                <p:nvPr/>
              </p:nvPicPr>
              <p:blipFill>
                <a:blip r:embed="rId19"/>
                <a:stretch>
                  <a:fillRect/>
                </a:stretch>
              </p:blipFill>
              <p:spPr>
                <a:xfrm>
                  <a:off x="8458692" y="619273"/>
                  <a:ext cx="72000" cy="2181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78934" name="Entrada de lápiz 78933">
                  <a:extLst>
                    <a:ext uri="{FF2B5EF4-FFF2-40B4-BE49-F238E27FC236}">
                      <a16:creationId xmlns:a16="http://schemas.microsoft.com/office/drawing/2014/main" id="{F96C6572-95E3-5446-04ED-FE77AD693431}"/>
                    </a:ext>
                  </a:extLst>
                </p14:cNvPr>
                <p14:cNvContentPartPr/>
                <p14:nvPr/>
              </p14:nvContentPartPr>
              <p14:xfrm>
                <a:off x="8552652" y="420913"/>
                <a:ext cx="192960" cy="400320"/>
              </p14:xfrm>
            </p:contentPart>
          </mc:Choice>
          <mc:Fallback xmlns="">
            <p:pic>
              <p:nvPicPr>
                <p:cNvPr id="78934" name="Entrada de lápiz 78933">
                  <a:extLst>
                    <a:ext uri="{FF2B5EF4-FFF2-40B4-BE49-F238E27FC236}">
                      <a16:creationId xmlns:a16="http://schemas.microsoft.com/office/drawing/2014/main" id="{F96C6572-95E3-5446-04ED-FE77AD693431}"/>
                    </a:ext>
                  </a:extLst>
                </p:cNvPr>
                <p:cNvPicPr/>
                <p:nvPr/>
              </p:nvPicPr>
              <p:blipFill>
                <a:blip r:embed="rId21"/>
                <a:stretch>
                  <a:fillRect/>
                </a:stretch>
              </p:blipFill>
              <p:spPr>
                <a:xfrm>
                  <a:off x="8545092" y="413353"/>
                  <a:ext cx="208080" cy="4150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78935" name="Entrada de lápiz 78934">
                  <a:extLst>
                    <a:ext uri="{FF2B5EF4-FFF2-40B4-BE49-F238E27FC236}">
                      <a16:creationId xmlns:a16="http://schemas.microsoft.com/office/drawing/2014/main" id="{06D5EAE7-A1E3-AAB1-F60F-5A6AC7249810}"/>
                    </a:ext>
                  </a:extLst>
                </p14:cNvPr>
                <p14:cNvContentPartPr/>
                <p14:nvPr/>
              </p14:nvContentPartPr>
              <p14:xfrm>
                <a:off x="8835252" y="595513"/>
                <a:ext cx="82080" cy="28080"/>
              </p14:xfrm>
            </p:contentPart>
          </mc:Choice>
          <mc:Fallback xmlns="">
            <p:pic>
              <p:nvPicPr>
                <p:cNvPr id="78935" name="Entrada de lápiz 78934">
                  <a:extLst>
                    <a:ext uri="{FF2B5EF4-FFF2-40B4-BE49-F238E27FC236}">
                      <a16:creationId xmlns:a16="http://schemas.microsoft.com/office/drawing/2014/main" id="{06D5EAE7-A1E3-AAB1-F60F-5A6AC7249810}"/>
                    </a:ext>
                  </a:extLst>
                </p:cNvPr>
                <p:cNvPicPr/>
                <p:nvPr/>
              </p:nvPicPr>
              <p:blipFill>
                <a:blip r:embed="rId23"/>
                <a:stretch>
                  <a:fillRect/>
                </a:stretch>
              </p:blipFill>
              <p:spPr>
                <a:xfrm>
                  <a:off x="8827692" y="587953"/>
                  <a:ext cx="97200" cy="428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78936" name="Entrada de lápiz 78935">
                  <a:extLst>
                    <a:ext uri="{FF2B5EF4-FFF2-40B4-BE49-F238E27FC236}">
                      <a16:creationId xmlns:a16="http://schemas.microsoft.com/office/drawing/2014/main" id="{ED1182EB-59CC-F09D-8182-56D3C6C89DE5}"/>
                    </a:ext>
                  </a:extLst>
                </p14:cNvPr>
                <p14:cNvContentPartPr/>
                <p14:nvPr/>
              </p14:nvContentPartPr>
              <p14:xfrm>
                <a:off x="8835612" y="676513"/>
                <a:ext cx="89640" cy="27360"/>
              </p14:xfrm>
            </p:contentPart>
          </mc:Choice>
          <mc:Fallback xmlns="">
            <p:pic>
              <p:nvPicPr>
                <p:cNvPr id="78936" name="Entrada de lápiz 78935">
                  <a:extLst>
                    <a:ext uri="{FF2B5EF4-FFF2-40B4-BE49-F238E27FC236}">
                      <a16:creationId xmlns:a16="http://schemas.microsoft.com/office/drawing/2014/main" id="{ED1182EB-59CC-F09D-8182-56D3C6C89DE5}"/>
                    </a:ext>
                  </a:extLst>
                </p:cNvPr>
                <p:cNvPicPr/>
                <p:nvPr/>
              </p:nvPicPr>
              <p:blipFill>
                <a:blip r:embed="rId25"/>
                <a:stretch>
                  <a:fillRect/>
                </a:stretch>
              </p:blipFill>
              <p:spPr>
                <a:xfrm>
                  <a:off x="8828052" y="668953"/>
                  <a:ext cx="104760" cy="424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78937" name="Entrada de lápiz 78936">
                  <a:extLst>
                    <a:ext uri="{FF2B5EF4-FFF2-40B4-BE49-F238E27FC236}">
                      <a16:creationId xmlns:a16="http://schemas.microsoft.com/office/drawing/2014/main" id="{36C3DB54-C679-BBAB-E065-BE38DB0950BC}"/>
                    </a:ext>
                  </a:extLst>
                </p14:cNvPr>
                <p14:cNvContentPartPr/>
                <p14:nvPr/>
              </p14:nvContentPartPr>
              <p14:xfrm>
                <a:off x="8998332" y="450433"/>
                <a:ext cx="258480" cy="387000"/>
              </p14:xfrm>
            </p:contentPart>
          </mc:Choice>
          <mc:Fallback xmlns="">
            <p:pic>
              <p:nvPicPr>
                <p:cNvPr id="78937" name="Entrada de lápiz 78936">
                  <a:extLst>
                    <a:ext uri="{FF2B5EF4-FFF2-40B4-BE49-F238E27FC236}">
                      <a16:creationId xmlns:a16="http://schemas.microsoft.com/office/drawing/2014/main" id="{36C3DB54-C679-BBAB-E065-BE38DB0950BC}"/>
                    </a:ext>
                  </a:extLst>
                </p:cNvPr>
                <p:cNvPicPr/>
                <p:nvPr/>
              </p:nvPicPr>
              <p:blipFill>
                <a:blip r:embed="rId27"/>
                <a:stretch>
                  <a:fillRect/>
                </a:stretch>
              </p:blipFill>
              <p:spPr>
                <a:xfrm>
                  <a:off x="8991132" y="442873"/>
                  <a:ext cx="273240" cy="4021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78938" name="Entrada de lápiz 78937">
                  <a:extLst>
                    <a:ext uri="{FF2B5EF4-FFF2-40B4-BE49-F238E27FC236}">
                      <a16:creationId xmlns:a16="http://schemas.microsoft.com/office/drawing/2014/main" id="{4CF61783-961A-8180-B826-2C45F01CDEE5}"/>
                    </a:ext>
                  </a:extLst>
                </p14:cNvPr>
                <p14:cNvContentPartPr/>
                <p14:nvPr/>
              </p14:nvContentPartPr>
              <p14:xfrm>
                <a:off x="9224052" y="311473"/>
                <a:ext cx="114120" cy="118080"/>
              </p14:xfrm>
            </p:contentPart>
          </mc:Choice>
          <mc:Fallback xmlns="">
            <p:pic>
              <p:nvPicPr>
                <p:cNvPr id="78938" name="Entrada de lápiz 78937">
                  <a:extLst>
                    <a:ext uri="{FF2B5EF4-FFF2-40B4-BE49-F238E27FC236}">
                      <a16:creationId xmlns:a16="http://schemas.microsoft.com/office/drawing/2014/main" id="{4CF61783-961A-8180-B826-2C45F01CDEE5}"/>
                    </a:ext>
                  </a:extLst>
                </p:cNvPr>
                <p:cNvPicPr/>
                <p:nvPr/>
              </p:nvPicPr>
              <p:blipFill>
                <a:blip r:embed="rId29"/>
                <a:stretch>
                  <a:fillRect/>
                </a:stretch>
              </p:blipFill>
              <p:spPr>
                <a:xfrm>
                  <a:off x="9216492" y="303913"/>
                  <a:ext cx="128880" cy="1332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78939" name="Entrada de lápiz 78938">
                  <a:extLst>
                    <a:ext uri="{FF2B5EF4-FFF2-40B4-BE49-F238E27FC236}">
                      <a16:creationId xmlns:a16="http://schemas.microsoft.com/office/drawing/2014/main" id="{D5BBF1A2-37D1-B58F-D631-11B9DA2CF9AC}"/>
                    </a:ext>
                  </a:extLst>
                </p14:cNvPr>
                <p14:cNvContentPartPr/>
                <p14:nvPr/>
              </p14:nvContentPartPr>
              <p14:xfrm>
                <a:off x="9350412" y="648433"/>
                <a:ext cx="141480" cy="131760"/>
              </p14:xfrm>
            </p:contentPart>
          </mc:Choice>
          <mc:Fallback xmlns="">
            <p:pic>
              <p:nvPicPr>
                <p:cNvPr id="78939" name="Entrada de lápiz 78938">
                  <a:extLst>
                    <a:ext uri="{FF2B5EF4-FFF2-40B4-BE49-F238E27FC236}">
                      <a16:creationId xmlns:a16="http://schemas.microsoft.com/office/drawing/2014/main" id="{D5BBF1A2-37D1-B58F-D631-11B9DA2CF9AC}"/>
                    </a:ext>
                  </a:extLst>
                </p:cNvPr>
                <p:cNvPicPr/>
                <p:nvPr/>
              </p:nvPicPr>
              <p:blipFill>
                <a:blip r:embed="rId31"/>
                <a:stretch>
                  <a:fillRect/>
                </a:stretch>
              </p:blipFill>
              <p:spPr>
                <a:xfrm>
                  <a:off x="9342852" y="640873"/>
                  <a:ext cx="156600" cy="14688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78940" name="Entrada de lápiz 78939">
                  <a:extLst>
                    <a:ext uri="{FF2B5EF4-FFF2-40B4-BE49-F238E27FC236}">
                      <a16:creationId xmlns:a16="http://schemas.microsoft.com/office/drawing/2014/main" id="{32DFFDE3-7207-EEFA-DAD5-BC47B734E55E}"/>
                    </a:ext>
                  </a:extLst>
                </p14:cNvPr>
                <p14:cNvContentPartPr/>
                <p14:nvPr/>
              </p14:nvContentPartPr>
              <p14:xfrm>
                <a:off x="9416652" y="625753"/>
                <a:ext cx="38160" cy="203040"/>
              </p14:xfrm>
            </p:contentPart>
          </mc:Choice>
          <mc:Fallback xmlns="">
            <p:pic>
              <p:nvPicPr>
                <p:cNvPr id="78940" name="Entrada de lápiz 78939">
                  <a:extLst>
                    <a:ext uri="{FF2B5EF4-FFF2-40B4-BE49-F238E27FC236}">
                      <a16:creationId xmlns:a16="http://schemas.microsoft.com/office/drawing/2014/main" id="{32DFFDE3-7207-EEFA-DAD5-BC47B734E55E}"/>
                    </a:ext>
                  </a:extLst>
                </p:cNvPr>
                <p:cNvPicPr/>
                <p:nvPr/>
              </p:nvPicPr>
              <p:blipFill>
                <a:blip r:embed="rId33"/>
                <a:stretch>
                  <a:fillRect/>
                </a:stretch>
              </p:blipFill>
              <p:spPr>
                <a:xfrm>
                  <a:off x="9409452" y="618193"/>
                  <a:ext cx="53280" cy="21816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78941" name="Entrada de lápiz 78940">
                  <a:extLst>
                    <a:ext uri="{FF2B5EF4-FFF2-40B4-BE49-F238E27FC236}">
                      <a16:creationId xmlns:a16="http://schemas.microsoft.com/office/drawing/2014/main" id="{CA2C85AE-400A-2661-2F17-49CC51A2DC73}"/>
                    </a:ext>
                  </a:extLst>
                </p14:cNvPr>
                <p14:cNvContentPartPr/>
                <p14:nvPr/>
              </p14:nvContentPartPr>
              <p14:xfrm>
                <a:off x="9608892" y="504793"/>
                <a:ext cx="141480" cy="389880"/>
              </p14:xfrm>
            </p:contentPart>
          </mc:Choice>
          <mc:Fallback xmlns="">
            <p:pic>
              <p:nvPicPr>
                <p:cNvPr id="78941" name="Entrada de lápiz 78940">
                  <a:extLst>
                    <a:ext uri="{FF2B5EF4-FFF2-40B4-BE49-F238E27FC236}">
                      <a16:creationId xmlns:a16="http://schemas.microsoft.com/office/drawing/2014/main" id="{CA2C85AE-400A-2661-2F17-49CC51A2DC73}"/>
                    </a:ext>
                  </a:extLst>
                </p:cNvPr>
                <p:cNvPicPr/>
                <p:nvPr/>
              </p:nvPicPr>
              <p:blipFill>
                <a:blip r:embed="rId35"/>
                <a:stretch>
                  <a:fillRect/>
                </a:stretch>
              </p:blipFill>
              <p:spPr>
                <a:xfrm>
                  <a:off x="9601332" y="497233"/>
                  <a:ext cx="156600" cy="4050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78942" name="Entrada de lápiz 78941">
                  <a:extLst>
                    <a:ext uri="{FF2B5EF4-FFF2-40B4-BE49-F238E27FC236}">
                      <a16:creationId xmlns:a16="http://schemas.microsoft.com/office/drawing/2014/main" id="{7A963926-7690-B554-AE62-EB3FEA1CC63A}"/>
                    </a:ext>
                  </a:extLst>
                </p14:cNvPr>
                <p14:cNvContentPartPr/>
                <p14:nvPr/>
              </p14:nvContentPartPr>
              <p14:xfrm>
                <a:off x="9747132" y="366913"/>
                <a:ext cx="171360" cy="123120"/>
              </p14:xfrm>
            </p:contentPart>
          </mc:Choice>
          <mc:Fallback xmlns="">
            <p:pic>
              <p:nvPicPr>
                <p:cNvPr id="78942" name="Entrada de lápiz 78941">
                  <a:extLst>
                    <a:ext uri="{FF2B5EF4-FFF2-40B4-BE49-F238E27FC236}">
                      <a16:creationId xmlns:a16="http://schemas.microsoft.com/office/drawing/2014/main" id="{7A963926-7690-B554-AE62-EB3FEA1CC63A}"/>
                    </a:ext>
                  </a:extLst>
                </p:cNvPr>
                <p:cNvPicPr/>
                <p:nvPr/>
              </p:nvPicPr>
              <p:blipFill>
                <a:blip r:embed="rId37"/>
                <a:stretch>
                  <a:fillRect/>
                </a:stretch>
              </p:blipFill>
              <p:spPr>
                <a:xfrm>
                  <a:off x="9739572" y="359353"/>
                  <a:ext cx="186120" cy="13824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78943" name="Entrada de lápiz 78942">
                  <a:extLst>
                    <a:ext uri="{FF2B5EF4-FFF2-40B4-BE49-F238E27FC236}">
                      <a16:creationId xmlns:a16="http://schemas.microsoft.com/office/drawing/2014/main" id="{69D74883-30A5-FA3B-197F-016317F7A988}"/>
                    </a:ext>
                  </a:extLst>
                </p14:cNvPr>
                <p14:cNvContentPartPr/>
                <p14:nvPr/>
              </p14:nvContentPartPr>
              <p14:xfrm>
                <a:off x="9822372" y="353233"/>
                <a:ext cx="30960" cy="151200"/>
              </p14:xfrm>
            </p:contentPart>
          </mc:Choice>
          <mc:Fallback xmlns="">
            <p:pic>
              <p:nvPicPr>
                <p:cNvPr id="78943" name="Entrada de lápiz 78942">
                  <a:extLst>
                    <a:ext uri="{FF2B5EF4-FFF2-40B4-BE49-F238E27FC236}">
                      <a16:creationId xmlns:a16="http://schemas.microsoft.com/office/drawing/2014/main" id="{69D74883-30A5-FA3B-197F-016317F7A988}"/>
                    </a:ext>
                  </a:extLst>
                </p:cNvPr>
                <p:cNvPicPr/>
                <p:nvPr/>
              </p:nvPicPr>
              <p:blipFill>
                <a:blip r:embed="rId39"/>
                <a:stretch>
                  <a:fillRect/>
                </a:stretch>
              </p:blipFill>
              <p:spPr>
                <a:xfrm>
                  <a:off x="9814812" y="345673"/>
                  <a:ext cx="46080" cy="16596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78944" name="Entrada de lápiz 78943">
                  <a:extLst>
                    <a:ext uri="{FF2B5EF4-FFF2-40B4-BE49-F238E27FC236}">
                      <a16:creationId xmlns:a16="http://schemas.microsoft.com/office/drawing/2014/main" id="{168E20C8-A6E7-CB53-9688-F0BB93D0E7E9}"/>
                    </a:ext>
                  </a:extLst>
                </p14:cNvPr>
                <p14:cNvContentPartPr/>
                <p14:nvPr/>
              </p14:nvContentPartPr>
              <p14:xfrm>
                <a:off x="10047732" y="434593"/>
                <a:ext cx="110160" cy="329760"/>
              </p14:xfrm>
            </p:contentPart>
          </mc:Choice>
          <mc:Fallback xmlns="">
            <p:pic>
              <p:nvPicPr>
                <p:cNvPr id="78944" name="Entrada de lápiz 78943">
                  <a:extLst>
                    <a:ext uri="{FF2B5EF4-FFF2-40B4-BE49-F238E27FC236}">
                      <a16:creationId xmlns:a16="http://schemas.microsoft.com/office/drawing/2014/main" id="{168E20C8-A6E7-CB53-9688-F0BB93D0E7E9}"/>
                    </a:ext>
                  </a:extLst>
                </p:cNvPr>
                <p:cNvPicPr/>
                <p:nvPr/>
              </p:nvPicPr>
              <p:blipFill>
                <a:blip r:embed="rId41"/>
                <a:stretch>
                  <a:fillRect/>
                </a:stretch>
              </p:blipFill>
              <p:spPr>
                <a:xfrm>
                  <a:off x="10040172" y="427033"/>
                  <a:ext cx="125280" cy="34488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78945" name="Entrada de lápiz 78944">
                  <a:extLst>
                    <a:ext uri="{FF2B5EF4-FFF2-40B4-BE49-F238E27FC236}">
                      <a16:creationId xmlns:a16="http://schemas.microsoft.com/office/drawing/2014/main" id="{96DF9AF4-7474-22C4-A104-4F2D6FED9580}"/>
                    </a:ext>
                  </a:extLst>
                </p14:cNvPr>
                <p14:cNvContentPartPr/>
                <p14:nvPr/>
              </p14:nvContentPartPr>
              <p14:xfrm>
                <a:off x="10211892" y="516313"/>
                <a:ext cx="55440" cy="213480"/>
              </p14:xfrm>
            </p:contentPart>
          </mc:Choice>
          <mc:Fallback xmlns="">
            <p:pic>
              <p:nvPicPr>
                <p:cNvPr id="78945" name="Entrada de lápiz 78944">
                  <a:extLst>
                    <a:ext uri="{FF2B5EF4-FFF2-40B4-BE49-F238E27FC236}">
                      <a16:creationId xmlns:a16="http://schemas.microsoft.com/office/drawing/2014/main" id="{96DF9AF4-7474-22C4-A104-4F2D6FED9580}"/>
                    </a:ext>
                  </a:extLst>
                </p:cNvPr>
                <p:cNvPicPr/>
                <p:nvPr/>
              </p:nvPicPr>
              <p:blipFill>
                <a:blip r:embed="rId43"/>
                <a:stretch>
                  <a:fillRect/>
                </a:stretch>
              </p:blipFill>
              <p:spPr>
                <a:xfrm>
                  <a:off x="10204692" y="508753"/>
                  <a:ext cx="70560" cy="2286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78946" name="Entrada de lápiz 78945">
                  <a:extLst>
                    <a:ext uri="{FF2B5EF4-FFF2-40B4-BE49-F238E27FC236}">
                      <a16:creationId xmlns:a16="http://schemas.microsoft.com/office/drawing/2014/main" id="{89AE5938-723B-31B2-EC5D-D1C73F292CEB}"/>
                    </a:ext>
                  </a:extLst>
                </p14:cNvPr>
                <p14:cNvContentPartPr/>
                <p14:nvPr/>
              </p14:nvContentPartPr>
              <p14:xfrm>
                <a:off x="10351572" y="580033"/>
                <a:ext cx="133920" cy="20880"/>
              </p14:xfrm>
            </p:contentPart>
          </mc:Choice>
          <mc:Fallback xmlns="">
            <p:pic>
              <p:nvPicPr>
                <p:cNvPr id="78946" name="Entrada de lápiz 78945">
                  <a:extLst>
                    <a:ext uri="{FF2B5EF4-FFF2-40B4-BE49-F238E27FC236}">
                      <a16:creationId xmlns:a16="http://schemas.microsoft.com/office/drawing/2014/main" id="{89AE5938-723B-31B2-EC5D-D1C73F292CEB}"/>
                    </a:ext>
                  </a:extLst>
                </p:cNvPr>
                <p:cNvPicPr/>
                <p:nvPr/>
              </p:nvPicPr>
              <p:blipFill>
                <a:blip r:embed="rId45"/>
                <a:stretch>
                  <a:fillRect/>
                </a:stretch>
              </p:blipFill>
              <p:spPr>
                <a:xfrm>
                  <a:off x="10344012" y="572833"/>
                  <a:ext cx="14904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78947" name="Entrada de lápiz 78946">
                  <a:extLst>
                    <a:ext uri="{FF2B5EF4-FFF2-40B4-BE49-F238E27FC236}">
                      <a16:creationId xmlns:a16="http://schemas.microsoft.com/office/drawing/2014/main" id="{44617C71-D38C-BB1F-AA6C-39C181ED628B}"/>
                    </a:ext>
                  </a:extLst>
                </p14:cNvPr>
                <p14:cNvContentPartPr/>
                <p14:nvPr/>
              </p14:nvContentPartPr>
              <p14:xfrm>
                <a:off x="10524732" y="512353"/>
                <a:ext cx="109440" cy="302760"/>
              </p14:xfrm>
            </p:contentPart>
          </mc:Choice>
          <mc:Fallback xmlns="">
            <p:pic>
              <p:nvPicPr>
                <p:cNvPr id="78947" name="Entrada de lápiz 78946">
                  <a:extLst>
                    <a:ext uri="{FF2B5EF4-FFF2-40B4-BE49-F238E27FC236}">
                      <a16:creationId xmlns:a16="http://schemas.microsoft.com/office/drawing/2014/main" id="{44617C71-D38C-BB1F-AA6C-39C181ED628B}"/>
                    </a:ext>
                  </a:extLst>
                </p:cNvPr>
                <p:cNvPicPr/>
                <p:nvPr/>
              </p:nvPicPr>
              <p:blipFill>
                <a:blip r:embed="rId47"/>
                <a:stretch>
                  <a:fillRect/>
                </a:stretch>
              </p:blipFill>
              <p:spPr>
                <a:xfrm>
                  <a:off x="10517172" y="504793"/>
                  <a:ext cx="124560" cy="31788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78948" name="Entrada de lápiz 78947">
                  <a:extLst>
                    <a:ext uri="{FF2B5EF4-FFF2-40B4-BE49-F238E27FC236}">
                      <a16:creationId xmlns:a16="http://schemas.microsoft.com/office/drawing/2014/main" id="{B84F4767-7235-59A5-CF9B-3F535C8815C8}"/>
                    </a:ext>
                  </a:extLst>
                </p14:cNvPr>
                <p14:cNvContentPartPr/>
                <p14:nvPr/>
              </p14:nvContentPartPr>
              <p14:xfrm>
                <a:off x="10693212" y="401473"/>
                <a:ext cx="165240" cy="318600"/>
              </p14:xfrm>
            </p:contentPart>
          </mc:Choice>
          <mc:Fallback xmlns="">
            <p:pic>
              <p:nvPicPr>
                <p:cNvPr id="78948" name="Entrada de lápiz 78947">
                  <a:extLst>
                    <a:ext uri="{FF2B5EF4-FFF2-40B4-BE49-F238E27FC236}">
                      <a16:creationId xmlns:a16="http://schemas.microsoft.com/office/drawing/2014/main" id="{B84F4767-7235-59A5-CF9B-3F535C8815C8}"/>
                    </a:ext>
                  </a:extLst>
                </p:cNvPr>
                <p:cNvPicPr/>
                <p:nvPr/>
              </p:nvPicPr>
              <p:blipFill>
                <a:blip r:embed="rId49"/>
                <a:stretch>
                  <a:fillRect/>
                </a:stretch>
              </p:blipFill>
              <p:spPr>
                <a:xfrm>
                  <a:off x="10685652" y="393913"/>
                  <a:ext cx="180360" cy="33372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78949" name="Entrada de lápiz 78948">
                  <a:extLst>
                    <a:ext uri="{FF2B5EF4-FFF2-40B4-BE49-F238E27FC236}">
                      <a16:creationId xmlns:a16="http://schemas.microsoft.com/office/drawing/2014/main" id="{35C979F9-C489-7E31-0CF2-1C0FE1D58DF0}"/>
                    </a:ext>
                  </a:extLst>
                </p14:cNvPr>
                <p14:cNvContentPartPr/>
                <p14:nvPr/>
              </p14:nvContentPartPr>
              <p14:xfrm>
                <a:off x="10832892" y="279073"/>
                <a:ext cx="97920" cy="132480"/>
              </p14:xfrm>
            </p:contentPart>
          </mc:Choice>
          <mc:Fallback xmlns="">
            <p:pic>
              <p:nvPicPr>
                <p:cNvPr id="78949" name="Entrada de lápiz 78948">
                  <a:extLst>
                    <a:ext uri="{FF2B5EF4-FFF2-40B4-BE49-F238E27FC236}">
                      <a16:creationId xmlns:a16="http://schemas.microsoft.com/office/drawing/2014/main" id="{35C979F9-C489-7E31-0CF2-1C0FE1D58DF0}"/>
                    </a:ext>
                  </a:extLst>
                </p:cNvPr>
                <p:cNvPicPr/>
                <p:nvPr/>
              </p:nvPicPr>
              <p:blipFill>
                <a:blip r:embed="rId51"/>
                <a:stretch>
                  <a:fillRect/>
                </a:stretch>
              </p:blipFill>
              <p:spPr>
                <a:xfrm>
                  <a:off x="10825332" y="271513"/>
                  <a:ext cx="113040" cy="14760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78950" name="Entrada de lápiz 78949">
                  <a:extLst>
                    <a:ext uri="{FF2B5EF4-FFF2-40B4-BE49-F238E27FC236}">
                      <a16:creationId xmlns:a16="http://schemas.microsoft.com/office/drawing/2014/main" id="{DFDD91ED-8037-0059-8B0C-61D3C6572886}"/>
                    </a:ext>
                  </a:extLst>
                </p14:cNvPr>
                <p14:cNvContentPartPr/>
                <p14:nvPr/>
              </p14:nvContentPartPr>
              <p14:xfrm>
                <a:off x="10968252" y="341713"/>
                <a:ext cx="76680" cy="11520"/>
              </p14:xfrm>
            </p:contentPart>
          </mc:Choice>
          <mc:Fallback xmlns="">
            <p:pic>
              <p:nvPicPr>
                <p:cNvPr id="78950" name="Entrada de lápiz 78949">
                  <a:extLst>
                    <a:ext uri="{FF2B5EF4-FFF2-40B4-BE49-F238E27FC236}">
                      <a16:creationId xmlns:a16="http://schemas.microsoft.com/office/drawing/2014/main" id="{DFDD91ED-8037-0059-8B0C-61D3C6572886}"/>
                    </a:ext>
                  </a:extLst>
                </p:cNvPr>
                <p:cNvPicPr/>
                <p:nvPr/>
              </p:nvPicPr>
              <p:blipFill>
                <a:blip r:embed="rId53"/>
                <a:stretch>
                  <a:fillRect/>
                </a:stretch>
              </p:blipFill>
              <p:spPr>
                <a:xfrm>
                  <a:off x="10960692" y="334153"/>
                  <a:ext cx="91800" cy="2664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78951" name="Entrada de lápiz 78950">
                  <a:extLst>
                    <a:ext uri="{FF2B5EF4-FFF2-40B4-BE49-F238E27FC236}">
                      <a16:creationId xmlns:a16="http://schemas.microsoft.com/office/drawing/2014/main" id="{D8A64DA1-40C1-E2F1-723C-2C365AF095E5}"/>
                    </a:ext>
                  </a:extLst>
                </p14:cNvPr>
                <p14:cNvContentPartPr/>
                <p14:nvPr/>
              </p14:nvContentPartPr>
              <p14:xfrm>
                <a:off x="11073372" y="291673"/>
                <a:ext cx="212760" cy="121680"/>
              </p14:xfrm>
            </p:contentPart>
          </mc:Choice>
          <mc:Fallback xmlns="">
            <p:pic>
              <p:nvPicPr>
                <p:cNvPr id="78951" name="Entrada de lápiz 78950">
                  <a:extLst>
                    <a:ext uri="{FF2B5EF4-FFF2-40B4-BE49-F238E27FC236}">
                      <a16:creationId xmlns:a16="http://schemas.microsoft.com/office/drawing/2014/main" id="{D8A64DA1-40C1-E2F1-723C-2C365AF095E5}"/>
                    </a:ext>
                  </a:extLst>
                </p:cNvPr>
                <p:cNvPicPr/>
                <p:nvPr/>
              </p:nvPicPr>
              <p:blipFill>
                <a:blip r:embed="rId55"/>
                <a:stretch>
                  <a:fillRect/>
                </a:stretch>
              </p:blipFill>
              <p:spPr>
                <a:xfrm>
                  <a:off x="11065812" y="284113"/>
                  <a:ext cx="227880" cy="13680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78952" name="Entrada de lápiz 78951">
                  <a:extLst>
                    <a:ext uri="{FF2B5EF4-FFF2-40B4-BE49-F238E27FC236}">
                      <a16:creationId xmlns:a16="http://schemas.microsoft.com/office/drawing/2014/main" id="{5D329D3F-552F-BDE0-1842-A8309FD8FBF5}"/>
                    </a:ext>
                  </a:extLst>
                </p14:cNvPr>
                <p14:cNvContentPartPr/>
                <p14:nvPr/>
              </p14:nvContentPartPr>
              <p14:xfrm>
                <a:off x="11232492" y="234793"/>
                <a:ext cx="17640" cy="194040"/>
              </p14:xfrm>
            </p:contentPart>
          </mc:Choice>
          <mc:Fallback xmlns="">
            <p:pic>
              <p:nvPicPr>
                <p:cNvPr id="78952" name="Entrada de lápiz 78951">
                  <a:extLst>
                    <a:ext uri="{FF2B5EF4-FFF2-40B4-BE49-F238E27FC236}">
                      <a16:creationId xmlns:a16="http://schemas.microsoft.com/office/drawing/2014/main" id="{5D329D3F-552F-BDE0-1842-A8309FD8FBF5}"/>
                    </a:ext>
                  </a:extLst>
                </p:cNvPr>
                <p:cNvPicPr/>
                <p:nvPr/>
              </p:nvPicPr>
              <p:blipFill>
                <a:blip r:embed="rId57"/>
                <a:stretch>
                  <a:fillRect/>
                </a:stretch>
              </p:blipFill>
              <p:spPr>
                <a:xfrm>
                  <a:off x="11224932" y="227233"/>
                  <a:ext cx="32760" cy="2088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58">
            <p14:nvContentPartPr>
              <p14:cNvPr id="14" name="Entrada de lápiz 13">
                <a:extLst>
                  <a:ext uri="{FF2B5EF4-FFF2-40B4-BE49-F238E27FC236}">
                    <a16:creationId xmlns:a16="http://schemas.microsoft.com/office/drawing/2014/main" id="{73C40CA0-660E-031E-A51F-6D1F060BC70B}"/>
                  </a:ext>
                </a:extLst>
              </p14:cNvPr>
              <p14:cNvContentPartPr/>
              <p14:nvPr/>
            </p14:nvContentPartPr>
            <p14:xfrm>
              <a:off x="1705452" y="5200993"/>
              <a:ext cx="1481040" cy="177480"/>
            </p14:xfrm>
          </p:contentPart>
        </mc:Choice>
        <mc:Fallback xmlns="">
          <p:pic>
            <p:nvPicPr>
              <p:cNvPr id="14" name="Entrada de lápiz 13">
                <a:extLst>
                  <a:ext uri="{FF2B5EF4-FFF2-40B4-BE49-F238E27FC236}">
                    <a16:creationId xmlns:a16="http://schemas.microsoft.com/office/drawing/2014/main" id="{73C40CA0-660E-031E-A51F-6D1F060BC70B}"/>
                  </a:ext>
                </a:extLst>
              </p:cNvPr>
              <p:cNvPicPr/>
              <p:nvPr/>
            </p:nvPicPr>
            <p:blipFill>
              <a:blip r:embed="rId59"/>
              <a:stretch>
                <a:fillRect/>
              </a:stretch>
            </p:blipFill>
            <p:spPr>
              <a:xfrm>
                <a:off x="1698252" y="5193433"/>
                <a:ext cx="1496160" cy="19260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79072" name="Entrada de lápiz 79071">
                <a:extLst>
                  <a:ext uri="{FF2B5EF4-FFF2-40B4-BE49-F238E27FC236}">
                    <a16:creationId xmlns:a16="http://schemas.microsoft.com/office/drawing/2014/main" id="{B212E0B3-D21D-D184-1ACF-648292D1A27F}"/>
                  </a:ext>
                </a:extLst>
              </p14:cNvPr>
              <p14:cNvContentPartPr/>
              <p14:nvPr/>
            </p14:nvContentPartPr>
            <p14:xfrm>
              <a:off x="7470132" y="975313"/>
              <a:ext cx="3678120" cy="138960"/>
            </p14:xfrm>
          </p:contentPart>
        </mc:Choice>
        <mc:Fallback xmlns="">
          <p:pic>
            <p:nvPicPr>
              <p:cNvPr id="79072" name="Entrada de lápiz 79071">
                <a:extLst>
                  <a:ext uri="{FF2B5EF4-FFF2-40B4-BE49-F238E27FC236}">
                    <a16:creationId xmlns:a16="http://schemas.microsoft.com/office/drawing/2014/main" id="{B212E0B3-D21D-D184-1ACF-648292D1A27F}"/>
                  </a:ext>
                </a:extLst>
              </p:cNvPr>
              <p:cNvPicPr/>
              <p:nvPr/>
            </p:nvPicPr>
            <p:blipFill>
              <a:blip r:embed="rId61"/>
              <a:stretch>
                <a:fillRect/>
              </a:stretch>
            </p:blipFill>
            <p:spPr>
              <a:xfrm>
                <a:off x="7462572" y="968113"/>
                <a:ext cx="3693240" cy="154080"/>
              </a:xfrm>
              <a:prstGeom prst="rect">
                <a:avLst/>
              </a:prstGeom>
            </p:spPr>
          </p:pic>
        </mc:Fallback>
      </mc:AlternateContent>
      <p:grpSp>
        <p:nvGrpSpPr>
          <p:cNvPr id="79102" name="Grupo 79101">
            <a:extLst>
              <a:ext uri="{FF2B5EF4-FFF2-40B4-BE49-F238E27FC236}">
                <a16:creationId xmlns:a16="http://schemas.microsoft.com/office/drawing/2014/main" id="{7B6171D6-FD25-E718-6ACB-C5A6F13F2811}"/>
              </a:ext>
            </a:extLst>
          </p:cNvPr>
          <p:cNvGrpSpPr/>
          <p:nvPr/>
        </p:nvGrpSpPr>
        <p:grpSpPr>
          <a:xfrm>
            <a:off x="3837372" y="1699993"/>
            <a:ext cx="7406640" cy="1015920"/>
            <a:chOff x="3837372" y="1699993"/>
            <a:chExt cx="7406640" cy="1015920"/>
          </a:xfrm>
        </p:grpSpPr>
        <mc:AlternateContent xmlns:mc="http://schemas.openxmlformats.org/markup-compatibility/2006" xmlns:p14="http://schemas.microsoft.com/office/powerpoint/2010/main">
          <mc:Choice Requires="p14">
            <p:contentPart p14:bwMode="auto" r:id="rId62">
              <p14:nvContentPartPr>
                <p14:cNvPr id="54" name="Entrada de lápiz 53">
                  <a:extLst>
                    <a:ext uri="{FF2B5EF4-FFF2-40B4-BE49-F238E27FC236}">
                      <a16:creationId xmlns:a16="http://schemas.microsoft.com/office/drawing/2014/main" id="{EB82B05C-2F9F-03ED-4AE8-0F47AA4BF6D9}"/>
                    </a:ext>
                  </a:extLst>
                </p14:cNvPr>
                <p14:cNvContentPartPr/>
                <p14:nvPr/>
              </p14:nvContentPartPr>
              <p14:xfrm>
                <a:off x="3956892" y="1954873"/>
                <a:ext cx="176040" cy="144360"/>
              </p14:xfrm>
            </p:contentPart>
          </mc:Choice>
          <mc:Fallback xmlns="">
            <p:pic>
              <p:nvPicPr>
                <p:cNvPr id="54" name="Entrada de lápiz 53">
                  <a:extLst>
                    <a:ext uri="{FF2B5EF4-FFF2-40B4-BE49-F238E27FC236}">
                      <a16:creationId xmlns:a16="http://schemas.microsoft.com/office/drawing/2014/main" id="{EB82B05C-2F9F-03ED-4AE8-0F47AA4BF6D9}"/>
                    </a:ext>
                  </a:extLst>
                </p:cNvPr>
                <p:cNvPicPr/>
                <p:nvPr/>
              </p:nvPicPr>
              <p:blipFill>
                <a:blip r:embed="rId63"/>
                <a:stretch>
                  <a:fillRect/>
                </a:stretch>
              </p:blipFill>
              <p:spPr>
                <a:xfrm>
                  <a:off x="3949332" y="1947313"/>
                  <a:ext cx="190800" cy="15948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78927" name="Entrada de lápiz 78926">
                  <a:extLst>
                    <a:ext uri="{FF2B5EF4-FFF2-40B4-BE49-F238E27FC236}">
                      <a16:creationId xmlns:a16="http://schemas.microsoft.com/office/drawing/2014/main" id="{FC636F6A-455A-5A69-D042-42942B84BE91}"/>
                    </a:ext>
                  </a:extLst>
                </p14:cNvPr>
                <p14:cNvContentPartPr/>
                <p14:nvPr/>
              </p14:nvContentPartPr>
              <p14:xfrm>
                <a:off x="4437852" y="1765153"/>
                <a:ext cx="126000" cy="237600"/>
              </p14:xfrm>
            </p:contentPart>
          </mc:Choice>
          <mc:Fallback xmlns="">
            <p:pic>
              <p:nvPicPr>
                <p:cNvPr id="78927" name="Entrada de lápiz 78926">
                  <a:extLst>
                    <a:ext uri="{FF2B5EF4-FFF2-40B4-BE49-F238E27FC236}">
                      <a16:creationId xmlns:a16="http://schemas.microsoft.com/office/drawing/2014/main" id="{FC636F6A-455A-5A69-D042-42942B84BE91}"/>
                    </a:ext>
                  </a:extLst>
                </p:cNvPr>
                <p:cNvPicPr/>
                <p:nvPr/>
              </p:nvPicPr>
              <p:blipFill>
                <a:blip r:embed="rId65"/>
                <a:stretch>
                  <a:fillRect/>
                </a:stretch>
              </p:blipFill>
              <p:spPr>
                <a:xfrm>
                  <a:off x="4430292" y="1757593"/>
                  <a:ext cx="140760" cy="25272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78964" name="Entrada de lápiz 78963">
                  <a:extLst>
                    <a:ext uri="{FF2B5EF4-FFF2-40B4-BE49-F238E27FC236}">
                      <a16:creationId xmlns:a16="http://schemas.microsoft.com/office/drawing/2014/main" id="{777A9B5E-6CE3-CDCA-43AB-DF66103E7E86}"/>
                    </a:ext>
                  </a:extLst>
                </p14:cNvPr>
                <p14:cNvContentPartPr/>
                <p14:nvPr/>
              </p14:nvContentPartPr>
              <p14:xfrm>
                <a:off x="4584012" y="1873513"/>
                <a:ext cx="127440" cy="136800"/>
              </p14:xfrm>
            </p:contentPart>
          </mc:Choice>
          <mc:Fallback xmlns="">
            <p:pic>
              <p:nvPicPr>
                <p:cNvPr id="78964" name="Entrada de lápiz 78963">
                  <a:extLst>
                    <a:ext uri="{FF2B5EF4-FFF2-40B4-BE49-F238E27FC236}">
                      <a16:creationId xmlns:a16="http://schemas.microsoft.com/office/drawing/2014/main" id="{777A9B5E-6CE3-CDCA-43AB-DF66103E7E86}"/>
                    </a:ext>
                  </a:extLst>
                </p:cNvPr>
                <p:cNvPicPr/>
                <p:nvPr/>
              </p:nvPicPr>
              <p:blipFill>
                <a:blip r:embed="rId67"/>
                <a:stretch>
                  <a:fillRect/>
                </a:stretch>
              </p:blipFill>
              <p:spPr>
                <a:xfrm>
                  <a:off x="4576452" y="1865953"/>
                  <a:ext cx="142560" cy="15156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78966" name="Entrada de lápiz 78965">
                  <a:extLst>
                    <a:ext uri="{FF2B5EF4-FFF2-40B4-BE49-F238E27FC236}">
                      <a16:creationId xmlns:a16="http://schemas.microsoft.com/office/drawing/2014/main" id="{0A7995AE-9D96-7C5E-7448-CE400409FB5C}"/>
                    </a:ext>
                  </a:extLst>
                </p14:cNvPr>
                <p14:cNvContentPartPr/>
                <p14:nvPr/>
              </p14:nvContentPartPr>
              <p14:xfrm>
                <a:off x="4997292" y="1847953"/>
                <a:ext cx="314280" cy="155160"/>
              </p14:xfrm>
            </p:contentPart>
          </mc:Choice>
          <mc:Fallback xmlns="">
            <p:pic>
              <p:nvPicPr>
                <p:cNvPr id="78966" name="Entrada de lápiz 78965">
                  <a:extLst>
                    <a:ext uri="{FF2B5EF4-FFF2-40B4-BE49-F238E27FC236}">
                      <a16:creationId xmlns:a16="http://schemas.microsoft.com/office/drawing/2014/main" id="{0A7995AE-9D96-7C5E-7448-CE400409FB5C}"/>
                    </a:ext>
                  </a:extLst>
                </p:cNvPr>
                <p:cNvPicPr/>
                <p:nvPr/>
              </p:nvPicPr>
              <p:blipFill>
                <a:blip r:embed="rId69"/>
                <a:stretch>
                  <a:fillRect/>
                </a:stretch>
              </p:blipFill>
              <p:spPr>
                <a:xfrm>
                  <a:off x="4989732" y="1840393"/>
                  <a:ext cx="329040" cy="17028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78985" name="Entrada de lápiz 78984">
                  <a:extLst>
                    <a:ext uri="{FF2B5EF4-FFF2-40B4-BE49-F238E27FC236}">
                      <a16:creationId xmlns:a16="http://schemas.microsoft.com/office/drawing/2014/main" id="{FA21A1E9-55DB-813E-C457-8F0B737999C6}"/>
                    </a:ext>
                  </a:extLst>
                </p14:cNvPr>
                <p14:cNvContentPartPr/>
                <p14:nvPr/>
              </p14:nvContentPartPr>
              <p14:xfrm>
                <a:off x="5299332" y="1843993"/>
                <a:ext cx="173520" cy="150840"/>
              </p14:xfrm>
            </p:contentPart>
          </mc:Choice>
          <mc:Fallback xmlns="">
            <p:pic>
              <p:nvPicPr>
                <p:cNvPr id="78985" name="Entrada de lápiz 78984">
                  <a:extLst>
                    <a:ext uri="{FF2B5EF4-FFF2-40B4-BE49-F238E27FC236}">
                      <a16:creationId xmlns:a16="http://schemas.microsoft.com/office/drawing/2014/main" id="{FA21A1E9-55DB-813E-C457-8F0B737999C6}"/>
                    </a:ext>
                  </a:extLst>
                </p:cNvPr>
                <p:cNvPicPr/>
                <p:nvPr/>
              </p:nvPicPr>
              <p:blipFill>
                <a:blip r:embed="rId71"/>
                <a:stretch>
                  <a:fillRect/>
                </a:stretch>
              </p:blipFill>
              <p:spPr>
                <a:xfrm>
                  <a:off x="5291772" y="1836433"/>
                  <a:ext cx="188640" cy="16596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78996" name="Entrada de lápiz 78995">
                  <a:extLst>
                    <a:ext uri="{FF2B5EF4-FFF2-40B4-BE49-F238E27FC236}">
                      <a16:creationId xmlns:a16="http://schemas.microsoft.com/office/drawing/2014/main" id="{31B7F579-2CE7-0F37-F518-D877F7A23DEB}"/>
                    </a:ext>
                  </a:extLst>
                </p14:cNvPr>
                <p14:cNvContentPartPr/>
                <p14:nvPr/>
              </p14:nvContentPartPr>
              <p14:xfrm>
                <a:off x="5328852" y="1699993"/>
                <a:ext cx="64440" cy="140760"/>
              </p14:xfrm>
            </p:contentPart>
          </mc:Choice>
          <mc:Fallback xmlns="">
            <p:pic>
              <p:nvPicPr>
                <p:cNvPr id="78996" name="Entrada de lápiz 78995">
                  <a:extLst>
                    <a:ext uri="{FF2B5EF4-FFF2-40B4-BE49-F238E27FC236}">
                      <a16:creationId xmlns:a16="http://schemas.microsoft.com/office/drawing/2014/main" id="{31B7F579-2CE7-0F37-F518-D877F7A23DEB}"/>
                    </a:ext>
                  </a:extLst>
                </p:cNvPr>
                <p:cNvPicPr/>
                <p:nvPr/>
              </p:nvPicPr>
              <p:blipFill>
                <a:blip r:embed="rId73"/>
                <a:stretch>
                  <a:fillRect/>
                </a:stretch>
              </p:blipFill>
              <p:spPr>
                <a:xfrm>
                  <a:off x="5321292" y="1692793"/>
                  <a:ext cx="79560" cy="15588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79015" name="Entrada de lápiz 79014">
                  <a:extLst>
                    <a:ext uri="{FF2B5EF4-FFF2-40B4-BE49-F238E27FC236}">
                      <a16:creationId xmlns:a16="http://schemas.microsoft.com/office/drawing/2014/main" id="{B67D7005-B824-6867-4FAF-C986DC201EE4}"/>
                    </a:ext>
                  </a:extLst>
                </p14:cNvPr>
                <p14:cNvContentPartPr/>
                <p14:nvPr/>
              </p14:nvContentPartPr>
              <p14:xfrm>
                <a:off x="5517852" y="1827073"/>
                <a:ext cx="138960" cy="140040"/>
              </p14:xfrm>
            </p:contentPart>
          </mc:Choice>
          <mc:Fallback xmlns="">
            <p:pic>
              <p:nvPicPr>
                <p:cNvPr id="79015" name="Entrada de lápiz 79014">
                  <a:extLst>
                    <a:ext uri="{FF2B5EF4-FFF2-40B4-BE49-F238E27FC236}">
                      <a16:creationId xmlns:a16="http://schemas.microsoft.com/office/drawing/2014/main" id="{B67D7005-B824-6867-4FAF-C986DC201EE4}"/>
                    </a:ext>
                  </a:extLst>
                </p:cNvPr>
                <p:cNvPicPr/>
                <p:nvPr/>
              </p:nvPicPr>
              <p:blipFill>
                <a:blip r:embed="rId75"/>
                <a:stretch>
                  <a:fillRect/>
                </a:stretch>
              </p:blipFill>
              <p:spPr>
                <a:xfrm>
                  <a:off x="5510292" y="1819513"/>
                  <a:ext cx="154080" cy="15516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79056" name="Entrada de lápiz 79055">
                  <a:extLst>
                    <a:ext uri="{FF2B5EF4-FFF2-40B4-BE49-F238E27FC236}">
                      <a16:creationId xmlns:a16="http://schemas.microsoft.com/office/drawing/2014/main" id="{80285280-02C4-3235-6E17-2C2BABBAC6A7}"/>
                    </a:ext>
                  </a:extLst>
                </p14:cNvPr>
                <p14:cNvContentPartPr/>
                <p14:nvPr/>
              </p14:nvContentPartPr>
              <p14:xfrm>
                <a:off x="6039492" y="1796833"/>
                <a:ext cx="240840" cy="184320"/>
              </p14:xfrm>
            </p:contentPart>
          </mc:Choice>
          <mc:Fallback xmlns="">
            <p:pic>
              <p:nvPicPr>
                <p:cNvPr id="79056" name="Entrada de lápiz 79055">
                  <a:extLst>
                    <a:ext uri="{FF2B5EF4-FFF2-40B4-BE49-F238E27FC236}">
                      <a16:creationId xmlns:a16="http://schemas.microsoft.com/office/drawing/2014/main" id="{80285280-02C4-3235-6E17-2C2BABBAC6A7}"/>
                    </a:ext>
                  </a:extLst>
                </p:cNvPr>
                <p:cNvPicPr/>
                <p:nvPr/>
              </p:nvPicPr>
              <p:blipFill>
                <a:blip r:embed="rId77"/>
                <a:stretch>
                  <a:fillRect/>
                </a:stretch>
              </p:blipFill>
              <p:spPr>
                <a:xfrm>
                  <a:off x="6031932" y="1789273"/>
                  <a:ext cx="255600" cy="19944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79057" name="Entrada de lápiz 79056">
                  <a:extLst>
                    <a:ext uri="{FF2B5EF4-FFF2-40B4-BE49-F238E27FC236}">
                      <a16:creationId xmlns:a16="http://schemas.microsoft.com/office/drawing/2014/main" id="{B875BEB1-70D8-7B04-4B76-20E5EB36F74D}"/>
                    </a:ext>
                  </a:extLst>
                </p14:cNvPr>
                <p14:cNvContentPartPr/>
                <p14:nvPr/>
              </p14:nvContentPartPr>
              <p14:xfrm>
                <a:off x="3837372" y="1984033"/>
                <a:ext cx="2597040" cy="275760"/>
              </p14:xfrm>
            </p:contentPart>
          </mc:Choice>
          <mc:Fallback xmlns="">
            <p:pic>
              <p:nvPicPr>
                <p:cNvPr id="79057" name="Entrada de lápiz 79056">
                  <a:extLst>
                    <a:ext uri="{FF2B5EF4-FFF2-40B4-BE49-F238E27FC236}">
                      <a16:creationId xmlns:a16="http://schemas.microsoft.com/office/drawing/2014/main" id="{B875BEB1-70D8-7B04-4B76-20E5EB36F74D}"/>
                    </a:ext>
                  </a:extLst>
                </p:cNvPr>
                <p:cNvPicPr/>
                <p:nvPr/>
              </p:nvPicPr>
              <p:blipFill>
                <a:blip r:embed="rId79"/>
                <a:stretch>
                  <a:fillRect/>
                </a:stretch>
              </p:blipFill>
              <p:spPr>
                <a:xfrm>
                  <a:off x="3829812" y="1976473"/>
                  <a:ext cx="2611800" cy="29088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79058" name="Entrada de lápiz 79057">
                  <a:extLst>
                    <a:ext uri="{FF2B5EF4-FFF2-40B4-BE49-F238E27FC236}">
                      <a16:creationId xmlns:a16="http://schemas.microsoft.com/office/drawing/2014/main" id="{FD74F291-8E9A-6361-9B3E-8B053B9350B1}"/>
                    </a:ext>
                  </a:extLst>
                </p14:cNvPr>
                <p14:cNvContentPartPr/>
                <p14:nvPr/>
              </p14:nvContentPartPr>
              <p14:xfrm>
                <a:off x="4535412" y="2457073"/>
                <a:ext cx="129960" cy="230040"/>
              </p14:xfrm>
            </p:contentPart>
          </mc:Choice>
          <mc:Fallback xmlns="">
            <p:pic>
              <p:nvPicPr>
                <p:cNvPr id="79058" name="Entrada de lápiz 79057">
                  <a:extLst>
                    <a:ext uri="{FF2B5EF4-FFF2-40B4-BE49-F238E27FC236}">
                      <a16:creationId xmlns:a16="http://schemas.microsoft.com/office/drawing/2014/main" id="{FD74F291-8E9A-6361-9B3E-8B053B9350B1}"/>
                    </a:ext>
                  </a:extLst>
                </p:cNvPr>
                <p:cNvPicPr/>
                <p:nvPr/>
              </p:nvPicPr>
              <p:blipFill>
                <a:blip r:embed="rId81"/>
                <a:stretch>
                  <a:fillRect/>
                </a:stretch>
              </p:blipFill>
              <p:spPr>
                <a:xfrm>
                  <a:off x="4527852" y="2449513"/>
                  <a:ext cx="145080" cy="24516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79059" name="Entrada de lápiz 79058">
                  <a:extLst>
                    <a:ext uri="{FF2B5EF4-FFF2-40B4-BE49-F238E27FC236}">
                      <a16:creationId xmlns:a16="http://schemas.microsoft.com/office/drawing/2014/main" id="{C5ACA8DA-C836-D8EB-31D4-B770324A1E16}"/>
                    </a:ext>
                  </a:extLst>
                </p14:cNvPr>
                <p14:cNvContentPartPr/>
                <p14:nvPr/>
              </p14:nvContentPartPr>
              <p14:xfrm>
                <a:off x="4758972" y="2420353"/>
                <a:ext cx="77760" cy="295560"/>
              </p14:xfrm>
            </p:contentPart>
          </mc:Choice>
          <mc:Fallback xmlns="">
            <p:pic>
              <p:nvPicPr>
                <p:cNvPr id="79059" name="Entrada de lápiz 79058">
                  <a:extLst>
                    <a:ext uri="{FF2B5EF4-FFF2-40B4-BE49-F238E27FC236}">
                      <a16:creationId xmlns:a16="http://schemas.microsoft.com/office/drawing/2014/main" id="{C5ACA8DA-C836-D8EB-31D4-B770324A1E16}"/>
                    </a:ext>
                  </a:extLst>
                </p:cNvPr>
                <p:cNvPicPr/>
                <p:nvPr/>
              </p:nvPicPr>
              <p:blipFill>
                <a:blip r:embed="rId83"/>
                <a:stretch>
                  <a:fillRect/>
                </a:stretch>
              </p:blipFill>
              <p:spPr>
                <a:xfrm>
                  <a:off x="4751412" y="2412793"/>
                  <a:ext cx="92880" cy="31068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79060" name="Entrada de lápiz 79059">
                  <a:extLst>
                    <a:ext uri="{FF2B5EF4-FFF2-40B4-BE49-F238E27FC236}">
                      <a16:creationId xmlns:a16="http://schemas.microsoft.com/office/drawing/2014/main" id="{A5BD8BFD-E444-2D12-6ADD-3C6EDD04900B}"/>
                    </a:ext>
                  </a:extLst>
                </p14:cNvPr>
                <p14:cNvContentPartPr/>
                <p14:nvPr/>
              </p14:nvContentPartPr>
              <p14:xfrm>
                <a:off x="4966692" y="2448433"/>
                <a:ext cx="75240" cy="214920"/>
              </p14:xfrm>
            </p:contentPart>
          </mc:Choice>
          <mc:Fallback xmlns="">
            <p:pic>
              <p:nvPicPr>
                <p:cNvPr id="79060" name="Entrada de lápiz 79059">
                  <a:extLst>
                    <a:ext uri="{FF2B5EF4-FFF2-40B4-BE49-F238E27FC236}">
                      <a16:creationId xmlns:a16="http://schemas.microsoft.com/office/drawing/2014/main" id="{A5BD8BFD-E444-2D12-6ADD-3C6EDD04900B}"/>
                    </a:ext>
                  </a:extLst>
                </p:cNvPr>
                <p:cNvPicPr/>
                <p:nvPr/>
              </p:nvPicPr>
              <p:blipFill>
                <a:blip r:embed="rId85"/>
                <a:stretch>
                  <a:fillRect/>
                </a:stretch>
              </p:blipFill>
              <p:spPr>
                <a:xfrm>
                  <a:off x="4959132" y="2440873"/>
                  <a:ext cx="90360" cy="23004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79061" name="Entrada de lápiz 79060">
                  <a:extLst>
                    <a:ext uri="{FF2B5EF4-FFF2-40B4-BE49-F238E27FC236}">
                      <a16:creationId xmlns:a16="http://schemas.microsoft.com/office/drawing/2014/main" id="{F1ECD2B8-8C2D-4281-88E3-1FD3A473C27D}"/>
                    </a:ext>
                  </a:extLst>
                </p14:cNvPr>
                <p14:cNvContentPartPr/>
                <p14:nvPr/>
              </p14:nvContentPartPr>
              <p14:xfrm>
                <a:off x="4946892" y="2457073"/>
                <a:ext cx="130680" cy="133920"/>
              </p14:xfrm>
            </p:contentPart>
          </mc:Choice>
          <mc:Fallback xmlns="">
            <p:pic>
              <p:nvPicPr>
                <p:cNvPr id="79061" name="Entrada de lápiz 79060">
                  <a:extLst>
                    <a:ext uri="{FF2B5EF4-FFF2-40B4-BE49-F238E27FC236}">
                      <a16:creationId xmlns:a16="http://schemas.microsoft.com/office/drawing/2014/main" id="{F1ECD2B8-8C2D-4281-88E3-1FD3A473C27D}"/>
                    </a:ext>
                  </a:extLst>
                </p:cNvPr>
                <p:cNvPicPr/>
                <p:nvPr/>
              </p:nvPicPr>
              <p:blipFill>
                <a:blip r:embed="rId87"/>
                <a:stretch>
                  <a:fillRect/>
                </a:stretch>
              </p:blipFill>
              <p:spPr>
                <a:xfrm>
                  <a:off x="4939332" y="2449513"/>
                  <a:ext cx="145800" cy="14904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79064" name="Entrada de lápiz 79063">
                  <a:extLst>
                    <a:ext uri="{FF2B5EF4-FFF2-40B4-BE49-F238E27FC236}">
                      <a16:creationId xmlns:a16="http://schemas.microsoft.com/office/drawing/2014/main" id="{61E92010-5B79-CCB6-AD53-91F4739B82E9}"/>
                    </a:ext>
                  </a:extLst>
                </p14:cNvPr>
                <p14:cNvContentPartPr/>
                <p14:nvPr/>
              </p14:nvContentPartPr>
              <p14:xfrm>
                <a:off x="5272692" y="2394433"/>
                <a:ext cx="136800" cy="105120"/>
              </p14:xfrm>
            </p:contentPart>
          </mc:Choice>
          <mc:Fallback xmlns="">
            <p:pic>
              <p:nvPicPr>
                <p:cNvPr id="79064" name="Entrada de lápiz 79063">
                  <a:extLst>
                    <a:ext uri="{FF2B5EF4-FFF2-40B4-BE49-F238E27FC236}">
                      <a16:creationId xmlns:a16="http://schemas.microsoft.com/office/drawing/2014/main" id="{61E92010-5B79-CCB6-AD53-91F4739B82E9}"/>
                    </a:ext>
                  </a:extLst>
                </p:cNvPr>
                <p:cNvPicPr/>
                <p:nvPr/>
              </p:nvPicPr>
              <p:blipFill>
                <a:blip r:embed="rId89"/>
                <a:stretch>
                  <a:fillRect/>
                </a:stretch>
              </p:blipFill>
              <p:spPr>
                <a:xfrm>
                  <a:off x="5265492" y="2386873"/>
                  <a:ext cx="151920" cy="11988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79065" name="Entrada de lápiz 79064">
                  <a:extLst>
                    <a:ext uri="{FF2B5EF4-FFF2-40B4-BE49-F238E27FC236}">
                      <a16:creationId xmlns:a16="http://schemas.microsoft.com/office/drawing/2014/main" id="{7A0A8F92-8630-6CA5-9303-2CB53B466B3E}"/>
                    </a:ext>
                  </a:extLst>
                </p14:cNvPr>
                <p14:cNvContentPartPr/>
                <p14:nvPr/>
              </p14:nvContentPartPr>
              <p14:xfrm>
                <a:off x="5280252" y="2580553"/>
                <a:ext cx="166320" cy="31320"/>
              </p14:xfrm>
            </p:contentPart>
          </mc:Choice>
          <mc:Fallback xmlns="">
            <p:pic>
              <p:nvPicPr>
                <p:cNvPr id="79065" name="Entrada de lápiz 79064">
                  <a:extLst>
                    <a:ext uri="{FF2B5EF4-FFF2-40B4-BE49-F238E27FC236}">
                      <a16:creationId xmlns:a16="http://schemas.microsoft.com/office/drawing/2014/main" id="{7A0A8F92-8630-6CA5-9303-2CB53B466B3E}"/>
                    </a:ext>
                  </a:extLst>
                </p:cNvPr>
                <p:cNvPicPr/>
                <p:nvPr/>
              </p:nvPicPr>
              <p:blipFill>
                <a:blip r:embed="rId91"/>
                <a:stretch>
                  <a:fillRect/>
                </a:stretch>
              </p:blipFill>
              <p:spPr>
                <a:xfrm>
                  <a:off x="5272692" y="2572993"/>
                  <a:ext cx="18144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79066" name="Entrada de lápiz 79065">
                  <a:extLst>
                    <a:ext uri="{FF2B5EF4-FFF2-40B4-BE49-F238E27FC236}">
                      <a16:creationId xmlns:a16="http://schemas.microsoft.com/office/drawing/2014/main" id="{F59D6946-77FB-938C-67F5-1DBF14D5A076}"/>
                    </a:ext>
                  </a:extLst>
                </p14:cNvPr>
                <p14:cNvContentPartPr/>
                <p14:nvPr/>
              </p14:nvContentPartPr>
              <p14:xfrm>
                <a:off x="5596332" y="2398393"/>
                <a:ext cx="221400" cy="229320"/>
              </p14:xfrm>
            </p:contentPart>
          </mc:Choice>
          <mc:Fallback xmlns="">
            <p:pic>
              <p:nvPicPr>
                <p:cNvPr id="79066" name="Entrada de lápiz 79065">
                  <a:extLst>
                    <a:ext uri="{FF2B5EF4-FFF2-40B4-BE49-F238E27FC236}">
                      <a16:creationId xmlns:a16="http://schemas.microsoft.com/office/drawing/2014/main" id="{F59D6946-77FB-938C-67F5-1DBF14D5A076}"/>
                    </a:ext>
                  </a:extLst>
                </p:cNvPr>
                <p:cNvPicPr/>
                <p:nvPr/>
              </p:nvPicPr>
              <p:blipFill>
                <a:blip r:embed="rId93"/>
                <a:stretch>
                  <a:fillRect/>
                </a:stretch>
              </p:blipFill>
              <p:spPr>
                <a:xfrm>
                  <a:off x="5589132" y="2390833"/>
                  <a:ext cx="236520" cy="24444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79067" name="Entrada de lápiz 79066">
                  <a:extLst>
                    <a:ext uri="{FF2B5EF4-FFF2-40B4-BE49-F238E27FC236}">
                      <a16:creationId xmlns:a16="http://schemas.microsoft.com/office/drawing/2014/main" id="{2F755E77-3C79-3FE8-DFAC-4F20757643AD}"/>
                    </a:ext>
                  </a:extLst>
                </p14:cNvPr>
                <p14:cNvContentPartPr/>
                <p14:nvPr/>
              </p14:nvContentPartPr>
              <p14:xfrm>
                <a:off x="5858412" y="2292553"/>
                <a:ext cx="186120" cy="312120"/>
              </p14:xfrm>
            </p:contentPart>
          </mc:Choice>
          <mc:Fallback xmlns="">
            <p:pic>
              <p:nvPicPr>
                <p:cNvPr id="79067" name="Entrada de lápiz 79066">
                  <a:extLst>
                    <a:ext uri="{FF2B5EF4-FFF2-40B4-BE49-F238E27FC236}">
                      <a16:creationId xmlns:a16="http://schemas.microsoft.com/office/drawing/2014/main" id="{2F755E77-3C79-3FE8-DFAC-4F20757643AD}"/>
                    </a:ext>
                  </a:extLst>
                </p:cNvPr>
                <p:cNvPicPr/>
                <p:nvPr/>
              </p:nvPicPr>
              <p:blipFill>
                <a:blip r:embed="rId95"/>
                <a:stretch>
                  <a:fillRect/>
                </a:stretch>
              </p:blipFill>
              <p:spPr>
                <a:xfrm>
                  <a:off x="5851212" y="2284993"/>
                  <a:ext cx="201240" cy="32724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79069" name="Entrada de lápiz 79068">
                  <a:extLst>
                    <a:ext uri="{FF2B5EF4-FFF2-40B4-BE49-F238E27FC236}">
                      <a16:creationId xmlns:a16="http://schemas.microsoft.com/office/drawing/2014/main" id="{4BF26D93-14D6-9198-DFA7-E4AB43287BA3}"/>
                    </a:ext>
                  </a:extLst>
                </p14:cNvPr>
                <p14:cNvContentPartPr/>
                <p14:nvPr/>
              </p14:nvContentPartPr>
              <p14:xfrm>
                <a:off x="6316332" y="2429713"/>
                <a:ext cx="81720" cy="6120"/>
              </p14:xfrm>
            </p:contentPart>
          </mc:Choice>
          <mc:Fallback xmlns="">
            <p:pic>
              <p:nvPicPr>
                <p:cNvPr id="79069" name="Entrada de lápiz 79068">
                  <a:extLst>
                    <a:ext uri="{FF2B5EF4-FFF2-40B4-BE49-F238E27FC236}">
                      <a16:creationId xmlns:a16="http://schemas.microsoft.com/office/drawing/2014/main" id="{4BF26D93-14D6-9198-DFA7-E4AB43287BA3}"/>
                    </a:ext>
                  </a:extLst>
                </p:cNvPr>
                <p:cNvPicPr/>
                <p:nvPr/>
              </p:nvPicPr>
              <p:blipFill>
                <a:blip r:embed="rId97"/>
                <a:stretch>
                  <a:fillRect/>
                </a:stretch>
              </p:blipFill>
              <p:spPr>
                <a:xfrm>
                  <a:off x="6308772" y="2422153"/>
                  <a:ext cx="96480" cy="2124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79070" name="Entrada de lápiz 79069">
                  <a:extLst>
                    <a:ext uri="{FF2B5EF4-FFF2-40B4-BE49-F238E27FC236}">
                      <a16:creationId xmlns:a16="http://schemas.microsoft.com/office/drawing/2014/main" id="{90CEF92E-453A-AAB9-781A-6E312BA77612}"/>
                    </a:ext>
                  </a:extLst>
                </p14:cNvPr>
                <p14:cNvContentPartPr/>
                <p14:nvPr/>
              </p14:nvContentPartPr>
              <p14:xfrm>
                <a:off x="6324612" y="2486233"/>
                <a:ext cx="140760" cy="21240"/>
              </p14:xfrm>
            </p:contentPart>
          </mc:Choice>
          <mc:Fallback xmlns="">
            <p:pic>
              <p:nvPicPr>
                <p:cNvPr id="79070" name="Entrada de lápiz 79069">
                  <a:extLst>
                    <a:ext uri="{FF2B5EF4-FFF2-40B4-BE49-F238E27FC236}">
                      <a16:creationId xmlns:a16="http://schemas.microsoft.com/office/drawing/2014/main" id="{90CEF92E-453A-AAB9-781A-6E312BA77612}"/>
                    </a:ext>
                  </a:extLst>
                </p:cNvPr>
                <p:cNvPicPr/>
                <p:nvPr/>
              </p:nvPicPr>
              <p:blipFill>
                <a:blip r:embed="rId99"/>
                <a:stretch>
                  <a:fillRect/>
                </a:stretch>
              </p:blipFill>
              <p:spPr>
                <a:xfrm>
                  <a:off x="6317052" y="2478673"/>
                  <a:ext cx="155520" cy="3636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79073" name="Entrada de lápiz 79072">
                  <a:extLst>
                    <a:ext uri="{FF2B5EF4-FFF2-40B4-BE49-F238E27FC236}">
                      <a16:creationId xmlns:a16="http://schemas.microsoft.com/office/drawing/2014/main" id="{AF8898B1-2F1E-259B-19AF-C3D841C37B92}"/>
                    </a:ext>
                  </a:extLst>
                </p14:cNvPr>
                <p14:cNvContentPartPr/>
                <p14:nvPr/>
              </p14:nvContentPartPr>
              <p14:xfrm>
                <a:off x="6658332" y="2266273"/>
                <a:ext cx="134640" cy="291240"/>
              </p14:xfrm>
            </p:contentPart>
          </mc:Choice>
          <mc:Fallback xmlns="">
            <p:pic>
              <p:nvPicPr>
                <p:cNvPr id="79073" name="Entrada de lápiz 79072">
                  <a:extLst>
                    <a:ext uri="{FF2B5EF4-FFF2-40B4-BE49-F238E27FC236}">
                      <a16:creationId xmlns:a16="http://schemas.microsoft.com/office/drawing/2014/main" id="{AF8898B1-2F1E-259B-19AF-C3D841C37B92}"/>
                    </a:ext>
                  </a:extLst>
                </p:cNvPr>
                <p:cNvPicPr/>
                <p:nvPr/>
              </p:nvPicPr>
              <p:blipFill>
                <a:blip r:embed="rId101"/>
                <a:stretch>
                  <a:fillRect/>
                </a:stretch>
              </p:blipFill>
              <p:spPr>
                <a:xfrm>
                  <a:off x="6650772" y="2258713"/>
                  <a:ext cx="149400" cy="30636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79074" name="Entrada de lápiz 79073">
                  <a:extLst>
                    <a:ext uri="{FF2B5EF4-FFF2-40B4-BE49-F238E27FC236}">
                      <a16:creationId xmlns:a16="http://schemas.microsoft.com/office/drawing/2014/main" id="{D0D410D2-A70F-94FA-EBA0-3CF3272F3DF0}"/>
                    </a:ext>
                  </a:extLst>
                </p14:cNvPr>
                <p14:cNvContentPartPr/>
                <p14:nvPr/>
              </p14:nvContentPartPr>
              <p14:xfrm>
                <a:off x="6908892" y="2243953"/>
                <a:ext cx="57240" cy="323640"/>
              </p14:xfrm>
            </p:contentPart>
          </mc:Choice>
          <mc:Fallback xmlns="">
            <p:pic>
              <p:nvPicPr>
                <p:cNvPr id="79074" name="Entrada de lápiz 79073">
                  <a:extLst>
                    <a:ext uri="{FF2B5EF4-FFF2-40B4-BE49-F238E27FC236}">
                      <a16:creationId xmlns:a16="http://schemas.microsoft.com/office/drawing/2014/main" id="{D0D410D2-A70F-94FA-EBA0-3CF3272F3DF0}"/>
                    </a:ext>
                  </a:extLst>
                </p:cNvPr>
                <p:cNvPicPr/>
                <p:nvPr/>
              </p:nvPicPr>
              <p:blipFill>
                <a:blip r:embed="rId103"/>
                <a:stretch>
                  <a:fillRect/>
                </a:stretch>
              </p:blipFill>
              <p:spPr>
                <a:xfrm>
                  <a:off x="6901332" y="2236393"/>
                  <a:ext cx="72360" cy="33876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79075" name="Entrada de lápiz 79074">
                  <a:extLst>
                    <a:ext uri="{FF2B5EF4-FFF2-40B4-BE49-F238E27FC236}">
                      <a16:creationId xmlns:a16="http://schemas.microsoft.com/office/drawing/2014/main" id="{FA037D3A-381D-763B-D2C3-9111AA5708B1}"/>
                    </a:ext>
                  </a:extLst>
                </p14:cNvPr>
                <p14:cNvContentPartPr/>
                <p14:nvPr/>
              </p14:nvContentPartPr>
              <p14:xfrm>
                <a:off x="7141812" y="2273473"/>
                <a:ext cx="115200" cy="260640"/>
              </p14:xfrm>
            </p:contentPart>
          </mc:Choice>
          <mc:Fallback xmlns="">
            <p:pic>
              <p:nvPicPr>
                <p:cNvPr id="79075" name="Entrada de lápiz 79074">
                  <a:extLst>
                    <a:ext uri="{FF2B5EF4-FFF2-40B4-BE49-F238E27FC236}">
                      <a16:creationId xmlns:a16="http://schemas.microsoft.com/office/drawing/2014/main" id="{FA037D3A-381D-763B-D2C3-9111AA5708B1}"/>
                    </a:ext>
                  </a:extLst>
                </p:cNvPr>
                <p:cNvPicPr/>
                <p:nvPr/>
              </p:nvPicPr>
              <p:blipFill>
                <a:blip r:embed="rId105"/>
                <a:stretch>
                  <a:fillRect/>
                </a:stretch>
              </p:blipFill>
              <p:spPr>
                <a:xfrm>
                  <a:off x="7134252" y="2265913"/>
                  <a:ext cx="130320" cy="27576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79076" name="Entrada de lápiz 79075">
                  <a:extLst>
                    <a:ext uri="{FF2B5EF4-FFF2-40B4-BE49-F238E27FC236}">
                      <a16:creationId xmlns:a16="http://schemas.microsoft.com/office/drawing/2014/main" id="{76454F6F-AFEB-558F-3FF8-514DD720D3C0}"/>
                    </a:ext>
                  </a:extLst>
                </p14:cNvPr>
                <p14:cNvContentPartPr/>
                <p14:nvPr/>
              </p14:nvContentPartPr>
              <p14:xfrm>
                <a:off x="7124172" y="2354113"/>
                <a:ext cx="145080" cy="153360"/>
              </p14:xfrm>
            </p:contentPart>
          </mc:Choice>
          <mc:Fallback xmlns="">
            <p:pic>
              <p:nvPicPr>
                <p:cNvPr id="79076" name="Entrada de lápiz 79075">
                  <a:extLst>
                    <a:ext uri="{FF2B5EF4-FFF2-40B4-BE49-F238E27FC236}">
                      <a16:creationId xmlns:a16="http://schemas.microsoft.com/office/drawing/2014/main" id="{76454F6F-AFEB-558F-3FF8-514DD720D3C0}"/>
                    </a:ext>
                  </a:extLst>
                </p:cNvPr>
                <p:cNvPicPr/>
                <p:nvPr/>
              </p:nvPicPr>
              <p:blipFill>
                <a:blip r:embed="rId107"/>
                <a:stretch>
                  <a:fillRect/>
                </a:stretch>
              </p:blipFill>
              <p:spPr>
                <a:xfrm>
                  <a:off x="7116612" y="2346553"/>
                  <a:ext cx="160200"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79077" name="Entrada de lápiz 79076">
                  <a:extLst>
                    <a:ext uri="{FF2B5EF4-FFF2-40B4-BE49-F238E27FC236}">
                      <a16:creationId xmlns:a16="http://schemas.microsoft.com/office/drawing/2014/main" id="{EA37F8C7-2B0E-FDC1-6A5F-D872B4C8A869}"/>
                    </a:ext>
                  </a:extLst>
                </p14:cNvPr>
                <p14:cNvContentPartPr/>
                <p14:nvPr/>
              </p14:nvContentPartPr>
              <p14:xfrm>
                <a:off x="7388772" y="2395873"/>
                <a:ext cx="100800" cy="9000"/>
              </p14:xfrm>
            </p:contentPart>
          </mc:Choice>
          <mc:Fallback xmlns="">
            <p:pic>
              <p:nvPicPr>
                <p:cNvPr id="79077" name="Entrada de lápiz 79076">
                  <a:extLst>
                    <a:ext uri="{FF2B5EF4-FFF2-40B4-BE49-F238E27FC236}">
                      <a16:creationId xmlns:a16="http://schemas.microsoft.com/office/drawing/2014/main" id="{EA37F8C7-2B0E-FDC1-6A5F-D872B4C8A869}"/>
                    </a:ext>
                  </a:extLst>
                </p:cNvPr>
                <p:cNvPicPr/>
                <p:nvPr/>
              </p:nvPicPr>
              <p:blipFill>
                <a:blip r:embed="rId109"/>
                <a:stretch>
                  <a:fillRect/>
                </a:stretch>
              </p:blipFill>
              <p:spPr>
                <a:xfrm>
                  <a:off x="7381212" y="2388313"/>
                  <a:ext cx="11592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79078" name="Entrada de lápiz 79077">
                  <a:extLst>
                    <a:ext uri="{FF2B5EF4-FFF2-40B4-BE49-F238E27FC236}">
                      <a16:creationId xmlns:a16="http://schemas.microsoft.com/office/drawing/2014/main" id="{BCE9FDB8-23E7-E6B1-70E4-7ED58B5399D3}"/>
                    </a:ext>
                  </a:extLst>
                </p14:cNvPr>
                <p14:cNvContentPartPr/>
                <p14:nvPr/>
              </p14:nvContentPartPr>
              <p14:xfrm>
                <a:off x="7393092" y="2464273"/>
                <a:ext cx="114120" cy="14040"/>
              </p14:xfrm>
            </p:contentPart>
          </mc:Choice>
          <mc:Fallback xmlns="">
            <p:pic>
              <p:nvPicPr>
                <p:cNvPr id="79078" name="Entrada de lápiz 79077">
                  <a:extLst>
                    <a:ext uri="{FF2B5EF4-FFF2-40B4-BE49-F238E27FC236}">
                      <a16:creationId xmlns:a16="http://schemas.microsoft.com/office/drawing/2014/main" id="{BCE9FDB8-23E7-E6B1-70E4-7ED58B5399D3}"/>
                    </a:ext>
                  </a:extLst>
                </p:cNvPr>
                <p:cNvPicPr/>
                <p:nvPr/>
              </p:nvPicPr>
              <p:blipFill>
                <a:blip r:embed="rId111"/>
                <a:stretch>
                  <a:fillRect/>
                </a:stretch>
              </p:blipFill>
              <p:spPr>
                <a:xfrm>
                  <a:off x="7385892" y="2456713"/>
                  <a:ext cx="128880" cy="2916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79079" name="Entrada de lápiz 79078">
                  <a:extLst>
                    <a:ext uri="{FF2B5EF4-FFF2-40B4-BE49-F238E27FC236}">
                      <a16:creationId xmlns:a16="http://schemas.microsoft.com/office/drawing/2014/main" id="{9AC4AB66-D74B-C0E3-CEAC-BA9D99C99824}"/>
                    </a:ext>
                  </a:extLst>
                </p14:cNvPr>
                <p14:cNvContentPartPr/>
                <p14:nvPr/>
              </p14:nvContentPartPr>
              <p14:xfrm>
                <a:off x="7594332" y="2350153"/>
                <a:ext cx="117720" cy="144720"/>
              </p14:xfrm>
            </p:contentPart>
          </mc:Choice>
          <mc:Fallback xmlns="">
            <p:pic>
              <p:nvPicPr>
                <p:cNvPr id="79079" name="Entrada de lápiz 79078">
                  <a:extLst>
                    <a:ext uri="{FF2B5EF4-FFF2-40B4-BE49-F238E27FC236}">
                      <a16:creationId xmlns:a16="http://schemas.microsoft.com/office/drawing/2014/main" id="{9AC4AB66-D74B-C0E3-CEAC-BA9D99C99824}"/>
                    </a:ext>
                  </a:extLst>
                </p:cNvPr>
                <p:cNvPicPr/>
                <p:nvPr/>
              </p:nvPicPr>
              <p:blipFill>
                <a:blip r:embed="rId113"/>
                <a:stretch>
                  <a:fillRect/>
                </a:stretch>
              </p:blipFill>
              <p:spPr>
                <a:xfrm>
                  <a:off x="7586772" y="2342593"/>
                  <a:ext cx="132840" cy="15984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79080" name="Entrada de lápiz 79079">
                  <a:extLst>
                    <a:ext uri="{FF2B5EF4-FFF2-40B4-BE49-F238E27FC236}">
                      <a16:creationId xmlns:a16="http://schemas.microsoft.com/office/drawing/2014/main" id="{2A2864E1-096F-2AF5-6807-E10A22144689}"/>
                    </a:ext>
                  </a:extLst>
                </p14:cNvPr>
                <p14:cNvContentPartPr/>
                <p14:nvPr/>
              </p14:nvContentPartPr>
              <p14:xfrm>
                <a:off x="7757772" y="2255113"/>
                <a:ext cx="140040" cy="277920"/>
              </p14:xfrm>
            </p:contentPart>
          </mc:Choice>
          <mc:Fallback xmlns="">
            <p:pic>
              <p:nvPicPr>
                <p:cNvPr id="79080" name="Entrada de lápiz 79079">
                  <a:extLst>
                    <a:ext uri="{FF2B5EF4-FFF2-40B4-BE49-F238E27FC236}">
                      <a16:creationId xmlns:a16="http://schemas.microsoft.com/office/drawing/2014/main" id="{2A2864E1-096F-2AF5-6807-E10A22144689}"/>
                    </a:ext>
                  </a:extLst>
                </p:cNvPr>
                <p:cNvPicPr/>
                <p:nvPr/>
              </p:nvPicPr>
              <p:blipFill>
                <a:blip r:embed="rId115"/>
                <a:stretch>
                  <a:fillRect/>
                </a:stretch>
              </p:blipFill>
              <p:spPr>
                <a:xfrm>
                  <a:off x="7750212" y="2247553"/>
                  <a:ext cx="155160" cy="29304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79081" name="Entrada de lápiz 79080">
                  <a:extLst>
                    <a:ext uri="{FF2B5EF4-FFF2-40B4-BE49-F238E27FC236}">
                      <a16:creationId xmlns:a16="http://schemas.microsoft.com/office/drawing/2014/main" id="{06932DEC-BC42-122A-B42D-B7E8A89C4A12}"/>
                    </a:ext>
                  </a:extLst>
                </p14:cNvPr>
                <p14:cNvContentPartPr/>
                <p14:nvPr/>
              </p14:nvContentPartPr>
              <p14:xfrm>
                <a:off x="8072412" y="2272033"/>
                <a:ext cx="80280" cy="164880"/>
              </p14:xfrm>
            </p:contentPart>
          </mc:Choice>
          <mc:Fallback xmlns="">
            <p:pic>
              <p:nvPicPr>
                <p:cNvPr id="79081" name="Entrada de lápiz 79080">
                  <a:extLst>
                    <a:ext uri="{FF2B5EF4-FFF2-40B4-BE49-F238E27FC236}">
                      <a16:creationId xmlns:a16="http://schemas.microsoft.com/office/drawing/2014/main" id="{06932DEC-BC42-122A-B42D-B7E8A89C4A12}"/>
                    </a:ext>
                  </a:extLst>
                </p:cNvPr>
                <p:cNvPicPr/>
                <p:nvPr/>
              </p:nvPicPr>
              <p:blipFill>
                <a:blip r:embed="rId117"/>
                <a:stretch>
                  <a:fillRect/>
                </a:stretch>
              </p:blipFill>
              <p:spPr>
                <a:xfrm>
                  <a:off x="8064852" y="2264473"/>
                  <a:ext cx="95400" cy="18000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79082" name="Entrada de lápiz 79081">
                  <a:extLst>
                    <a:ext uri="{FF2B5EF4-FFF2-40B4-BE49-F238E27FC236}">
                      <a16:creationId xmlns:a16="http://schemas.microsoft.com/office/drawing/2014/main" id="{65933DD9-543B-017E-6F57-65796D8BC3CB}"/>
                    </a:ext>
                  </a:extLst>
                </p14:cNvPr>
                <p14:cNvContentPartPr/>
                <p14:nvPr/>
              </p14:nvContentPartPr>
              <p14:xfrm>
                <a:off x="8057292" y="2326393"/>
                <a:ext cx="105840" cy="22680"/>
              </p14:xfrm>
            </p:contentPart>
          </mc:Choice>
          <mc:Fallback xmlns="">
            <p:pic>
              <p:nvPicPr>
                <p:cNvPr id="79082" name="Entrada de lápiz 79081">
                  <a:extLst>
                    <a:ext uri="{FF2B5EF4-FFF2-40B4-BE49-F238E27FC236}">
                      <a16:creationId xmlns:a16="http://schemas.microsoft.com/office/drawing/2014/main" id="{65933DD9-543B-017E-6F57-65796D8BC3CB}"/>
                    </a:ext>
                  </a:extLst>
                </p:cNvPr>
                <p:cNvPicPr/>
                <p:nvPr/>
              </p:nvPicPr>
              <p:blipFill>
                <a:blip r:embed="rId119"/>
                <a:stretch>
                  <a:fillRect/>
                </a:stretch>
              </p:blipFill>
              <p:spPr>
                <a:xfrm>
                  <a:off x="8049732" y="2318833"/>
                  <a:ext cx="120960" cy="3780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79083" name="Entrada de lápiz 79082">
                  <a:extLst>
                    <a:ext uri="{FF2B5EF4-FFF2-40B4-BE49-F238E27FC236}">
                      <a16:creationId xmlns:a16="http://schemas.microsoft.com/office/drawing/2014/main" id="{FA2C594E-4D01-9C9B-4E06-F91DD979CF8C}"/>
                    </a:ext>
                  </a:extLst>
                </p14:cNvPr>
                <p14:cNvContentPartPr/>
                <p14:nvPr/>
              </p14:nvContentPartPr>
              <p14:xfrm>
                <a:off x="8317572" y="2223073"/>
                <a:ext cx="63360" cy="278640"/>
              </p14:xfrm>
            </p:contentPart>
          </mc:Choice>
          <mc:Fallback xmlns="">
            <p:pic>
              <p:nvPicPr>
                <p:cNvPr id="79083" name="Entrada de lápiz 79082">
                  <a:extLst>
                    <a:ext uri="{FF2B5EF4-FFF2-40B4-BE49-F238E27FC236}">
                      <a16:creationId xmlns:a16="http://schemas.microsoft.com/office/drawing/2014/main" id="{FA2C594E-4D01-9C9B-4E06-F91DD979CF8C}"/>
                    </a:ext>
                  </a:extLst>
                </p:cNvPr>
                <p:cNvPicPr/>
                <p:nvPr/>
              </p:nvPicPr>
              <p:blipFill>
                <a:blip r:embed="rId121"/>
                <a:stretch>
                  <a:fillRect/>
                </a:stretch>
              </p:blipFill>
              <p:spPr>
                <a:xfrm>
                  <a:off x="8310012" y="2215513"/>
                  <a:ext cx="78480" cy="29376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79084" name="Entrada de lápiz 79083">
                  <a:extLst>
                    <a:ext uri="{FF2B5EF4-FFF2-40B4-BE49-F238E27FC236}">
                      <a16:creationId xmlns:a16="http://schemas.microsoft.com/office/drawing/2014/main" id="{CBACCBF3-9453-6FAE-3D13-F48F1FE5D54C}"/>
                    </a:ext>
                  </a:extLst>
                </p14:cNvPr>
                <p14:cNvContentPartPr/>
                <p14:nvPr/>
              </p14:nvContentPartPr>
              <p14:xfrm>
                <a:off x="8494332" y="2188873"/>
                <a:ext cx="101160" cy="279360"/>
              </p14:xfrm>
            </p:contentPart>
          </mc:Choice>
          <mc:Fallback xmlns="">
            <p:pic>
              <p:nvPicPr>
                <p:cNvPr id="79084" name="Entrada de lápiz 79083">
                  <a:extLst>
                    <a:ext uri="{FF2B5EF4-FFF2-40B4-BE49-F238E27FC236}">
                      <a16:creationId xmlns:a16="http://schemas.microsoft.com/office/drawing/2014/main" id="{CBACCBF3-9453-6FAE-3D13-F48F1FE5D54C}"/>
                    </a:ext>
                  </a:extLst>
                </p:cNvPr>
                <p:cNvPicPr/>
                <p:nvPr/>
              </p:nvPicPr>
              <p:blipFill>
                <a:blip r:embed="rId123"/>
                <a:stretch>
                  <a:fillRect/>
                </a:stretch>
              </p:blipFill>
              <p:spPr>
                <a:xfrm>
                  <a:off x="8486772" y="2181313"/>
                  <a:ext cx="116280" cy="29448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79085" name="Entrada de lápiz 79084">
                  <a:extLst>
                    <a:ext uri="{FF2B5EF4-FFF2-40B4-BE49-F238E27FC236}">
                      <a16:creationId xmlns:a16="http://schemas.microsoft.com/office/drawing/2014/main" id="{4B93406C-C4A2-9082-762B-B5B9B36EE287}"/>
                    </a:ext>
                  </a:extLst>
                </p14:cNvPr>
                <p14:cNvContentPartPr/>
                <p14:nvPr/>
              </p14:nvContentPartPr>
              <p14:xfrm>
                <a:off x="8679012" y="2254033"/>
                <a:ext cx="107280" cy="225000"/>
              </p14:xfrm>
            </p:contentPart>
          </mc:Choice>
          <mc:Fallback xmlns="">
            <p:pic>
              <p:nvPicPr>
                <p:cNvPr id="79085" name="Entrada de lápiz 79084">
                  <a:extLst>
                    <a:ext uri="{FF2B5EF4-FFF2-40B4-BE49-F238E27FC236}">
                      <a16:creationId xmlns:a16="http://schemas.microsoft.com/office/drawing/2014/main" id="{4B93406C-C4A2-9082-762B-B5B9B36EE287}"/>
                    </a:ext>
                  </a:extLst>
                </p:cNvPr>
                <p:cNvPicPr/>
                <p:nvPr/>
              </p:nvPicPr>
              <p:blipFill>
                <a:blip r:embed="rId125"/>
                <a:stretch>
                  <a:fillRect/>
                </a:stretch>
              </p:blipFill>
              <p:spPr>
                <a:xfrm>
                  <a:off x="8671452" y="2246473"/>
                  <a:ext cx="122400" cy="24012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79086" name="Entrada de lápiz 79085">
                  <a:extLst>
                    <a:ext uri="{FF2B5EF4-FFF2-40B4-BE49-F238E27FC236}">
                      <a16:creationId xmlns:a16="http://schemas.microsoft.com/office/drawing/2014/main" id="{85714150-692A-7E98-2276-E310A7BEA9DE}"/>
                    </a:ext>
                  </a:extLst>
                </p14:cNvPr>
                <p14:cNvContentPartPr/>
                <p14:nvPr/>
              </p14:nvContentPartPr>
              <p14:xfrm>
                <a:off x="8681892" y="2325313"/>
                <a:ext cx="160200" cy="135360"/>
              </p14:xfrm>
            </p:contentPart>
          </mc:Choice>
          <mc:Fallback xmlns="">
            <p:pic>
              <p:nvPicPr>
                <p:cNvPr id="79086" name="Entrada de lápiz 79085">
                  <a:extLst>
                    <a:ext uri="{FF2B5EF4-FFF2-40B4-BE49-F238E27FC236}">
                      <a16:creationId xmlns:a16="http://schemas.microsoft.com/office/drawing/2014/main" id="{85714150-692A-7E98-2276-E310A7BEA9DE}"/>
                    </a:ext>
                  </a:extLst>
                </p:cNvPr>
                <p:cNvPicPr/>
                <p:nvPr/>
              </p:nvPicPr>
              <p:blipFill>
                <a:blip r:embed="rId127"/>
                <a:stretch>
                  <a:fillRect/>
                </a:stretch>
              </p:blipFill>
              <p:spPr>
                <a:xfrm>
                  <a:off x="8674332" y="2317753"/>
                  <a:ext cx="175320" cy="15048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79087" name="Entrada de lápiz 79086">
                  <a:extLst>
                    <a:ext uri="{FF2B5EF4-FFF2-40B4-BE49-F238E27FC236}">
                      <a16:creationId xmlns:a16="http://schemas.microsoft.com/office/drawing/2014/main" id="{87D8A6B0-5E20-7F27-2556-508452B05487}"/>
                    </a:ext>
                  </a:extLst>
                </p14:cNvPr>
                <p14:cNvContentPartPr/>
                <p14:nvPr/>
              </p14:nvContentPartPr>
              <p14:xfrm>
                <a:off x="8894292" y="2357713"/>
                <a:ext cx="87480" cy="5040"/>
              </p14:xfrm>
            </p:contentPart>
          </mc:Choice>
          <mc:Fallback xmlns="">
            <p:pic>
              <p:nvPicPr>
                <p:cNvPr id="79087" name="Entrada de lápiz 79086">
                  <a:extLst>
                    <a:ext uri="{FF2B5EF4-FFF2-40B4-BE49-F238E27FC236}">
                      <a16:creationId xmlns:a16="http://schemas.microsoft.com/office/drawing/2014/main" id="{87D8A6B0-5E20-7F27-2556-508452B05487}"/>
                    </a:ext>
                  </a:extLst>
                </p:cNvPr>
                <p:cNvPicPr/>
                <p:nvPr/>
              </p:nvPicPr>
              <p:blipFill>
                <a:blip r:embed="rId129"/>
                <a:stretch>
                  <a:fillRect/>
                </a:stretch>
              </p:blipFill>
              <p:spPr>
                <a:xfrm>
                  <a:off x="8886732" y="2350153"/>
                  <a:ext cx="102240"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79088" name="Entrada de lápiz 79087">
                  <a:extLst>
                    <a:ext uri="{FF2B5EF4-FFF2-40B4-BE49-F238E27FC236}">
                      <a16:creationId xmlns:a16="http://schemas.microsoft.com/office/drawing/2014/main" id="{BA3D1B83-E6E9-2AAD-843E-34ECDE7E7BDB}"/>
                    </a:ext>
                  </a:extLst>
                </p14:cNvPr>
                <p14:cNvContentPartPr/>
                <p14:nvPr/>
              </p14:nvContentPartPr>
              <p14:xfrm>
                <a:off x="8909052" y="2396593"/>
                <a:ext cx="106920" cy="18720"/>
              </p14:xfrm>
            </p:contentPart>
          </mc:Choice>
          <mc:Fallback xmlns="">
            <p:pic>
              <p:nvPicPr>
                <p:cNvPr id="79088" name="Entrada de lápiz 79087">
                  <a:extLst>
                    <a:ext uri="{FF2B5EF4-FFF2-40B4-BE49-F238E27FC236}">
                      <a16:creationId xmlns:a16="http://schemas.microsoft.com/office/drawing/2014/main" id="{BA3D1B83-E6E9-2AAD-843E-34ECDE7E7BDB}"/>
                    </a:ext>
                  </a:extLst>
                </p:cNvPr>
                <p:cNvPicPr/>
                <p:nvPr/>
              </p:nvPicPr>
              <p:blipFill>
                <a:blip r:embed="rId131"/>
                <a:stretch>
                  <a:fillRect/>
                </a:stretch>
              </p:blipFill>
              <p:spPr>
                <a:xfrm>
                  <a:off x="8901492" y="2389033"/>
                  <a:ext cx="122040" cy="3384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79089" name="Entrada de lápiz 79088">
                  <a:extLst>
                    <a:ext uri="{FF2B5EF4-FFF2-40B4-BE49-F238E27FC236}">
                      <a16:creationId xmlns:a16="http://schemas.microsoft.com/office/drawing/2014/main" id="{429A0F2A-D950-7EB0-F49B-975BC29EF29E}"/>
                    </a:ext>
                  </a:extLst>
                </p14:cNvPr>
                <p14:cNvContentPartPr/>
                <p14:nvPr/>
              </p14:nvContentPartPr>
              <p14:xfrm>
                <a:off x="9131892" y="2274553"/>
                <a:ext cx="47160" cy="158760"/>
              </p14:xfrm>
            </p:contentPart>
          </mc:Choice>
          <mc:Fallback xmlns="">
            <p:pic>
              <p:nvPicPr>
                <p:cNvPr id="79089" name="Entrada de lápiz 79088">
                  <a:extLst>
                    <a:ext uri="{FF2B5EF4-FFF2-40B4-BE49-F238E27FC236}">
                      <a16:creationId xmlns:a16="http://schemas.microsoft.com/office/drawing/2014/main" id="{429A0F2A-D950-7EB0-F49B-975BC29EF29E}"/>
                    </a:ext>
                  </a:extLst>
                </p:cNvPr>
                <p:cNvPicPr/>
                <p:nvPr/>
              </p:nvPicPr>
              <p:blipFill>
                <a:blip r:embed="rId133"/>
                <a:stretch>
                  <a:fillRect/>
                </a:stretch>
              </p:blipFill>
              <p:spPr>
                <a:xfrm>
                  <a:off x="9124332" y="2266993"/>
                  <a:ext cx="62280" cy="17388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79090" name="Entrada de lápiz 79089">
                  <a:extLst>
                    <a:ext uri="{FF2B5EF4-FFF2-40B4-BE49-F238E27FC236}">
                      <a16:creationId xmlns:a16="http://schemas.microsoft.com/office/drawing/2014/main" id="{D666AAEE-5737-A967-4371-12BD35728D9C}"/>
                    </a:ext>
                  </a:extLst>
                </p14:cNvPr>
                <p14:cNvContentPartPr/>
                <p14:nvPr/>
              </p14:nvContentPartPr>
              <p14:xfrm>
                <a:off x="9359052" y="2114353"/>
                <a:ext cx="131040" cy="379440"/>
              </p14:xfrm>
            </p:contentPart>
          </mc:Choice>
          <mc:Fallback xmlns="">
            <p:pic>
              <p:nvPicPr>
                <p:cNvPr id="79090" name="Entrada de lápiz 79089">
                  <a:extLst>
                    <a:ext uri="{FF2B5EF4-FFF2-40B4-BE49-F238E27FC236}">
                      <a16:creationId xmlns:a16="http://schemas.microsoft.com/office/drawing/2014/main" id="{D666AAEE-5737-A967-4371-12BD35728D9C}"/>
                    </a:ext>
                  </a:extLst>
                </p:cNvPr>
                <p:cNvPicPr/>
                <p:nvPr/>
              </p:nvPicPr>
              <p:blipFill>
                <a:blip r:embed="rId135"/>
                <a:stretch>
                  <a:fillRect/>
                </a:stretch>
              </p:blipFill>
              <p:spPr>
                <a:xfrm>
                  <a:off x="9351492" y="2106793"/>
                  <a:ext cx="146160" cy="39420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79091" name="Entrada de lápiz 79090">
                  <a:extLst>
                    <a:ext uri="{FF2B5EF4-FFF2-40B4-BE49-F238E27FC236}">
                      <a16:creationId xmlns:a16="http://schemas.microsoft.com/office/drawing/2014/main" id="{E258EA8A-9001-F584-6C34-2B5EF8403275}"/>
                    </a:ext>
                  </a:extLst>
                </p14:cNvPr>
                <p14:cNvContentPartPr/>
                <p14:nvPr/>
              </p14:nvContentPartPr>
              <p14:xfrm>
                <a:off x="9737052" y="2167993"/>
                <a:ext cx="46440" cy="227160"/>
              </p14:xfrm>
            </p:contentPart>
          </mc:Choice>
          <mc:Fallback xmlns="">
            <p:pic>
              <p:nvPicPr>
                <p:cNvPr id="79091" name="Entrada de lápiz 79090">
                  <a:extLst>
                    <a:ext uri="{FF2B5EF4-FFF2-40B4-BE49-F238E27FC236}">
                      <a16:creationId xmlns:a16="http://schemas.microsoft.com/office/drawing/2014/main" id="{E258EA8A-9001-F584-6C34-2B5EF8403275}"/>
                    </a:ext>
                  </a:extLst>
                </p:cNvPr>
                <p:cNvPicPr/>
                <p:nvPr/>
              </p:nvPicPr>
              <p:blipFill>
                <a:blip r:embed="rId137"/>
                <a:stretch>
                  <a:fillRect/>
                </a:stretch>
              </p:blipFill>
              <p:spPr>
                <a:xfrm>
                  <a:off x="9729492" y="2160433"/>
                  <a:ext cx="61200" cy="24228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79092" name="Entrada de lápiz 79091">
                  <a:extLst>
                    <a:ext uri="{FF2B5EF4-FFF2-40B4-BE49-F238E27FC236}">
                      <a16:creationId xmlns:a16="http://schemas.microsoft.com/office/drawing/2014/main" id="{0B95B6D6-3BFF-F909-1317-D1AD63FC90D4}"/>
                    </a:ext>
                  </a:extLst>
                </p14:cNvPr>
                <p14:cNvContentPartPr/>
                <p14:nvPr/>
              </p14:nvContentPartPr>
              <p14:xfrm>
                <a:off x="9700692" y="2272753"/>
                <a:ext cx="91080" cy="18720"/>
              </p14:xfrm>
            </p:contentPart>
          </mc:Choice>
          <mc:Fallback xmlns="">
            <p:pic>
              <p:nvPicPr>
                <p:cNvPr id="79092" name="Entrada de lápiz 79091">
                  <a:extLst>
                    <a:ext uri="{FF2B5EF4-FFF2-40B4-BE49-F238E27FC236}">
                      <a16:creationId xmlns:a16="http://schemas.microsoft.com/office/drawing/2014/main" id="{0B95B6D6-3BFF-F909-1317-D1AD63FC90D4}"/>
                    </a:ext>
                  </a:extLst>
                </p:cNvPr>
                <p:cNvPicPr/>
                <p:nvPr/>
              </p:nvPicPr>
              <p:blipFill>
                <a:blip r:embed="rId139"/>
                <a:stretch>
                  <a:fillRect/>
                </a:stretch>
              </p:blipFill>
              <p:spPr>
                <a:xfrm>
                  <a:off x="9693132" y="2265193"/>
                  <a:ext cx="106200" cy="3384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79093" name="Entrada de lápiz 79092">
                  <a:extLst>
                    <a:ext uri="{FF2B5EF4-FFF2-40B4-BE49-F238E27FC236}">
                      <a16:creationId xmlns:a16="http://schemas.microsoft.com/office/drawing/2014/main" id="{0DA46F43-D0BA-73BE-8BF2-C7C8F09451D2}"/>
                    </a:ext>
                  </a:extLst>
                </p14:cNvPr>
                <p14:cNvContentPartPr/>
                <p14:nvPr/>
              </p14:nvContentPartPr>
              <p14:xfrm>
                <a:off x="9946572" y="2140633"/>
                <a:ext cx="116280" cy="278640"/>
              </p14:xfrm>
            </p:contentPart>
          </mc:Choice>
          <mc:Fallback xmlns="">
            <p:pic>
              <p:nvPicPr>
                <p:cNvPr id="79093" name="Entrada de lápiz 79092">
                  <a:extLst>
                    <a:ext uri="{FF2B5EF4-FFF2-40B4-BE49-F238E27FC236}">
                      <a16:creationId xmlns:a16="http://schemas.microsoft.com/office/drawing/2014/main" id="{0DA46F43-D0BA-73BE-8BF2-C7C8F09451D2}"/>
                    </a:ext>
                  </a:extLst>
                </p:cNvPr>
                <p:cNvPicPr/>
                <p:nvPr/>
              </p:nvPicPr>
              <p:blipFill>
                <a:blip r:embed="rId141"/>
                <a:stretch>
                  <a:fillRect/>
                </a:stretch>
              </p:blipFill>
              <p:spPr>
                <a:xfrm>
                  <a:off x="9939012" y="2133073"/>
                  <a:ext cx="131400" cy="29376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79094" name="Entrada de lápiz 79093">
                  <a:extLst>
                    <a:ext uri="{FF2B5EF4-FFF2-40B4-BE49-F238E27FC236}">
                      <a16:creationId xmlns:a16="http://schemas.microsoft.com/office/drawing/2014/main" id="{47691DAF-5E11-678A-4970-258BDBE7EA6C}"/>
                    </a:ext>
                  </a:extLst>
                </p14:cNvPr>
                <p14:cNvContentPartPr/>
                <p14:nvPr/>
              </p14:nvContentPartPr>
              <p14:xfrm>
                <a:off x="10199652" y="2108593"/>
                <a:ext cx="91800" cy="317880"/>
              </p14:xfrm>
            </p:contentPart>
          </mc:Choice>
          <mc:Fallback xmlns="">
            <p:pic>
              <p:nvPicPr>
                <p:cNvPr id="79094" name="Entrada de lápiz 79093">
                  <a:extLst>
                    <a:ext uri="{FF2B5EF4-FFF2-40B4-BE49-F238E27FC236}">
                      <a16:creationId xmlns:a16="http://schemas.microsoft.com/office/drawing/2014/main" id="{47691DAF-5E11-678A-4970-258BDBE7EA6C}"/>
                    </a:ext>
                  </a:extLst>
                </p:cNvPr>
                <p:cNvPicPr/>
                <p:nvPr/>
              </p:nvPicPr>
              <p:blipFill>
                <a:blip r:embed="rId143"/>
                <a:stretch>
                  <a:fillRect/>
                </a:stretch>
              </p:blipFill>
              <p:spPr>
                <a:xfrm>
                  <a:off x="10192092" y="2101033"/>
                  <a:ext cx="106920" cy="33300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79095" name="Entrada de lápiz 79094">
                  <a:extLst>
                    <a:ext uri="{FF2B5EF4-FFF2-40B4-BE49-F238E27FC236}">
                      <a16:creationId xmlns:a16="http://schemas.microsoft.com/office/drawing/2014/main" id="{54B09722-5168-E302-6146-E2D5B408A1CF}"/>
                    </a:ext>
                  </a:extLst>
                </p14:cNvPr>
                <p14:cNvContentPartPr/>
                <p14:nvPr/>
              </p14:nvContentPartPr>
              <p14:xfrm>
                <a:off x="10358052" y="2193553"/>
                <a:ext cx="103680" cy="252000"/>
              </p14:xfrm>
            </p:contentPart>
          </mc:Choice>
          <mc:Fallback xmlns="">
            <p:pic>
              <p:nvPicPr>
                <p:cNvPr id="79095" name="Entrada de lápiz 79094">
                  <a:extLst>
                    <a:ext uri="{FF2B5EF4-FFF2-40B4-BE49-F238E27FC236}">
                      <a16:creationId xmlns:a16="http://schemas.microsoft.com/office/drawing/2014/main" id="{54B09722-5168-E302-6146-E2D5B408A1CF}"/>
                    </a:ext>
                  </a:extLst>
                </p:cNvPr>
                <p:cNvPicPr/>
                <p:nvPr/>
              </p:nvPicPr>
              <p:blipFill>
                <a:blip r:embed="rId145"/>
                <a:stretch>
                  <a:fillRect/>
                </a:stretch>
              </p:blipFill>
              <p:spPr>
                <a:xfrm>
                  <a:off x="10350492" y="2185993"/>
                  <a:ext cx="118800" cy="26712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79096" name="Entrada de lápiz 79095">
                  <a:extLst>
                    <a:ext uri="{FF2B5EF4-FFF2-40B4-BE49-F238E27FC236}">
                      <a16:creationId xmlns:a16="http://schemas.microsoft.com/office/drawing/2014/main" id="{614FE986-9623-CD1C-D52D-F05883F9B082}"/>
                    </a:ext>
                  </a:extLst>
                </p14:cNvPr>
                <p14:cNvContentPartPr/>
                <p14:nvPr/>
              </p14:nvContentPartPr>
              <p14:xfrm>
                <a:off x="10363452" y="2255473"/>
                <a:ext cx="120600" cy="160920"/>
              </p14:xfrm>
            </p:contentPart>
          </mc:Choice>
          <mc:Fallback xmlns="">
            <p:pic>
              <p:nvPicPr>
                <p:cNvPr id="79096" name="Entrada de lápiz 79095">
                  <a:extLst>
                    <a:ext uri="{FF2B5EF4-FFF2-40B4-BE49-F238E27FC236}">
                      <a16:creationId xmlns:a16="http://schemas.microsoft.com/office/drawing/2014/main" id="{614FE986-9623-CD1C-D52D-F05883F9B082}"/>
                    </a:ext>
                  </a:extLst>
                </p:cNvPr>
                <p:cNvPicPr/>
                <p:nvPr/>
              </p:nvPicPr>
              <p:blipFill>
                <a:blip r:embed="rId147"/>
                <a:stretch>
                  <a:fillRect/>
                </a:stretch>
              </p:blipFill>
              <p:spPr>
                <a:xfrm>
                  <a:off x="10355892" y="2247913"/>
                  <a:ext cx="135720" cy="17604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79097" name="Entrada de lápiz 79096">
                  <a:extLst>
                    <a:ext uri="{FF2B5EF4-FFF2-40B4-BE49-F238E27FC236}">
                      <a16:creationId xmlns:a16="http://schemas.microsoft.com/office/drawing/2014/main" id="{E2146F05-AF9A-124E-4081-2B137E9818AE}"/>
                    </a:ext>
                  </a:extLst>
                </p14:cNvPr>
                <p14:cNvContentPartPr/>
                <p14:nvPr/>
              </p14:nvContentPartPr>
              <p14:xfrm>
                <a:off x="10563972" y="2278153"/>
                <a:ext cx="104400" cy="11880"/>
              </p14:xfrm>
            </p:contentPart>
          </mc:Choice>
          <mc:Fallback xmlns="">
            <p:pic>
              <p:nvPicPr>
                <p:cNvPr id="79097" name="Entrada de lápiz 79096">
                  <a:extLst>
                    <a:ext uri="{FF2B5EF4-FFF2-40B4-BE49-F238E27FC236}">
                      <a16:creationId xmlns:a16="http://schemas.microsoft.com/office/drawing/2014/main" id="{E2146F05-AF9A-124E-4081-2B137E9818AE}"/>
                    </a:ext>
                  </a:extLst>
                </p:cNvPr>
                <p:cNvPicPr/>
                <p:nvPr/>
              </p:nvPicPr>
              <p:blipFill>
                <a:blip r:embed="rId149"/>
                <a:stretch>
                  <a:fillRect/>
                </a:stretch>
              </p:blipFill>
              <p:spPr>
                <a:xfrm>
                  <a:off x="10556412" y="2270593"/>
                  <a:ext cx="119520" cy="2700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79098" name="Entrada de lápiz 79097">
                  <a:extLst>
                    <a:ext uri="{FF2B5EF4-FFF2-40B4-BE49-F238E27FC236}">
                      <a16:creationId xmlns:a16="http://schemas.microsoft.com/office/drawing/2014/main" id="{BD115CFE-1F6E-9129-81A8-BFEB9A958709}"/>
                    </a:ext>
                  </a:extLst>
                </p14:cNvPr>
                <p14:cNvContentPartPr/>
                <p14:nvPr/>
              </p14:nvContentPartPr>
              <p14:xfrm>
                <a:off x="10573332" y="2358073"/>
                <a:ext cx="161640" cy="9360"/>
              </p14:xfrm>
            </p:contentPart>
          </mc:Choice>
          <mc:Fallback xmlns="">
            <p:pic>
              <p:nvPicPr>
                <p:cNvPr id="79098" name="Entrada de lápiz 79097">
                  <a:extLst>
                    <a:ext uri="{FF2B5EF4-FFF2-40B4-BE49-F238E27FC236}">
                      <a16:creationId xmlns:a16="http://schemas.microsoft.com/office/drawing/2014/main" id="{BD115CFE-1F6E-9129-81A8-BFEB9A958709}"/>
                    </a:ext>
                  </a:extLst>
                </p:cNvPr>
                <p:cNvPicPr/>
                <p:nvPr/>
              </p:nvPicPr>
              <p:blipFill>
                <a:blip r:embed="rId151"/>
                <a:stretch>
                  <a:fillRect/>
                </a:stretch>
              </p:blipFill>
              <p:spPr>
                <a:xfrm>
                  <a:off x="10565772" y="2350513"/>
                  <a:ext cx="17676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79099" name="Entrada de lápiz 79098">
                  <a:extLst>
                    <a:ext uri="{FF2B5EF4-FFF2-40B4-BE49-F238E27FC236}">
                      <a16:creationId xmlns:a16="http://schemas.microsoft.com/office/drawing/2014/main" id="{A54D561B-CB43-AD44-0981-A834100F1988}"/>
                    </a:ext>
                  </a:extLst>
                </p14:cNvPr>
                <p14:cNvContentPartPr/>
                <p14:nvPr/>
              </p14:nvContentPartPr>
              <p14:xfrm>
                <a:off x="10856292" y="2236753"/>
                <a:ext cx="171000" cy="197280"/>
              </p14:xfrm>
            </p:contentPart>
          </mc:Choice>
          <mc:Fallback xmlns="">
            <p:pic>
              <p:nvPicPr>
                <p:cNvPr id="79099" name="Entrada de lápiz 79098">
                  <a:extLst>
                    <a:ext uri="{FF2B5EF4-FFF2-40B4-BE49-F238E27FC236}">
                      <a16:creationId xmlns:a16="http://schemas.microsoft.com/office/drawing/2014/main" id="{A54D561B-CB43-AD44-0981-A834100F1988}"/>
                    </a:ext>
                  </a:extLst>
                </p:cNvPr>
                <p:cNvPicPr/>
                <p:nvPr/>
              </p:nvPicPr>
              <p:blipFill>
                <a:blip r:embed="rId153"/>
                <a:stretch>
                  <a:fillRect/>
                </a:stretch>
              </p:blipFill>
              <p:spPr>
                <a:xfrm>
                  <a:off x="10848732" y="2229193"/>
                  <a:ext cx="186120" cy="21240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79100" name="Entrada de lápiz 79099">
                  <a:extLst>
                    <a:ext uri="{FF2B5EF4-FFF2-40B4-BE49-F238E27FC236}">
                      <a16:creationId xmlns:a16="http://schemas.microsoft.com/office/drawing/2014/main" id="{90D8BDD0-E8CC-9BB6-5BA8-7980A424785E}"/>
                    </a:ext>
                  </a:extLst>
                </p14:cNvPr>
                <p14:cNvContentPartPr/>
                <p14:nvPr/>
              </p14:nvContentPartPr>
              <p14:xfrm>
                <a:off x="11093532" y="2046673"/>
                <a:ext cx="150480" cy="420120"/>
              </p14:xfrm>
            </p:contentPart>
          </mc:Choice>
          <mc:Fallback xmlns="">
            <p:pic>
              <p:nvPicPr>
                <p:cNvPr id="79100" name="Entrada de lápiz 79099">
                  <a:extLst>
                    <a:ext uri="{FF2B5EF4-FFF2-40B4-BE49-F238E27FC236}">
                      <a16:creationId xmlns:a16="http://schemas.microsoft.com/office/drawing/2014/main" id="{90D8BDD0-E8CC-9BB6-5BA8-7980A424785E}"/>
                    </a:ext>
                  </a:extLst>
                </p:cNvPr>
                <p:cNvPicPr/>
                <p:nvPr/>
              </p:nvPicPr>
              <p:blipFill>
                <a:blip r:embed="rId155"/>
                <a:stretch>
                  <a:fillRect/>
                </a:stretch>
              </p:blipFill>
              <p:spPr>
                <a:xfrm>
                  <a:off x="11085972" y="2039113"/>
                  <a:ext cx="165600" cy="4352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56">
            <p14:nvContentPartPr>
              <p14:cNvPr id="79103" name="Entrada de lápiz 79102">
                <a:extLst>
                  <a:ext uri="{FF2B5EF4-FFF2-40B4-BE49-F238E27FC236}">
                    <a16:creationId xmlns:a16="http://schemas.microsoft.com/office/drawing/2014/main" id="{C2EB0F41-9218-DA87-7995-D9461C37CD08}"/>
                  </a:ext>
                </a:extLst>
              </p14:cNvPr>
              <p14:cNvContentPartPr/>
              <p14:nvPr/>
            </p14:nvContentPartPr>
            <p14:xfrm>
              <a:off x="8915532" y="884953"/>
              <a:ext cx="2416320" cy="164520"/>
            </p14:xfrm>
          </p:contentPart>
        </mc:Choice>
        <mc:Fallback xmlns="">
          <p:pic>
            <p:nvPicPr>
              <p:cNvPr id="79103" name="Entrada de lápiz 79102">
                <a:extLst>
                  <a:ext uri="{FF2B5EF4-FFF2-40B4-BE49-F238E27FC236}">
                    <a16:creationId xmlns:a16="http://schemas.microsoft.com/office/drawing/2014/main" id="{C2EB0F41-9218-DA87-7995-D9461C37CD08}"/>
                  </a:ext>
                </a:extLst>
              </p:cNvPr>
              <p:cNvPicPr/>
              <p:nvPr/>
            </p:nvPicPr>
            <p:blipFill>
              <a:blip r:embed="rId157"/>
              <a:stretch>
                <a:fillRect/>
              </a:stretch>
            </p:blipFill>
            <p:spPr>
              <a:xfrm>
                <a:off x="8907972" y="877393"/>
                <a:ext cx="2431440" cy="179640"/>
              </a:xfrm>
              <a:prstGeom prst="rect">
                <a:avLst/>
              </a:prstGeom>
            </p:spPr>
          </p:pic>
        </mc:Fallback>
      </mc:AlternateContent>
      <p:grpSp>
        <p:nvGrpSpPr>
          <p:cNvPr id="79108" name="Grupo 79107">
            <a:extLst>
              <a:ext uri="{FF2B5EF4-FFF2-40B4-BE49-F238E27FC236}">
                <a16:creationId xmlns:a16="http://schemas.microsoft.com/office/drawing/2014/main" id="{91FE8FAD-B00D-E5CD-6552-9424C3B52ADF}"/>
              </a:ext>
            </a:extLst>
          </p:cNvPr>
          <p:cNvGrpSpPr/>
          <p:nvPr/>
        </p:nvGrpSpPr>
        <p:grpSpPr>
          <a:xfrm>
            <a:off x="3860052" y="3254473"/>
            <a:ext cx="523080" cy="322560"/>
            <a:chOff x="3860052" y="3254473"/>
            <a:chExt cx="523080" cy="322560"/>
          </a:xfrm>
        </p:grpSpPr>
        <mc:AlternateContent xmlns:mc="http://schemas.openxmlformats.org/markup-compatibility/2006" xmlns:p14="http://schemas.microsoft.com/office/powerpoint/2010/main">
          <mc:Choice Requires="p14">
            <p:contentPart p14:bwMode="auto" r:id="rId158">
              <p14:nvContentPartPr>
                <p14:cNvPr id="79104" name="Entrada de lápiz 79103">
                  <a:extLst>
                    <a:ext uri="{FF2B5EF4-FFF2-40B4-BE49-F238E27FC236}">
                      <a16:creationId xmlns:a16="http://schemas.microsoft.com/office/drawing/2014/main" id="{5B343CF6-4DA5-935D-D145-F34AE486A1BF}"/>
                    </a:ext>
                  </a:extLst>
                </p14:cNvPr>
                <p14:cNvContentPartPr/>
                <p14:nvPr/>
              </p14:nvContentPartPr>
              <p14:xfrm>
                <a:off x="3860052" y="3301273"/>
                <a:ext cx="105480" cy="275760"/>
              </p14:xfrm>
            </p:contentPart>
          </mc:Choice>
          <mc:Fallback xmlns="">
            <p:pic>
              <p:nvPicPr>
                <p:cNvPr id="79104" name="Entrada de lápiz 79103">
                  <a:extLst>
                    <a:ext uri="{FF2B5EF4-FFF2-40B4-BE49-F238E27FC236}">
                      <a16:creationId xmlns:a16="http://schemas.microsoft.com/office/drawing/2014/main" id="{5B343CF6-4DA5-935D-D145-F34AE486A1BF}"/>
                    </a:ext>
                  </a:extLst>
                </p:cNvPr>
                <p:cNvPicPr/>
                <p:nvPr/>
              </p:nvPicPr>
              <p:blipFill>
                <a:blip r:embed="rId159"/>
                <a:stretch>
                  <a:fillRect/>
                </a:stretch>
              </p:blipFill>
              <p:spPr>
                <a:xfrm>
                  <a:off x="3852492" y="3294073"/>
                  <a:ext cx="120600" cy="29088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79105" name="Entrada de lápiz 79104">
                  <a:extLst>
                    <a:ext uri="{FF2B5EF4-FFF2-40B4-BE49-F238E27FC236}">
                      <a16:creationId xmlns:a16="http://schemas.microsoft.com/office/drawing/2014/main" id="{F4120851-AB2A-E029-14B1-8A26EE7FD811}"/>
                    </a:ext>
                  </a:extLst>
                </p14:cNvPr>
                <p14:cNvContentPartPr/>
                <p14:nvPr/>
              </p14:nvContentPartPr>
              <p14:xfrm>
                <a:off x="3924132" y="3254473"/>
                <a:ext cx="288360" cy="230400"/>
              </p14:xfrm>
            </p:contentPart>
          </mc:Choice>
          <mc:Fallback xmlns="">
            <p:pic>
              <p:nvPicPr>
                <p:cNvPr id="79105" name="Entrada de lápiz 79104">
                  <a:extLst>
                    <a:ext uri="{FF2B5EF4-FFF2-40B4-BE49-F238E27FC236}">
                      <a16:creationId xmlns:a16="http://schemas.microsoft.com/office/drawing/2014/main" id="{F4120851-AB2A-E029-14B1-8A26EE7FD811}"/>
                    </a:ext>
                  </a:extLst>
                </p:cNvPr>
                <p:cNvPicPr/>
                <p:nvPr/>
              </p:nvPicPr>
              <p:blipFill>
                <a:blip r:embed="rId161"/>
                <a:stretch>
                  <a:fillRect/>
                </a:stretch>
              </p:blipFill>
              <p:spPr>
                <a:xfrm>
                  <a:off x="3916572" y="3246913"/>
                  <a:ext cx="303480" cy="24552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79106" name="Entrada de lápiz 79105">
                  <a:extLst>
                    <a:ext uri="{FF2B5EF4-FFF2-40B4-BE49-F238E27FC236}">
                      <a16:creationId xmlns:a16="http://schemas.microsoft.com/office/drawing/2014/main" id="{23BFB067-B559-CD4B-9E35-A7ACDBE21C5B}"/>
                    </a:ext>
                  </a:extLst>
                </p14:cNvPr>
                <p14:cNvContentPartPr/>
                <p14:nvPr/>
              </p14:nvContentPartPr>
              <p14:xfrm>
                <a:off x="4321932" y="3343753"/>
                <a:ext cx="8640" cy="8280"/>
              </p14:xfrm>
            </p:contentPart>
          </mc:Choice>
          <mc:Fallback xmlns="">
            <p:pic>
              <p:nvPicPr>
                <p:cNvPr id="79106" name="Entrada de lápiz 79105">
                  <a:extLst>
                    <a:ext uri="{FF2B5EF4-FFF2-40B4-BE49-F238E27FC236}">
                      <a16:creationId xmlns:a16="http://schemas.microsoft.com/office/drawing/2014/main" id="{23BFB067-B559-CD4B-9E35-A7ACDBE21C5B}"/>
                    </a:ext>
                  </a:extLst>
                </p:cNvPr>
                <p:cNvPicPr/>
                <p:nvPr/>
              </p:nvPicPr>
              <p:blipFill>
                <a:blip r:embed="rId163"/>
                <a:stretch>
                  <a:fillRect/>
                </a:stretch>
              </p:blipFill>
              <p:spPr>
                <a:xfrm>
                  <a:off x="4314372" y="3336193"/>
                  <a:ext cx="23760" cy="2340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79107" name="Entrada de lápiz 79106">
                  <a:extLst>
                    <a:ext uri="{FF2B5EF4-FFF2-40B4-BE49-F238E27FC236}">
                      <a16:creationId xmlns:a16="http://schemas.microsoft.com/office/drawing/2014/main" id="{75A2427E-3D5A-883C-5069-F32D682F0354}"/>
                    </a:ext>
                  </a:extLst>
                </p14:cNvPr>
                <p14:cNvContentPartPr/>
                <p14:nvPr/>
              </p14:nvContentPartPr>
              <p14:xfrm>
                <a:off x="4368012" y="3439513"/>
                <a:ext cx="15120" cy="8640"/>
              </p14:xfrm>
            </p:contentPart>
          </mc:Choice>
          <mc:Fallback xmlns="">
            <p:pic>
              <p:nvPicPr>
                <p:cNvPr id="79107" name="Entrada de lápiz 79106">
                  <a:extLst>
                    <a:ext uri="{FF2B5EF4-FFF2-40B4-BE49-F238E27FC236}">
                      <a16:creationId xmlns:a16="http://schemas.microsoft.com/office/drawing/2014/main" id="{75A2427E-3D5A-883C-5069-F32D682F0354}"/>
                    </a:ext>
                  </a:extLst>
                </p:cNvPr>
                <p:cNvPicPr/>
                <p:nvPr/>
              </p:nvPicPr>
              <p:blipFill>
                <a:blip r:embed="rId165"/>
                <a:stretch>
                  <a:fillRect/>
                </a:stretch>
              </p:blipFill>
              <p:spPr>
                <a:xfrm>
                  <a:off x="4360812" y="3431953"/>
                  <a:ext cx="30240" cy="23760"/>
                </a:xfrm>
                <a:prstGeom prst="rect">
                  <a:avLst/>
                </a:prstGeom>
              </p:spPr>
            </p:pic>
          </mc:Fallback>
        </mc:AlternateContent>
      </p:grpSp>
      <p:grpSp>
        <p:nvGrpSpPr>
          <p:cNvPr id="79141" name="Grupo 79140">
            <a:extLst>
              <a:ext uri="{FF2B5EF4-FFF2-40B4-BE49-F238E27FC236}">
                <a16:creationId xmlns:a16="http://schemas.microsoft.com/office/drawing/2014/main" id="{CCCCFCA7-342D-124B-6910-E7F4D34CC321}"/>
              </a:ext>
            </a:extLst>
          </p:cNvPr>
          <p:cNvGrpSpPr/>
          <p:nvPr/>
        </p:nvGrpSpPr>
        <p:grpSpPr>
          <a:xfrm>
            <a:off x="4711092" y="2871073"/>
            <a:ext cx="5230800" cy="802800"/>
            <a:chOff x="4711092" y="2871073"/>
            <a:chExt cx="5230800" cy="802800"/>
          </a:xfrm>
        </p:grpSpPr>
        <mc:AlternateContent xmlns:mc="http://schemas.openxmlformats.org/markup-compatibility/2006" xmlns:p14="http://schemas.microsoft.com/office/powerpoint/2010/main">
          <mc:Choice Requires="p14">
            <p:contentPart p14:bwMode="auto" r:id="rId166">
              <p14:nvContentPartPr>
                <p14:cNvPr id="79109" name="Entrada de lápiz 79108">
                  <a:extLst>
                    <a:ext uri="{FF2B5EF4-FFF2-40B4-BE49-F238E27FC236}">
                      <a16:creationId xmlns:a16="http://schemas.microsoft.com/office/drawing/2014/main" id="{0EC41C57-3D1C-B379-651F-61BB3B901F4F}"/>
                    </a:ext>
                  </a:extLst>
                </p14:cNvPr>
                <p14:cNvContentPartPr/>
                <p14:nvPr/>
              </p14:nvContentPartPr>
              <p14:xfrm>
                <a:off x="4770132" y="3260953"/>
                <a:ext cx="155880" cy="378720"/>
              </p14:xfrm>
            </p:contentPart>
          </mc:Choice>
          <mc:Fallback xmlns="">
            <p:pic>
              <p:nvPicPr>
                <p:cNvPr id="79109" name="Entrada de lápiz 79108">
                  <a:extLst>
                    <a:ext uri="{FF2B5EF4-FFF2-40B4-BE49-F238E27FC236}">
                      <a16:creationId xmlns:a16="http://schemas.microsoft.com/office/drawing/2014/main" id="{0EC41C57-3D1C-B379-651F-61BB3B901F4F}"/>
                    </a:ext>
                  </a:extLst>
                </p:cNvPr>
                <p:cNvPicPr/>
                <p:nvPr/>
              </p:nvPicPr>
              <p:blipFill>
                <a:blip r:embed="rId167"/>
                <a:stretch>
                  <a:fillRect/>
                </a:stretch>
              </p:blipFill>
              <p:spPr>
                <a:xfrm>
                  <a:off x="4762572" y="3253393"/>
                  <a:ext cx="171000" cy="39384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79110" name="Entrada de lápiz 79109">
                  <a:extLst>
                    <a:ext uri="{FF2B5EF4-FFF2-40B4-BE49-F238E27FC236}">
                      <a16:creationId xmlns:a16="http://schemas.microsoft.com/office/drawing/2014/main" id="{B5D2644A-AE86-144A-1FB2-50CFC68767D6}"/>
                    </a:ext>
                  </a:extLst>
                </p14:cNvPr>
                <p14:cNvContentPartPr/>
                <p14:nvPr/>
              </p14:nvContentPartPr>
              <p14:xfrm>
                <a:off x="4958412" y="3074473"/>
                <a:ext cx="180360" cy="327960"/>
              </p14:xfrm>
            </p:contentPart>
          </mc:Choice>
          <mc:Fallback xmlns="">
            <p:pic>
              <p:nvPicPr>
                <p:cNvPr id="79110" name="Entrada de lápiz 79109">
                  <a:extLst>
                    <a:ext uri="{FF2B5EF4-FFF2-40B4-BE49-F238E27FC236}">
                      <a16:creationId xmlns:a16="http://schemas.microsoft.com/office/drawing/2014/main" id="{B5D2644A-AE86-144A-1FB2-50CFC68767D6}"/>
                    </a:ext>
                  </a:extLst>
                </p:cNvPr>
                <p:cNvPicPr/>
                <p:nvPr/>
              </p:nvPicPr>
              <p:blipFill>
                <a:blip r:embed="rId169"/>
                <a:stretch>
                  <a:fillRect/>
                </a:stretch>
              </p:blipFill>
              <p:spPr>
                <a:xfrm>
                  <a:off x="4950852" y="3066913"/>
                  <a:ext cx="195480" cy="34308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79111" name="Entrada de lápiz 79110">
                  <a:extLst>
                    <a:ext uri="{FF2B5EF4-FFF2-40B4-BE49-F238E27FC236}">
                      <a16:creationId xmlns:a16="http://schemas.microsoft.com/office/drawing/2014/main" id="{1018BEE4-55AF-04E0-A757-3C826259BBDE}"/>
                    </a:ext>
                  </a:extLst>
                </p14:cNvPr>
                <p14:cNvContentPartPr/>
                <p14:nvPr/>
              </p14:nvContentPartPr>
              <p14:xfrm>
                <a:off x="5217612" y="3195073"/>
                <a:ext cx="43560" cy="158400"/>
              </p14:xfrm>
            </p:contentPart>
          </mc:Choice>
          <mc:Fallback xmlns="">
            <p:pic>
              <p:nvPicPr>
                <p:cNvPr id="79111" name="Entrada de lápiz 79110">
                  <a:extLst>
                    <a:ext uri="{FF2B5EF4-FFF2-40B4-BE49-F238E27FC236}">
                      <a16:creationId xmlns:a16="http://schemas.microsoft.com/office/drawing/2014/main" id="{1018BEE4-55AF-04E0-A757-3C826259BBDE}"/>
                    </a:ext>
                  </a:extLst>
                </p:cNvPr>
                <p:cNvPicPr/>
                <p:nvPr/>
              </p:nvPicPr>
              <p:blipFill>
                <a:blip r:embed="rId171"/>
                <a:stretch>
                  <a:fillRect/>
                </a:stretch>
              </p:blipFill>
              <p:spPr>
                <a:xfrm>
                  <a:off x="5210052" y="3187513"/>
                  <a:ext cx="58320" cy="17352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79112" name="Entrada de lápiz 79111">
                  <a:extLst>
                    <a:ext uri="{FF2B5EF4-FFF2-40B4-BE49-F238E27FC236}">
                      <a16:creationId xmlns:a16="http://schemas.microsoft.com/office/drawing/2014/main" id="{7AAAD3B4-EE0A-CCF8-DA98-8E643B905DFC}"/>
                    </a:ext>
                  </a:extLst>
                </p14:cNvPr>
                <p14:cNvContentPartPr/>
                <p14:nvPr/>
              </p14:nvContentPartPr>
              <p14:xfrm>
                <a:off x="5219052" y="3154033"/>
                <a:ext cx="9360" cy="11520"/>
              </p14:xfrm>
            </p:contentPart>
          </mc:Choice>
          <mc:Fallback xmlns="">
            <p:pic>
              <p:nvPicPr>
                <p:cNvPr id="79112" name="Entrada de lápiz 79111">
                  <a:extLst>
                    <a:ext uri="{FF2B5EF4-FFF2-40B4-BE49-F238E27FC236}">
                      <a16:creationId xmlns:a16="http://schemas.microsoft.com/office/drawing/2014/main" id="{7AAAD3B4-EE0A-CCF8-DA98-8E643B905DFC}"/>
                    </a:ext>
                  </a:extLst>
                </p:cNvPr>
                <p:cNvPicPr/>
                <p:nvPr/>
              </p:nvPicPr>
              <p:blipFill>
                <a:blip r:embed="rId173"/>
                <a:stretch>
                  <a:fillRect/>
                </a:stretch>
              </p:blipFill>
              <p:spPr>
                <a:xfrm>
                  <a:off x="5211492" y="3146473"/>
                  <a:ext cx="24480" cy="2664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79113" name="Entrada de lápiz 79112">
                  <a:extLst>
                    <a:ext uri="{FF2B5EF4-FFF2-40B4-BE49-F238E27FC236}">
                      <a16:creationId xmlns:a16="http://schemas.microsoft.com/office/drawing/2014/main" id="{4C218E6F-C30E-9CB5-D741-6A2A9A7A044B}"/>
                    </a:ext>
                  </a:extLst>
                </p14:cNvPr>
                <p14:cNvContentPartPr/>
                <p14:nvPr/>
              </p14:nvContentPartPr>
              <p14:xfrm>
                <a:off x="5346852" y="3143593"/>
                <a:ext cx="150840" cy="198360"/>
              </p14:xfrm>
            </p:contentPart>
          </mc:Choice>
          <mc:Fallback xmlns="">
            <p:pic>
              <p:nvPicPr>
                <p:cNvPr id="79113" name="Entrada de lápiz 79112">
                  <a:extLst>
                    <a:ext uri="{FF2B5EF4-FFF2-40B4-BE49-F238E27FC236}">
                      <a16:creationId xmlns:a16="http://schemas.microsoft.com/office/drawing/2014/main" id="{4C218E6F-C30E-9CB5-D741-6A2A9A7A044B}"/>
                    </a:ext>
                  </a:extLst>
                </p:cNvPr>
                <p:cNvPicPr/>
                <p:nvPr/>
              </p:nvPicPr>
              <p:blipFill>
                <a:blip r:embed="rId175"/>
                <a:stretch>
                  <a:fillRect/>
                </a:stretch>
              </p:blipFill>
              <p:spPr>
                <a:xfrm>
                  <a:off x="5339292" y="3136033"/>
                  <a:ext cx="165960" cy="21348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79114" name="Entrada de lápiz 79113">
                  <a:extLst>
                    <a:ext uri="{FF2B5EF4-FFF2-40B4-BE49-F238E27FC236}">
                      <a16:creationId xmlns:a16="http://schemas.microsoft.com/office/drawing/2014/main" id="{BB8CEBE5-E308-6501-D5CF-D7690180B8E4}"/>
                    </a:ext>
                  </a:extLst>
                </p14:cNvPr>
                <p14:cNvContentPartPr/>
                <p14:nvPr/>
              </p14:nvContentPartPr>
              <p14:xfrm>
                <a:off x="5525052" y="3184633"/>
                <a:ext cx="134640" cy="158760"/>
              </p14:xfrm>
            </p:contentPart>
          </mc:Choice>
          <mc:Fallback xmlns="">
            <p:pic>
              <p:nvPicPr>
                <p:cNvPr id="79114" name="Entrada de lápiz 79113">
                  <a:extLst>
                    <a:ext uri="{FF2B5EF4-FFF2-40B4-BE49-F238E27FC236}">
                      <a16:creationId xmlns:a16="http://schemas.microsoft.com/office/drawing/2014/main" id="{BB8CEBE5-E308-6501-D5CF-D7690180B8E4}"/>
                    </a:ext>
                  </a:extLst>
                </p:cNvPr>
                <p:cNvPicPr/>
                <p:nvPr/>
              </p:nvPicPr>
              <p:blipFill>
                <a:blip r:embed="rId177"/>
                <a:stretch>
                  <a:fillRect/>
                </a:stretch>
              </p:blipFill>
              <p:spPr>
                <a:xfrm>
                  <a:off x="5517492" y="3177073"/>
                  <a:ext cx="149400" cy="17388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79115" name="Entrada de lápiz 79114">
                  <a:extLst>
                    <a:ext uri="{FF2B5EF4-FFF2-40B4-BE49-F238E27FC236}">
                      <a16:creationId xmlns:a16="http://schemas.microsoft.com/office/drawing/2014/main" id="{0FDA8BB3-18D8-8FA4-94F0-CB15E512CAF9}"/>
                    </a:ext>
                  </a:extLst>
                </p14:cNvPr>
                <p14:cNvContentPartPr/>
                <p14:nvPr/>
              </p14:nvContentPartPr>
              <p14:xfrm>
                <a:off x="5710092" y="3169513"/>
                <a:ext cx="259200" cy="133920"/>
              </p14:xfrm>
            </p:contentPart>
          </mc:Choice>
          <mc:Fallback xmlns="">
            <p:pic>
              <p:nvPicPr>
                <p:cNvPr id="79115" name="Entrada de lápiz 79114">
                  <a:extLst>
                    <a:ext uri="{FF2B5EF4-FFF2-40B4-BE49-F238E27FC236}">
                      <a16:creationId xmlns:a16="http://schemas.microsoft.com/office/drawing/2014/main" id="{0FDA8BB3-18D8-8FA4-94F0-CB15E512CAF9}"/>
                    </a:ext>
                  </a:extLst>
                </p:cNvPr>
                <p:cNvPicPr/>
                <p:nvPr/>
              </p:nvPicPr>
              <p:blipFill>
                <a:blip r:embed="rId179"/>
                <a:stretch>
                  <a:fillRect/>
                </a:stretch>
              </p:blipFill>
              <p:spPr>
                <a:xfrm>
                  <a:off x="5702532" y="3162313"/>
                  <a:ext cx="274320" cy="14868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79117" name="Entrada de lápiz 79116">
                  <a:extLst>
                    <a:ext uri="{FF2B5EF4-FFF2-40B4-BE49-F238E27FC236}">
                      <a16:creationId xmlns:a16="http://schemas.microsoft.com/office/drawing/2014/main" id="{49B040D4-4F7A-261F-7CE7-F522C8192452}"/>
                    </a:ext>
                  </a:extLst>
                </p14:cNvPr>
                <p14:cNvContentPartPr/>
                <p14:nvPr/>
              </p14:nvContentPartPr>
              <p14:xfrm>
                <a:off x="6146772" y="3037393"/>
                <a:ext cx="106200" cy="329760"/>
              </p14:xfrm>
            </p:contentPart>
          </mc:Choice>
          <mc:Fallback xmlns="">
            <p:pic>
              <p:nvPicPr>
                <p:cNvPr id="79117" name="Entrada de lápiz 79116">
                  <a:extLst>
                    <a:ext uri="{FF2B5EF4-FFF2-40B4-BE49-F238E27FC236}">
                      <a16:creationId xmlns:a16="http://schemas.microsoft.com/office/drawing/2014/main" id="{49B040D4-4F7A-261F-7CE7-F522C8192452}"/>
                    </a:ext>
                  </a:extLst>
                </p:cNvPr>
                <p:cNvPicPr/>
                <p:nvPr/>
              </p:nvPicPr>
              <p:blipFill>
                <a:blip r:embed="rId181"/>
                <a:stretch>
                  <a:fillRect/>
                </a:stretch>
              </p:blipFill>
              <p:spPr>
                <a:xfrm>
                  <a:off x="6139212" y="3029833"/>
                  <a:ext cx="121320" cy="34488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79118" name="Entrada de lápiz 79117">
                  <a:extLst>
                    <a:ext uri="{FF2B5EF4-FFF2-40B4-BE49-F238E27FC236}">
                      <a16:creationId xmlns:a16="http://schemas.microsoft.com/office/drawing/2014/main" id="{EE61A304-C13D-6716-B498-03B33FA8AE72}"/>
                    </a:ext>
                  </a:extLst>
                </p14:cNvPr>
                <p14:cNvContentPartPr/>
                <p14:nvPr/>
              </p14:nvContentPartPr>
              <p14:xfrm>
                <a:off x="6297252" y="3109033"/>
                <a:ext cx="264600" cy="246600"/>
              </p14:xfrm>
            </p:contentPart>
          </mc:Choice>
          <mc:Fallback xmlns="">
            <p:pic>
              <p:nvPicPr>
                <p:cNvPr id="79118" name="Entrada de lápiz 79117">
                  <a:extLst>
                    <a:ext uri="{FF2B5EF4-FFF2-40B4-BE49-F238E27FC236}">
                      <a16:creationId xmlns:a16="http://schemas.microsoft.com/office/drawing/2014/main" id="{EE61A304-C13D-6716-B498-03B33FA8AE72}"/>
                    </a:ext>
                  </a:extLst>
                </p:cNvPr>
                <p:cNvPicPr/>
                <p:nvPr/>
              </p:nvPicPr>
              <p:blipFill>
                <a:blip r:embed="rId183"/>
                <a:stretch>
                  <a:fillRect/>
                </a:stretch>
              </p:blipFill>
              <p:spPr>
                <a:xfrm>
                  <a:off x="6289692" y="3101473"/>
                  <a:ext cx="279720" cy="26172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79119" name="Entrada de lápiz 79118">
                  <a:extLst>
                    <a:ext uri="{FF2B5EF4-FFF2-40B4-BE49-F238E27FC236}">
                      <a16:creationId xmlns:a16="http://schemas.microsoft.com/office/drawing/2014/main" id="{8C0A83F9-E0BB-E478-2EBE-2AB42C42EE2B}"/>
                    </a:ext>
                  </a:extLst>
                </p14:cNvPr>
                <p14:cNvContentPartPr/>
                <p14:nvPr/>
              </p14:nvContentPartPr>
              <p14:xfrm>
                <a:off x="6693252" y="3272473"/>
                <a:ext cx="12960" cy="104400"/>
              </p14:xfrm>
            </p:contentPart>
          </mc:Choice>
          <mc:Fallback xmlns="">
            <p:pic>
              <p:nvPicPr>
                <p:cNvPr id="79119" name="Entrada de lápiz 79118">
                  <a:extLst>
                    <a:ext uri="{FF2B5EF4-FFF2-40B4-BE49-F238E27FC236}">
                      <a16:creationId xmlns:a16="http://schemas.microsoft.com/office/drawing/2014/main" id="{8C0A83F9-E0BB-E478-2EBE-2AB42C42EE2B}"/>
                    </a:ext>
                  </a:extLst>
                </p:cNvPr>
                <p:cNvPicPr/>
                <p:nvPr/>
              </p:nvPicPr>
              <p:blipFill>
                <a:blip r:embed="rId185"/>
                <a:stretch>
                  <a:fillRect/>
                </a:stretch>
              </p:blipFill>
              <p:spPr>
                <a:xfrm>
                  <a:off x="6685692" y="3264913"/>
                  <a:ext cx="28080" cy="11952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79120" name="Entrada de lápiz 79119">
                  <a:extLst>
                    <a:ext uri="{FF2B5EF4-FFF2-40B4-BE49-F238E27FC236}">
                      <a16:creationId xmlns:a16="http://schemas.microsoft.com/office/drawing/2014/main" id="{834B7E88-6D76-D532-EBF6-2269C27D2836}"/>
                    </a:ext>
                  </a:extLst>
                </p14:cNvPr>
                <p14:cNvContentPartPr/>
                <p14:nvPr/>
              </p14:nvContentPartPr>
              <p14:xfrm>
                <a:off x="6849492" y="3030193"/>
                <a:ext cx="129600" cy="126360"/>
              </p14:xfrm>
            </p:contentPart>
          </mc:Choice>
          <mc:Fallback xmlns="">
            <p:pic>
              <p:nvPicPr>
                <p:cNvPr id="79120" name="Entrada de lápiz 79119">
                  <a:extLst>
                    <a:ext uri="{FF2B5EF4-FFF2-40B4-BE49-F238E27FC236}">
                      <a16:creationId xmlns:a16="http://schemas.microsoft.com/office/drawing/2014/main" id="{834B7E88-6D76-D532-EBF6-2269C27D2836}"/>
                    </a:ext>
                  </a:extLst>
                </p:cNvPr>
                <p:cNvPicPr/>
                <p:nvPr/>
              </p:nvPicPr>
              <p:blipFill>
                <a:blip r:embed="rId187"/>
                <a:stretch>
                  <a:fillRect/>
                </a:stretch>
              </p:blipFill>
              <p:spPr>
                <a:xfrm>
                  <a:off x="6841932" y="3022633"/>
                  <a:ext cx="14472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79121" name="Entrada de lápiz 79120">
                  <a:extLst>
                    <a:ext uri="{FF2B5EF4-FFF2-40B4-BE49-F238E27FC236}">
                      <a16:creationId xmlns:a16="http://schemas.microsoft.com/office/drawing/2014/main" id="{75B853E6-9A39-D182-EF24-A773AE8285B1}"/>
                    </a:ext>
                  </a:extLst>
                </p14:cNvPr>
                <p14:cNvContentPartPr/>
                <p14:nvPr/>
              </p14:nvContentPartPr>
              <p14:xfrm>
                <a:off x="6933372" y="2998153"/>
                <a:ext cx="52920" cy="302760"/>
              </p14:xfrm>
            </p:contentPart>
          </mc:Choice>
          <mc:Fallback xmlns="">
            <p:pic>
              <p:nvPicPr>
                <p:cNvPr id="79121" name="Entrada de lápiz 79120">
                  <a:extLst>
                    <a:ext uri="{FF2B5EF4-FFF2-40B4-BE49-F238E27FC236}">
                      <a16:creationId xmlns:a16="http://schemas.microsoft.com/office/drawing/2014/main" id="{75B853E6-9A39-D182-EF24-A773AE8285B1}"/>
                    </a:ext>
                  </a:extLst>
                </p:cNvPr>
                <p:cNvPicPr/>
                <p:nvPr/>
              </p:nvPicPr>
              <p:blipFill>
                <a:blip r:embed="rId189"/>
                <a:stretch>
                  <a:fillRect/>
                </a:stretch>
              </p:blipFill>
              <p:spPr>
                <a:xfrm>
                  <a:off x="6925812" y="2990593"/>
                  <a:ext cx="68040" cy="31788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79122" name="Entrada de lápiz 79121">
                  <a:extLst>
                    <a:ext uri="{FF2B5EF4-FFF2-40B4-BE49-F238E27FC236}">
                      <a16:creationId xmlns:a16="http://schemas.microsoft.com/office/drawing/2014/main" id="{0EFF9125-7517-77F6-0A1B-8D62CD7B5863}"/>
                    </a:ext>
                  </a:extLst>
                </p14:cNvPr>
                <p14:cNvContentPartPr/>
                <p14:nvPr/>
              </p14:nvContentPartPr>
              <p14:xfrm>
                <a:off x="7180332" y="3212353"/>
                <a:ext cx="360" cy="119520"/>
              </p14:xfrm>
            </p:contentPart>
          </mc:Choice>
          <mc:Fallback xmlns="">
            <p:pic>
              <p:nvPicPr>
                <p:cNvPr id="79122" name="Entrada de lápiz 79121">
                  <a:extLst>
                    <a:ext uri="{FF2B5EF4-FFF2-40B4-BE49-F238E27FC236}">
                      <a16:creationId xmlns:a16="http://schemas.microsoft.com/office/drawing/2014/main" id="{0EFF9125-7517-77F6-0A1B-8D62CD7B5863}"/>
                    </a:ext>
                  </a:extLst>
                </p:cNvPr>
                <p:cNvPicPr/>
                <p:nvPr/>
              </p:nvPicPr>
              <p:blipFill>
                <a:blip r:embed="rId191"/>
                <a:stretch>
                  <a:fillRect/>
                </a:stretch>
              </p:blipFill>
              <p:spPr>
                <a:xfrm>
                  <a:off x="7172772" y="3204793"/>
                  <a:ext cx="15480" cy="13428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79123" name="Entrada de lápiz 79122">
                  <a:extLst>
                    <a:ext uri="{FF2B5EF4-FFF2-40B4-BE49-F238E27FC236}">
                      <a16:creationId xmlns:a16="http://schemas.microsoft.com/office/drawing/2014/main" id="{2FB554BC-E67B-178B-A61D-3890BA9F93C1}"/>
                    </a:ext>
                  </a:extLst>
                </p14:cNvPr>
                <p14:cNvContentPartPr/>
                <p14:nvPr/>
              </p14:nvContentPartPr>
              <p14:xfrm>
                <a:off x="7341252" y="3170233"/>
                <a:ext cx="40320" cy="42480"/>
              </p14:xfrm>
            </p:contentPart>
          </mc:Choice>
          <mc:Fallback xmlns="">
            <p:pic>
              <p:nvPicPr>
                <p:cNvPr id="79123" name="Entrada de lápiz 79122">
                  <a:extLst>
                    <a:ext uri="{FF2B5EF4-FFF2-40B4-BE49-F238E27FC236}">
                      <a16:creationId xmlns:a16="http://schemas.microsoft.com/office/drawing/2014/main" id="{2FB554BC-E67B-178B-A61D-3890BA9F93C1}"/>
                    </a:ext>
                  </a:extLst>
                </p:cNvPr>
                <p:cNvPicPr/>
                <p:nvPr/>
              </p:nvPicPr>
              <p:blipFill>
                <a:blip r:embed="rId193"/>
                <a:stretch>
                  <a:fillRect/>
                </a:stretch>
              </p:blipFill>
              <p:spPr>
                <a:xfrm>
                  <a:off x="7333692" y="3162673"/>
                  <a:ext cx="55080" cy="5760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79124" name="Entrada de lápiz 79123">
                  <a:extLst>
                    <a:ext uri="{FF2B5EF4-FFF2-40B4-BE49-F238E27FC236}">
                      <a16:creationId xmlns:a16="http://schemas.microsoft.com/office/drawing/2014/main" id="{093A5897-050A-D450-BB84-039880E087E6}"/>
                    </a:ext>
                  </a:extLst>
                </p14:cNvPr>
                <p14:cNvContentPartPr/>
                <p14:nvPr/>
              </p14:nvContentPartPr>
              <p14:xfrm>
                <a:off x="7447452" y="2974033"/>
                <a:ext cx="126720" cy="224640"/>
              </p14:xfrm>
            </p:contentPart>
          </mc:Choice>
          <mc:Fallback xmlns="">
            <p:pic>
              <p:nvPicPr>
                <p:cNvPr id="79124" name="Entrada de lápiz 79123">
                  <a:extLst>
                    <a:ext uri="{FF2B5EF4-FFF2-40B4-BE49-F238E27FC236}">
                      <a16:creationId xmlns:a16="http://schemas.microsoft.com/office/drawing/2014/main" id="{093A5897-050A-D450-BB84-039880E087E6}"/>
                    </a:ext>
                  </a:extLst>
                </p:cNvPr>
                <p:cNvPicPr/>
                <p:nvPr/>
              </p:nvPicPr>
              <p:blipFill>
                <a:blip r:embed="rId195"/>
                <a:stretch>
                  <a:fillRect/>
                </a:stretch>
              </p:blipFill>
              <p:spPr>
                <a:xfrm>
                  <a:off x="7439892" y="2966473"/>
                  <a:ext cx="141840" cy="23976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79125" name="Entrada de lápiz 79124">
                  <a:extLst>
                    <a:ext uri="{FF2B5EF4-FFF2-40B4-BE49-F238E27FC236}">
                      <a16:creationId xmlns:a16="http://schemas.microsoft.com/office/drawing/2014/main" id="{9C4B4828-C876-C748-200F-E6B5F8E68C05}"/>
                    </a:ext>
                  </a:extLst>
                </p14:cNvPr>
                <p14:cNvContentPartPr/>
                <p14:nvPr/>
              </p14:nvContentPartPr>
              <p14:xfrm>
                <a:off x="7503612" y="3046033"/>
                <a:ext cx="171000" cy="59400"/>
              </p14:xfrm>
            </p:contentPart>
          </mc:Choice>
          <mc:Fallback xmlns="">
            <p:pic>
              <p:nvPicPr>
                <p:cNvPr id="79125" name="Entrada de lápiz 79124">
                  <a:extLst>
                    <a:ext uri="{FF2B5EF4-FFF2-40B4-BE49-F238E27FC236}">
                      <a16:creationId xmlns:a16="http://schemas.microsoft.com/office/drawing/2014/main" id="{9C4B4828-C876-C748-200F-E6B5F8E68C05}"/>
                    </a:ext>
                  </a:extLst>
                </p:cNvPr>
                <p:cNvPicPr/>
                <p:nvPr/>
              </p:nvPicPr>
              <p:blipFill>
                <a:blip r:embed="rId197"/>
                <a:stretch>
                  <a:fillRect/>
                </a:stretch>
              </p:blipFill>
              <p:spPr>
                <a:xfrm>
                  <a:off x="7496052" y="3038473"/>
                  <a:ext cx="186120" cy="7416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79126" name="Entrada de lápiz 79125">
                  <a:extLst>
                    <a:ext uri="{FF2B5EF4-FFF2-40B4-BE49-F238E27FC236}">
                      <a16:creationId xmlns:a16="http://schemas.microsoft.com/office/drawing/2014/main" id="{C0FC9078-5264-706B-3DE4-5EF761C0D830}"/>
                    </a:ext>
                  </a:extLst>
                </p14:cNvPr>
                <p14:cNvContentPartPr/>
                <p14:nvPr/>
              </p14:nvContentPartPr>
              <p14:xfrm>
                <a:off x="7731132" y="2984833"/>
                <a:ext cx="93600" cy="41400"/>
              </p14:xfrm>
            </p:contentPart>
          </mc:Choice>
          <mc:Fallback xmlns="">
            <p:pic>
              <p:nvPicPr>
                <p:cNvPr id="79126" name="Entrada de lápiz 79125">
                  <a:extLst>
                    <a:ext uri="{FF2B5EF4-FFF2-40B4-BE49-F238E27FC236}">
                      <a16:creationId xmlns:a16="http://schemas.microsoft.com/office/drawing/2014/main" id="{C0FC9078-5264-706B-3DE4-5EF761C0D830}"/>
                    </a:ext>
                  </a:extLst>
                </p:cNvPr>
                <p:cNvPicPr/>
                <p:nvPr/>
              </p:nvPicPr>
              <p:blipFill>
                <a:blip r:embed="rId199"/>
                <a:stretch>
                  <a:fillRect/>
                </a:stretch>
              </p:blipFill>
              <p:spPr>
                <a:xfrm>
                  <a:off x="7723572" y="2977273"/>
                  <a:ext cx="108360" cy="5652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79127" name="Entrada de lápiz 79126">
                  <a:extLst>
                    <a:ext uri="{FF2B5EF4-FFF2-40B4-BE49-F238E27FC236}">
                      <a16:creationId xmlns:a16="http://schemas.microsoft.com/office/drawing/2014/main" id="{2147A7FB-D838-0C63-5E12-10634BFF6E0B}"/>
                    </a:ext>
                  </a:extLst>
                </p14:cNvPr>
                <p14:cNvContentPartPr/>
                <p14:nvPr/>
              </p14:nvContentPartPr>
              <p14:xfrm>
                <a:off x="7727172" y="3025873"/>
                <a:ext cx="144360" cy="157680"/>
              </p14:xfrm>
            </p:contentPart>
          </mc:Choice>
          <mc:Fallback xmlns="">
            <p:pic>
              <p:nvPicPr>
                <p:cNvPr id="79127" name="Entrada de lápiz 79126">
                  <a:extLst>
                    <a:ext uri="{FF2B5EF4-FFF2-40B4-BE49-F238E27FC236}">
                      <a16:creationId xmlns:a16="http://schemas.microsoft.com/office/drawing/2014/main" id="{2147A7FB-D838-0C63-5E12-10634BFF6E0B}"/>
                    </a:ext>
                  </a:extLst>
                </p:cNvPr>
                <p:cNvPicPr/>
                <p:nvPr/>
              </p:nvPicPr>
              <p:blipFill>
                <a:blip r:embed="rId201"/>
                <a:stretch>
                  <a:fillRect/>
                </a:stretch>
              </p:blipFill>
              <p:spPr>
                <a:xfrm>
                  <a:off x="7719612" y="3018313"/>
                  <a:ext cx="159480" cy="17280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79128" name="Entrada de lápiz 79127">
                  <a:extLst>
                    <a:ext uri="{FF2B5EF4-FFF2-40B4-BE49-F238E27FC236}">
                      <a16:creationId xmlns:a16="http://schemas.microsoft.com/office/drawing/2014/main" id="{3CDECDBE-761D-1D4D-0E33-60AEF4A3C714}"/>
                    </a:ext>
                  </a:extLst>
                </p14:cNvPr>
                <p14:cNvContentPartPr/>
                <p14:nvPr/>
              </p14:nvContentPartPr>
              <p14:xfrm>
                <a:off x="7941372" y="2895913"/>
                <a:ext cx="132480" cy="268920"/>
              </p14:xfrm>
            </p:contentPart>
          </mc:Choice>
          <mc:Fallback xmlns="">
            <p:pic>
              <p:nvPicPr>
                <p:cNvPr id="79128" name="Entrada de lápiz 79127">
                  <a:extLst>
                    <a:ext uri="{FF2B5EF4-FFF2-40B4-BE49-F238E27FC236}">
                      <a16:creationId xmlns:a16="http://schemas.microsoft.com/office/drawing/2014/main" id="{3CDECDBE-761D-1D4D-0E33-60AEF4A3C714}"/>
                    </a:ext>
                  </a:extLst>
                </p:cNvPr>
                <p:cNvPicPr/>
                <p:nvPr/>
              </p:nvPicPr>
              <p:blipFill>
                <a:blip r:embed="rId203"/>
                <a:stretch>
                  <a:fillRect/>
                </a:stretch>
              </p:blipFill>
              <p:spPr>
                <a:xfrm>
                  <a:off x="7933812" y="2888353"/>
                  <a:ext cx="147600" cy="28404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79130" name="Entrada de lápiz 79129">
                  <a:extLst>
                    <a:ext uri="{FF2B5EF4-FFF2-40B4-BE49-F238E27FC236}">
                      <a16:creationId xmlns:a16="http://schemas.microsoft.com/office/drawing/2014/main" id="{F736BFE9-9969-1565-D998-44CCC1398117}"/>
                    </a:ext>
                  </a:extLst>
                </p14:cNvPr>
                <p14:cNvContentPartPr/>
                <p14:nvPr/>
              </p14:nvContentPartPr>
              <p14:xfrm>
                <a:off x="8442852" y="3031273"/>
                <a:ext cx="160200" cy="30240"/>
              </p14:xfrm>
            </p:contentPart>
          </mc:Choice>
          <mc:Fallback xmlns="">
            <p:pic>
              <p:nvPicPr>
                <p:cNvPr id="79130" name="Entrada de lápiz 79129">
                  <a:extLst>
                    <a:ext uri="{FF2B5EF4-FFF2-40B4-BE49-F238E27FC236}">
                      <a16:creationId xmlns:a16="http://schemas.microsoft.com/office/drawing/2014/main" id="{F736BFE9-9969-1565-D998-44CCC1398117}"/>
                    </a:ext>
                  </a:extLst>
                </p:cNvPr>
                <p:cNvPicPr/>
                <p:nvPr/>
              </p:nvPicPr>
              <p:blipFill>
                <a:blip r:embed="rId205"/>
                <a:stretch>
                  <a:fillRect/>
                </a:stretch>
              </p:blipFill>
              <p:spPr>
                <a:xfrm>
                  <a:off x="8435292" y="3023713"/>
                  <a:ext cx="175320" cy="4536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79131" name="Entrada de lápiz 79130">
                  <a:extLst>
                    <a:ext uri="{FF2B5EF4-FFF2-40B4-BE49-F238E27FC236}">
                      <a16:creationId xmlns:a16="http://schemas.microsoft.com/office/drawing/2014/main" id="{DEB7FC88-42E8-2E28-4C17-2E2E602A2350}"/>
                    </a:ext>
                  </a:extLst>
                </p14:cNvPr>
                <p14:cNvContentPartPr/>
                <p14:nvPr/>
              </p14:nvContentPartPr>
              <p14:xfrm>
                <a:off x="8484972" y="3082033"/>
                <a:ext cx="164880" cy="43560"/>
              </p14:xfrm>
            </p:contentPart>
          </mc:Choice>
          <mc:Fallback xmlns="">
            <p:pic>
              <p:nvPicPr>
                <p:cNvPr id="79131" name="Entrada de lápiz 79130">
                  <a:extLst>
                    <a:ext uri="{FF2B5EF4-FFF2-40B4-BE49-F238E27FC236}">
                      <a16:creationId xmlns:a16="http://schemas.microsoft.com/office/drawing/2014/main" id="{DEB7FC88-42E8-2E28-4C17-2E2E602A2350}"/>
                    </a:ext>
                  </a:extLst>
                </p:cNvPr>
                <p:cNvPicPr/>
                <p:nvPr/>
              </p:nvPicPr>
              <p:blipFill>
                <a:blip r:embed="rId207"/>
                <a:stretch>
                  <a:fillRect/>
                </a:stretch>
              </p:blipFill>
              <p:spPr>
                <a:xfrm>
                  <a:off x="8477412" y="3074473"/>
                  <a:ext cx="18000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79132" name="Entrada de lápiz 79131">
                  <a:extLst>
                    <a:ext uri="{FF2B5EF4-FFF2-40B4-BE49-F238E27FC236}">
                      <a16:creationId xmlns:a16="http://schemas.microsoft.com/office/drawing/2014/main" id="{95DE6F2F-C8EA-1615-60A0-9384BB75F400}"/>
                    </a:ext>
                  </a:extLst>
                </p14:cNvPr>
                <p14:cNvContentPartPr/>
                <p14:nvPr/>
              </p14:nvContentPartPr>
              <p14:xfrm>
                <a:off x="8848932" y="2886913"/>
                <a:ext cx="83880" cy="255600"/>
              </p14:xfrm>
            </p:contentPart>
          </mc:Choice>
          <mc:Fallback xmlns="">
            <p:pic>
              <p:nvPicPr>
                <p:cNvPr id="79132" name="Entrada de lápiz 79131">
                  <a:extLst>
                    <a:ext uri="{FF2B5EF4-FFF2-40B4-BE49-F238E27FC236}">
                      <a16:creationId xmlns:a16="http://schemas.microsoft.com/office/drawing/2014/main" id="{95DE6F2F-C8EA-1615-60A0-9384BB75F400}"/>
                    </a:ext>
                  </a:extLst>
                </p:cNvPr>
                <p:cNvPicPr/>
                <p:nvPr/>
              </p:nvPicPr>
              <p:blipFill>
                <a:blip r:embed="rId209"/>
                <a:stretch>
                  <a:fillRect/>
                </a:stretch>
              </p:blipFill>
              <p:spPr>
                <a:xfrm>
                  <a:off x="8841372" y="2879353"/>
                  <a:ext cx="99000" cy="27036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79133" name="Entrada de lápiz 79132">
                  <a:extLst>
                    <a:ext uri="{FF2B5EF4-FFF2-40B4-BE49-F238E27FC236}">
                      <a16:creationId xmlns:a16="http://schemas.microsoft.com/office/drawing/2014/main" id="{981E2707-B4B8-C225-4A31-BDCDCAC71F4D}"/>
                    </a:ext>
                  </a:extLst>
                </p14:cNvPr>
                <p14:cNvContentPartPr/>
                <p14:nvPr/>
              </p14:nvContentPartPr>
              <p14:xfrm>
                <a:off x="9050532" y="2871073"/>
                <a:ext cx="72720" cy="232200"/>
              </p14:xfrm>
            </p:contentPart>
          </mc:Choice>
          <mc:Fallback xmlns="">
            <p:pic>
              <p:nvPicPr>
                <p:cNvPr id="79133" name="Entrada de lápiz 79132">
                  <a:extLst>
                    <a:ext uri="{FF2B5EF4-FFF2-40B4-BE49-F238E27FC236}">
                      <a16:creationId xmlns:a16="http://schemas.microsoft.com/office/drawing/2014/main" id="{981E2707-B4B8-C225-4A31-BDCDCAC71F4D}"/>
                    </a:ext>
                  </a:extLst>
                </p:cNvPr>
                <p:cNvPicPr/>
                <p:nvPr/>
              </p:nvPicPr>
              <p:blipFill>
                <a:blip r:embed="rId211"/>
                <a:stretch>
                  <a:fillRect/>
                </a:stretch>
              </p:blipFill>
              <p:spPr>
                <a:xfrm>
                  <a:off x="9042972" y="2863513"/>
                  <a:ext cx="87480" cy="247320"/>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79134" name="Entrada de lápiz 79133">
                  <a:extLst>
                    <a:ext uri="{FF2B5EF4-FFF2-40B4-BE49-F238E27FC236}">
                      <a16:creationId xmlns:a16="http://schemas.microsoft.com/office/drawing/2014/main" id="{916C8288-5D45-B33F-252A-292E22158148}"/>
                    </a:ext>
                  </a:extLst>
                </p14:cNvPr>
                <p14:cNvContentPartPr/>
                <p14:nvPr/>
              </p14:nvContentPartPr>
              <p14:xfrm>
                <a:off x="9222252" y="2878993"/>
                <a:ext cx="142560" cy="243720"/>
              </p14:xfrm>
            </p:contentPart>
          </mc:Choice>
          <mc:Fallback xmlns="">
            <p:pic>
              <p:nvPicPr>
                <p:cNvPr id="79134" name="Entrada de lápiz 79133">
                  <a:extLst>
                    <a:ext uri="{FF2B5EF4-FFF2-40B4-BE49-F238E27FC236}">
                      <a16:creationId xmlns:a16="http://schemas.microsoft.com/office/drawing/2014/main" id="{916C8288-5D45-B33F-252A-292E22158148}"/>
                    </a:ext>
                  </a:extLst>
                </p:cNvPr>
                <p:cNvPicPr/>
                <p:nvPr/>
              </p:nvPicPr>
              <p:blipFill>
                <a:blip r:embed="rId213"/>
                <a:stretch>
                  <a:fillRect/>
                </a:stretch>
              </p:blipFill>
              <p:spPr>
                <a:xfrm>
                  <a:off x="9215052" y="2871433"/>
                  <a:ext cx="157680" cy="25848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79135" name="Entrada de lápiz 79134">
                  <a:extLst>
                    <a:ext uri="{FF2B5EF4-FFF2-40B4-BE49-F238E27FC236}">
                      <a16:creationId xmlns:a16="http://schemas.microsoft.com/office/drawing/2014/main" id="{45CE5D65-1200-C318-2D07-50867A4FABD3}"/>
                    </a:ext>
                  </a:extLst>
                </p14:cNvPr>
                <p14:cNvContentPartPr/>
                <p14:nvPr/>
              </p14:nvContentPartPr>
              <p14:xfrm>
                <a:off x="9252132" y="2942353"/>
                <a:ext cx="153720" cy="142920"/>
              </p14:xfrm>
            </p:contentPart>
          </mc:Choice>
          <mc:Fallback xmlns="">
            <p:pic>
              <p:nvPicPr>
                <p:cNvPr id="79135" name="Entrada de lápiz 79134">
                  <a:extLst>
                    <a:ext uri="{FF2B5EF4-FFF2-40B4-BE49-F238E27FC236}">
                      <a16:creationId xmlns:a16="http://schemas.microsoft.com/office/drawing/2014/main" id="{45CE5D65-1200-C318-2D07-50867A4FABD3}"/>
                    </a:ext>
                  </a:extLst>
                </p:cNvPr>
                <p:cNvPicPr/>
                <p:nvPr/>
              </p:nvPicPr>
              <p:blipFill>
                <a:blip r:embed="rId215"/>
                <a:stretch>
                  <a:fillRect/>
                </a:stretch>
              </p:blipFill>
              <p:spPr>
                <a:xfrm>
                  <a:off x="9244572" y="2934793"/>
                  <a:ext cx="168840" cy="15804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79136" name="Entrada de lápiz 79135">
                  <a:extLst>
                    <a:ext uri="{FF2B5EF4-FFF2-40B4-BE49-F238E27FC236}">
                      <a16:creationId xmlns:a16="http://schemas.microsoft.com/office/drawing/2014/main" id="{E7409FD1-A516-4188-EECA-30FE2BD384EA}"/>
                    </a:ext>
                  </a:extLst>
                </p14:cNvPr>
                <p14:cNvContentPartPr/>
                <p14:nvPr/>
              </p14:nvContentPartPr>
              <p14:xfrm>
                <a:off x="9471012" y="2904193"/>
                <a:ext cx="150480" cy="103680"/>
              </p14:xfrm>
            </p:contentPart>
          </mc:Choice>
          <mc:Fallback xmlns="">
            <p:pic>
              <p:nvPicPr>
                <p:cNvPr id="79136" name="Entrada de lápiz 79135">
                  <a:extLst>
                    <a:ext uri="{FF2B5EF4-FFF2-40B4-BE49-F238E27FC236}">
                      <a16:creationId xmlns:a16="http://schemas.microsoft.com/office/drawing/2014/main" id="{E7409FD1-A516-4188-EECA-30FE2BD384EA}"/>
                    </a:ext>
                  </a:extLst>
                </p:cNvPr>
                <p:cNvPicPr/>
                <p:nvPr/>
              </p:nvPicPr>
              <p:blipFill>
                <a:blip r:embed="rId217"/>
                <a:stretch>
                  <a:fillRect/>
                </a:stretch>
              </p:blipFill>
              <p:spPr>
                <a:xfrm>
                  <a:off x="9463452" y="2896633"/>
                  <a:ext cx="165600" cy="11880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79137" name="Entrada de lápiz 79136">
                  <a:extLst>
                    <a:ext uri="{FF2B5EF4-FFF2-40B4-BE49-F238E27FC236}">
                      <a16:creationId xmlns:a16="http://schemas.microsoft.com/office/drawing/2014/main" id="{374E7386-0DCE-87CA-3401-5169284CD7AE}"/>
                    </a:ext>
                  </a:extLst>
                </p14:cNvPr>
                <p14:cNvContentPartPr/>
                <p14:nvPr/>
              </p14:nvContentPartPr>
              <p14:xfrm>
                <a:off x="9497292" y="3066193"/>
                <a:ext cx="152640" cy="34920"/>
              </p14:xfrm>
            </p:contentPart>
          </mc:Choice>
          <mc:Fallback xmlns="">
            <p:pic>
              <p:nvPicPr>
                <p:cNvPr id="79137" name="Entrada de lápiz 79136">
                  <a:extLst>
                    <a:ext uri="{FF2B5EF4-FFF2-40B4-BE49-F238E27FC236}">
                      <a16:creationId xmlns:a16="http://schemas.microsoft.com/office/drawing/2014/main" id="{374E7386-0DCE-87CA-3401-5169284CD7AE}"/>
                    </a:ext>
                  </a:extLst>
                </p:cNvPr>
                <p:cNvPicPr/>
                <p:nvPr/>
              </p:nvPicPr>
              <p:blipFill>
                <a:blip r:embed="rId219"/>
                <a:stretch>
                  <a:fillRect/>
                </a:stretch>
              </p:blipFill>
              <p:spPr>
                <a:xfrm>
                  <a:off x="9489732" y="3058633"/>
                  <a:ext cx="167760" cy="5004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79138" name="Entrada de lápiz 79137">
                  <a:extLst>
                    <a:ext uri="{FF2B5EF4-FFF2-40B4-BE49-F238E27FC236}">
                      <a16:creationId xmlns:a16="http://schemas.microsoft.com/office/drawing/2014/main" id="{6ACC8467-0293-9426-2509-D25AF14ECF4B}"/>
                    </a:ext>
                  </a:extLst>
                </p14:cNvPr>
                <p14:cNvContentPartPr/>
                <p14:nvPr/>
              </p14:nvContentPartPr>
              <p14:xfrm>
                <a:off x="9756132" y="2913913"/>
                <a:ext cx="185760" cy="217800"/>
              </p14:xfrm>
            </p:contentPart>
          </mc:Choice>
          <mc:Fallback xmlns="">
            <p:pic>
              <p:nvPicPr>
                <p:cNvPr id="79138" name="Entrada de lápiz 79137">
                  <a:extLst>
                    <a:ext uri="{FF2B5EF4-FFF2-40B4-BE49-F238E27FC236}">
                      <a16:creationId xmlns:a16="http://schemas.microsoft.com/office/drawing/2014/main" id="{6ACC8467-0293-9426-2509-D25AF14ECF4B}"/>
                    </a:ext>
                  </a:extLst>
                </p:cNvPr>
                <p:cNvPicPr/>
                <p:nvPr/>
              </p:nvPicPr>
              <p:blipFill>
                <a:blip r:embed="rId221"/>
                <a:stretch>
                  <a:fillRect/>
                </a:stretch>
              </p:blipFill>
              <p:spPr>
                <a:xfrm>
                  <a:off x="9748572" y="2906353"/>
                  <a:ext cx="200880" cy="23292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79140" name="Entrada de lápiz 79139">
                  <a:extLst>
                    <a:ext uri="{FF2B5EF4-FFF2-40B4-BE49-F238E27FC236}">
                      <a16:creationId xmlns:a16="http://schemas.microsoft.com/office/drawing/2014/main" id="{1051F170-11BE-CB4C-5D73-312A768C298F}"/>
                    </a:ext>
                  </a:extLst>
                </p14:cNvPr>
                <p14:cNvContentPartPr/>
                <p14:nvPr/>
              </p14:nvContentPartPr>
              <p14:xfrm>
                <a:off x="4711092" y="3280393"/>
                <a:ext cx="3510360" cy="393480"/>
              </p14:xfrm>
            </p:contentPart>
          </mc:Choice>
          <mc:Fallback xmlns="">
            <p:pic>
              <p:nvPicPr>
                <p:cNvPr id="79140" name="Entrada de lápiz 79139">
                  <a:extLst>
                    <a:ext uri="{FF2B5EF4-FFF2-40B4-BE49-F238E27FC236}">
                      <a16:creationId xmlns:a16="http://schemas.microsoft.com/office/drawing/2014/main" id="{1051F170-11BE-CB4C-5D73-312A768C298F}"/>
                    </a:ext>
                  </a:extLst>
                </p:cNvPr>
                <p:cNvPicPr/>
                <p:nvPr/>
              </p:nvPicPr>
              <p:blipFill>
                <a:blip r:embed="rId223"/>
                <a:stretch>
                  <a:fillRect/>
                </a:stretch>
              </p:blipFill>
              <p:spPr>
                <a:xfrm>
                  <a:off x="4703532" y="3272833"/>
                  <a:ext cx="3525120" cy="408600"/>
                </a:xfrm>
                <a:prstGeom prst="rect">
                  <a:avLst/>
                </a:prstGeom>
              </p:spPr>
            </p:pic>
          </mc:Fallback>
        </mc:AlternateContent>
      </p:grpSp>
      <p:grpSp>
        <p:nvGrpSpPr>
          <p:cNvPr id="79166" name="Grupo 79165">
            <a:extLst>
              <a:ext uri="{FF2B5EF4-FFF2-40B4-BE49-F238E27FC236}">
                <a16:creationId xmlns:a16="http://schemas.microsoft.com/office/drawing/2014/main" id="{BE1C9817-CD46-ADB2-7D10-170017BA22F9}"/>
              </a:ext>
            </a:extLst>
          </p:cNvPr>
          <p:cNvGrpSpPr/>
          <p:nvPr/>
        </p:nvGrpSpPr>
        <p:grpSpPr>
          <a:xfrm>
            <a:off x="5130132" y="3771793"/>
            <a:ext cx="1055520" cy="352800"/>
            <a:chOff x="5130132" y="3771793"/>
            <a:chExt cx="1055520" cy="352800"/>
          </a:xfrm>
        </p:grpSpPr>
        <mc:AlternateContent xmlns:mc="http://schemas.openxmlformats.org/markup-compatibility/2006" xmlns:p14="http://schemas.microsoft.com/office/powerpoint/2010/main">
          <mc:Choice Requires="p14">
            <p:contentPart p14:bwMode="auto" r:id="rId224">
              <p14:nvContentPartPr>
                <p14:cNvPr id="79142" name="Entrada de lápiz 79141">
                  <a:extLst>
                    <a:ext uri="{FF2B5EF4-FFF2-40B4-BE49-F238E27FC236}">
                      <a16:creationId xmlns:a16="http://schemas.microsoft.com/office/drawing/2014/main" id="{ED11AC3A-2AA0-D696-142D-4FF77773EC6F}"/>
                    </a:ext>
                  </a:extLst>
                </p14:cNvPr>
                <p14:cNvContentPartPr/>
                <p14:nvPr/>
              </p14:nvContentPartPr>
              <p14:xfrm>
                <a:off x="5130132" y="3771793"/>
                <a:ext cx="120240" cy="352800"/>
              </p14:xfrm>
            </p:contentPart>
          </mc:Choice>
          <mc:Fallback xmlns="">
            <p:pic>
              <p:nvPicPr>
                <p:cNvPr id="79142" name="Entrada de lápiz 79141">
                  <a:extLst>
                    <a:ext uri="{FF2B5EF4-FFF2-40B4-BE49-F238E27FC236}">
                      <a16:creationId xmlns:a16="http://schemas.microsoft.com/office/drawing/2014/main" id="{ED11AC3A-2AA0-D696-142D-4FF77773EC6F}"/>
                    </a:ext>
                  </a:extLst>
                </p:cNvPr>
                <p:cNvPicPr/>
                <p:nvPr/>
              </p:nvPicPr>
              <p:blipFill>
                <a:blip r:embed="rId225"/>
                <a:stretch>
                  <a:fillRect/>
                </a:stretch>
              </p:blipFill>
              <p:spPr>
                <a:xfrm>
                  <a:off x="5122572" y="3764233"/>
                  <a:ext cx="135360" cy="36792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79143" name="Entrada de lápiz 79142">
                  <a:extLst>
                    <a:ext uri="{FF2B5EF4-FFF2-40B4-BE49-F238E27FC236}">
                      <a16:creationId xmlns:a16="http://schemas.microsoft.com/office/drawing/2014/main" id="{F59F7DC9-5503-9B46-7F92-99088BF6868B}"/>
                    </a:ext>
                  </a:extLst>
                </p14:cNvPr>
                <p14:cNvContentPartPr/>
                <p14:nvPr/>
              </p14:nvContentPartPr>
              <p14:xfrm>
                <a:off x="5147412" y="3901393"/>
                <a:ext cx="287280" cy="140040"/>
              </p14:xfrm>
            </p:contentPart>
          </mc:Choice>
          <mc:Fallback xmlns="">
            <p:pic>
              <p:nvPicPr>
                <p:cNvPr id="79143" name="Entrada de lápiz 79142">
                  <a:extLst>
                    <a:ext uri="{FF2B5EF4-FFF2-40B4-BE49-F238E27FC236}">
                      <a16:creationId xmlns:a16="http://schemas.microsoft.com/office/drawing/2014/main" id="{F59F7DC9-5503-9B46-7F92-99088BF6868B}"/>
                    </a:ext>
                  </a:extLst>
                </p:cNvPr>
                <p:cNvPicPr/>
                <p:nvPr/>
              </p:nvPicPr>
              <p:blipFill>
                <a:blip r:embed="rId227"/>
                <a:stretch>
                  <a:fillRect/>
                </a:stretch>
              </p:blipFill>
              <p:spPr>
                <a:xfrm>
                  <a:off x="5139852" y="3893833"/>
                  <a:ext cx="302400" cy="15516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79144" name="Entrada de lápiz 79143">
                  <a:extLst>
                    <a:ext uri="{FF2B5EF4-FFF2-40B4-BE49-F238E27FC236}">
                      <a16:creationId xmlns:a16="http://schemas.microsoft.com/office/drawing/2014/main" id="{721F0FB9-B60A-E599-691D-94044DBF967D}"/>
                    </a:ext>
                  </a:extLst>
                </p14:cNvPr>
                <p14:cNvContentPartPr/>
                <p14:nvPr/>
              </p14:nvContentPartPr>
              <p14:xfrm>
                <a:off x="5447292" y="3883393"/>
                <a:ext cx="170640" cy="141480"/>
              </p14:xfrm>
            </p:contentPart>
          </mc:Choice>
          <mc:Fallback xmlns="">
            <p:pic>
              <p:nvPicPr>
                <p:cNvPr id="79144" name="Entrada de lápiz 79143">
                  <a:extLst>
                    <a:ext uri="{FF2B5EF4-FFF2-40B4-BE49-F238E27FC236}">
                      <a16:creationId xmlns:a16="http://schemas.microsoft.com/office/drawing/2014/main" id="{721F0FB9-B60A-E599-691D-94044DBF967D}"/>
                    </a:ext>
                  </a:extLst>
                </p:cNvPr>
                <p:cNvPicPr/>
                <p:nvPr/>
              </p:nvPicPr>
              <p:blipFill>
                <a:blip r:embed="rId229"/>
                <a:stretch>
                  <a:fillRect/>
                </a:stretch>
              </p:blipFill>
              <p:spPr>
                <a:xfrm>
                  <a:off x="5439732" y="3875833"/>
                  <a:ext cx="18576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79145" name="Entrada de lápiz 79144">
                  <a:extLst>
                    <a:ext uri="{FF2B5EF4-FFF2-40B4-BE49-F238E27FC236}">
                      <a16:creationId xmlns:a16="http://schemas.microsoft.com/office/drawing/2014/main" id="{113B0AE1-2BF3-5E0E-CBC9-45415217BE3D}"/>
                    </a:ext>
                  </a:extLst>
                </p14:cNvPr>
                <p14:cNvContentPartPr/>
                <p14:nvPr/>
              </p14:nvContentPartPr>
              <p14:xfrm>
                <a:off x="5715132" y="3985273"/>
                <a:ext cx="3600" cy="7200"/>
              </p14:xfrm>
            </p:contentPart>
          </mc:Choice>
          <mc:Fallback xmlns="">
            <p:pic>
              <p:nvPicPr>
                <p:cNvPr id="79145" name="Entrada de lápiz 79144">
                  <a:extLst>
                    <a:ext uri="{FF2B5EF4-FFF2-40B4-BE49-F238E27FC236}">
                      <a16:creationId xmlns:a16="http://schemas.microsoft.com/office/drawing/2014/main" id="{113B0AE1-2BF3-5E0E-CBC9-45415217BE3D}"/>
                    </a:ext>
                  </a:extLst>
                </p:cNvPr>
                <p:cNvPicPr/>
                <p:nvPr/>
              </p:nvPicPr>
              <p:blipFill>
                <a:blip r:embed="rId231"/>
                <a:stretch>
                  <a:fillRect/>
                </a:stretch>
              </p:blipFill>
              <p:spPr>
                <a:xfrm>
                  <a:off x="5707572" y="3977713"/>
                  <a:ext cx="1872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79146" name="Entrada de lápiz 79145">
                  <a:extLst>
                    <a:ext uri="{FF2B5EF4-FFF2-40B4-BE49-F238E27FC236}">
                      <a16:creationId xmlns:a16="http://schemas.microsoft.com/office/drawing/2014/main" id="{7A8966F5-4F5B-FD69-4B81-EDAE0ADA599C}"/>
                    </a:ext>
                  </a:extLst>
                </p14:cNvPr>
                <p14:cNvContentPartPr/>
                <p14:nvPr/>
              </p14:nvContentPartPr>
              <p14:xfrm>
                <a:off x="5901972" y="3771793"/>
                <a:ext cx="163440" cy="252000"/>
              </p14:xfrm>
            </p:contentPart>
          </mc:Choice>
          <mc:Fallback xmlns="">
            <p:pic>
              <p:nvPicPr>
                <p:cNvPr id="79146" name="Entrada de lápiz 79145">
                  <a:extLst>
                    <a:ext uri="{FF2B5EF4-FFF2-40B4-BE49-F238E27FC236}">
                      <a16:creationId xmlns:a16="http://schemas.microsoft.com/office/drawing/2014/main" id="{7A8966F5-4F5B-FD69-4B81-EDAE0ADA599C}"/>
                    </a:ext>
                  </a:extLst>
                </p:cNvPr>
                <p:cNvPicPr/>
                <p:nvPr/>
              </p:nvPicPr>
              <p:blipFill>
                <a:blip r:embed="rId233"/>
                <a:stretch>
                  <a:fillRect/>
                </a:stretch>
              </p:blipFill>
              <p:spPr>
                <a:xfrm>
                  <a:off x="5894412" y="3764233"/>
                  <a:ext cx="178560" cy="26712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79147" name="Entrada de lápiz 79146">
                  <a:extLst>
                    <a:ext uri="{FF2B5EF4-FFF2-40B4-BE49-F238E27FC236}">
                      <a16:creationId xmlns:a16="http://schemas.microsoft.com/office/drawing/2014/main" id="{7AE209C1-C786-613B-4ABC-BD6AA8622142}"/>
                    </a:ext>
                  </a:extLst>
                </p14:cNvPr>
                <p14:cNvContentPartPr/>
                <p14:nvPr/>
              </p14:nvContentPartPr>
              <p14:xfrm>
                <a:off x="6080172" y="3878353"/>
                <a:ext cx="105480" cy="125640"/>
              </p14:xfrm>
            </p:contentPart>
          </mc:Choice>
          <mc:Fallback xmlns="">
            <p:pic>
              <p:nvPicPr>
                <p:cNvPr id="79147" name="Entrada de lápiz 79146">
                  <a:extLst>
                    <a:ext uri="{FF2B5EF4-FFF2-40B4-BE49-F238E27FC236}">
                      <a16:creationId xmlns:a16="http://schemas.microsoft.com/office/drawing/2014/main" id="{7AE209C1-C786-613B-4ABC-BD6AA8622142}"/>
                    </a:ext>
                  </a:extLst>
                </p:cNvPr>
                <p:cNvPicPr/>
                <p:nvPr/>
              </p:nvPicPr>
              <p:blipFill>
                <a:blip r:embed="rId235"/>
                <a:stretch>
                  <a:fillRect/>
                </a:stretch>
              </p:blipFill>
              <p:spPr>
                <a:xfrm>
                  <a:off x="6072612" y="3870793"/>
                  <a:ext cx="120600" cy="140760"/>
                </a:xfrm>
                <a:prstGeom prst="rect">
                  <a:avLst/>
                </a:prstGeom>
              </p:spPr>
            </p:pic>
          </mc:Fallback>
        </mc:AlternateContent>
      </p:grpSp>
      <p:grpSp>
        <p:nvGrpSpPr>
          <p:cNvPr id="79165" name="Grupo 79164">
            <a:extLst>
              <a:ext uri="{FF2B5EF4-FFF2-40B4-BE49-F238E27FC236}">
                <a16:creationId xmlns:a16="http://schemas.microsoft.com/office/drawing/2014/main" id="{62B4C23D-567A-FFF9-7D09-01C26C297B0D}"/>
              </a:ext>
            </a:extLst>
          </p:cNvPr>
          <p:cNvGrpSpPr/>
          <p:nvPr/>
        </p:nvGrpSpPr>
        <p:grpSpPr>
          <a:xfrm>
            <a:off x="6407052" y="3661633"/>
            <a:ext cx="652320" cy="305280"/>
            <a:chOff x="6407052" y="3661633"/>
            <a:chExt cx="652320" cy="305280"/>
          </a:xfrm>
        </p:grpSpPr>
        <mc:AlternateContent xmlns:mc="http://schemas.openxmlformats.org/markup-compatibility/2006" xmlns:p14="http://schemas.microsoft.com/office/powerpoint/2010/main">
          <mc:Choice Requires="p14">
            <p:contentPart p14:bwMode="auto" r:id="rId236">
              <p14:nvContentPartPr>
                <p14:cNvPr id="79148" name="Entrada de lápiz 79147">
                  <a:extLst>
                    <a:ext uri="{FF2B5EF4-FFF2-40B4-BE49-F238E27FC236}">
                      <a16:creationId xmlns:a16="http://schemas.microsoft.com/office/drawing/2014/main" id="{76BBD88D-DBB3-2822-343B-9BCD1F5B83F2}"/>
                    </a:ext>
                  </a:extLst>
                </p14:cNvPr>
                <p14:cNvContentPartPr/>
                <p14:nvPr/>
              </p14:nvContentPartPr>
              <p14:xfrm>
                <a:off x="6407052" y="3728593"/>
                <a:ext cx="180360" cy="238320"/>
              </p14:xfrm>
            </p:contentPart>
          </mc:Choice>
          <mc:Fallback xmlns="">
            <p:pic>
              <p:nvPicPr>
                <p:cNvPr id="79148" name="Entrada de lápiz 79147">
                  <a:extLst>
                    <a:ext uri="{FF2B5EF4-FFF2-40B4-BE49-F238E27FC236}">
                      <a16:creationId xmlns:a16="http://schemas.microsoft.com/office/drawing/2014/main" id="{76BBD88D-DBB3-2822-343B-9BCD1F5B83F2}"/>
                    </a:ext>
                  </a:extLst>
                </p:cNvPr>
                <p:cNvPicPr/>
                <p:nvPr/>
              </p:nvPicPr>
              <p:blipFill>
                <a:blip r:embed="rId237"/>
                <a:stretch>
                  <a:fillRect/>
                </a:stretch>
              </p:blipFill>
              <p:spPr>
                <a:xfrm>
                  <a:off x="6399492" y="3721033"/>
                  <a:ext cx="195480" cy="25344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79149" name="Entrada de lápiz 79148">
                  <a:extLst>
                    <a:ext uri="{FF2B5EF4-FFF2-40B4-BE49-F238E27FC236}">
                      <a16:creationId xmlns:a16="http://schemas.microsoft.com/office/drawing/2014/main" id="{4BC57F27-EA56-B59E-56E1-4AF002B0414D}"/>
                    </a:ext>
                  </a:extLst>
                </p14:cNvPr>
                <p14:cNvContentPartPr/>
                <p14:nvPr/>
              </p14:nvContentPartPr>
              <p14:xfrm>
                <a:off x="6588492" y="3825433"/>
                <a:ext cx="61560" cy="120600"/>
              </p14:xfrm>
            </p:contentPart>
          </mc:Choice>
          <mc:Fallback xmlns="">
            <p:pic>
              <p:nvPicPr>
                <p:cNvPr id="79149" name="Entrada de lápiz 79148">
                  <a:extLst>
                    <a:ext uri="{FF2B5EF4-FFF2-40B4-BE49-F238E27FC236}">
                      <a16:creationId xmlns:a16="http://schemas.microsoft.com/office/drawing/2014/main" id="{4BC57F27-EA56-B59E-56E1-4AF002B0414D}"/>
                    </a:ext>
                  </a:extLst>
                </p:cNvPr>
                <p:cNvPicPr/>
                <p:nvPr/>
              </p:nvPicPr>
              <p:blipFill>
                <a:blip r:embed="rId239"/>
                <a:stretch>
                  <a:fillRect/>
                </a:stretch>
              </p:blipFill>
              <p:spPr>
                <a:xfrm>
                  <a:off x="6580932" y="3817873"/>
                  <a:ext cx="76680" cy="13572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79150" name="Entrada de lápiz 79149">
                  <a:extLst>
                    <a:ext uri="{FF2B5EF4-FFF2-40B4-BE49-F238E27FC236}">
                      <a16:creationId xmlns:a16="http://schemas.microsoft.com/office/drawing/2014/main" id="{2C259B2A-B633-71D5-86B2-7CCAB63F4ADE}"/>
                    </a:ext>
                  </a:extLst>
                </p14:cNvPr>
                <p14:cNvContentPartPr/>
                <p14:nvPr/>
              </p14:nvContentPartPr>
              <p14:xfrm>
                <a:off x="6616932" y="3789793"/>
                <a:ext cx="41400" cy="78840"/>
              </p14:xfrm>
            </p:contentPart>
          </mc:Choice>
          <mc:Fallback xmlns="">
            <p:pic>
              <p:nvPicPr>
                <p:cNvPr id="79150" name="Entrada de lápiz 79149">
                  <a:extLst>
                    <a:ext uri="{FF2B5EF4-FFF2-40B4-BE49-F238E27FC236}">
                      <a16:creationId xmlns:a16="http://schemas.microsoft.com/office/drawing/2014/main" id="{2C259B2A-B633-71D5-86B2-7CCAB63F4ADE}"/>
                    </a:ext>
                  </a:extLst>
                </p:cNvPr>
                <p:cNvPicPr/>
                <p:nvPr/>
              </p:nvPicPr>
              <p:blipFill>
                <a:blip r:embed="rId241"/>
                <a:stretch>
                  <a:fillRect/>
                </a:stretch>
              </p:blipFill>
              <p:spPr>
                <a:xfrm>
                  <a:off x="6609372" y="3782233"/>
                  <a:ext cx="565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79151" name="Entrada de lápiz 79150">
                  <a:extLst>
                    <a:ext uri="{FF2B5EF4-FFF2-40B4-BE49-F238E27FC236}">
                      <a16:creationId xmlns:a16="http://schemas.microsoft.com/office/drawing/2014/main" id="{BAE453C2-AAD6-DB3C-460B-1A0BA10F1E08}"/>
                    </a:ext>
                  </a:extLst>
                </p14:cNvPr>
                <p14:cNvContentPartPr/>
                <p14:nvPr/>
              </p14:nvContentPartPr>
              <p14:xfrm>
                <a:off x="6679572" y="3789793"/>
                <a:ext cx="93960" cy="161640"/>
              </p14:xfrm>
            </p:contentPart>
          </mc:Choice>
          <mc:Fallback xmlns="">
            <p:pic>
              <p:nvPicPr>
                <p:cNvPr id="79151" name="Entrada de lápiz 79150">
                  <a:extLst>
                    <a:ext uri="{FF2B5EF4-FFF2-40B4-BE49-F238E27FC236}">
                      <a16:creationId xmlns:a16="http://schemas.microsoft.com/office/drawing/2014/main" id="{BAE453C2-AAD6-DB3C-460B-1A0BA10F1E08}"/>
                    </a:ext>
                  </a:extLst>
                </p:cNvPr>
                <p:cNvPicPr/>
                <p:nvPr/>
              </p:nvPicPr>
              <p:blipFill>
                <a:blip r:embed="rId243"/>
                <a:stretch>
                  <a:fillRect/>
                </a:stretch>
              </p:blipFill>
              <p:spPr>
                <a:xfrm>
                  <a:off x="6672012" y="3782233"/>
                  <a:ext cx="109080" cy="17676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79152" name="Entrada de lápiz 79151">
                  <a:extLst>
                    <a:ext uri="{FF2B5EF4-FFF2-40B4-BE49-F238E27FC236}">
                      <a16:creationId xmlns:a16="http://schemas.microsoft.com/office/drawing/2014/main" id="{1ABE8A7D-E780-B873-885F-DA6F5387D226}"/>
                    </a:ext>
                  </a:extLst>
                </p14:cNvPr>
                <p14:cNvContentPartPr/>
                <p14:nvPr/>
              </p14:nvContentPartPr>
              <p14:xfrm>
                <a:off x="6808452" y="3661633"/>
                <a:ext cx="79200" cy="237960"/>
              </p14:xfrm>
            </p:contentPart>
          </mc:Choice>
          <mc:Fallback xmlns="">
            <p:pic>
              <p:nvPicPr>
                <p:cNvPr id="79152" name="Entrada de lápiz 79151">
                  <a:extLst>
                    <a:ext uri="{FF2B5EF4-FFF2-40B4-BE49-F238E27FC236}">
                      <a16:creationId xmlns:a16="http://schemas.microsoft.com/office/drawing/2014/main" id="{1ABE8A7D-E780-B873-885F-DA6F5387D226}"/>
                    </a:ext>
                  </a:extLst>
                </p:cNvPr>
                <p:cNvPicPr/>
                <p:nvPr/>
              </p:nvPicPr>
              <p:blipFill>
                <a:blip r:embed="rId245"/>
                <a:stretch>
                  <a:fillRect/>
                </a:stretch>
              </p:blipFill>
              <p:spPr>
                <a:xfrm>
                  <a:off x="6800892" y="3654073"/>
                  <a:ext cx="94320" cy="25308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79153" name="Entrada de lápiz 79152">
                  <a:extLst>
                    <a:ext uri="{FF2B5EF4-FFF2-40B4-BE49-F238E27FC236}">
                      <a16:creationId xmlns:a16="http://schemas.microsoft.com/office/drawing/2014/main" id="{AC304955-4B7B-94DE-200C-B1707399F1FF}"/>
                    </a:ext>
                  </a:extLst>
                </p14:cNvPr>
                <p14:cNvContentPartPr/>
                <p14:nvPr/>
              </p14:nvContentPartPr>
              <p14:xfrm>
                <a:off x="6851652" y="3870793"/>
                <a:ext cx="88560" cy="21600"/>
              </p14:xfrm>
            </p:contentPart>
          </mc:Choice>
          <mc:Fallback xmlns="">
            <p:pic>
              <p:nvPicPr>
                <p:cNvPr id="79153" name="Entrada de lápiz 79152">
                  <a:extLst>
                    <a:ext uri="{FF2B5EF4-FFF2-40B4-BE49-F238E27FC236}">
                      <a16:creationId xmlns:a16="http://schemas.microsoft.com/office/drawing/2014/main" id="{AC304955-4B7B-94DE-200C-B1707399F1FF}"/>
                    </a:ext>
                  </a:extLst>
                </p:cNvPr>
                <p:cNvPicPr/>
                <p:nvPr/>
              </p:nvPicPr>
              <p:blipFill>
                <a:blip r:embed="rId247"/>
                <a:stretch>
                  <a:fillRect/>
                </a:stretch>
              </p:blipFill>
              <p:spPr>
                <a:xfrm>
                  <a:off x="6844092" y="3863233"/>
                  <a:ext cx="10368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79154" name="Entrada de lápiz 79153">
                  <a:extLst>
                    <a:ext uri="{FF2B5EF4-FFF2-40B4-BE49-F238E27FC236}">
                      <a16:creationId xmlns:a16="http://schemas.microsoft.com/office/drawing/2014/main" id="{3CA3F1AC-0EF9-5615-B823-6BCD37FA2254}"/>
                    </a:ext>
                  </a:extLst>
                </p14:cNvPr>
                <p14:cNvContentPartPr/>
                <p14:nvPr/>
              </p14:nvContentPartPr>
              <p14:xfrm>
                <a:off x="7044972" y="3880873"/>
                <a:ext cx="14400" cy="17280"/>
              </p14:xfrm>
            </p:contentPart>
          </mc:Choice>
          <mc:Fallback xmlns="">
            <p:pic>
              <p:nvPicPr>
                <p:cNvPr id="79154" name="Entrada de lápiz 79153">
                  <a:extLst>
                    <a:ext uri="{FF2B5EF4-FFF2-40B4-BE49-F238E27FC236}">
                      <a16:creationId xmlns:a16="http://schemas.microsoft.com/office/drawing/2014/main" id="{3CA3F1AC-0EF9-5615-B823-6BCD37FA2254}"/>
                    </a:ext>
                  </a:extLst>
                </p:cNvPr>
                <p:cNvPicPr/>
                <p:nvPr/>
              </p:nvPicPr>
              <p:blipFill>
                <a:blip r:embed="rId249"/>
                <a:stretch>
                  <a:fillRect/>
                </a:stretch>
              </p:blipFill>
              <p:spPr>
                <a:xfrm>
                  <a:off x="7037412" y="3873313"/>
                  <a:ext cx="29520" cy="32400"/>
                </a:xfrm>
                <a:prstGeom prst="rect">
                  <a:avLst/>
                </a:prstGeom>
              </p:spPr>
            </p:pic>
          </mc:Fallback>
        </mc:AlternateContent>
      </p:grpSp>
      <p:grpSp>
        <p:nvGrpSpPr>
          <p:cNvPr id="79164" name="Grupo 79163">
            <a:extLst>
              <a:ext uri="{FF2B5EF4-FFF2-40B4-BE49-F238E27FC236}">
                <a16:creationId xmlns:a16="http://schemas.microsoft.com/office/drawing/2014/main" id="{681BCBC5-2655-E91F-4072-1AE297126AF9}"/>
              </a:ext>
            </a:extLst>
          </p:cNvPr>
          <p:cNvGrpSpPr/>
          <p:nvPr/>
        </p:nvGrpSpPr>
        <p:grpSpPr>
          <a:xfrm>
            <a:off x="7288692" y="3592873"/>
            <a:ext cx="1533960" cy="353520"/>
            <a:chOff x="7288692" y="3592873"/>
            <a:chExt cx="1533960" cy="353520"/>
          </a:xfrm>
        </p:grpSpPr>
        <mc:AlternateContent xmlns:mc="http://schemas.openxmlformats.org/markup-compatibility/2006" xmlns:p14="http://schemas.microsoft.com/office/powerpoint/2010/main">
          <mc:Choice Requires="p14">
            <p:contentPart p14:bwMode="auto" r:id="rId250">
              <p14:nvContentPartPr>
                <p14:cNvPr id="79155" name="Entrada de lápiz 79154">
                  <a:extLst>
                    <a:ext uri="{FF2B5EF4-FFF2-40B4-BE49-F238E27FC236}">
                      <a16:creationId xmlns:a16="http://schemas.microsoft.com/office/drawing/2014/main" id="{3C1B0D3F-2827-C528-0E1A-BEAD490736C1}"/>
                    </a:ext>
                  </a:extLst>
                </p14:cNvPr>
                <p14:cNvContentPartPr/>
                <p14:nvPr/>
              </p14:nvContentPartPr>
              <p14:xfrm>
                <a:off x="7288692" y="3750553"/>
                <a:ext cx="195120" cy="176760"/>
              </p14:xfrm>
            </p:contentPart>
          </mc:Choice>
          <mc:Fallback xmlns="">
            <p:pic>
              <p:nvPicPr>
                <p:cNvPr id="79155" name="Entrada de lápiz 79154">
                  <a:extLst>
                    <a:ext uri="{FF2B5EF4-FFF2-40B4-BE49-F238E27FC236}">
                      <a16:creationId xmlns:a16="http://schemas.microsoft.com/office/drawing/2014/main" id="{3C1B0D3F-2827-C528-0E1A-BEAD490736C1}"/>
                    </a:ext>
                  </a:extLst>
                </p:cNvPr>
                <p:cNvPicPr/>
                <p:nvPr/>
              </p:nvPicPr>
              <p:blipFill>
                <a:blip r:embed="rId251"/>
                <a:stretch>
                  <a:fillRect/>
                </a:stretch>
              </p:blipFill>
              <p:spPr>
                <a:xfrm>
                  <a:off x="7281132" y="3742993"/>
                  <a:ext cx="210240" cy="191520"/>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79156" name="Entrada de lápiz 79155">
                  <a:extLst>
                    <a:ext uri="{FF2B5EF4-FFF2-40B4-BE49-F238E27FC236}">
                      <a16:creationId xmlns:a16="http://schemas.microsoft.com/office/drawing/2014/main" id="{DF3821CD-8297-4B1C-BE8C-FF265982AE20}"/>
                    </a:ext>
                  </a:extLst>
                </p14:cNvPr>
                <p14:cNvContentPartPr/>
                <p14:nvPr/>
              </p14:nvContentPartPr>
              <p14:xfrm>
                <a:off x="7492812" y="3759553"/>
                <a:ext cx="114840" cy="154440"/>
              </p14:xfrm>
            </p:contentPart>
          </mc:Choice>
          <mc:Fallback xmlns="">
            <p:pic>
              <p:nvPicPr>
                <p:cNvPr id="79156" name="Entrada de lápiz 79155">
                  <a:extLst>
                    <a:ext uri="{FF2B5EF4-FFF2-40B4-BE49-F238E27FC236}">
                      <a16:creationId xmlns:a16="http://schemas.microsoft.com/office/drawing/2014/main" id="{DF3821CD-8297-4B1C-BE8C-FF265982AE20}"/>
                    </a:ext>
                  </a:extLst>
                </p:cNvPr>
                <p:cNvPicPr/>
                <p:nvPr/>
              </p:nvPicPr>
              <p:blipFill>
                <a:blip r:embed="rId253"/>
                <a:stretch>
                  <a:fillRect/>
                </a:stretch>
              </p:blipFill>
              <p:spPr>
                <a:xfrm>
                  <a:off x="7485252" y="3752353"/>
                  <a:ext cx="129960" cy="169560"/>
                </a:xfrm>
                <a:prstGeom prst="rect">
                  <a:avLst/>
                </a:prstGeom>
              </p:spPr>
            </p:pic>
          </mc:Fallback>
        </mc:AlternateContent>
        <mc:AlternateContent xmlns:mc="http://schemas.openxmlformats.org/markup-compatibility/2006" xmlns:p14="http://schemas.microsoft.com/office/powerpoint/2010/main">
          <mc:Choice Requires="p14">
            <p:contentPart p14:bwMode="auto" r:id="rId254">
              <p14:nvContentPartPr>
                <p14:cNvPr id="79157" name="Entrada de lápiz 79156">
                  <a:extLst>
                    <a:ext uri="{FF2B5EF4-FFF2-40B4-BE49-F238E27FC236}">
                      <a16:creationId xmlns:a16="http://schemas.microsoft.com/office/drawing/2014/main" id="{65B0F3F3-95EC-7774-78F6-A990508C1625}"/>
                    </a:ext>
                  </a:extLst>
                </p14:cNvPr>
                <p14:cNvContentPartPr/>
                <p14:nvPr/>
              </p14:nvContentPartPr>
              <p14:xfrm>
                <a:off x="7646172" y="3736513"/>
                <a:ext cx="175320" cy="209880"/>
              </p14:xfrm>
            </p:contentPart>
          </mc:Choice>
          <mc:Fallback xmlns="">
            <p:pic>
              <p:nvPicPr>
                <p:cNvPr id="79157" name="Entrada de lápiz 79156">
                  <a:extLst>
                    <a:ext uri="{FF2B5EF4-FFF2-40B4-BE49-F238E27FC236}">
                      <a16:creationId xmlns:a16="http://schemas.microsoft.com/office/drawing/2014/main" id="{65B0F3F3-95EC-7774-78F6-A990508C1625}"/>
                    </a:ext>
                  </a:extLst>
                </p:cNvPr>
                <p:cNvPicPr/>
                <p:nvPr/>
              </p:nvPicPr>
              <p:blipFill>
                <a:blip r:embed="rId255"/>
                <a:stretch>
                  <a:fillRect/>
                </a:stretch>
              </p:blipFill>
              <p:spPr>
                <a:xfrm>
                  <a:off x="7638612" y="3728953"/>
                  <a:ext cx="190440" cy="225000"/>
                </a:xfrm>
                <a:prstGeom prst="rect">
                  <a:avLst/>
                </a:prstGeom>
              </p:spPr>
            </p:pic>
          </mc:Fallback>
        </mc:AlternateContent>
        <mc:AlternateContent xmlns:mc="http://schemas.openxmlformats.org/markup-compatibility/2006" xmlns:p14="http://schemas.microsoft.com/office/powerpoint/2010/main">
          <mc:Choice Requires="p14">
            <p:contentPart p14:bwMode="auto" r:id="rId256">
              <p14:nvContentPartPr>
                <p14:cNvPr id="79158" name="Entrada de lápiz 79157">
                  <a:extLst>
                    <a:ext uri="{FF2B5EF4-FFF2-40B4-BE49-F238E27FC236}">
                      <a16:creationId xmlns:a16="http://schemas.microsoft.com/office/drawing/2014/main" id="{781AEA3B-8672-00E3-3DA6-1E05F3FB87AD}"/>
                    </a:ext>
                  </a:extLst>
                </p14:cNvPr>
                <p14:cNvContentPartPr/>
                <p14:nvPr/>
              </p14:nvContentPartPr>
              <p14:xfrm>
                <a:off x="7826532" y="3749833"/>
                <a:ext cx="243720" cy="194040"/>
              </p14:xfrm>
            </p:contentPart>
          </mc:Choice>
          <mc:Fallback xmlns="">
            <p:pic>
              <p:nvPicPr>
                <p:cNvPr id="79158" name="Entrada de lápiz 79157">
                  <a:extLst>
                    <a:ext uri="{FF2B5EF4-FFF2-40B4-BE49-F238E27FC236}">
                      <a16:creationId xmlns:a16="http://schemas.microsoft.com/office/drawing/2014/main" id="{781AEA3B-8672-00E3-3DA6-1E05F3FB87AD}"/>
                    </a:ext>
                  </a:extLst>
                </p:cNvPr>
                <p:cNvPicPr/>
                <p:nvPr/>
              </p:nvPicPr>
              <p:blipFill>
                <a:blip r:embed="rId257"/>
                <a:stretch>
                  <a:fillRect/>
                </a:stretch>
              </p:blipFill>
              <p:spPr>
                <a:xfrm>
                  <a:off x="7818972" y="3742273"/>
                  <a:ext cx="258480" cy="209160"/>
                </a:xfrm>
                <a:prstGeom prst="rect">
                  <a:avLst/>
                </a:prstGeom>
              </p:spPr>
            </p:pic>
          </mc:Fallback>
        </mc:AlternateContent>
        <mc:AlternateContent xmlns:mc="http://schemas.openxmlformats.org/markup-compatibility/2006" xmlns:p14="http://schemas.microsoft.com/office/powerpoint/2010/main">
          <mc:Choice Requires="p14">
            <p:contentPart p14:bwMode="auto" r:id="rId258">
              <p14:nvContentPartPr>
                <p14:cNvPr id="79159" name="Entrada de lápiz 79158">
                  <a:extLst>
                    <a:ext uri="{FF2B5EF4-FFF2-40B4-BE49-F238E27FC236}">
                      <a16:creationId xmlns:a16="http://schemas.microsoft.com/office/drawing/2014/main" id="{BCA5BDE0-5153-A771-730D-C08F83EDB66E}"/>
                    </a:ext>
                  </a:extLst>
                </p14:cNvPr>
                <p14:cNvContentPartPr/>
                <p14:nvPr/>
              </p14:nvContentPartPr>
              <p14:xfrm>
                <a:off x="8046492" y="3745153"/>
                <a:ext cx="183240" cy="160920"/>
              </p14:xfrm>
            </p:contentPart>
          </mc:Choice>
          <mc:Fallback xmlns="">
            <p:pic>
              <p:nvPicPr>
                <p:cNvPr id="79159" name="Entrada de lápiz 79158">
                  <a:extLst>
                    <a:ext uri="{FF2B5EF4-FFF2-40B4-BE49-F238E27FC236}">
                      <a16:creationId xmlns:a16="http://schemas.microsoft.com/office/drawing/2014/main" id="{BCA5BDE0-5153-A771-730D-C08F83EDB66E}"/>
                    </a:ext>
                  </a:extLst>
                </p:cNvPr>
                <p:cNvPicPr/>
                <p:nvPr/>
              </p:nvPicPr>
              <p:blipFill>
                <a:blip r:embed="rId259"/>
                <a:stretch>
                  <a:fillRect/>
                </a:stretch>
              </p:blipFill>
              <p:spPr>
                <a:xfrm>
                  <a:off x="8038932" y="3737593"/>
                  <a:ext cx="198360" cy="176040"/>
                </a:xfrm>
                <a:prstGeom prst="rect">
                  <a:avLst/>
                </a:prstGeom>
              </p:spPr>
            </p:pic>
          </mc:Fallback>
        </mc:AlternateContent>
        <mc:AlternateContent xmlns:mc="http://schemas.openxmlformats.org/markup-compatibility/2006" xmlns:p14="http://schemas.microsoft.com/office/powerpoint/2010/main">
          <mc:Choice Requires="p14">
            <p:contentPart p14:bwMode="auto" r:id="rId260">
              <p14:nvContentPartPr>
                <p14:cNvPr id="79160" name="Entrada de lápiz 79159">
                  <a:extLst>
                    <a:ext uri="{FF2B5EF4-FFF2-40B4-BE49-F238E27FC236}">
                      <a16:creationId xmlns:a16="http://schemas.microsoft.com/office/drawing/2014/main" id="{E016AB2E-B04B-4470-9C93-44859FE91EA3}"/>
                    </a:ext>
                  </a:extLst>
                </p14:cNvPr>
                <p14:cNvContentPartPr/>
                <p14:nvPr/>
              </p14:nvContentPartPr>
              <p14:xfrm>
                <a:off x="8236212" y="3602593"/>
                <a:ext cx="73800" cy="260280"/>
              </p14:xfrm>
            </p:contentPart>
          </mc:Choice>
          <mc:Fallback xmlns="">
            <p:pic>
              <p:nvPicPr>
                <p:cNvPr id="79160" name="Entrada de lápiz 79159">
                  <a:extLst>
                    <a:ext uri="{FF2B5EF4-FFF2-40B4-BE49-F238E27FC236}">
                      <a16:creationId xmlns:a16="http://schemas.microsoft.com/office/drawing/2014/main" id="{E016AB2E-B04B-4470-9C93-44859FE91EA3}"/>
                    </a:ext>
                  </a:extLst>
                </p:cNvPr>
                <p:cNvPicPr/>
                <p:nvPr/>
              </p:nvPicPr>
              <p:blipFill>
                <a:blip r:embed="rId261"/>
                <a:stretch>
                  <a:fillRect/>
                </a:stretch>
              </p:blipFill>
              <p:spPr>
                <a:xfrm>
                  <a:off x="8228652" y="3595033"/>
                  <a:ext cx="88920" cy="275400"/>
                </a:xfrm>
                <a:prstGeom prst="rect">
                  <a:avLst/>
                </a:prstGeom>
              </p:spPr>
            </p:pic>
          </mc:Fallback>
        </mc:AlternateContent>
        <mc:AlternateContent xmlns:mc="http://schemas.openxmlformats.org/markup-compatibility/2006" xmlns:p14="http://schemas.microsoft.com/office/powerpoint/2010/main">
          <mc:Choice Requires="p14">
            <p:contentPart p14:bwMode="auto" r:id="rId262">
              <p14:nvContentPartPr>
                <p14:cNvPr id="79161" name="Entrada de lápiz 79160">
                  <a:extLst>
                    <a:ext uri="{FF2B5EF4-FFF2-40B4-BE49-F238E27FC236}">
                      <a16:creationId xmlns:a16="http://schemas.microsoft.com/office/drawing/2014/main" id="{578A6452-961E-4055-E9A6-0AD192E3BE22}"/>
                    </a:ext>
                  </a:extLst>
                </p14:cNvPr>
                <p14:cNvContentPartPr/>
                <p14:nvPr/>
              </p14:nvContentPartPr>
              <p14:xfrm>
                <a:off x="8328372" y="3712393"/>
                <a:ext cx="147600" cy="171000"/>
              </p14:xfrm>
            </p:contentPart>
          </mc:Choice>
          <mc:Fallback xmlns="">
            <p:pic>
              <p:nvPicPr>
                <p:cNvPr id="79161" name="Entrada de lápiz 79160">
                  <a:extLst>
                    <a:ext uri="{FF2B5EF4-FFF2-40B4-BE49-F238E27FC236}">
                      <a16:creationId xmlns:a16="http://schemas.microsoft.com/office/drawing/2014/main" id="{578A6452-961E-4055-E9A6-0AD192E3BE22}"/>
                    </a:ext>
                  </a:extLst>
                </p:cNvPr>
                <p:cNvPicPr/>
                <p:nvPr/>
              </p:nvPicPr>
              <p:blipFill>
                <a:blip r:embed="rId263"/>
                <a:stretch>
                  <a:fillRect/>
                </a:stretch>
              </p:blipFill>
              <p:spPr>
                <a:xfrm>
                  <a:off x="8320812" y="3704833"/>
                  <a:ext cx="162720" cy="186120"/>
                </a:xfrm>
                <a:prstGeom prst="rect">
                  <a:avLst/>
                </a:prstGeom>
              </p:spPr>
            </p:pic>
          </mc:Fallback>
        </mc:AlternateContent>
        <mc:AlternateContent xmlns:mc="http://schemas.openxmlformats.org/markup-compatibility/2006" xmlns:p14="http://schemas.microsoft.com/office/powerpoint/2010/main">
          <mc:Choice Requires="p14">
            <p:contentPart p14:bwMode="auto" r:id="rId264">
              <p14:nvContentPartPr>
                <p14:cNvPr id="79162" name="Entrada de lápiz 79161">
                  <a:extLst>
                    <a:ext uri="{FF2B5EF4-FFF2-40B4-BE49-F238E27FC236}">
                      <a16:creationId xmlns:a16="http://schemas.microsoft.com/office/drawing/2014/main" id="{2B101544-E846-7AA8-0405-09A4D3DAC263}"/>
                    </a:ext>
                  </a:extLst>
                </p14:cNvPr>
                <p14:cNvContentPartPr/>
                <p14:nvPr/>
              </p14:nvContentPartPr>
              <p14:xfrm>
                <a:off x="8481372" y="3592873"/>
                <a:ext cx="135360" cy="270720"/>
              </p14:xfrm>
            </p:contentPart>
          </mc:Choice>
          <mc:Fallback xmlns="">
            <p:pic>
              <p:nvPicPr>
                <p:cNvPr id="79162" name="Entrada de lápiz 79161">
                  <a:extLst>
                    <a:ext uri="{FF2B5EF4-FFF2-40B4-BE49-F238E27FC236}">
                      <a16:creationId xmlns:a16="http://schemas.microsoft.com/office/drawing/2014/main" id="{2B101544-E846-7AA8-0405-09A4D3DAC263}"/>
                    </a:ext>
                  </a:extLst>
                </p:cNvPr>
                <p:cNvPicPr/>
                <p:nvPr/>
              </p:nvPicPr>
              <p:blipFill>
                <a:blip r:embed="rId265"/>
                <a:stretch>
                  <a:fillRect/>
                </a:stretch>
              </p:blipFill>
              <p:spPr>
                <a:xfrm>
                  <a:off x="8473812" y="3585313"/>
                  <a:ext cx="150480" cy="285840"/>
                </a:xfrm>
                <a:prstGeom prst="rect">
                  <a:avLst/>
                </a:prstGeom>
              </p:spPr>
            </p:pic>
          </mc:Fallback>
        </mc:AlternateContent>
        <mc:AlternateContent xmlns:mc="http://schemas.openxmlformats.org/markup-compatibility/2006" xmlns:p14="http://schemas.microsoft.com/office/powerpoint/2010/main">
          <mc:Choice Requires="p14">
            <p:contentPart p14:bwMode="auto" r:id="rId266">
              <p14:nvContentPartPr>
                <p14:cNvPr id="79163" name="Entrada de lápiz 79162">
                  <a:extLst>
                    <a:ext uri="{FF2B5EF4-FFF2-40B4-BE49-F238E27FC236}">
                      <a16:creationId xmlns:a16="http://schemas.microsoft.com/office/drawing/2014/main" id="{93DDD484-5044-08BF-E643-962E7B2F0CA0}"/>
                    </a:ext>
                  </a:extLst>
                </p14:cNvPr>
                <p14:cNvContentPartPr/>
                <p14:nvPr/>
              </p14:nvContentPartPr>
              <p14:xfrm>
                <a:off x="8626812" y="3655873"/>
                <a:ext cx="195840" cy="191880"/>
              </p14:xfrm>
            </p:contentPart>
          </mc:Choice>
          <mc:Fallback xmlns="">
            <p:pic>
              <p:nvPicPr>
                <p:cNvPr id="79163" name="Entrada de lápiz 79162">
                  <a:extLst>
                    <a:ext uri="{FF2B5EF4-FFF2-40B4-BE49-F238E27FC236}">
                      <a16:creationId xmlns:a16="http://schemas.microsoft.com/office/drawing/2014/main" id="{93DDD484-5044-08BF-E643-962E7B2F0CA0}"/>
                    </a:ext>
                  </a:extLst>
                </p:cNvPr>
                <p:cNvPicPr/>
                <p:nvPr/>
              </p:nvPicPr>
              <p:blipFill>
                <a:blip r:embed="rId267"/>
                <a:stretch>
                  <a:fillRect/>
                </a:stretch>
              </p:blipFill>
              <p:spPr>
                <a:xfrm>
                  <a:off x="8619252" y="3648313"/>
                  <a:ext cx="210960" cy="207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68">
            <p14:nvContentPartPr>
              <p14:cNvPr id="79167" name="Entrada de lápiz 79166">
                <a:extLst>
                  <a:ext uri="{FF2B5EF4-FFF2-40B4-BE49-F238E27FC236}">
                    <a16:creationId xmlns:a16="http://schemas.microsoft.com/office/drawing/2014/main" id="{E63989B2-5E6D-0114-1B35-D4C7C7D3007A}"/>
                  </a:ext>
                </a:extLst>
              </p14:cNvPr>
              <p14:cNvContentPartPr/>
              <p14:nvPr/>
            </p14:nvContentPartPr>
            <p14:xfrm>
              <a:off x="9954852" y="2742553"/>
              <a:ext cx="189720" cy="408240"/>
            </p14:xfrm>
          </p:contentPart>
        </mc:Choice>
        <mc:Fallback xmlns="">
          <p:pic>
            <p:nvPicPr>
              <p:cNvPr id="79167" name="Entrada de lápiz 79166">
                <a:extLst>
                  <a:ext uri="{FF2B5EF4-FFF2-40B4-BE49-F238E27FC236}">
                    <a16:creationId xmlns:a16="http://schemas.microsoft.com/office/drawing/2014/main" id="{E63989B2-5E6D-0114-1B35-D4C7C7D3007A}"/>
                  </a:ext>
                </a:extLst>
              </p:cNvPr>
              <p:cNvPicPr/>
              <p:nvPr/>
            </p:nvPicPr>
            <p:blipFill>
              <a:blip r:embed="rId269"/>
              <a:stretch>
                <a:fillRect/>
              </a:stretch>
            </p:blipFill>
            <p:spPr>
              <a:xfrm>
                <a:off x="9947292" y="2734993"/>
                <a:ext cx="204840" cy="423360"/>
              </a:xfrm>
              <a:prstGeom prst="rect">
                <a:avLst/>
              </a:prstGeom>
            </p:spPr>
          </p:pic>
        </mc:Fallback>
      </mc:AlternateContent>
    </p:spTree>
    <p:extLst>
      <p:ext uri="{BB962C8B-B14F-4D97-AF65-F5344CB8AC3E}">
        <p14:creationId xmlns:p14="http://schemas.microsoft.com/office/powerpoint/2010/main" val="39989579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a:spLocks noChangeArrowheads="1"/>
          </p:cNvSpPr>
          <p:nvPr/>
        </p:nvSpPr>
        <p:spPr bwMode="auto">
          <a:xfrm>
            <a:off x="172720" y="1449429"/>
            <a:ext cx="7380224" cy="52937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indent="133350" eaLnBrk="0" hangingPunct="0">
              <a:tabLst>
                <a:tab pos="914400" algn="l"/>
              </a:tabLst>
              <a:defRPr>
                <a:solidFill>
                  <a:schemeClr val="tx1"/>
                </a:solidFill>
                <a:latin typeface="Arial" charset="0"/>
              </a:defRPr>
            </a:lvl1pPr>
            <a:lvl2pPr marL="742950" indent="-285750" eaLnBrk="0" hangingPunct="0">
              <a:tabLst>
                <a:tab pos="914400" algn="l"/>
              </a:tabLst>
              <a:defRPr>
                <a:solidFill>
                  <a:schemeClr val="tx1"/>
                </a:solidFill>
                <a:latin typeface="Arial" charset="0"/>
              </a:defRPr>
            </a:lvl2pPr>
            <a:lvl3pPr marL="1143000" indent="-228600" eaLnBrk="0" hangingPunct="0">
              <a:tabLst>
                <a:tab pos="914400" algn="l"/>
              </a:tabLst>
              <a:defRPr>
                <a:solidFill>
                  <a:schemeClr val="tx1"/>
                </a:solidFill>
                <a:latin typeface="Arial" charset="0"/>
              </a:defRPr>
            </a:lvl3pPr>
            <a:lvl4pPr marL="1600200" indent="-228600" eaLnBrk="0" hangingPunct="0">
              <a:tabLst>
                <a:tab pos="914400" algn="l"/>
              </a:tabLst>
              <a:defRPr>
                <a:solidFill>
                  <a:schemeClr val="tx1"/>
                </a:solidFill>
                <a:latin typeface="Arial" charset="0"/>
              </a:defRPr>
            </a:lvl4pPr>
            <a:lvl5pPr marL="2057400" indent="-228600" eaLnBrk="0" hangingPunct="0">
              <a:tabLst>
                <a:tab pos="914400" algn="l"/>
              </a:tabLst>
              <a:defRPr>
                <a:solidFill>
                  <a:schemeClr val="tx1"/>
                </a:solidFill>
                <a:latin typeface="Arial" charset="0"/>
              </a:defRPr>
            </a:lvl5pPr>
            <a:lvl6pPr marL="2514600" indent="-228600" eaLnBrk="0" fontAlgn="base" hangingPunct="0">
              <a:spcBef>
                <a:spcPct val="0"/>
              </a:spcBef>
              <a:spcAft>
                <a:spcPct val="0"/>
              </a:spcAft>
              <a:tabLst>
                <a:tab pos="914400" algn="l"/>
              </a:tabLst>
              <a:defRPr>
                <a:solidFill>
                  <a:schemeClr val="tx1"/>
                </a:solidFill>
                <a:latin typeface="Arial" charset="0"/>
              </a:defRPr>
            </a:lvl6pPr>
            <a:lvl7pPr marL="2971800" indent="-228600" eaLnBrk="0" fontAlgn="base" hangingPunct="0">
              <a:spcBef>
                <a:spcPct val="0"/>
              </a:spcBef>
              <a:spcAft>
                <a:spcPct val="0"/>
              </a:spcAft>
              <a:tabLst>
                <a:tab pos="914400" algn="l"/>
              </a:tabLst>
              <a:defRPr>
                <a:solidFill>
                  <a:schemeClr val="tx1"/>
                </a:solidFill>
                <a:latin typeface="Arial" charset="0"/>
              </a:defRPr>
            </a:lvl7pPr>
            <a:lvl8pPr marL="3429000" indent="-228600" eaLnBrk="0" fontAlgn="base" hangingPunct="0">
              <a:spcBef>
                <a:spcPct val="0"/>
              </a:spcBef>
              <a:spcAft>
                <a:spcPct val="0"/>
              </a:spcAft>
              <a:tabLst>
                <a:tab pos="914400" algn="l"/>
              </a:tabLst>
              <a:defRPr>
                <a:solidFill>
                  <a:schemeClr val="tx1"/>
                </a:solidFill>
                <a:latin typeface="Arial" charset="0"/>
              </a:defRPr>
            </a:lvl8pPr>
            <a:lvl9pPr marL="3886200" indent="-228600" eaLnBrk="0" fontAlgn="base" hangingPunct="0">
              <a:spcBef>
                <a:spcPct val="0"/>
              </a:spcBef>
              <a:spcAft>
                <a:spcPct val="0"/>
              </a:spcAft>
              <a:tabLst>
                <a:tab pos="914400" algn="l"/>
              </a:tabLst>
              <a:defRPr>
                <a:solidFill>
                  <a:schemeClr val="tx1"/>
                </a:solidFill>
                <a:latin typeface="Arial" charset="0"/>
              </a:defRPr>
            </a:lvl9pPr>
          </a:lstStyle>
          <a:p>
            <a:pPr algn="just" eaLnBrk="1" hangingPunct="1"/>
            <a:r>
              <a:rPr lang="es-ES" altLang="es-MX" sz="2600" b="1" dirty="0">
                <a:solidFill>
                  <a:schemeClr val="accent1">
                    <a:lumMod val="50000"/>
                  </a:schemeClr>
                </a:solidFill>
                <a:latin typeface="+mn-lt"/>
              </a:rPr>
              <a:t>Ejemplo 3</a:t>
            </a:r>
          </a:p>
          <a:p>
            <a:pPr algn="just" eaLnBrk="1" hangingPunct="1"/>
            <a:r>
              <a:rPr lang="es-ES" altLang="es-MX" sz="2600" dirty="0">
                <a:latin typeface="+mn-lt"/>
              </a:rPr>
              <a:t>Un complejo sistema electrónico está construido con cierto número de componentes de apoyo en sus subsistemas. Un subsistema contiene cuatro componentes idénticos, cada uno con probabilidad de 0.2 de fallar en menos de 1,000 horas. El subsistema funciona si dos componentes operan independientemente.</a:t>
            </a:r>
          </a:p>
          <a:p>
            <a:pPr marL="514350" indent="-514350" algn="just" eaLnBrk="1" hangingPunct="1">
              <a:buFont typeface="+mj-lt"/>
              <a:buAutoNum type="alphaLcParenR"/>
            </a:pPr>
            <a:r>
              <a:rPr lang="es-ES" altLang="es-MX" sz="2600" dirty="0">
                <a:latin typeface="+mn-lt"/>
              </a:rPr>
              <a:t>Encuentre la probabilidad de que exactamente dos de cuatro componentes resistan más de 1,000 horas.</a:t>
            </a:r>
          </a:p>
          <a:p>
            <a:pPr marL="514350" indent="-514350" algn="just" eaLnBrk="1" hangingPunct="1">
              <a:buFont typeface="+mj-lt"/>
              <a:buAutoNum type="alphaLcParenR"/>
            </a:pPr>
            <a:r>
              <a:rPr lang="es-ES" altLang="es-MX" sz="2600" dirty="0">
                <a:latin typeface="+mn-lt"/>
              </a:rPr>
              <a:t>Encuentre la probabilidad de que el </a:t>
            </a:r>
            <a:r>
              <a:rPr lang="es-ES" altLang="es-MX" sz="2600" dirty="0" err="1">
                <a:latin typeface="+mn-lt"/>
              </a:rPr>
              <a:t>subsitema</a:t>
            </a:r>
            <a:r>
              <a:rPr lang="es-ES" altLang="es-MX" sz="2600" dirty="0">
                <a:latin typeface="+mn-lt"/>
              </a:rPr>
              <a:t> funcione por más de 1,000 horas.</a:t>
            </a:r>
            <a:endParaRPr lang="en-US" altLang="es-MX" sz="2600" dirty="0">
              <a:latin typeface="+mn-lt"/>
            </a:endParaRPr>
          </a:p>
        </p:txBody>
      </p:sp>
      <p:sp>
        <p:nvSpPr>
          <p:cNvPr id="4" name="Título 3"/>
          <p:cNvSpPr>
            <a:spLocks noGrp="1"/>
          </p:cNvSpPr>
          <p:nvPr>
            <p:ph type="title"/>
          </p:nvPr>
        </p:nvSpPr>
        <p:spPr/>
        <p:txBody>
          <a:bodyPr/>
          <a:lstStyle/>
          <a:p>
            <a:r>
              <a:rPr lang="es-MX" dirty="0"/>
              <a:t>Distribución de probabilidad Binomial</a:t>
            </a:r>
          </a:p>
        </p:txBody>
      </p:sp>
    </p:spTree>
    <p:extLst>
      <p:ext uri="{BB962C8B-B14F-4D97-AF65-F5344CB8AC3E}">
        <p14:creationId xmlns:p14="http://schemas.microsoft.com/office/powerpoint/2010/main" val="7727913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Distribución Binomial en R</a:t>
            </a:r>
          </a:p>
        </p:txBody>
      </p:sp>
      <mc:AlternateContent xmlns:mc="http://schemas.openxmlformats.org/markup-compatibility/2006" xmlns:a14="http://schemas.microsoft.com/office/drawing/2010/main">
        <mc:Choice Requires="a14">
          <p:graphicFrame>
            <p:nvGraphicFramePr>
              <p:cNvPr id="4" name="Tabla 3"/>
              <p:cNvGraphicFramePr>
                <a:graphicFrameLocks noGrp="1"/>
              </p:cNvGraphicFramePr>
              <p:nvPr>
                <p:extLst>
                  <p:ext uri="{D42A27DB-BD31-4B8C-83A1-F6EECF244321}">
                    <p14:modId xmlns:p14="http://schemas.microsoft.com/office/powerpoint/2010/main" val="778454581"/>
                  </p:ext>
                </p:extLst>
              </p:nvPr>
            </p:nvGraphicFramePr>
            <p:xfrm>
              <a:off x="1978152" y="1293706"/>
              <a:ext cx="8153401" cy="4898951"/>
            </p:xfrm>
            <a:graphic>
              <a:graphicData uri="http://schemas.openxmlformats.org/drawingml/2006/table">
                <a:tbl>
                  <a:tblPr>
                    <a:tableStyleId>{5940675A-B579-460E-94D1-54222C63F5DA}</a:tableStyleId>
                  </a:tblPr>
                  <a:tblGrid>
                    <a:gridCol w="1956818">
                      <a:extLst>
                        <a:ext uri="{9D8B030D-6E8A-4147-A177-3AD203B41FA5}">
                          <a16:colId xmlns:a16="http://schemas.microsoft.com/office/drawing/2014/main" val="586159833"/>
                        </a:ext>
                      </a:extLst>
                    </a:gridCol>
                    <a:gridCol w="6196583">
                      <a:extLst>
                        <a:ext uri="{9D8B030D-6E8A-4147-A177-3AD203B41FA5}">
                          <a16:colId xmlns:a16="http://schemas.microsoft.com/office/drawing/2014/main" val="717416676"/>
                        </a:ext>
                      </a:extLst>
                    </a:gridCol>
                  </a:tblGrid>
                  <a:tr h="230645">
                    <a:tc>
                      <a:txBody>
                        <a:bodyPr/>
                        <a:lstStyle/>
                        <a:p>
                          <a:pPr algn="ctr"/>
                          <a:r>
                            <a:rPr lang="es-MX" sz="1400" b="1" dirty="0">
                              <a:solidFill>
                                <a:schemeClr val="bg1"/>
                              </a:solidFill>
                              <a:effectLst/>
                              <a:latin typeface="Century Gothic" panose="020B0502020202020204" pitchFamily="34" charset="0"/>
                            </a:rPr>
                            <a:t>Función</a:t>
                          </a:r>
                        </a:p>
                      </a:txBody>
                      <a:tcPr marL="58932" marR="58932" marT="70718" marB="70718" anchor="ctr">
                        <a:solidFill>
                          <a:schemeClr val="accent1"/>
                        </a:solidFill>
                      </a:tcPr>
                    </a:tc>
                    <a:tc>
                      <a:txBody>
                        <a:bodyPr/>
                        <a:lstStyle/>
                        <a:p>
                          <a:pPr algn="ctr"/>
                          <a:r>
                            <a:rPr lang="es-MX" sz="1400" b="1" dirty="0">
                              <a:solidFill>
                                <a:schemeClr val="bg1"/>
                              </a:solidFill>
                              <a:effectLst/>
                              <a:latin typeface="Century Gothic" panose="020B0502020202020204" pitchFamily="34" charset="0"/>
                            </a:rPr>
                            <a:t>Descripción</a:t>
                          </a:r>
                        </a:p>
                      </a:txBody>
                      <a:tcPr marL="58932" marR="58932" marT="70718" marB="70718" anchor="ctr">
                        <a:solidFill>
                          <a:schemeClr val="accent1"/>
                        </a:solidFill>
                      </a:tcPr>
                    </a:tc>
                    <a:extLst>
                      <a:ext uri="{0D108BD9-81ED-4DB2-BD59-A6C34878D82A}">
                        <a16:rowId xmlns:a16="http://schemas.microsoft.com/office/drawing/2014/main" val="1376071317"/>
                      </a:ext>
                    </a:extLst>
                  </a:tr>
                  <a:tr h="919447">
                    <a:tc>
                      <a:txBody>
                        <a:bodyPr/>
                        <a:lstStyle/>
                        <a:p>
                          <a:pPr algn="ctr"/>
                          <a:r>
                            <a:rPr lang="es-MX" sz="1400" dirty="0" err="1">
                              <a:effectLst/>
                              <a:latin typeface="Century Gothic" panose="020B0502020202020204" pitchFamily="34" charset="0"/>
                            </a:rPr>
                            <a:t>dbinom</a:t>
                          </a:r>
                          <a:r>
                            <a:rPr lang="es-MX" sz="1400" dirty="0">
                              <a:effectLst/>
                              <a:latin typeface="Century Gothic" panose="020B0502020202020204" pitchFamily="34" charset="0"/>
                            </a:rPr>
                            <a:t>(x, n, p)</a:t>
                          </a:r>
                        </a:p>
                      </a:txBody>
                      <a:tcPr marL="58932" marR="58932" marT="70718" marB="70718" anchor="ctr"/>
                    </a:tc>
                    <a:tc>
                      <a:txBody>
                        <a:bodyPr/>
                        <a:lstStyle/>
                        <a:p>
                          <a:pPr algn="just"/>
                          <a:r>
                            <a:rPr lang="es-MX" sz="1400" dirty="0">
                              <a:effectLst/>
                              <a:latin typeface="Century Gothic" panose="020B0502020202020204" pitchFamily="34" charset="0"/>
                            </a:rPr>
                            <a:t>Función de probabilidad Binomial</a:t>
                          </a:r>
                        </a:p>
                        <a:p>
                          <a:pPr algn="just"/>
                          <a:r>
                            <a:rPr lang="es-MX" sz="1400" dirty="0">
                              <a:effectLst/>
                              <a:latin typeface="Century Gothic" panose="020B0502020202020204" pitchFamily="34" charset="0"/>
                            </a:rPr>
                            <a:t>P(X=x)</a:t>
                          </a:r>
                        </a:p>
                      </a:txBody>
                      <a:tcPr marL="58932" marR="58932" marT="70718" marB="70718" anchor="ctr"/>
                    </a:tc>
                    <a:extLst>
                      <a:ext uri="{0D108BD9-81ED-4DB2-BD59-A6C34878D82A}">
                        <a16:rowId xmlns:a16="http://schemas.microsoft.com/office/drawing/2014/main" val="1859999143"/>
                      </a:ext>
                    </a:extLst>
                  </a:tr>
                  <a:tr h="781530">
                    <a:tc>
                      <a:txBody>
                        <a:bodyPr/>
                        <a:lstStyle/>
                        <a:p>
                          <a:pPr algn="ctr"/>
                          <a:r>
                            <a:rPr lang="es-MX" sz="1400" dirty="0" err="1">
                              <a:effectLst/>
                              <a:latin typeface="Century Gothic" panose="020B0502020202020204" pitchFamily="34" charset="0"/>
                            </a:rPr>
                            <a:t>pbinom</a:t>
                          </a:r>
                          <a:r>
                            <a:rPr lang="es-MX" sz="1400" dirty="0">
                              <a:effectLst/>
                              <a:latin typeface="Century Gothic" panose="020B0502020202020204" pitchFamily="34" charset="0"/>
                            </a:rPr>
                            <a:t>(x, n, p)</a:t>
                          </a:r>
                        </a:p>
                      </a:txBody>
                      <a:tcPr marL="58932" marR="58932" marT="70718" marB="70718" anchor="ctr"/>
                    </a:tc>
                    <a:tc>
                      <a:txBody>
                        <a:bodyPr/>
                        <a:lstStyle/>
                        <a:p>
                          <a:pPr algn="l"/>
                          <a:endParaRPr lang="es-MX" sz="1400" dirty="0">
                            <a:effectLst/>
                            <a:latin typeface="Century Gothic" panose="020B0502020202020204" pitchFamily="34" charset="0"/>
                          </a:endParaRPr>
                        </a:p>
                        <a:p>
                          <a:pPr algn="l"/>
                          <a:r>
                            <a:rPr lang="es-MX" sz="1400" dirty="0">
                              <a:effectLst/>
                              <a:latin typeface="Century Gothic" panose="020B0502020202020204" pitchFamily="34" charset="0"/>
                            </a:rPr>
                            <a:t>Función de distribución acumulada   P(X&lt;=x)</a:t>
                          </a:r>
                        </a:p>
                        <a:p>
                          <a:pPr algn="l"/>
                          <a:r>
                            <a:rPr lang="es-MX" sz="1400" dirty="0">
                              <a:effectLst/>
                              <a:latin typeface="Century Gothic" panose="020B0502020202020204" pitchFamily="34" charset="0"/>
                            </a:rPr>
                            <a:t>Otras opciones</a:t>
                          </a:r>
                          <a:r>
                            <a:rPr lang="es-MX" sz="1400" baseline="0" dirty="0">
                              <a:effectLst/>
                              <a:latin typeface="Century Gothic" panose="020B0502020202020204" pitchFamily="34" charset="0"/>
                            </a:rPr>
                            <a:t> </a:t>
                          </a:r>
                        </a:p>
                        <a:p>
                          <a:pPr marL="285750" indent="-285750" algn="l">
                            <a:buFont typeface="Arial" panose="020B0604020202020204" pitchFamily="34" charset="0"/>
                            <a:buChar char="•"/>
                          </a:pPr>
                          <a:r>
                            <a:rPr lang="es-MX" sz="1400" dirty="0" err="1"/>
                            <a:t>lower.tail</a:t>
                          </a:r>
                          <a:r>
                            <a:rPr lang="es-MX" sz="1400" dirty="0"/>
                            <a:t> </a:t>
                          </a:r>
                          <a:r>
                            <a:rPr lang="es-MX" sz="1400" kern="1200" dirty="0">
                              <a:solidFill>
                                <a:schemeClr val="tx1"/>
                              </a:solidFill>
                              <a:effectLst/>
                              <a:latin typeface="+mn-lt"/>
                              <a:ea typeface="+mn-ea"/>
                              <a:cs typeface="+mn-cs"/>
                            </a:rPr>
                            <a:t>=</a:t>
                          </a:r>
                          <a:r>
                            <a:rPr lang="es-MX" sz="1400" dirty="0"/>
                            <a:t> </a:t>
                          </a:r>
                          <a:r>
                            <a:rPr lang="es-MX" sz="1400" kern="1200" dirty="0">
                              <a:solidFill>
                                <a:schemeClr val="tx1"/>
                              </a:solidFill>
                              <a:effectLst/>
                              <a:latin typeface="+mn-lt"/>
                              <a:ea typeface="+mn-ea"/>
                              <a:cs typeface="+mn-cs"/>
                            </a:rPr>
                            <a:t>TRUE,</a:t>
                          </a:r>
                          <a:r>
                            <a:rPr lang="es-MX" sz="1400" dirty="0"/>
                            <a:t> </a:t>
                          </a:r>
                          <a:r>
                            <a:rPr lang="es-MX" sz="1400" i="1" kern="1200" dirty="0">
                              <a:solidFill>
                                <a:schemeClr val="tx1"/>
                              </a:solidFill>
                              <a:effectLst/>
                              <a:latin typeface="+mn-lt"/>
                              <a:ea typeface="+mn-ea"/>
                              <a:cs typeface="+mn-cs"/>
                            </a:rPr>
                            <a:t># Si TRUE, P(X &lt;= x), o Si FALSE P(X &gt; x)</a:t>
                          </a:r>
                          <a:endParaRPr lang="es-MX" sz="1400" dirty="0"/>
                        </a:p>
                        <a:p>
                          <a:pPr marL="285750" indent="-285750" algn="l">
                            <a:buFont typeface="Arial" panose="020B0604020202020204" pitchFamily="34" charset="0"/>
                            <a:buChar char="•"/>
                          </a:pPr>
                          <a:r>
                            <a:rPr lang="es-MX" sz="1400" dirty="0" err="1"/>
                            <a:t>log.p</a:t>
                          </a:r>
                          <a:r>
                            <a:rPr lang="es-MX" sz="1400" dirty="0"/>
                            <a:t> </a:t>
                          </a:r>
                          <a:r>
                            <a:rPr lang="es-MX" sz="1400" kern="1200" dirty="0">
                              <a:solidFill>
                                <a:schemeClr val="tx1"/>
                              </a:solidFill>
                              <a:effectLst/>
                              <a:latin typeface="+mn-lt"/>
                              <a:ea typeface="+mn-ea"/>
                              <a:cs typeface="+mn-cs"/>
                            </a:rPr>
                            <a:t>=</a:t>
                          </a:r>
                          <a:r>
                            <a:rPr lang="es-MX" sz="1400" dirty="0"/>
                            <a:t> </a:t>
                          </a:r>
                          <a:r>
                            <a:rPr lang="es-MX" sz="1400" kern="1200" dirty="0">
                              <a:solidFill>
                                <a:schemeClr val="tx1"/>
                              </a:solidFill>
                              <a:effectLst/>
                              <a:latin typeface="+mn-lt"/>
                              <a:ea typeface="+mn-ea"/>
                              <a:cs typeface="+mn-cs"/>
                            </a:rPr>
                            <a:t>FALSE</a:t>
                          </a:r>
                          <a:r>
                            <a:rPr lang="es-MX" sz="1400" dirty="0"/>
                            <a:t> </a:t>
                          </a:r>
                          <a:r>
                            <a:rPr lang="es-MX" sz="1400" i="1" kern="1200" dirty="0">
                              <a:solidFill>
                                <a:schemeClr val="tx1"/>
                              </a:solidFill>
                              <a:effectLst/>
                              <a:latin typeface="+mn-lt"/>
                              <a:ea typeface="+mn-ea"/>
                              <a:cs typeface="+mn-cs"/>
                            </a:rPr>
                            <a:t># Si TRUE, las probabilidades se devuelven como log</a:t>
                          </a:r>
                        </a:p>
                        <a:p>
                          <a:pPr marL="0" indent="0" algn="l">
                            <a:buFont typeface="Arial" panose="020B0604020202020204" pitchFamily="34" charset="0"/>
                            <a:buNone/>
                          </a:pPr>
                          <a:endParaRPr lang="es-MX" sz="1400" dirty="0">
                            <a:effectLst/>
                            <a:latin typeface="Century Gothic" panose="020B0502020202020204" pitchFamily="34" charset="0"/>
                          </a:endParaRPr>
                        </a:p>
                      </a:txBody>
                      <a:tcPr marL="58932" marR="58932" marT="70718" marB="70718" anchor="ctr"/>
                    </a:tc>
                    <a:extLst>
                      <a:ext uri="{0D108BD9-81ED-4DB2-BD59-A6C34878D82A}">
                        <a16:rowId xmlns:a16="http://schemas.microsoft.com/office/drawing/2014/main" val="3409006871"/>
                      </a:ext>
                    </a:extLst>
                  </a:tr>
                  <a:tr h="367779">
                    <a:tc>
                      <a:txBody>
                        <a:bodyPr/>
                        <a:lstStyle/>
                        <a:p>
                          <a:pPr algn="ctr"/>
                          <a:r>
                            <a:rPr lang="es-MX" sz="1400" dirty="0" err="1">
                              <a:effectLst/>
                              <a:latin typeface="Century Gothic" panose="020B0502020202020204" pitchFamily="34" charset="0"/>
                            </a:rPr>
                            <a:t>qbinom</a:t>
                          </a:r>
                          <a:r>
                            <a:rPr lang="es-MX" sz="1400" dirty="0">
                              <a:effectLst/>
                              <a:latin typeface="Century Gothic" panose="020B0502020202020204" pitchFamily="34" charset="0"/>
                            </a:rPr>
                            <a:t>(</a:t>
                          </a:r>
                          <a:r>
                            <a:rPr lang="es-MX" sz="1400" dirty="0" err="1">
                              <a:effectLst/>
                              <a:latin typeface="Century Gothic" panose="020B0502020202020204" pitchFamily="34" charset="0"/>
                            </a:rPr>
                            <a:t>prob</a:t>
                          </a:r>
                          <a:r>
                            <a:rPr lang="es-MX" sz="1400" dirty="0">
                              <a:effectLst/>
                              <a:latin typeface="Century Gothic" panose="020B0502020202020204" pitchFamily="34" charset="0"/>
                            </a:rPr>
                            <a:t>, n, p)</a:t>
                          </a:r>
                        </a:p>
                      </a:txBody>
                      <a:tcPr marL="58932" marR="58932" marT="70718" marB="70718" anchor="ctr"/>
                    </a:tc>
                    <a:tc>
                      <a:txBody>
                        <a:bodyPr/>
                        <a:lstStyle/>
                        <a:p>
                          <a:pPr algn="just"/>
                          <a:endParaRPr lang="es-MX" sz="1400" dirty="0">
                            <a:effectLst/>
                            <a:latin typeface="Century Gothic" panose="020B0502020202020204" pitchFamily="34" charset="0"/>
                          </a:endParaRPr>
                        </a:p>
                        <a:p>
                          <a:pPr algn="just"/>
                          <a:r>
                            <a:rPr lang="es-MX" sz="1400" dirty="0">
                              <a:effectLst/>
                              <a:latin typeface="Century Gothic" panose="020B0502020202020204" pitchFamily="34" charset="0"/>
                            </a:rPr>
                            <a:t>Permite calcular el </a:t>
                          </a:r>
                          <a:r>
                            <a:rPr lang="es-MX" sz="1400" dirty="0" err="1">
                              <a:effectLst/>
                              <a:latin typeface="Century Gothic" panose="020B0502020202020204" pitchFamily="34" charset="0"/>
                            </a:rPr>
                            <a:t>cuantil</a:t>
                          </a:r>
                          <a:r>
                            <a:rPr lang="es-MX" sz="1400" dirty="0">
                              <a:effectLst/>
                              <a:latin typeface="Century Gothic" panose="020B0502020202020204" pitchFamily="34" charset="0"/>
                            </a:rPr>
                            <a:t> correspondiente a una probabilidad </a:t>
                          </a:r>
                          <a14:m>
                            <m:oMath xmlns:m="http://schemas.openxmlformats.org/officeDocument/2006/math">
                              <m:r>
                                <a:rPr lang="es-MX" sz="1400" i="1" dirty="0" smtClean="0">
                                  <a:effectLst/>
                                  <a:latin typeface="Cambria Math" panose="02040503050406030204" pitchFamily="18" charset="0"/>
                                </a:rPr>
                                <m:t>𝑝</m:t>
                              </m:r>
                            </m:oMath>
                          </a14:m>
                          <a:r>
                            <a:rPr lang="es-MX" sz="1400" dirty="0">
                              <a:effectLst/>
                              <a:latin typeface="Century Gothic" panose="020B0502020202020204" pitchFamily="34" charset="0"/>
                            </a:rPr>
                            <a:t> y un tamaño de muestra </a:t>
                          </a:r>
                          <a14:m>
                            <m:oMath xmlns:m="http://schemas.openxmlformats.org/officeDocument/2006/math">
                              <m:r>
                                <a:rPr lang="es-MX" sz="1400" i="1" dirty="0" smtClean="0">
                                  <a:effectLst/>
                                  <a:latin typeface="Cambria Math" panose="02040503050406030204" pitchFamily="18" charset="0"/>
                                </a:rPr>
                                <m:t>𝑛</m:t>
                              </m:r>
                            </m:oMath>
                          </a14:m>
                          <a:endParaRPr lang="es-MX" sz="1400" dirty="0">
                            <a:effectLst/>
                            <a:latin typeface="Century Gothic" panose="020B0502020202020204" pitchFamily="34" charset="0"/>
                          </a:endParaRPr>
                        </a:p>
                        <a:p>
                          <a:pPr algn="just"/>
                          <a:r>
                            <a:rPr lang="es-MX" sz="1400" i="1" dirty="0" err="1">
                              <a:effectLst/>
                              <a:latin typeface="Century Gothic" panose="020B0502020202020204" pitchFamily="34" charset="0"/>
                            </a:rPr>
                            <a:t>prob</a:t>
                          </a:r>
                          <a:r>
                            <a:rPr lang="es-MX" sz="1400" dirty="0">
                              <a:effectLst/>
                              <a:latin typeface="Century Gothic" panose="020B0502020202020204" pitchFamily="34" charset="0"/>
                            </a:rPr>
                            <a:t>: es una probabilidad o vector de probabilidades</a:t>
                          </a:r>
                        </a:p>
                        <a:p>
                          <a:pPr algn="just"/>
                          <a:endParaRPr lang="es-MX" sz="1400" dirty="0">
                            <a:effectLst/>
                            <a:latin typeface="Century Gothic" panose="020B0502020202020204" pitchFamily="34" charset="0"/>
                          </a:endParaRPr>
                        </a:p>
                      </a:txBody>
                      <a:tcPr marL="58932" marR="58932" marT="70718" marB="70718" anchor="ctr"/>
                    </a:tc>
                    <a:extLst>
                      <a:ext uri="{0D108BD9-81ED-4DB2-BD59-A6C34878D82A}">
                        <a16:rowId xmlns:a16="http://schemas.microsoft.com/office/drawing/2014/main" val="2331475792"/>
                      </a:ext>
                    </a:extLst>
                  </a:tr>
                  <a:tr h="643613">
                    <a:tc>
                      <a:txBody>
                        <a:bodyPr/>
                        <a:lstStyle/>
                        <a:p>
                          <a:pPr algn="ctr"/>
                          <a:r>
                            <a:rPr lang="es-MX" sz="1400" dirty="0" err="1">
                              <a:effectLst/>
                              <a:latin typeface="Century Gothic" panose="020B0502020202020204" pitchFamily="34" charset="0"/>
                            </a:rPr>
                            <a:t>rbinom</a:t>
                          </a:r>
                          <a:r>
                            <a:rPr lang="es-MX" sz="1400" dirty="0">
                              <a:effectLst/>
                              <a:latin typeface="Century Gothic" panose="020B0502020202020204" pitchFamily="34" charset="0"/>
                            </a:rPr>
                            <a:t>(n, </a:t>
                          </a:r>
                          <a:r>
                            <a:rPr lang="es-MX" sz="1400" dirty="0" err="1">
                              <a:effectLst/>
                              <a:latin typeface="Century Gothic" panose="020B0502020202020204" pitchFamily="34" charset="0"/>
                            </a:rPr>
                            <a:t>size</a:t>
                          </a:r>
                          <a:r>
                            <a:rPr lang="es-MX" sz="1400" dirty="0">
                              <a:effectLst/>
                              <a:latin typeface="Century Gothic" panose="020B0502020202020204" pitchFamily="34" charset="0"/>
                            </a:rPr>
                            <a:t>, p)</a:t>
                          </a:r>
                        </a:p>
                      </a:txBody>
                      <a:tcPr marL="58932" marR="58932" marT="70718" marB="70718" anchor="ctr"/>
                    </a:tc>
                    <a:tc>
                      <a:txBody>
                        <a:bodyPr/>
                        <a:lstStyle/>
                        <a:p>
                          <a:pPr algn="just"/>
                          <a:endParaRPr lang="es-MX" sz="1400" dirty="0">
                            <a:effectLst/>
                            <a:latin typeface="Century Gothic" panose="020B0502020202020204" pitchFamily="34" charset="0"/>
                          </a:endParaRPr>
                        </a:p>
                        <a:p>
                          <a:pPr algn="just"/>
                          <a:r>
                            <a:rPr lang="es-MX" sz="1400" dirty="0">
                              <a:effectLst/>
                              <a:latin typeface="Century Gothic" panose="020B0502020202020204" pitchFamily="34" charset="0"/>
                            </a:rPr>
                            <a:t>Genera </a:t>
                          </a:r>
                          <a:r>
                            <a:rPr lang="es-MX" sz="1400" b="0" i="1" dirty="0">
                              <a:effectLst/>
                              <a:latin typeface="Century Gothic" panose="020B0502020202020204" pitchFamily="34" charset="0"/>
                            </a:rPr>
                            <a:t>n</a:t>
                          </a:r>
                          <a:r>
                            <a:rPr lang="es-MX" sz="1400" dirty="0">
                              <a:effectLst/>
                              <a:latin typeface="Century Gothic" panose="020B0502020202020204" pitchFamily="34" charset="0"/>
                            </a:rPr>
                            <a:t> números </a:t>
                          </a:r>
                          <a:r>
                            <a:rPr lang="es-MX" sz="1400" dirty="0" err="1">
                              <a:effectLst/>
                              <a:latin typeface="Century Gothic" panose="020B0502020202020204" pitchFamily="34" charset="0"/>
                            </a:rPr>
                            <a:t>pseudoaleatorios</a:t>
                          </a:r>
                          <a:r>
                            <a:rPr lang="es-MX" sz="1400" baseline="0" dirty="0">
                              <a:effectLst/>
                              <a:latin typeface="Century Gothic" panose="020B0502020202020204" pitchFamily="34" charset="0"/>
                            </a:rPr>
                            <a:t> en el intervalo de 0 a </a:t>
                          </a:r>
                          <a:r>
                            <a:rPr lang="es-MX" sz="1400" i="1" baseline="0" dirty="0" err="1">
                              <a:effectLst/>
                              <a:latin typeface="Century Gothic" panose="020B0502020202020204" pitchFamily="34" charset="0"/>
                            </a:rPr>
                            <a:t>size</a:t>
                          </a:r>
                          <a:r>
                            <a:rPr lang="es-MX" sz="1400" i="1" baseline="0" dirty="0">
                              <a:effectLst/>
                              <a:latin typeface="Century Gothic" panose="020B0502020202020204" pitchFamily="34" charset="0"/>
                            </a:rPr>
                            <a:t> </a:t>
                          </a:r>
                          <a:r>
                            <a:rPr lang="es-MX" sz="1400" b="0" i="0" baseline="0" dirty="0">
                              <a:effectLst/>
                              <a:latin typeface="Century Gothic" panose="020B0502020202020204" pitchFamily="34" charset="0"/>
                            </a:rPr>
                            <a:t>con probabilidad </a:t>
                          </a:r>
                          <a:r>
                            <a:rPr lang="es-MX" sz="1400" b="0" i="1" baseline="0" dirty="0">
                              <a:effectLst/>
                              <a:latin typeface="Century Gothic" panose="020B0502020202020204" pitchFamily="34" charset="0"/>
                            </a:rPr>
                            <a:t>p.</a:t>
                          </a:r>
                        </a:p>
                        <a:p>
                          <a:pPr algn="just"/>
                          <a:endParaRPr lang="es-MX" sz="1400" b="0" i="1" dirty="0">
                            <a:effectLst/>
                            <a:latin typeface="Century Gothic" panose="020B0502020202020204" pitchFamily="34" charset="0"/>
                          </a:endParaRPr>
                        </a:p>
                      </a:txBody>
                      <a:tcPr marL="58932" marR="58932" marT="70718" marB="70718" anchor="ctr"/>
                    </a:tc>
                    <a:extLst>
                      <a:ext uri="{0D108BD9-81ED-4DB2-BD59-A6C34878D82A}">
                        <a16:rowId xmlns:a16="http://schemas.microsoft.com/office/drawing/2014/main" val="4170557486"/>
                      </a:ext>
                    </a:extLst>
                  </a:tr>
                </a:tbl>
              </a:graphicData>
            </a:graphic>
          </p:graphicFrame>
        </mc:Choice>
        <mc:Fallback xmlns="">
          <p:graphicFrame>
            <p:nvGraphicFramePr>
              <p:cNvPr id="4" name="Tabla 3"/>
              <p:cNvGraphicFramePr>
                <a:graphicFrameLocks noGrp="1"/>
              </p:cNvGraphicFramePr>
              <p:nvPr>
                <p:extLst>
                  <p:ext uri="{D42A27DB-BD31-4B8C-83A1-F6EECF244321}">
                    <p14:modId xmlns:p14="http://schemas.microsoft.com/office/powerpoint/2010/main" val="778454581"/>
                  </p:ext>
                </p:extLst>
              </p:nvPr>
            </p:nvGraphicFramePr>
            <p:xfrm>
              <a:off x="1978152" y="1293706"/>
              <a:ext cx="8153401" cy="4898951"/>
            </p:xfrm>
            <a:graphic>
              <a:graphicData uri="http://schemas.openxmlformats.org/drawingml/2006/table">
                <a:tbl>
                  <a:tblPr>
                    <a:tableStyleId>{5940675A-B579-460E-94D1-54222C63F5DA}</a:tableStyleId>
                  </a:tblPr>
                  <a:tblGrid>
                    <a:gridCol w="1956818">
                      <a:extLst>
                        <a:ext uri="{9D8B030D-6E8A-4147-A177-3AD203B41FA5}">
                          <a16:colId xmlns:a16="http://schemas.microsoft.com/office/drawing/2014/main" val="586159833"/>
                        </a:ext>
                      </a:extLst>
                    </a:gridCol>
                    <a:gridCol w="6196583">
                      <a:extLst>
                        <a:ext uri="{9D8B030D-6E8A-4147-A177-3AD203B41FA5}">
                          <a16:colId xmlns:a16="http://schemas.microsoft.com/office/drawing/2014/main" val="717416676"/>
                        </a:ext>
                      </a:extLst>
                    </a:gridCol>
                  </a:tblGrid>
                  <a:tr h="354796">
                    <a:tc>
                      <a:txBody>
                        <a:bodyPr/>
                        <a:lstStyle/>
                        <a:p>
                          <a:pPr algn="ctr"/>
                          <a:r>
                            <a:rPr lang="es-MX" sz="1400" b="1" dirty="0">
                              <a:solidFill>
                                <a:schemeClr val="bg1"/>
                              </a:solidFill>
                              <a:effectLst/>
                              <a:latin typeface="Century Gothic" panose="020B0502020202020204" pitchFamily="34" charset="0"/>
                            </a:rPr>
                            <a:t>Función</a:t>
                          </a:r>
                        </a:p>
                      </a:txBody>
                      <a:tcPr marL="58932" marR="58932" marT="70718" marB="70718" anchor="ctr">
                        <a:solidFill>
                          <a:schemeClr val="accent1"/>
                        </a:solidFill>
                      </a:tcPr>
                    </a:tc>
                    <a:tc>
                      <a:txBody>
                        <a:bodyPr/>
                        <a:lstStyle/>
                        <a:p>
                          <a:pPr algn="ctr"/>
                          <a:r>
                            <a:rPr lang="es-MX" sz="1400" b="1" dirty="0">
                              <a:solidFill>
                                <a:schemeClr val="bg1"/>
                              </a:solidFill>
                              <a:effectLst/>
                              <a:latin typeface="Century Gothic" panose="020B0502020202020204" pitchFamily="34" charset="0"/>
                            </a:rPr>
                            <a:t>Descripción</a:t>
                          </a:r>
                        </a:p>
                      </a:txBody>
                      <a:tcPr marL="58932" marR="58932" marT="70718" marB="70718" anchor="ctr">
                        <a:solidFill>
                          <a:schemeClr val="accent1"/>
                        </a:solidFill>
                      </a:tcPr>
                    </a:tc>
                    <a:extLst>
                      <a:ext uri="{0D108BD9-81ED-4DB2-BD59-A6C34878D82A}">
                        <a16:rowId xmlns:a16="http://schemas.microsoft.com/office/drawing/2014/main" val="1376071317"/>
                      </a:ext>
                    </a:extLst>
                  </a:tr>
                  <a:tr h="919447">
                    <a:tc>
                      <a:txBody>
                        <a:bodyPr/>
                        <a:lstStyle/>
                        <a:p>
                          <a:pPr algn="ctr"/>
                          <a:r>
                            <a:rPr lang="es-MX" sz="1400" dirty="0" err="1" smtClean="0">
                              <a:effectLst/>
                              <a:latin typeface="Century Gothic" panose="020B0502020202020204" pitchFamily="34" charset="0"/>
                            </a:rPr>
                            <a:t>dbinom</a:t>
                          </a:r>
                          <a:r>
                            <a:rPr lang="es-MX" sz="1400" dirty="0" smtClean="0">
                              <a:effectLst/>
                              <a:latin typeface="Century Gothic" panose="020B0502020202020204" pitchFamily="34" charset="0"/>
                            </a:rPr>
                            <a:t>(x, n, p)</a:t>
                          </a:r>
                          <a:endParaRPr lang="es-MX" sz="1400" dirty="0">
                            <a:effectLst/>
                            <a:latin typeface="Century Gothic" panose="020B0502020202020204" pitchFamily="34" charset="0"/>
                          </a:endParaRPr>
                        </a:p>
                      </a:txBody>
                      <a:tcPr marL="58932" marR="58932" marT="70718" marB="70718" anchor="ctr"/>
                    </a:tc>
                    <a:tc>
                      <a:txBody>
                        <a:bodyPr/>
                        <a:lstStyle/>
                        <a:p>
                          <a:pPr algn="just"/>
                          <a:r>
                            <a:rPr lang="es-MX" sz="1400" dirty="0">
                              <a:effectLst/>
                              <a:latin typeface="Century Gothic" panose="020B0502020202020204" pitchFamily="34" charset="0"/>
                            </a:rPr>
                            <a:t>Función </a:t>
                          </a:r>
                          <a:r>
                            <a:rPr lang="es-MX" sz="1400" dirty="0" smtClean="0">
                              <a:effectLst/>
                              <a:latin typeface="Century Gothic" panose="020B0502020202020204" pitchFamily="34" charset="0"/>
                            </a:rPr>
                            <a:t>de </a:t>
                          </a:r>
                          <a:r>
                            <a:rPr lang="es-MX" sz="1400" dirty="0">
                              <a:effectLst/>
                              <a:latin typeface="Century Gothic" panose="020B0502020202020204" pitchFamily="34" charset="0"/>
                            </a:rPr>
                            <a:t>probabilidad </a:t>
                          </a:r>
                          <a:r>
                            <a:rPr lang="es-MX" sz="1400" dirty="0" smtClean="0">
                              <a:effectLst/>
                              <a:latin typeface="Century Gothic" panose="020B0502020202020204" pitchFamily="34" charset="0"/>
                            </a:rPr>
                            <a:t>Binomial</a:t>
                          </a:r>
                        </a:p>
                        <a:p>
                          <a:pPr algn="just"/>
                          <a:r>
                            <a:rPr lang="es-MX" sz="1400" dirty="0" smtClean="0">
                              <a:effectLst/>
                              <a:latin typeface="Century Gothic" panose="020B0502020202020204" pitchFamily="34" charset="0"/>
                            </a:rPr>
                            <a:t>P(X=x)</a:t>
                          </a:r>
                          <a:endParaRPr lang="es-MX" sz="1400" dirty="0">
                            <a:effectLst/>
                            <a:latin typeface="Century Gothic" panose="020B0502020202020204" pitchFamily="34" charset="0"/>
                          </a:endParaRPr>
                        </a:p>
                      </a:txBody>
                      <a:tcPr marL="58932" marR="58932" marT="70718" marB="70718" anchor="ctr"/>
                    </a:tc>
                    <a:extLst>
                      <a:ext uri="{0D108BD9-81ED-4DB2-BD59-A6C34878D82A}">
                        <a16:rowId xmlns:a16="http://schemas.microsoft.com/office/drawing/2014/main" val="1859999143"/>
                      </a:ext>
                    </a:extLst>
                  </a:tr>
                  <a:tr h="1421596">
                    <a:tc>
                      <a:txBody>
                        <a:bodyPr/>
                        <a:lstStyle/>
                        <a:p>
                          <a:pPr algn="ctr"/>
                          <a:r>
                            <a:rPr lang="es-MX" sz="1400" dirty="0" err="1" smtClean="0">
                              <a:effectLst/>
                              <a:latin typeface="Century Gothic" panose="020B0502020202020204" pitchFamily="34" charset="0"/>
                            </a:rPr>
                            <a:t>pbinom</a:t>
                          </a:r>
                          <a:r>
                            <a:rPr lang="es-MX" sz="1400" dirty="0" smtClean="0">
                              <a:effectLst/>
                              <a:latin typeface="Century Gothic" panose="020B0502020202020204" pitchFamily="34" charset="0"/>
                            </a:rPr>
                            <a:t>(x, n, p)</a:t>
                          </a:r>
                          <a:endParaRPr lang="es-MX" sz="1400" dirty="0">
                            <a:effectLst/>
                            <a:latin typeface="Century Gothic" panose="020B0502020202020204" pitchFamily="34" charset="0"/>
                          </a:endParaRPr>
                        </a:p>
                      </a:txBody>
                      <a:tcPr marL="58932" marR="58932" marT="70718" marB="70718" anchor="ctr"/>
                    </a:tc>
                    <a:tc>
                      <a:txBody>
                        <a:bodyPr/>
                        <a:lstStyle/>
                        <a:p>
                          <a:pPr algn="l"/>
                          <a:endParaRPr lang="es-MX" sz="1400" dirty="0" smtClean="0">
                            <a:effectLst/>
                            <a:latin typeface="Century Gothic" panose="020B0502020202020204" pitchFamily="34" charset="0"/>
                          </a:endParaRPr>
                        </a:p>
                        <a:p>
                          <a:pPr algn="l"/>
                          <a:r>
                            <a:rPr lang="es-MX" sz="1400" dirty="0" smtClean="0">
                              <a:effectLst/>
                              <a:latin typeface="Century Gothic" panose="020B0502020202020204" pitchFamily="34" charset="0"/>
                            </a:rPr>
                            <a:t>Función </a:t>
                          </a:r>
                          <a:r>
                            <a:rPr lang="es-MX" sz="1400" dirty="0">
                              <a:effectLst/>
                              <a:latin typeface="Century Gothic" panose="020B0502020202020204" pitchFamily="34" charset="0"/>
                            </a:rPr>
                            <a:t>de distribución </a:t>
                          </a:r>
                          <a:r>
                            <a:rPr lang="es-MX" sz="1400" dirty="0" smtClean="0">
                              <a:effectLst/>
                              <a:latin typeface="Century Gothic" panose="020B0502020202020204" pitchFamily="34" charset="0"/>
                            </a:rPr>
                            <a:t>acumulada   </a:t>
                          </a:r>
                          <a:r>
                            <a:rPr lang="es-MX" sz="1400" dirty="0" smtClean="0">
                              <a:effectLst/>
                              <a:latin typeface="Century Gothic" panose="020B0502020202020204" pitchFamily="34" charset="0"/>
                            </a:rPr>
                            <a:t>P(X&lt;=x)</a:t>
                          </a:r>
                        </a:p>
                        <a:p>
                          <a:pPr algn="l"/>
                          <a:r>
                            <a:rPr lang="es-MX" sz="1400" dirty="0" smtClean="0">
                              <a:effectLst/>
                              <a:latin typeface="Century Gothic" panose="020B0502020202020204" pitchFamily="34" charset="0"/>
                            </a:rPr>
                            <a:t>Otras opciones</a:t>
                          </a:r>
                          <a:r>
                            <a:rPr lang="es-MX" sz="1400" baseline="0" dirty="0" smtClean="0">
                              <a:effectLst/>
                              <a:latin typeface="Century Gothic" panose="020B0502020202020204" pitchFamily="34" charset="0"/>
                            </a:rPr>
                            <a:t> </a:t>
                          </a:r>
                        </a:p>
                        <a:p>
                          <a:pPr marL="285750" indent="-285750" algn="l">
                            <a:buFont typeface="Arial" panose="020B0604020202020204" pitchFamily="34" charset="0"/>
                            <a:buChar char="•"/>
                          </a:pPr>
                          <a:r>
                            <a:rPr lang="es-MX" sz="1400" dirty="0" err="1" smtClean="0"/>
                            <a:t>lower.tail</a:t>
                          </a:r>
                          <a:r>
                            <a:rPr lang="es-MX" sz="1400" dirty="0" smtClean="0"/>
                            <a:t> </a:t>
                          </a:r>
                          <a:r>
                            <a:rPr lang="es-MX" sz="1400" kern="1200" dirty="0" smtClean="0">
                              <a:solidFill>
                                <a:schemeClr val="tx1"/>
                              </a:solidFill>
                              <a:effectLst/>
                              <a:latin typeface="+mn-lt"/>
                              <a:ea typeface="+mn-ea"/>
                              <a:cs typeface="+mn-cs"/>
                            </a:rPr>
                            <a:t>=</a:t>
                          </a:r>
                          <a:r>
                            <a:rPr lang="es-MX" sz="1400" dirty="0" smtClean="0"/>
                            <a:t> </a:t>
                          </a:r>
                          <a:r>
                            <a:rPr lang="es-MX" sz="1400" kern="1200" dirty="0" smtClean="0">
                              <a:solidFill>
                                <a:schemeClr val="tx1"/>
                              </a:solidFill>
                              <a:effectLst/>
                              <a:latin typeface="+mn-lt"/>
                              <a:ea typeface="+mn-ea"/>
                              <a:cs typeface="+mn-cs"/>
                            </a:rPr>
                            <a:t>TRUE,</a:t>
                          </a:r>
                          <a:r>
                            <a:rPr lang="es-MX" sz="1400" dirty="0" smtClean="0"/>
                            <a:t> </a:t>
                          </a:r>
                          <a:r>
                            <a:rPr lang="es-MX" sz="1400" i="1" kern="1200" dirty="0" smtClean="0">
                              <a:solidFill>
                                <a:schemeClr val="tx1"/>
                              </a:solidFill>
                              <a:effectLst/>
                              <a:latin typeface="+mn-lt"/>
                              <a:ea typeface="+mn-ea"/>
                              <a:cs typeface="+mn-cs"/>
                            </a:rPr>
                            <a:t># Si TRUE, P(X &lt;= x), o Si FALSE P(X &gt; x)</a:t>
                          </a:r>
                          <a:endParaRPr lang="es-MX" sz="1400" dirty="0" smtClean="0"/>
                        </a:p>
                        <a:p>
                          <a:pPr marL="285750" indent="-285750" algn="l">
                            <a:buFont typeface="Arial" panose="020B0604020202020204" pitchFamily="34" charset="0"/>
                            <a:buChar char="•"/>
                          </a:pPr>
                          <a:r>
                            <a:rPr lang="es-MX" sz="1400" dirty="0" err="1" smtClean="0"/>
                            <a:t>log.p</a:t>
                          </a:r>
                          <a:r>
                            <a:rPr lang="es-MX" sz="1400" dirty="0" smtClean="0"/>
                            <a:t> </a:t>
                          </a:r>
                          <a:r>
                            <a:rPr lang="es-MX" sz="1400" kern="1200" dirty="0" smtClean="0">
                              <a:solidFill>
                                <a:schemeClr val="tx1"/>
                              </a:solidFill>
                              <a:effectLst/>
                              <a:latin typeface="+mn-lt"/>
                              <a:ea typeface="+mn-ea"/>
                              <a:cs typeface="+mn-cs"/>
                            </a:rPr>
                            <a:t>=</a:t>
                          </a:r>
                          <a:r>
                            <a:rPr lang="es-MX" sz="1400" dirty="0" smtClean="0"/>
                            <a:t> </a:t>
                          </a:r>
                          <a:r>
                            <a:rPr lang="es-MX" sz="1400" kern="1200" dirty="0" smtClean="0">
                              <a:solidFill>
                                <a:schemeClr val="tx1"/>
                              </a:solidFill>
                              <a:effectLst/>
                              <a:latin typeface="+mn-lt"/>
                              <a:ea typeface="+mn-ea"/>
                              <a:cs typeface="+mn-cs"/>
                            </a:rPr>
                            <a:t>FALSE</a:t>
                          </a:r>
                          <a:r>
                            <a:rPr lang="es-MX" sz="1400" dirty="0" smtClean="0"/>
                            <a:t> </a:t>
                          </a:r>
                          <a:r>
                            <a:rPr lang="es-MX" sz="1400" i="1" kern="1200" dirty="0" smtClean="0">
                              <a:solidFill>
                                <a:schemeClr val="tx1"/>
                              </a:solidFill>
                              <a:effectLst/>
                              <a:latin typeface="+mn-lt"/>
                              <a:ea typeface="+mn-ea"/>
                              <a:cs typeface="+mn-cs"/>
                            </a:rPr>
                            <a:t># Si TRUE, las probabilidades se devuelven como log</a:t>
                          </a:r>
                        </a:p>
                        <a:p>
                          <a:pPr marL="0" indent="0" algn="l">
                            <a:buFont typeface="Arial" panose="020B0604020202020204" pitchFamily="34" charset="0"/>
                            <a:buNone/>
                          </a:pPr>
                          <a:endParaRPr lang="es-MX" sz="1400" dirty="0">
                            <a:effectLst/>
                            <a:latin typeface="Century Gothic" panose="020B0502020202020204" pitchFamily="34" charset="0"/>
                          </a:endParaRPr>
                        </a:p>
                      </a:txBody>
                      <a:tcPr marL="58932" marR="58932" marT="70718" marB="70718" anchor="ctr"/>
                    </a:tc>
                    <a:extLst>
                      <a:ext uri="{0D108BD9-81ED-4DB2-BD59-A6C34878D82A}">
                        <a16:rowId xmlns:a16="http://schemas.microsoft.com/office/drawing/2014/main" val="3409006871"/>
                      </a:ext>
                    </a:extLst>
                  </a:tr>
                  <a:tr h="1208236">
                    <a:tc>
                      <a:txBody>
                        <a:bodyPr/>
                        <a:lstStyle/>
                        <a:p>
                          <a:pPr algn="ctr"/>
                          <a:r>
                            <a:rPr lang="es-MX" sz="1400" dirty="0" err="1" smtClean="0">
                              <a:effectLst/>
                              <a:latin typeface="Century Gothic" panose="020B0502020202020204" pitchFamily="34" charset="0"/>
                            </a:rPr>
                            <a:t>qbinom</a:t>
                          </a:r>
                          <a:r>
                            <a:rPr lang="es-MX" sz="1400" dirty="0" smtClean="0">
                              <a:effectLst/>
                              <a:latin typeface="Century Gothic" panose="020B0502020202020204" pitchFamily="34" charset="0"/>
                            </a:rPr>
                            <a:t>(</a:t>
                          </a:r>
                          <a:r>
                            <a:rPr lang="es-MX" sz="1400" dirty="0" err="1" smtClean="0">
                              <a:effectLst/>
                              <a:latin typeface="Century Gothic" panose="020B0502020202020204" pitchFamily="34" charset="0"/>
                            </a:rPr>
                            <a:t>prob</a:t>
                          </a:r>
                          <a:r>
                            <a:rPr lang="es-MX" sz="1400" dirty="0" smtClean="0">
                              <a:effectLst/>
                              <a:latin typeface="Century Gothic" panose="020B0502020202020204" pitchFamily="34" charset="0"/>
                            </a:rPr>
                            <a:t>, n, p)</a:t>
                          </a:r>
                          <a:endParaRPr lang="es-MX" sz="1400" dirty="0">
                            <a:effectLst/>
                            <a:latin typeface="Century Gothic" panose="020B0502020202020204" pitchFamily="34" charset="0"/>
                          </a:endParaRPr>
                        </a:p>
                      </a:txBody>
                      <a:tcPr marL="58932" marR="58932" marT="70718" marB="70718" anchor="ctr"/>
                    </a:tc>
                    <a:tc>
                      <a:txBody>
                        <a:bodyPr/>
                        <a:lstStyle/>
                        <a:p>
                          <a:endParaRPr lang="es-MX"/>
                        </a:p>
                      </a:txBody>
                      <a:tcPr marL="58932" marR="58932" marT="70718" marB="70718" anchor="ctr">
                        <a:blipFill>
                          <a:blip r:embed="rId2"/>
                          <a:stretch>
                            <a:fillRect l="-31631" t="-222613" r="-196" b="-82915"/>
                          </a:stretch>
                        </a:blipFill>
                      </a:tcPr>
                    </a:tc>
                    <a:extLst>
                      <a:ext uri="{0D108BD9-81ED-4DB2-BD59-A6C34878D82A}">
                        <a16:rowId xmlns:a16="http://schemas.microsoft.com/office/drawing/2014/main" val="2331475792"/>
                      </a:ext>
                    </a:extLst>
                  </a:tr>
                  <a:tr h="994876">
                    <a:tc>
                      <a:txBody>
                        <a:bodyPr/>
                        <a:lstStyle/>
                        <a:p>
                          <a:pPr algn="ctr"/>
                          <a:r>
                            <a:rPr lang="es-MX" sz="1400" dirty="0" err="1" smtClean="0">
                              <a:effectLst/>
                              <a:latin typeface="Century Gothic" panose="020B0502020202020204" pitchFamily="34" charset="0"/>
                            </a:rPr>
                            <a:t>rbinom</a:t>
                          </a:r>
                          <a:r>
                            <a:rPr lang="es-MX" sz="1400" dirty="0" smtClean="0">
                              <a:effectLst/>
                              <a:latin typeface="Century Gothic" panose="020B0502020202020204" pitchFamily="34" charset="0"/>
                            </a:rPr>
                            <a:t>(n, </a:t>
                          </a:r>
                          <a:r>
                            <a:rPr lang="es-MX" sz="1400" dirty="0" err="1" smtClean="0">
                              <a:effectLst/>
                              <a:latin typeface="Century Gothic" panose="020B0502020202020204" pitchFamily="34" charset="0"/>
                            </a:rPr>
                            <a:t>size</a:t>
                          </a:r>
                          <a:r>
                            <a:rPr lang="es-MX" sz="1400" dirty="0" smtClean="0">
                              <a:effectLst/>
                              <a:latin typeface="Century Gothic" panose="020B0502020202020204" pitchFamily="34" charset="0"/>
                            </a:rPr>
                            <a:t>, p)</a:t>
                          </a:r>
                          <a:endParaRPr lang="es-MX" sz="1400" dirty="0">
                            <a:effectLst/>
                            <a:latin typeface="Century Gothic" panose="020B0502020202020204" pitchFamily="34" charset="0"/>
                          </a:endParaRPr>
                        </a:p>
                      </a:txBody>
                      <a:tcPr marL="58932" marR="58932" marT="70718" marB="70718" anchor="ctr"/>
                    </a:tc>
                    <a:tc>
                      <a:txBody>
                        <a:bodyPr/>
                        <a:lstStyle/>
                        <a:p>
                          <a:pPr algn="just"/>
                          <a:endParaRPr lang="es-MX" sz="1400" dirty="0" smtClean="0">
                            <a:effectLst/>
                            <a:latin typeface="Century Gothic" panose="020B0502020202020204" pitchFamily="34" charset="0"/>
                          </a:endParaRPr>
                        </a:p>
                        <a:p>
                          <a:pPr algn="just"/>
                          <a:r>
                            <a:rPr lang="es-MX" sz="1400" dirty="0" smtClean="0">
                              <a:effectLst/>
                              <a:latin typeface="Century Gothic" panose="020B0502020202020204" pitchFamily="34" charset="0"/>
                            </a:rPr>
                            <a:t>Genera </a:t>
                          </a:r>
                          <a:r>
                            <a:rPr lang="es-MX" sz="1400" b="0" i="1" dirty="0" smtClean="0">
                              <a:effectLst/>
                              <a:latin typeface="Century Gothic" panose="020B0502020202020204" pitchFamily="34" charset="0"/>
                            </a:rPr>
                            <a:t>n</a:t>
                          </a:r>
                          <a:r>
                            <a:rPr lang="es-MX" sz="1400" dirty="0" smtClean="0">
                              <a:effectLst/>
                              <a:latin typeface="Century Gothic" panose="020B0502020202020204" pitchFamily="34" charset="0"/>
                            </a:rPr>
                            <a:t> números </a:t>
                          </a:r>
                          <a:r>
                            <a:rPr lang="es-MX" sz="1400" dirty="0" err="1" smtClean="0">
                              <a:effectLst/>
                              <a:latin typeface="Century Gothic" panose="020B0502020202020204" pitchFamily="34" charset="0"/>
                            </a:rPr>
                            <a:t>pseudoaleatorios</a:t>
                          </a:r>
                          <a:r>
                            <a:rPr lang="es-MX" sz="1400" baseline="0" dirty="0" smtClean="0">
                              <a:effectLst/>
                              <a:latin typeface="Century Gothic" panose="020B0502020202020204" pitchFamily="34" charset="0"/>
                            </a:rPr>
                            <a:t> en el intervalo de 0 a </a:t>
                          </a:r>
                          <a:r>
                            <a:rPr lang="es-MX" sz="1400" i="1" baseline="0" dirty="0" err="1" smtClean="0">
                              <a:effectLst/>
                              <a:latin typeface="Century Gothic" panose="020B0502020202020204" pitchFamily="34" charset="0"/>
                            </a:rPr>
                            <a:t>size</a:t>
                          </a:r>
                          <a:r>
                            <a:rPr lang="es-MX" sz="1400" i="1" baseline="0" dirty="0" smtClean="0">
                              <a:effectLst/>
                              <a:latin typeface="Century Gothic" panose="020B0502020202020204" pitchFamily="34" charset="0"/>
                            </a:rPr>
                            <a:t> </a:t>
                          </a:r>
                          <a:r>
                            <a:rPr lang="es-MX" sz="1400" b="0" i="0" baseline="0" dirty="0" smtClean="0">
                              <a:effectLst/>
                              <a:latin typeface="Century Gothic" panose="020B0502020202020204" pitchFamily="34" charset="0"/>
                            </a:rPr>
                            <a:t>con probabilidad </a:t>
                          </a:r>
                          <a:r>
                            <a:rPr lang="es-MX" sz="1400" b="0" i="1" baseline="0" dirty="0" smtClean="0">
                              <a:effectLst/>
                              <a:latin typeface="Century Gothic" panose="020B0502020202020204" pitchFamily="34" charset="0"/>
                            </a:rPr>
                            <a:t>p.</a:t>
                          </a:r>
                        </a:p>
                        <a:p>
                          <a:pPr algn="just"/>
                          <a:endParaRPr lang="es-MX" sz="1400" b="0" i="1" dirty="0">
                            <a:effectLst/>
                            <a:latin typeface="Century Gothic" panose="020B0502020202020204" pitchFamily="34" charset="0"/>
                          </a:endParaRPr>
                        </a:p>
                      </a:txBody>
                      <a:tcPr marL="58932" marR="58932" marT="70718" marB="70718" anchor="ctr"/>
                    </a:tc>
                    <a:extLst>
                      <a:ext uri="{0D108BD9-81ED-4DB2-BD59-A6C34878D82A}">
                        <a16:rowId xmlns:a16="http://schemas.microsoft.com/office/drawing/2014/main" val="4170557486"/>
                      </a:ext>
                    </a:extLst>
                  </a:tr>
                </a:tbl>
              </a:graphicData>
            </a:graphic>
          </p:graphicFrame>
        </mc:Fallback>
      </mc:AlternateContent>
    </p:spTree>
    <p:extLst>
      <p:ext uri="{BB962C8B-B14F-4D97-AF65-F5344CB8AC3E}">
        <p14:creationId xmlns:p14="http://schemas.microsoft.com/office/powerpoint/2010/main" val="7743876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sz="quarter" idx="1"/>
          </p:nvPr>
        </p:nvSpPr>
        <p:spPr/>
        <p:txBody>
          <a:bodyPr/>
          <a:lstStyle/>
          <a:p>
            <a:r>
              <a:rPr lang="es-MX" dirty="0"/>
              <a:t>https://rstudio-pubs-static.s3.amazonaws.com/181790_ced30c7078bc4733a7a3dc5c032b007a.html#distribucion-binomial</a:t>
            </a:r>
          </a:p>
        </p:txBody>
      </p:sp>
      <p:sp>
        <p:nvSpPr>
          <p:cNvPr id="4" name="Título 1"/>
          <p:cNvSpPr>
            <a:spLocks noGrp="1"/>
          </p:cNvSpPr>
          <p:nvPr>
            <p:ph type="title"/>
          </p:nvPr>
        </p:nvSpPr>
        <p:spPr/>
        <p:txBody>
          <a:bodyPr/>
          <a:lstStyle/>
          <a:p>
            <a:r>
              <a:rPr lang="es-MX" dirty="0"/>
              <a:t>Generando números </a:t>
            </a:r>
            <a:r>
              <a:rPr lang="es-MX" dirty="0" err="1"/>
              <a:t>pseudoaleatorios</a:t>
            </a:r>
            <a:r>
              <a:rPr lang="es-MX" dirty="0"/>
              <a:t>    </a:t>
            </a:r>
            <a:r>
              <a:rPr lang="es-MX" b="1" dirty="0" err="1"/>
              <a:t>rbinom</a:t>
            </a:r>
            <a:r>
              <a:rPr lang="es-MX" b="1" dirty="0"/>
              <a:t>(</a:t>
            </a:r>
            <a:r>
              <a:rPr lang="es-MX" b="1" dirty="0" err="1"/>
              <a:t>n,size,p</a:t>
            </a:r>
            <a:r>
              <a:rPr lang="es-MX" b="1" dirty="0"/>
              <a:t>)</a:t>
            </a:r>
          </a:p>
        </p:txBody>
      </p:sp>
      <mc:AlternateContent xmlns:mc="http://schemas.openxmlformats.org/markup-compatibility/2006" xmlns:p14="http://schemas.microsoft.com/office/powerpoint/2010/main">
        <mc:Choice Requires="p14">
          <p:contentPart p14:bwMode="auto" r:id="rId2">
            <p14:nvContentPartPr>
              <p14:cNvPr id="2" name="Entrada de lápiz 1">
                <a:extLst>
                  <a:ext uri="{FF2B5EF4-FFF2-40B4-BE49-F238E27FC236}">
                    <a16:creationId xmlns:a16="http://schemas.microsoft.com/office/drawing/2014/main" id="{D01EADCD-1E49-52FA-1CD4-E960633F81CD}"/>
                  </a:ext>
                </a:extLst>
              </p14:cNvPr>
              <p14:cNvContentPartPr/>
              <p14:nvPr/>
            </p14:nvContentPartPr>
            <p14:xfrm>
              <a:off x="2334732" y="2426113"/>
              <a:ext cx="360" cy="3240"/>
            </p14:xfrm>
          </p:contentPart>
        </mc:Choice>
        <mc:Fallback xmlns="">
          <p:pic>
            <p:nvPicPr>
              <p:cNvPr id="2" name="Entrada de lápiz 1">
                <a:extLst>
                  <a:ext uri="{FF2B5EF4-FFF2-40B4-BE49-F238E27FC236}">
                    <a16:creationId xmlns:a16="http://schemas.microsoft.com/office/drawing/2014/main" id="{D01EADCD-1E49-52FA-1CD4-E960633F81CD}"/>
                  </a:ext>
                </a:extLst>
              </p:cNvPr>
              <p:cNvPicPr/>
              <p:nvPr/>
            </p:nvPicPr>
            <p:blipFill>
              <a:blip r:embed="rId3"/>
              <a:stretch>
                <a:fillRect/>
              </a:stretch>
            </p:blipFill>
            <p:spPr>
              <a:xfrm>
                <a:off x="2330412" y="2421793"/>
                <a:ext cx="9000" cy="11880"/>
              </a:xfrm>
              <a:prstGeom prst="rect">
                <a:avLst/>
              </a:prstGeom>
            </p:spPr>
          </p:pic>
        </mc:Fallback>
      </mc:AlternateContent>
    </p:spTree>
    <p:extLst>
      <p:ext uri="{BB962C8B-B14F-4D97-AF65-F5344CB8AC3E}">
        <p14:creationId xmlns:p14="http://schemas.microsoft.com/office/powerpoint/2010/main" val="660759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Algunas librerías</a:t>
            </a:r>
          </a:p>
        </p:txBody>
      </p:sp>
      <p:sp>
        <p:nvSpPr>
          <p:cNvPr id="3" name="Marcador de contenido 2"/>
          <p:cNvSpPr>
            <a:spLocks noGrp="1"/>
          </p:cNvSpPr>
          <p:nvPr>
            <p:ph sz="quarter" idx="1"/>
          </p:nvPr>
        </p:nvSpPr>
        <p:spPr/>
        <p:txBody>
          <a:bodyPr/>
          <a:lstStyle/>
          <a:p>
            <a:pPr marL="0" indent="0">
              <a:buNone/>
            </a:pPr>
            <a:r>
              <a:rPr lang="es-MX" dirty="0">
                <a:hlinkClick r:id="rId2"/>
              </a:rPr>
              <a:t>https://www.rstudio.com/products/rpackages/</a:t>
            </a:r>
            <a:endParaRPr lang="es-MX" dirty="0"/>
          </a:p>
          <a:p>
            <a:pPr marL="0" indent="0">
              <a:buNone/>
            </a:pPr>
            <a:r>
              <a:rPr lang="es-MX" dirty="0">
                <a:hlinkClick r:id="rId3"/>
              </a:rPr>
              <a:t>https://support.rstudio.com/hc/en-us/articles/201057987-Quick-list-of-useful-R-packages</a:t>
            </a:r>
            <a:endParaRPr lang="es-MX" dirty="0"/>
          </a:p>
          <a:p>
            <a:pPr marL="0" indent="0">
              <a:buNone/>
            </a:pPr>
            <a:endParaRPr lang="es-MX" dirty="0"/>
          </a:p>
          <a:p>
            <a:pPr marL="0" indent="0">
              <a:buNone/>
            </a:pPr>
            <a:r>
              <a:rPr lang="en-US" dirty="0" err="1">
                <a:hlinkClick r:id="rId4"/>
              </a:rPr>
              <a:t>Readr</a:t>
            </a:r>
            <a:r>
              <a:rPr lang="en-US" dirty="0">
                <a:hlinkClick r:id="rId4"/>
              </a:rPr>
              <a:t> </a:t>
            </a:r>
            <a:r>
              <a:rPr lang="en-US" dirty="0"/>
              <a:t>“</a:t>
            </a:r>
            <a:r>
              <a:rPr lang="en-US" i="1" dirty="0"/>
              <a:t>Reading Data into R with </a:t>
            </a:r>
            <a:r>
              <a:rPr lang="en-US" i="1" dirty="0" err="1"/>
              <a:t>readr</a:t>
            </a:r>
            <a:r>
              <a:rPr lang="en-US" dirty="0"/>
              <a:t>” </a:t>
            </a:r>
            <a:r>
              <a:rPr lang="en-US" dirty="0">
                <a:hlinkClick r:id="rId5"/>
              </a:rPr>
              <a:t>https://imalexissaez.github.io/2018/08/14/breve-introduccion-a-la-libreria-readr/</a:t>
            </a:r>
            <a:endParaRPr lang="en-US" dirty="0"/>
          </a:p>
          <a:p>
            <a:pPr marL="0" indent="0">
              <a:buNone/>
            </a:pPr>
            <a:endParaRPr lang="en-US" dirty="0">
              <a:hlinkClick r:id="rId4"/>
            </a:endParaRPr>
          </a:p>
          <a:p>
            <a:pPr marL="0" indent="0">
              <a:buNone/>
            </a:pPr>
            <a:r>
              <a:rPr lang="en-US" dirty="0" err="1">
                <a:hlinkClick r:id="rId4"/>
              </a:rPr>
              <a:t>dplyr</a:t>
            </a:r>
            <a:r>
              <a:rPr lang="en-US" dirty="0"/>
              <a:t> </a:t>
            </a:r>
            <a:r>
              <a:rPr lang="es-MX" dirty="0"/>
              <a:t>atajos esenciales para crear subconjuntos, resumir, reorganizar y unir conjuntos de datos. Es la librería de referencia para una rápida manipulación de datos</a:t>
            </a:r>
          </a:p>
        </p:txBody>
      </p:sp>
    </p:spTree>
    <p:extLst>
      <p:ext uri="{BB962C8B-B14F-4D97-AF65-F5344CB8AC3E}">
        <p14:creationId xmlns:p14="http://schemas.microsoft.com/office/powerpoint/2010/main" val="40931800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vert="horz" anchor="ctr">
            <a:normAutofit/>
          </a:bodyPr>
          <a:lstStyle/>
          <a:p>
            <a:r>
              <a:rPr lang="es-MX" dirty="0"/>
              <a:t>Distribución de probabilidad de Bernoulli</a:t>
            </a:r>
          </a:p>
        </p:txBody>
      </p:sp>
      <mc:AlternateContent xmlns:mc="http://schemas.openxmlformats.org/markup-compatibility/2006" xmlns:a14="http://schemas.microsoft.com/office/drawing/2010/main">
        <mc:Choice Requires="a14">
          <p:sp>
            <p:nvSpPr>
              <p:cNvPr id="3" name="2 Marcador de contenido"/>
              <p:cNvSpPr>
                <a:spLocks noGrp="1"/>
              </p:cNvSpPr>
              <p:nvPr>
                <p:ph sz="quarter" idx="1"/>
              </p:nvPr>
            </p:nvSpPr>
            <p:spPr/>
            <p:txBody>
              <a:bodyPr/>
              <a:lstStyle/>
              <a:p>
                <a:pPr>
                  <a:buFont typeface="Wingdings" panose="05000000000000000000" pitchFamily="2" charset="2"/>
                  <a:buChar char="q"/>
                </a:pPr>
                <a:r>
                  <a:rPr lang="es-MX" sz="2400" b="1" dirty="0"/>
                  <a:t>Distribución de Bernoulli de parámetro </a:t>
                </a:r>
                <a14:m>
                  <m:oMath xmlns:m="http://schemas.openxmlformats.org/officeDocument/2006/math">
                    <m:r>
                      <a:rPr lang="es-MX" sz="2400" b="1" i="1">
                        <a:latin typeface="Cambria Math" panose="02040503050406030204" pitchFamily="18" charset="0"/>
                      </a:rPr>
                      <m:t>𝒑</m:t>
                    </m:r>
                    <m:r>
                      <a:rPr lang="es-MX" sz="2400" b="1" i="1">
                        <a:latin typeface="Cambria Math" panose="02040503050406030204" pitchFamily="18" charset="0"/>
                      </a:rPr>
                      <m:t>∈(</m:t>
                    </m:r>
                    <m:r>
                      <a:rPr lang="es-MX" sz="2400" b="1" i="1">
                        <a:latin typeface="Cambria Math" panose="02040503050406030204" pitchFamily="18" charset="0"/>
                      </a:rPr>
                      <m:t>𝟎</m:t>
                    </m:r>
                    <m:r>
                      <a:rPr lang="es-MX" sz="2400" b="1" i="1">
                        <a:latin typeface="Cambria Math" panose="02040503050406030204" pitchFamily="18" charset="0"/>
                      </a:rPr>
                      <m:t>,</m:t>
                    </m:r>
                    <m:r>
                      <a:rPr lang="es-MX" sz="2400" b="1" i="1">
                        <a:latin typeface="Cambria Math" panose="02040503050406030204" pitchFamily="18" charset="0"/>
                      </a:rPr>
                      <m:t>𝟏</m:t>
                    </m:r>
                    <m:r>
                      <a:rPr lang="es-MX" sz="2400" b="1" i="1">
                        <a:latin typeface="Cambria Math" panose="02040503050406030204" pitchFamily="18" charset="0"/>
                      </a:rPr>
                      <m:t>)</m:t>
                    </m:r>
                  </m:oMath>
                </a14:m>
                <a:endParaRPr lang="es-MX" sz="2400" b="1" dirty="0"/>
              </a:p>
              <a:p>
                <a:pPr marL="0" indent="0">
                  <a:buNone/>
                </a:pPr>
                <a:endParaRPr lang="es-MX" sz="2400" b="1" dirty="0"/>
              </a:p>
              <a:p>
                <a:pPr lvl="1">
                  <a:buFont typeface="Wingdings" panose="05000000000000000000" pitchFamily="2" charset="2"/>
                  <a:buChar char="q"/>
                </a:pPr>
                <a:r>
                  <a:rPr lang="es-MX" sz="2400" dirty="0"/>
                  <a:t>Sirve para modelar fenómenos que solo tienen dos resultados posibles.</a:t>
                </a:r>
              </a:p>
              <a:p>
                <a:pPr marL="274320" lvl="1" indent="0">
                  <a:buNone/>
                </a:pPr>
                <a14:m>
                  <m:oMathPara xmlns:m="http://schemas.openxmlformats.org/officeDocument/2006/math">
                    <m:oMathParaPr>
                      <m:jc m:val="centerGroup"/>
                    </m:oMathParaPr>
                    <m:oMath xmlns:m="http://schemas.openxmlformats.org/officeDocument/2006/math">
                      <m:r>
                        <a:rPr lang="es-MX" sz="2400" i="1">
                          <a:latin typeface="Cambria Math" panose="02040503050406030204" pitchFamily="18" charset="0"/>
                        </a:rPr>
                        <m:t>𝑃</m:t>
                      </m:r>
                      <m:d>
                        <m:dPr>
                          <m:ctrlPr>
                            <a:rPr lang="es-MX" sz="2400" i="1">
                              <a:latin typeface="Cambria Math" panose="02040503050406030204" pitchFamily="18" charset="0"/>
                            </a:rPr>
                          </m:ctrlPr>
                        </m:dPr>
                        <m:e>
                          <m:r>
                            <a:rPr lang="es-MX" sz="2400" i="1">
                              <a:latin typeface="Cambria Math" panose="02040503050406030204" pitchFamily="18" charset="0"/>
                            </a:rPr>
                            <m:t>𝑋</m:t>
                          </m:r>
                          <m:r>
                            <a:rPr lang="es-MX" sz="2400" i="1">
                              <a:latin typeface="Cambria Math" panose="02040503050406030204" pitchFamily="18" charset="0"/>
                            </a:rPr>
                            <m:t>=0</m:t>
                          </m:r>
                        </m:e>
                      </m:d>
                      <m:r>
                        <a:rPr lang="es-MX" sz="2400" i="1">
                          <a:latin typeface="Cambria Math" panose="02040503050406030204" pitchFamily="18" charset="0"/>
                        </a:rPr>
                        <m:t>=1−</m:t>
                      </m:r>
                      <m:r>
                        <a:rPr lang="es-MX" sz="2400" i="1">
                          <a:latin typeface="Cambria Math" panose="02040503050406030204" pitchFamily="18" charset="0"/>
                        </a:rPr>
                        <m:t>𝑝</m:t>
                      </m:r>
                      <m:r>
                        <a:rPr lang="es-MX" sz="2400" i="1">
                          <a:latin typeface="Cambria Math" panose="02040503050406030204" pitchFamily="18" charset="0"/>
                        </a:rPr>
                        <m:t>                  </m:t>
                      </m:r>
                      <m:r>
                        <a:rPr lang="es-MX" sz="2400" i="1">
                          <a:latin typeface="Cambria Math" panose="02040503050406030204" pitchFamily="18" charset="0"/>
                        </a:rPr>
                        <m:t>𝑃</m:t>
                      </m:r>
                      <m:d>
                        <m:dPr>
                          <m:ctrlPr>
                            <a:rPr lang="es-MX" sz="2400" i="1">
                              <a:latin typeface="Cambria Math" panose="02040503050406030204" pitchFamily="18" charset="0"/>
                            </a:rPr>
                          </m:ctrlPr>
                        </m:dPr>
                        <m:e>
                          <m:r>
                            <a:rPr lang="es-MX" sz="2400" i="1">
                              <a:latin typeface="Cambria Math" panose="02040503050406030204" pitchFamily="18" charset="0"/>
                            </a:rPr>
                            <m:t>𝑋</m:t>
                          </m:r>
                          <m:r>
                            <a:rPr lang="es-MX" sz="2400" i="1">
                              <a:latin typeface="Cambria Math" panose="02040503050406030204" pitchFamily="18" charset="0"/>
                            </a:rPr>
                            <m:t>=1</m:t>
                          </m:r>
                        </m:e>
                      </m:d>
                      <m:r>
                        <a:rPr lang="es-MX" sz="2400" i="1">
                          <a:latin typeface="Cambria Math" panose="02040503050406030204" pitchFamily="18" charset="0"/>
                        </a:rPr>
                        <m:t>=</m:t>
                      </m:r>
                      <m:r>
                        <a:rPr lang="es-MX" sz="2400" i="1">
                          <a:latin typeface="Cambria Math" panose="02040503050406030204" pitchFamily="18" charset="0"/>
                        </a:rPr>
                        <m:t>𝑝</m:t>
                      </m:r>
                    </m:oMath>
                  </m:oMathPara>
                </a14:m>
                <a:endParaRPr lang="es-MX" sz="2400" dirty="0"/>
              </a:p>
              <a:p>
                <a:pPr marL="274320" lvl="1" indent="0">
                  <a:buNone/>
                </a:pPr>
                <a:r>
                  <a:rPr lang="es-MX" sz="2400" dirty="0"/>
                  <a:t>donde </a:t>
                </a:r>
                <a14:m>
                  <m:oMath xmlns:m="http://schemas.openxmlformats.org/officeDocument/2006/math">
                    <m:r>
                      <a:rPr lang="es-MX" sz="2400" i="1">
                        <a:latin typeface="Cambria Math" panose="02040503050406030204" pitchFamily="18" charset="0"/>
                      </a:rPr>
                      <m:t>𝑋</m:t>
                    </m:r>
                    <m:r>
                      <a:rPr lang="es-MX" sz="2400" i="1">
                        <a:latin typeface="Cambria Math" panose="02040503050406030204" pitchFamily="18" charset="0"/>
                      </a:rPr>
                      <m:t>=1</m:t>
                    </m:r>
                  </m:oMath>
                </a14:m>
                <a:r>
                  <a:rPr lang="es-MX" sz="2400" dirty="0"/>
                  <a:t> se identifica como “éxito” y </a:t>
                </a:r>
                <a14:m>
                  <m:oMath xmlns:m="http://schemas.openxmlformats.org/officeDocument/2006/math">
                    <m:r>
                      <a:rPr lang="es-MX" sz="2400" i="1">
                        <a:latin typeface="Cambria Math" panose="02040503050406030204" pitchFamily="18" charset="0"/>
                      </a:rPr>
                      <m:t>𝑋</m:t>
                    </m:r>
                    <m:r>
                      <a:rPr lang="es-MX" sz="2400" i="1">
                        <a:latin typeface="Cambria Math" panose="02040503050406030204" pitchFamily="18" charset="0"/>
                      </a:rPr>
                      <m:t>=0</m:t>
                    </m:r>
                  </m:oMath>
                </a14:m>
                <a:r>
                  <a:rPr lang="es-MX" sz="2400" dirty="0"/>
                  <a:t> como “fracaso”.</a:t>
                </a:r>
              </a:p>
              <a:p>
                <a:pPr lvl="1">
                  <a:buFont typeface="Wingdings" panose="05000000000000000000" pitchFamily="2" charset="2"/>
                  <a:buChar char="q"/>
                </a:pPr>
                <a:r>
                  <a:rPr lang="es-MX" sz="2400" dirty="0"/>
                  <a:t>Es la base de la distribución binomial y de mucha otras distribuciones discretas importantes.</a:t>
                </a:r>
              </a:p>
              <a:p>
                <a:pPr lvl="1">
                  <a:buFont typeface="Wingdings" panose="05000000000000000000" pitchFamily="2" charset="2"/>
                  <a:buChar char="q"/>
                </a:pPr>
                <a:r>
                  <a:rPr lang="es-MX" sz="2400" dirty="0"/>
                  <a:t>Se denota como </a:t>
                </a:r>
                <a14:m>
                  <m:oMath xmlns:m="http://schemas.openxmlformats.org/officeDocument/2006/math">
                    <m:r>
                      <a:rPr lang="es-MX" sz="2400" i="1">
                        <a:latin typeface="Cambria Math" panose="02040503050406030204" pitchFamily="18" charset="0"/>
                      </a:rPr>
                      <m:t>𝑋</m:t>
                    </m:r>
                    <m:r>
                      <a:rPr lang="es-MX" sz="2400" i="1">
                        <a:latin typeface="Cambria Math" panose="02040503050406030204" pitchFamily="18" charset="0"/>
                      </a:rPr>
                      <m:t>~</m:t>
                    </m:r>
                    <m:r>
                      <a:rPr lang="es-MX" sz="2400" i="1">
                        <a:latin typeface="Cambria Math" panose="02040503050406030204" pitchFamily="18" charset="0"/>
                      </a:rPr>
                      <m:t>𝐵</m:t>
                    </m:r>
                    <m:r>
                      <a:rPr lang="es-MX" sz="2400" i="1">
                        <a:latin typeface="Cambria Math" panose="02040503050406030204" pitchFamily="18" charset="0"/>
                      </a:rPr>
                      <m:t>(1,</m:t>
                    </m:r>
                    <m:r>
                      <a:rPr lang="es-MX" sz="2400" i="1">
                        <a:latin typeface="Cambria Math" panose="02040503050406030204" pitchFamily="18" charset="0"/>
                      </a:rPr>
                      <m:t>𝑝</m:t>
                    </m:r>
                    <m:r>
                      <a:rPr lang="es-MX" sz="2400" i="1">
                        <a:latin typeface="Cambria Math" panose="02040503050406030204" pitchFamily="18" charset="0"/>
                      </a:rPr>
                      <m:t>)</m:t>
                    </m:r>
                  </m:oMath>
                </a14:m>
                <a:r>
                  <a:rPr lang="es-MX" sz="2400" dirty="0"/>
                  <a:t>.</a:t>
                </a:r>
              </a:p>
              <a:p>
                <a:pPr lvl="1">
                  <a:buFont typeface="Wingdings" panose="05000000000000000000" pitchFamily="2" charset="2"/>
                  <a:buChar char="q"/>
                </a:pPr>
                <a:r>
                  <a:rPr lang="es-MX" sz="2400" dirty="0"/>
                  <a:t>Su media y su varianza son </a:t>
                </a:r>
                <a14:m>
                  <m:oMath xmlns:m="http://schemas.openxmlformats.org/officeDocument/2006/math">
                    <m:r>
                      <a:rPr lang="es-MX" sz="2400" i="1">
                        <a:latin typeface="Cambria Math" panose="02040503050406030204" pitchFamily="18" charset="0"/>
                      </a:rPr>
                      <m:t>𝜇</m:t>
                    </m:r>
                    <m:r>
                      <a:rPr lang="es-MX" sz="2400" i="1">
                        <a:latin typeface="Cambria Math" panose="02040503050406030204" pitchFamily="18" charset="0"/>
                      </a:rPr>
                      <m:t>=</m:t>
                    </m:r>
                    <m:r>
                      <a:rPr lang="es-MX" sz="2400" i="1">
                        <a:latin typeface="Cambria Math" panose="02040503050406030204" pitchFamily="18" charset="0"/>
                      </a:rPr>
                      <m:t>𝑝</m:t>
                    </m:r>
                  </m:oMath>
                </a14:m>
                <a:r>
                  <a:rPr lang="es-MX" sz="2400" dirty="0"/>
                  <a:t> y </a:t>
                </a:r>
                <a14:m>
                  <m:oMath xmlns:m="http://schemas.openxmlformats.org/officeDocument/2006/math">
                    <m:sSup>
                      <m:sSupPr>
                        <m:ctrlPr>
                          <a:rPr lang="es-MX" sz="2400" i="1">
                            <a:latin typeface="Cambria Math" panose="02040503050406030204" pitchFamily="18" charset="0"/>
                          </a:rPr>
                        </m:ctrlPr>
                      </m:sSupPr>
                      <m:e>
                        <m:r>
                          <a:rPr lang="es-MX" sz="2400" i="1">
                            <a:latin typeface="Cambria Math" panose="02040503050406030204" pitchFamily="18" charset="0"/>
                          </a:rPr>
                          <m:t>𝜎</m:t>
                        </m:r>
                      </m:e>
                      <m:sup>
                        <m:r>
                          <a:rPr lang="es-MX" sz="2400" i="1">
                            <a:latin typeface="Cambria Math" panose="02040503050406030204" pitchFamily="18" charset="0"/>
                          </a:rPr>
                          <m:t>2</m:t>
                        </m:r>
                      </m:sup>
                    </m:sSup>
                    <m:r>
                      <a:rPr lang="es-MX" sz="2400" i="1">
                        <a:latin typeface="Cambria Math" panose="02040503050406030204" pitchFamily="18" charset="0"/>
                      </a:rPr>
                      <m:t>=</m:t>
                    </m:r>
                    <m:r>
                      <a:rPr lang="es-MX" sz="2400" i="1">
                        <a:latin typeface="Cambria Math" panose="02040503050406030204" pitchFamily="18" charset="0"/>
                      </a:rPr>
                      <m:t>𝑝</m:t>
                    </m:r>
                    <m:r>
                      <a:rPr lang="es-MX" sz="2400" i="1">
                        <a:latin typeface="Cambria Math" panose="02040503050406030204" pitchFamily="18" charset="0"/>
                      </a:rPr>
                      <m:t>(1−</m:t>
                    </m:r>
                    <m:r>
                      <a:rPr lang="es-MX" sz="2400" i="1">
                        <a:latin typeface="Cambria Math" panose="02040503050406030204" pitchFamily="18" charset="0"/>
                      </a:rPr>
                      <m:t>𝑝</m:t>
                    </m:r>
                    <m:r>
                      <a:rPr lang="es-MX" sz="2400" i="1">
                        <a:latin typeface="Cambria Math" panose="02040503050406030204" pitchFamily="18" charset="0"/>
                      </a:rPr>
                      <m:t>)</m:t>
                    </m:r>
                  </m:oMath>
                </a14:m>
                <a:endParaRPr lang="es-MX" sz="2400" dirty="0"/>
              </a:p>
              <a:p>
                <a:pPr marL="0" indent="0">
                  <a:buNone/>
                </a:pPr>
                <a:endParaRPr lang="es-MX" dirty="0"/>
              </a:p>
            </p:txBody>
          </p:sp>
        </mc:Choice>
        <mc:Fallback xmlns="">
          <p:sp>
            <p:nvSpPr>
              <p:cNvPr id="3" name="2 Marcador de contenido"/>
              <p:cNvSpPr>
                <a:spLocks noGrp="1" noRot="1" noChangeAspect="1" noMove="1" noResize="1" noEditPoints="1" noAdjustHandles="1" noChangeArrowheads="1" noChangeShapeType="1" noTextEdit="1"/>
              </p:cNvSpPr>
              <p:nvPr>
                <p:ph sz="quarter" idx="1"/>
              </p:nvPr>
            </p:nvSpPr>
            <p:spPr>
              <a:blipFill rotWithShape="1">
                <a:blip r:embed="rId2"/>
                <a:stretch>
                  <a:fillRect l="-56" t="-1085"/>
                </a:stretch>
              </a:blipFill>
            </p:spPr>
            <p:txBody>
              <a:bodyPr/>
              <a:lstStyle/>
              <a:p>
                <a:r>
                  <a:rPr lang="es-MX">
                    <a:noFill/>
                  </a:rPr>
                  <a:t> </a:t>
                </a:r>
              </a:p>
            </p:txBody>
          </p:sp>
        </mc:Fallback>
      </mc:AlternateContent>
    </p:spTree>
    <p:extLst>
      <p:ext uri="{BB962C8B-B14F-4D97-AF65-F5344CB8AC3E}">
        <p14:creationId xmlns:p14="http://schemas.microsoft.com/office/powerpoint/2010/main" val="312887613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Datos </a:t>
            </a:r>
            <a:r>
              <a:rPr lang="es-MX" dirty="0" err="1"/>
              <a:t>pseudoaleatorios</a:t>
            </a:r>
            <a:r>
              <a:rPr lang="es-MX" dirty="0"/>
              <a:t> </a:t>
            </a:r>
            <a:r>
              <a:rPr lang="es-MX" b="1" dirty="0" err="1"/>
              <a:t>rbinom</a:t>
            </a:r>
            <a:r>
              <a:rPr lang="es-MX" b="1" dirty="0"/>
              <a:t>(</a:t>
            </a:r>
            <a:r>
              <a:rPr lang="es-MX" b="1" dirty="0" err="1"/>
              <a:t>n,size,p</a:t>
            </a:r>
            <a:r>
              <a:rPr lang="es-MX" b="1" dirty="0"/>
              <a:t>)</a:t>
            </a:r>
          </a:p>
        </p:txBody>
      </p:sp>
      <p:sp>
        <p:nvSpPr>
          <p:cNvPr id="3" name="Marcador de contenido 2"/>
          <p:cNvSpPr>
            <a:spLocks noGrp="1"/>
          </p:cNvSpPr>
          <p:nvPr>
            <p:ph sz="quarter" idx="1"/>
          </p:nvPr>
        </p:nvSpPr>
        <p:spPr>
          <a:xfrm>
            <a:off x="816864" y="1600200"/>
            <a:ext cx="5894832" cy="4495800"/>
          </a:xfrm>
        </p:spPr>
        <p:txBody>
          <a:bodyPr/>
          <a:lstStyle/>
          <a:p>
            <a:pPr marL="0" indent="0">
              <a:buNone/>
            </a:pPr>
            <a:r>
              <a:rPr lang="es-MX" dirty="0"/>
              <a:t>Se generan 6 vectores con </a:t>
            </a:r>
            <a:r>
              <a:rPr lang="es-MX" b="1" dirty="0"/>
              <a:t>n=10</a:t>
            </a:r>
            <a:r>
              <a:rPr lang="es-MX" dirty="0"/>
              <a:t> números </a:t>
            </a:r>
            <a:r>
              <a:rPr lang="es-MX" dirty="0" err="1"/>
              <a:t>psuedoaleatorios</a:t>
            </a:r>
            <a:r>
              <a:rPr lang="es-MX" dirty="0"/>
              <a:t> con distribución binomial, en el rango de 0 a 5 (</a:t>
            </a:r>
            <a:r>
              <a:rPr lang="es-MX" b="1" dirty="0" err="1"/>
              <a:t>size</a:t>
            </a:r>
            <a:r>
              <a:rPr lang="es-MX" dirty="0"/>
              <a:t>) y probabilidad </a:t>
            </a:r>
            <a:r>
              <a:rPr lang="es-MX" b="1" dirty="0"/>
              <a:t>p=0.01, 0.1 0.3, 0.6, 0.8, 0.9</a:t>
            </a:r>
          </a:p>
          <a:p>
            <a:pPr marL="0" indent="0">
              <a:buNone/>
            </a:pPr>
            <a:endParaRPr lang="es-MX" b="1" dirty="0"/>
          </a:p>
          <a:p>
            <a:pPr marL="0" indent="0">
              <a:buNone/>
            </a:pPr>
            <a:r>
              <a:rPr lang="es-MX" dirty="0" err="1"/>
              <a:t>rbinom</a:t>
            </a:r>
            <a:r>
              <a:rPr lang="es-MX" dirty="0"/>
              <a:t>(n = </a:t>
            </a:r>
            <a:r>
              <a:rPr lang="es-MX" dirty="0" err="1"/>
              <a:t>obs</a:t>
            </a:r>
            <a:r>
              <a:rPr lang="es-MX" dirty="0"/>
              <a:t> , </a:t>
            </a:r>
            <a:r>
              <a:rPr lang="es-MX" dirty="0" err="1"/>
              <a:t>size</a:t>
            </a:r>
            <a:r>
              <a:rPr lang="es-MX" dirty="0"/>
              <a:t> = ensayos, </a:t>
            </a:r>
            <a:r>
              <a:rPr lang="es-MX" dirty="0" err="1"/>
              <a:t>prob</a:t>
            </a:r>
            <a:r>
              <a:rPr lang="es-MX" dirty="0"/>
              <a:t> = p)</a:t>
            </a:r>
          </a:p>
        </p:txBody>
      </p:sp>
      <p:pic>
        <p:nvPicPr>
          <p:cNvPr id="5" name="Imagen 4"/>
          <p:cNvPicPr>
            <a:picLocks noChangeAspect="1"/>
          </p:cNvPicPr>
          <p:nvPr/>
        </p:nvPicPr>
        <p:blipFill>
          <a:blip r:embed="rId2"/>
          <a:stretch>
            <a:fillRect/>
          </a:stretch>
        </p:blipFill>
        <p:spPr>
          <a:xfrm>
            <a:off x="6945356" y="1980908"/>
            <a:ext cx="4669556" cy="3935260"/>
          </a:xfrm>
          <a:prstGeom prst="rect">
            <a:avLst/>
          </a:prstGeom>
        </p:spPr>
      </p:pic>
    </p:spTree>
    <p:extLst>
      <p:ext uri="{BB962C8B-B14F-4D97-AF65-F5344CB8AC3E}">
        <p14:creationId xmlns:p14="http://schemas.microsoft.com/office/powerpoint/2010/main" val="242025635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Datos </a:t>
            </a:r>
            <a:r>
              <a:rPr lang="es-MX" dirty="0" err="1"/>
              <a:t>pseudoaleatorios</a:t>
            </a:r>
            <a:r>
              <a:rPr lang="es-MX" dirty="0"/>
              <a:t> </a:t>
            </a:r>
            <a:r>
              <a:rPr lang="es-MX" b="1" dirty="0" err="1"/>
              <a:t>rbinom</a:t>
            </a:r>
            <a:r>
              <a:rPr lang="es-MX" b="1" dirty="0"/>
              <a:t>(</a:t>
            </a:r>
            <a:r>
              <a:rPr lang="es-MX" b="1" dirty="0" err="1"/>
              <a:t>n,size,p</a:t>
            </a:r>
            <a:r>
              <a:rPr lang="es-MX" b="1" dirty="0"/>
              <a:t>)</a:t>
            </a:r>
          </a:p>
        </p:txBody>
      </p:sp>
      <p:sp>
        <p:nvSpPr>
          <p:cNvPr id="7" name="Rectangle 2"/>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endParaRPr lang="es-MX"/>
          </a:p>
        </p:txBody>
      </p:sp>
      <p:sp>
        <p:nvSpPr>
          <p:cNvPr id="9" name="Rectangle 3"/>
          <p:cNvSpPr>
            <a:spLocks noChangeArrowheads="1"/>
          </p:cNvSpPr>
          <p:nvPr/>
        </p:nvSpPr>
        <p:spPr bwMode="auto">
          <a:xfrm>
            <a:off x="152400" y="15240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endParaRPr lang="es-MX"/>
          </a:p>
        </p:txBody>
      </p:sp>
      <p:sp>
        <p:nvSpPr>
          <p:cNvPr id="13" name="Marcador de contenido 2"/>
          <p:cNvSpPr txBox="1">
            <a:spLocks/>
          </p:cNvSpPr>
          <p:nvPr/>
        </p:nvSpPr>
        <p:spPr>
          <a:xfrm>
            <a:off x="816864" y="1764792"/>
            <a:ext cx="10871200" cy="4663440"/>
          </a:xfrm>
          <a:prstGeom prst="rect">
            <a:avLst/>
          </a:prstGeom>
        </p:spPr>
        <p:txBody>
          <a:bodyPr vert="horz">
            <a:noAutofit/>
          </a:bodyPr>
          <a:lstStyle>
            <a:lvl1pPr marL="240030" indent="-240030" algn="l" rtl="0" eaLnBrk="1" latinLnBrk="0" hangingPunct="1">
              <a:spcBef>
                <a:spcPts val="525"/>
              </a:spcBef>
              <a:buClr>
                <a:schemeClr val="accent2"/>
              </a:buClr>
              <a:buSzPct val="60000"/>
              <a:buFont typeface="Wingdings"/>
              <a:buChar char=""/>
              <a:defRPr sz="2175" kern="1200">
                <a:solidFill>
                  <a:schemeClr val="tx1"/>
                </a:solidFill>
                <a:latin typeface="+mn-lt"/>
                <a:ea typeface="+mn-ea"/>
                <a:cs typeface="+mn-cs"/>
              </a:defRPr>
            </a:lvl1pPr>
            <a:lvl2pPr marL="480060" indent="-205740" algn="l" rtl="0" eaLnBrk="1" latinLnBrk="0" hangingPunct="1">
              <a:spcBef>
                <a:spcPts val="413"/>
              </a:spcBef>
              <a:buClr>
                <a:schemeClr val="accent1"/>
              </a:buClr>
              <a:buSzPct val="70000"/>
              <a:buFont typeface="Wingdings 2"/>
              <a:buChar char=""/>
              <a:defRPr sz="1950" kern="1200">
                <a:solidFill>
                  <a:schemeClr val="tx1"/>
                </a:solidFill>
                <a:latin typeface="+mn-lt"/>
                <a:ea typeface="+mn-ea"/>
                <a:cs typeface="+mn-cs"/>
              </a:defRPr>
            </a:lvl2pPr>
            <a:lvl3pPr marL="685800" indent="-171450" algn="l" rtl="0" eaLnBrk="1" latinLnBrk="0" hangingPunct="1">
              <a:spcBef>
                <a:spcPts val="375"/>
              </a:spcBef>
              <a:buClr>
                <a:schemeClr val="accent2"/>
              </a:buClr>
              <a:buSzPct val="75000"/>
              <a:buFont typeface="Wingdings"/>
              <a:buChar char=""/>
              <a:defRPr sz="1725" kern="1200">
                <a:solidFill>
                  <a:schemeClr val="tx1"/>
                </a:solidFill>
                <a:latin typeface="+mn-lt"/>
                <a:ea typeface="+mn-ea"/>
                <a:cs typeface="+mn-cs"/>
              </a:defRPr>
            </a:lvl3pPr>
            <a:lvl4pPr marL="1028700" indent="-171450" algn="l" rtl="0" eaLnBrk="1" latinLnBrk="0" hangingPunct="1">
              <a:spcBef>
                <a:spcPts val="300"/>
              </a:spcBef>
              <a:buClr>
                <a:schemeClr val="accent3"/>
              </a:buClr>
              <a:buSzPct val="75000"/>
              <a:buFont typeface="Wingdings"/>
              <a:buChar char=""/>
              <a:defRPr sz="1500" kern="1200">
                <a:solidFill>
                  <a:schemeClr val="tx1"/>
                </a:solidFill>
                <a:latin typeface="+mn-lt"/>
                <a:ea typeface="+mn-ea"/>
                <a:cs typeface="+mn-cs"/>
              </a:defRPr>
            </a:lvl4pPr>
            <a:lvl5pPr marL="1371600" indent="-171450" algn="l" rtl="0" eaLnBrk="1" latinLnBrk="0" hangingPunct="1">
              <a:spcBef>
                <a:spcPts val="300"/>
              </a:spcBef>
              <a:buClr>
                <a:schemeClr val="accent4"/>
              </a:buClr>
              <a:buSzPct val="65000"/>
              <a:buFont typeface="Wingdings"/>
              <a:buChar char=""/>
              <a:defRPr sz="1500" kern="1200">
                <a:solidFill>
                  <a:schemeClr val="tx1"/>
                </a:solidFill>
                <a:latin typeface="+mn-lt"/>
                <a:ea typeface="+mn-ea"/>
                <a:cs typeface="+mn-cs"/>
              </a:defRPr>
            </a:lvl5pPr>
            <a:lvl6pPr marL="1577340" indent="-171450" algn="l" rtl="0" eaLnBrk="1" latinLnBrk="0" hangingPunct="1">
              <a:spcBef>
                <a:spcPct val="20000"/>
              </a:spcBef>
              <a:buClr>
                <a:schemeClr val="accent1"/>
              </a:buClr>
              <a:buFont typeface="Wingdings"/>
              <a:buChar char="§"/>
              <a:defRPr sz="1350" kern="1200" baseline="0">
                <a:solidFill>
                  <a:schemeClr val="tx1"/>
                </a:solidFill>
                <a:latin typeface="+mn-lt"/>
                <a:ea typeface="+mn-ea"/>
                <a:cs typeface="+mn-cs"/>
              </a:defRPr>
            </a:lvl6pPr>
            <a:lvl7pPr marL="1783080" indent="-171450" algn="l" rtl="0" eaLnBrk="1" latinLnBrk="0" hangingPunct="1">
              <a:spcBef>
                <a:spcPct val="20000"/>
              </a:spcBef>
              <a:buClr>
                <a:schemeClr val="accent2"/>
              </a:buClr>
              <a:buFont typeface="Wingdings"/>
              <a:buChar char="§"/>
              <a:defRPr sz="1350" kern="1200" baseline="0">
                <a:solidFill>
                  <a:schemeClr val="tx1"/>
                </a:solidFill>
                <a:latin typeface="+mn-lt"/>
                <a:ea typeface="+mn-ea"/>
                <a:cs typeface="+mn-cs"/>
              </a:defRPr>
            </a:lvl7pPr>
            <a:lvl8pPr marL="1988820" indent="-171450" algn="l" rtl="0" eaLnBrk="1" latinLnBrk="0" hangingPunct="1">
              <a:spcBef>
                <a:spcPct val="20000"/>
              </a:spcBef>
              <a:buClr>
                <a:schemeClr val="accent3"/>
              </a:buClr>
              <a:buFont typeface="Wingdings"/>
              <a:buChar char="§"/>
              <a:defRPr sz="1350" kern="1200" baseline="0">
                <a:solidFill>
                  <a:schemeClr val="tx1"/>
                </a:solidFill>
                <a:latin typeface="+mn-lt"/>
                <a:ea typeface="+mn-ea"/>
                <a:cs typeface="+mn-cs"/>
              </a:defRPr>
            </a:lvl8pPr>
            <a:lvl9pPr marL="2194560" indent="-171450" algn="l" rtl="0" eaLnBrk="1" latinLnBrk="0" hangingPunct="1">
              <a:spcBef>
                <a:spcPct val="20000"/>
              </a:spcBef>
              <a:buClr>
                <a:schemeClr val="accent4"/>
              </a:buClr>
              <a:buFont typeface="Wingdings"/>
              <a:buChar char="§"/>
              <a:defRPr sz="1350" kern="1200" baseline="0">
                <a:solidFill>
                  <a:schemeClr val="tx1"/>
                </a:solidFill>
                <a:latin typeface="+mn-lt"/>
                <a:ea typeface="+mn-ea"/>
                <a:cs typeface="+mn-cs"/>
              </a:defRPr>
            </a:lvl9pPr>
          </a:lstStyle>
          <a:p>
            <a:pPr marL="0" indent="0">
              <a:buFont typeface="Wingdings"/>
              <a:buNone/>
            </a:pPr>
            <a:r>
              <a:rPr lang="es-MX" sz="2000" dirty="0"/>
              <a:t>Si queremos que la salida sea reproducible, se debe definir una semilla, y se define cada que queremos reproducir la misma salida:</a:t>
            </a:r>
          </a:p>
          <a:p>
            <a:pPr marL="0" indent="0">
              <a:buFont typeface="Wingdings"/>
              <a:buNone/>
            </a:pPr>
            <a:endParaRPr lang="es-MX" sz="2000" dirty="0"/>
          </a:p>
          <a:p>
            <a:pPr marL="0" indent="0">
              <a:buFont typeface="Wingdings"/>
              <a:buNone/>
            </a:pPr>
            <a:r>
              <a:rPr lang="es-MX" sz="2000" b="1" dirty="0" err="1"/>
              <a:t>set.seed</a:t>
            </a:r>
            <a:r>
              <a:rPr lang="es-MX" sz="2000" b="1" dirty="0"/>
              <a:t>(0.1)</a:t>
            </a:r>
          </a:p>
          <a:p>
            <a:pPr marL="0" indent="0">
              <a:buFont typeface="Wingdings"/>
              <a:buNone/>
            </a:pPr>
            <a:r>
              <a:rPr lang="es-MX" sz="2000" dirty="0"/>
              <a:t>x=</a:t>
            </a:r>
            <a:r>
              <a:rPr lang="es-MX" sz="2000" dirty="0" err="1"/>
              <a:t>rbinom</a:t>
            </a:r>
            <a:r>
              <a:rPr lang="es-MX" sz="2000" dirty="0"/>
              <a:t>(n = </a:t>
            </a:r>
            <a:r>
              <a:rPr lang="es-MX" sz="2000" dirty="0" err="1"/>
              <a:t>obs</a:t>
            </a:r>
            <a:r>
              <a:rPr lang="es-MX" sz="2000" dirty="0"/>
              <a:t> , </a:t>
            </a:r>
            <a:r>
              <a:rPr lang="es-MX" sz="2000" dirty="0" err="1"/>
              <a:t>size</a:t>
            </a:r>
            <a:r>
              <a:rPr lang="es-MX" sz="2000" dirty="0"/>
              <a:t> = ensayos, </a:t>
            </a:r>
            <a:r>
              <a:rPr lang="es-MX" sz="2000" dirty="0" err="1"/>
              <a:t>prob</a:t>
            </a:r>
            <a:r>
              <a:rPr lang="es-MX" sz="2000" dirty="0"/>
              <a:t> = p)</a:t>
            </a:r>
          </a:p>
          <a:p>
            <a:pPr marL="0" indent="0">
              <a:buFont typeface="Wingdings"/>
              <a:buNone/>
            </a:pPr>
            <a:r>
              <a:rPr lang="es-MX" sz="2000" dirty="0" err="1"/>
              <a:t>print</a:t>
            </a:r>
            <a:r>
              <a:rPr lang="es-MX" sz="2000" dirty="0"/>
              <a:t>(x)</a:t>
            </a:r>
          </a:p>
          <a:p>
            <a:pPr marL="0" indent="0">
              <a:buNone/>
            </a:pPr>
            <a:r>
              <a:rPr lang="es-MX" sz="2000" dirty="0"/>
              <a:t> [1] 5 2 2 3 5 2 5 6 4 3</a:t>
            </a:r>
          </a:p>
          <a:p>
            <a:pPr marL="0" indent="0">
              <a:buNone/>
            </a:pPr>
            <a:endParaRPr lang="es-MX" sz="2000" dirty="0"/>
          </a:p>
          <a:p>
            <a:pPr marL="0" indent="0">
              <a:buNone/>
            </a:pPr>
            <a:r>
              <a:rPr lang="es-MX" sz="2000" dirty="0"/>
              <a:t>Cada vez se define la misma semilla</a:t>
            </a:r>
          </a:p>
        </p:txBody>
      </p:sp>
      <mc:AlternateContent xmlns:mc="http://schemas.openxmlformats.org/markup-compatibility/2006" xmlns:a14="http://schemas.microsoft.com/office/drawing/2010/main">
        <mc:Choice Requires="a14">
          <p:sp>
            <p:nvSpPr>
              <p:cNvPr id="5" name="Rectángulo 4"/>
              <p:cNvSpPr/>
              <p:nvPr/>
            </p:nvSpPr>
            <p:spPr>
              <a:xfrm>
                <a:off x="8625840" y="2920044"/>
                <a:ext cx="2612136" cy="3416320"/>
              </a:xfrm>
              <a:prstGeom prst="rect">
                <a:avLst/>
              </a:prstGeom>
            </p:spPr>
            <p:txBody>
              <a:bodyPr wrap="square">
                <a:spAutoFit/>
              </a:bodyPr>
              <a:lstStyle/>
              <a:p>
                <a:r>
                  <a:rPr lang="es-MX" dirty="0"/>
                  <a:t>P=0.25 </a:t>
                </a:r>
              </a:p>
              <a:p>
                <a:r>
                  <a:rPr lang="es-MX" b="0" dirty="0"/>
                  <a:t>     </a:t>
                </a:r>
                <a14:m>
                  <m:oMath xmlns:m="http://schemas.openxmlformats.org/officeDocument/2006/math">
                    <m:sSub>
                      <m:sSubPr>
                        <m:ctrlPr>
                          <a:rPr lang="es-MX" b="0" i="1" dirty="0" smtClean="0">
                            <a:latin typeface="Cambria Math" panose="02040503050406030204" pitchFamily="18" charset="0"/>
                          </a:rPr>
                        </m:ctrlPr>
                      </m:sSubPr>
                      <m:e>
                        <m:r>
                          <a:rPr lang="es-MX" i="1" dirty="0" smtClean="0">
                            <a:latin typeface="Cambria Math" panose="02040503050406030204" pitchFamily="18" charset="0"/>
                          </a:rPr>
                          <m:t>𝑥</m:t>
                        </m:r>
                      </m:e>
                      <m:sub>
                        <m:r>
                          <a:rPr lang="es-MX" i="1" dirty="0" smtClean="0">
                            <a:latin typeface="Cambria Math" panose="02040503050406030204" pitchFamily="18" charset="0"/>
                          </a:rPr>
                          <m:t>7</m:t>
                        </m:r>
                      </m:sub>
                    </m:sSub>
                    <m:r>
                      <a:rPr lang="es-MX" b="0" i="1" dirty="0" smtClean="0">
                        <a:latin typeface="Cambria Math" panose="02040503050406030204" pitchFamily="18" charset="0"/>
                      </a:rPr>
                      <m:t>  </m:t>
                    </m:r>
                    <m:r>
                      <a:rPr lang="es-MX" i="1" dirty="0" smtClean="0">
                        <a:latin typeface="Cambria Math" panose="02040503050406030204" pitchFamily="18" charset="0"/>
                      </a:rPr>
                      <m:t> </m:t>
                    </m:r>
                    <m:sSub>
                      <m:sSubPr>
                        <m:ctrlPr>
                          <a:rPr lang="es-MX" b="0" i="1" dirty="0" smtClean="0">
                            <a:latin typeface="Cambria Math" panose="02040503050406030204" pitchFamily="18" charset="0"/>
                          </a:rPr>
                        </m:ctrlPr>
                      </m:sSubPr>
                      <m:e>
                        <m:r>
                          <a:rPr lang="es-MX" i="1" dirty="0">
                            <a:latin typeface="Cambria Math" panose="02040503050406030204" pitchFamily="18" charset="0"/>
                          </a:rPr>
                          <m:t>𝑥</m:t>
                        </m:r>
                      </m:e>
                      <m:sub>
                        <m:r>
                          <a:rPr lang="es-MX" i="1" dirty="0">
                            <a:latin typeface="Cambria Math" panose="02040503050406030204" pitchFamily="18" charset="0"/>
                          </a:rPr>
                          <m:t>8</m:t>
                        </m:r>
                      </m:sub>
                    </m:sSub>
                    <m:r>
                      <a:rPr lang="es-MX" b="0" i="1" dirty="0" smtClean="0">
                        <a:latin typeface="Cambria Math" panose="02040503050406030204" pitchFamily="18" charset="0"/>
                      </a:rPr>
                      <m:t>  </m:t>
                    </m:r>
                    <m:r>
                      <a:rPr lang="es-MX" i="1" dirty="0">
                        <a:latin typeface="Cambria Math" panose="02040503050406030204" pitchFamily="18" charset="0"/>
                      </a:rPr>
                      <m:t> </m:t>
                    </m:r>
                    <m:sSub>
                      <m:sSubPr>
                        <m:ctrlPr>
                          <a:rPr lang="es-MX" b="0" i="1" dirty="0" smtClean="0">
                            <a:latin typeface="Cambria Math" panose="02040503050406030204" pitchFamily="18" charset="0"/>
                          </a:rPr>
                        </m:ctrlPr>
                      </m:sSubPr>
                      <m:e>
                        <m:r>
                          <a:rPr lang="es-MX" i="1" dirty="0">
                            <a:latin typeface="Cambria Math" panose="02040503050406030204" pitchFamily="18" charset="0"/>
                          </a:rPr>
                          <m:t>𝑥</m:t>
                        </m:r>
                      </m:e>
                      <m:sub>
                        <m:r>
                          <a:rPr lang="es-MX" i="1" dirty="0">
                            <a:latin typeface="Cambria Math" panose="02040503050406030204" pitchFamily="18" charset="0"/>
                          </a:rPr>
                          <m:t>9</m:t>
                        </m:r>
                      </m:sub>
                    </m:sSub>
                  </m:oMath>
                </a14:m>
                <a:endParaRPr lang="es-MX" dirty="0"/>
              </a:p>
              <a:p>
                <a:r>
                  <a:rPr lang="es-MX" dirty="0"/>
                  <a:t>1    0   0    0</a:t>
                </a:r>
              </a:p>
              <a:p>
                <a:r>
                  <a:rPr lang="es-MX" dirty="0"/>
                  <a:t>2    2   2    2</a:t>
                </a:r>
              </a:p>
              <a:p>
                <a:r>
                  <a:rPr lang="es-MX" dirty="0"/>
                  <a:t>3    1   1    1</a:t>
                </a:r>
              </a:p>
              <a:p>
                <a:r>
                  <a:rPr lang="es-MX" dirty="0"/>
                  <a:t>4    0   0    0</a:t>
                </a:r>
              </a:p>
              <a:p>
                <a:r>
                  <a:rPr lang="es-MX" dirty="0"/>
                  <a:t>5    3   3    3</a:t>
                </a:r>
              </a:p>
              <a:p>
                <a:r>
                  <a:rPr lang="es-MX" dirty="0"/>
                  <a:t>6    3   3    3</a:t>
                </a:r>
              </a:p>
              <a:p>
                <a:r>
                  <a:rPr lang="es-MX" dirty="0"/>
                  <a:t>7    0   0    0</a:t>
                </a:r>
              </a:p>
              <a:p>
                <a:r>
                  <a:rPr lang="es-MX" dirty="0"/>
                  <a:t>8    2   2    2</a:t>
                </a:r>
              </a:p>
              <a:p>
                <a:r>
                  <a:rPr lang="es-MX" dirty="0"/>
                  <a:t>9    1   1    1</a:t>
                </a:r>
              </a:p>
              <a:p>
                <a:r>
                  <a:rPr lang="es-MX" dirty="0"/>
                  <a:t>10  1   1    1</a:t>
                </a:r>
              </a:p>
            </p:txBody>
          </p:sp>
        </mc:Choice>
        <mc:Fallback xmlns="">
          <p:sp>
            <p:nvSpPr>
              <p:cNvPr id="5" name="Rectángulo 4"/>
              <p:cNvSpPr>
                <a:spLocks noRot="1" noChangeAspect="1" noMove="1" noResize="1" noEditPoints="1" noAdjustHandles="1" noChangeArrowheads="1" noChangeShapeType="1" noTextEdit="1"/>
              </p:cNvSpPr>
              <p:nvPr/>
            </p:nvSpPr>
            <p:spPr>
              <a:xfrm>
                <a:off x="8625840" y="2920044"/>
                <a:ext cx="2612136" cy="3416320"/>
              </a:xfrm>
              <a:prstGeom prst="rect">
                <a:avLst/>
              </a:prstGeom>
              <a:blipFill>
                <a:blip r:embed="rId2"/>
                <a:stretch>
                  <a:fillRect l="-1865" t="-893" b="-1964"/>
                </a:stretch>
              </a:blipFill>
            </p:spPr>
            <p:txBody>
              <a:bodyPr/>
              <a:lstStyle/>
              <a:p>
                <a:r>
                  <a:rPr lang="es-MX">
                    <a:noFill/>
                  </a:rPr>
                  <a:t> </a:t>
                </a:r>
              </a:p>
            </p:txBody>
          </p:sp>
        </mc:Fallback>
      </mc:AlternateContent>
    </p:spTree>
    <p:extLst>
      <p:ext uri="{BB962C8B-B14F-4D97-AF65-F5344CB8AC3E}">
        <p14:creationId xmlns:p14="http://schemas.microsoft.com/office/powerpoint/2010/main" val="339699218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Datos </a:t>
            </a:r>
            <a:r>
              <a:rPr lang="es-MX" dirty="0" err="1"/>
              <a:t>pseudoaleatorios</a:t>
            </a:r>
            <a:r>
              <a:rPr lang="es-MX" dirty="0"/>
              <a:t> </a:t>
            </a:r>
            <a:r>
              <a:rPr lang="es-MX" b="1" dirty="0" err="1"/>
              <a:t>rbinom</a:t>
            </a:r>
            <a:r>
              <a:rPr lang="es-MX" b="1" dirty="0"/>
              <a:t>(</a:t>
            </a:r>
            <a:r>
              <a:rPr lang="es-MX" b="1" dirty="0" err="1"/>
              <a:t>n,size,p</a:t>
            </a:r>
            <a:r>
              <a:rPr lang="es-MX" b="1" dirty="0"/>
              <a:t>)</a:t>
            </a:r>
            <a:endParaRPr lang="es-MX" dirty="0"/>
          </a:p>
        </p:txBody>
      </p:sp>
      <p:pic>
        <p:nvPicPr>
          <p:cNvPr id="3" name="Imagen 2"/>
          <p:cNvPicPr>
            <a:picLocks noChangeAspect="1"/>
          </p:cNvPicPr>
          <p:nvPr/>
        </p:nvPicPr>
        <p:blipFill>
          <a:blip r:embed="rId2"/>
          <a:stretch>
            <a:fillRect/>
          </a:stretch>
        </p:blipFill>
        <p:spPr>
          <a:xfrm>
            <a:off x="3719504" y="2483264"/>
            <a:ext cx="6887536" cy="4067743"/>
          </a:xfrm>
          <a:prstGeom prst="rect">
            <a:avLst/>
          </a:prstGeom>
        </p:spPr>
      </p:pic>
      <p:sp>
        <p:nvSpPr>
          <p:cNvPr id="5" name="Rectángulo 4"/>
          <p:cNvSpPr/>
          <p:nvPr/>
        </p:nvSpPr>
        <p:spPr>
          <a:xfrm>
            <a:off x="812800" y="1743147"/>
            <a:ext cx="9794240" cy="2862322"/>
          </a:xfrm>
          <a:prstGeom prst="rect">
            <a:avLst/>
          </a:prstGeom>
        </p:spPr>
        <p:txBody>
          <a:bodyPr wrap="square">
            <a:spAutoFit/>
          </a:bodyPr>
          <a:lstStyle/>
          <a:p>
            <a:r>
              <a:rPr lang="es-MX" sz="2000" dirty="0"/>
              <a:t>Se generan n=300 datos en el intervalo de 0 a k=50 con una probabilidad p=0.15</a:t>
            </a:r>
          </a:p>
          <a:p>
            <a:endParaRPr lang="es-MX" sz="2000" dirty="0"/>
          </a:p>
          <a:p>
            <a:endParaRPr lang="es-MX" sz="2000" dirty="0"/>
          </a:p>
          <a:p>
            <a:r>
              <a:rPr lang="es-MX" sz="2000" dirty="0"/>
              <a:t>n=300</a:t>
            </a:r>
          </a:p>
          <a:p>
            <a:r>
              <a:rPr lang="es-MX" sz="2000" dirty="0"/>
              <a:t>k=50</a:t>
            </a:r>
          </a:p>
          <a:p>
            <a:r>
              <a:rPr lang="es-MX" sz="2000" dirty="0"/>
              <a:t>p= 0.15</a:t>
            </a:r>
          </a:p>
          <a:p>
            <a:r>
              <a:rPr lang="es-MX" sz="2000" dirty="0"/>
              <a:t>dato &lt;- 1:50</a:t>
            </a:r>
          </a:p>
          <a:p>
            <a:r>
              <a:rPr lang="es-MX" sz="2000" dirty="0"/>
              <a:t>x&lt;-</a:t>
            </a:r>
            <a:r>
              <a:rPr lang="es-MX" sz="2000" dirty="0" err="1"/>
              <a:t>rbinom</a:t>
            </a:r>
            <a:r>
              <a:rPr lang="es-MX" sz="2000" dirty="0"/>
              <a:t>(</a:t>
            </a:r>
            <a:r>
              <a:rPr lang="es-MX" sz="2000" dirty="0" err="1"/>
              <a:t>n,k,p</a:t>
            </a:r>
            <a:r>
              <a:rPr lang="es-MX" sz="2000" dirty="0"/>
              <a:t>)</a:t>
            </a:r>
          </a:p>
          <a:p>
            <a:r>
              <a:rPr lang="es-MX" sz="2000" dirty="0" err="1"/>
              <a:t>plot</a:t>
            </a:r>
            <a:r>
              <a:rPr lang="es-MX" sz="2000" dirty="0"/>
              <a:t>(</a:t>
            </a:r>
            <a:r>
              <a:rPr lang="es-MX" sz="2000" b="1" dirty="0" err="1"/>
              <a:t>x</a:t>
            </a:r>
            <a:r>
              <a:rPr lang="es-MX" sz="2000" dirty="0" err="1"/>
              <a:t>,pch</a:t>
            </a:r>
            <a:r>
              <a:rPr lang="es-MX" sz="2000" dirty="0"/>
              <a:t> = 16)</a:t>
            </a:r>
          </a:p>
        </p:txBody>
      </p:sp>
    </p:spTree>
    <p:extLst>
      <p:ext uri="{BB962C8B-B14F-4D97-AF65-F5344CB8AC3E}">
        <p14:creationId xmlns:p14="http://schemas.microsoft.com/office/powerpoint/2010/main" val="32453793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Datos </a:t>
            </a:r>
            <a:r>
              <a:rPr lang="es-MX" dirty="0" err="1"/>
              <a:t>pseudoaleatorios</a:t>
            </a:r>
            <a:r>
              <a:rPr lang="es-MX" dirty="0"/>
              <a:t> </a:t>
            </a:r>
            <a:r>
              <a:rPr lang="es-MX" b="1" dirty="0" err="1"/>
              <a:t>rbinom</a:t>
            </a:r>
            <a:r>
              <a:rPr lang="es-MX" b="1" dirty="0"/>
              <a:t>(</a:t>
            </a:r>
            <a:r>
              <a:rPr lang="es-MX" b="1" dirty="0" err="1"/>
              <a:t>n,size,p</a:t>
            </a:r>
            <a:r>
              <a:rPr lang="es-MX" b="1" dirty="0"/>
              <a:t>)</a:t>
            </a:r>
            <a:endParaRPr lang="es-MX" dirty="0"/>
          </a:p>
        </p:txBody>
      </p:sp>
      <p:pic>
        <p:nvPicPr>
          <p:cNvPr id="3" name="Imagen 2"/>
          <p:cNvPicPr>
            <a:picLocks noChangeAspect="1"/>
          </p:cNvPicPr>
          <p:nvPr/>
        </p:nvPicPr>
        <p:blipFill>
          <a:blip r:embed="rId2"/>
          <a:stretch>
            <a:fillRect/>
          </a:stretch>
        </p:blipFill>
        <p:spPr>
          <a:xfrm>
            <a:off x="2483084" y="2340194"/>
            <a:ext cx="6658904" cy="4134427"/>
          </a:xfrm>
          <a:prstGeom prst="rect">
            <a:avLst/>
          </a:prstGeom>
        </p:spPr>
      </p:pic>
      <p:sp>
        <p:nvSpPr>
          <p:cNvPr id="4" name="Rectángulo 3"/>
          <p:cNvSpPr/>
          <p:nvPr/>
        </p:nvSpPr>
        <p:spPr>
          <a:xfrm>
            <a:off x="712216" y="1697659"/>
            <a:ext cx="8962136" cy="369332"/>
          </a:xfrm>
          <a:prstGeom prst="rect">
            <a:avLst/>
          </a:prstGeom>
        </p:spPr>
        <p:txBody>
          <a:bodyPr wrap="square">
            <a:spAutoFit/>
          </a:bodyPr>
          <a:lstStyle/>
          <a:p>
            <a:r>
              <a:rPr lang="es-MX" b="1" dirty="0" err="1"/>
              <a:t>plot</a:t>
            </a:r>
            <a:r>
              <a:rPr lang="es-MX" b="1" dirty="0"/>
              <a:t>(histograma(x, 20)</a:t>
            </a:r>
            <a:r>
              <a:rPr lang="es-MX" dirty="0"/>
              <a:t>,</a:t>
            </a:r>
            <a:r>
              <a:rPr lang="es-MX" dirty="0" err="1"/>
              <a:t>xlab</a:t>
            </a:r>
            <a:r>
              <a:rPr lang="es-MX" dirty="0"/>
              <a:t>="Intervalos v.a",</a:t>
            </a:r>
            <a:r>
              <a:rPr lang="es-MX" dirty="0" err="1"/>
              <a:t>ylab</a:t>
            </a:r>
            <a:r>
              <a:rPr lang="es-MX" dirty="0"/>
              <a:t>="Frecuencia",</a:t>
            </a:r>
            <a:r>
              <a:rPr lang="es-MX" dirty="0" err="1"/>
              <a:t>main</a:t>
            </a:r>
            <a:r>
              <a:rPr lang="es-MX" dirty="0"/>
              <a:t>="Histograma")</a:t>
            </a:r>
          </a:p>
        </p:txBody>
      </p:sp>
    </p:spTree>
    <p:extLst>
      <p:ext uri="{BB962C8B-B14F-4D97-AF65-F5344CB8AC3E}">
        <p14:creationId xmlns:p14="http://schemas.microsoft.com/office/powerpoint/2010/main" val="6362988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Datos </a:t>
            </a:r>
            <a:r>
              <a:rPr lang="es-MX" dirty="0" err="1"/>
              <a:t>pseudoaleatorios</a:t>
            </a:r>
            <a:r>
              <a:rPr lang="es-MX" dirty="0"/>
              <a:t> </a:t>
            </a:r>
            <a:r>
              <a:rPr lang="es-MX" b="1" dirty="0" err="1"/>
              <a:t>rbinom</a:t>
            </a:r>
            <a:r>
              <a:rPr lang="es-MX" b="1" dirty="0"/>
              <a:t>(</a:t>
            </a:r>
            <a:r>
              <a:rPr lang="es-MX" b="1" dirty="0" err="1"/>
              <a:t>n,size,p</a:t>
            </a:r>
            <a:r>
              <a:rPr lang="es-MX" b="1" dirty="0"/>
              <a:t>)</a:t>
            </a:r>
            <a:endParaRPr lang="es-MX" dirty="0"/>
          </a:p>
        </p:txBody>
      </p:sp>
      <p:sp>
        <p:nvSpPr>
          <p:cNvPr id="3" name="Rectángulo 2"/>
          <p:cNvSpPr/>
          <p:nvPr/>
        </p:nvSpPr>
        <p:spPr>
          <a:xfrm>
            <a:off x="812800" y="1667548"/>
            <a:ext cx="10871200" cy="923330"/>
          </a:xfrm>
          <a:prstGeom prst="rect">
            <a:avLst/>
          </a:prstGeom>
        </p:spPr>
        <p:txBody>
          <a:bodyPr wrap="square">
            <a:spAutoFit/>
          </a:bodyPr>
          <a:lstStyle/>
          <a:p>
            <a:r>
              <a:rPr lang="es-MX" dirty="0" err="1"/>
              <a:t>plot</a:t>
            </a:r>
            <a:r>
              <a:rPr lang="es-MX" dirty="0"/>
              <a:t>(</a:t>
            </a:r>
            <a:r>
              <a:rPr lang="es-MX" b="1" dirty="0" err="1"/>
              <a:t>table</a:t>
            </a:r>
            <a:r>
              <a:rPr lang="es-MX" b="1" dirty="0"/>
              <a:t>(x), </a:t>
            </a:r>
            <a:r>
              <a:rPr lang="es-MX" dirty="0" err="1"/>
              <a:t>xlab</a:t>
            </a:r>
            <a:r>
              <a:rPr lang="es-MX" dirty="0"/>
              <a:t>="Intervalos v.a",</a:t>
            </a:r>
            <a:r>
              <a:rPr lang="es-MX" dirty="0" err="1"/>
              <a:t>ylab</a:t>
            </a:r>
            <a:r>
              <a:rPr lang="es-MX" dirty="0"/>
              <a:t>="Frecuencia",</a:t>
            </a:r>
            <a:r>
              <a:rPr lang="es-MX" dirty="0" err="1"/>
              <a:t>main</a:t>
            </a:r>
            <a:r>
              <a:rPr lang="es-MX" dirty="0"/>
              <a:t>="Histograma discreto")</a:t>
            </a:r>
          </a:p>
          <a:p>
            <a:endParaRPr lang="es-MX" dirty="0"/>
          </a:p>
          <a:p>
            <a:r>
              <a:rPr lang="es-MX" b="1" dirty="0" err="1"/>
              <a:t>plot</a:t>
            </a:r>
            <a:r>
              <a:rPr lang="es-MX" b="1" dirty="0"/>
              <a:t>(</a:t>
            </a:r>
            <a:r>
              <a:rPr lang="es-MX" b="1" dirty="0" err="1"/>
              <a:t>table</a:t>
            </a:r>
            <a:r>
              <a:rPr lang="es-MX" b="1" dirty="0"/>
              <a:t>(x)/</a:t>
            </a:r>
            <a:r>
              <a:rPr lang="es-MX" b="1" dirty="0" err="1"/>
              <a:t>n</a:t>
            </a:r>
            <a:r>
              <a:rPr lang="es-MX" dirty="0" err="1"/>
              <a:t>,xlab</a:t>
            </a:r>
            <a:r>
              <a:rPr lang="es-MX" dirty="0"/>
              <a:t>="Intervalos v.a",</a:t>
            </a:r>
            <a:r>
              <a:rPr lang="es-MX" dirty="0" err="1"/>
              <a:t>ylab</a:t>
            </a:r>
            <a:r>
              <a:rPr lang="es-MX" dirty="0"/>
              <a:t>="Frecuencia Relativa",</a:t>
            </a:r>
            <a:r>
              <a:rPr lang="es-MX" dirty="0" err="1"/>
              <a:t>main</a:t>
            </a:r>
            <a:r>
              <a:rPr lang="es-MX" dirty="0"/>
              <a:t>="Histograma de frecuencias relativas")</a:t>
            </a:r>
          </a:p>
        </p:txBody>
      </p:sp>
      <p:pic>
        <p:nvPicPr>
          <p:cNvPr id="4" name="Imagen 3"/>
          <p:cNvPicPr>
            <a:picLocks noChangeAspect="1"/>
          </p:cNvPicPr>
          <p:nvPr/>
        </p:nvPicPr>
        <p:blipFill>
          <a:blip r:embed="rId2"/>
          <a:stretch>
            <a:fillRect/>
          </a:stretch>
        </p:blipFill>
        <p:spPr>
          <a:xfrm>
            <a:off x="812800" y="3301723"/>
            <a:ext cx="5071968" cy="2981017"/>
          </a:xfrm>
          <a:prstGeom prst="rect">
            <a:avLst/>
          </a:prstGeom>
        </p:spPr>
      </p:pic>
      <p:pic>
        <p:nvPicPr>
          <p:cNvPr id="5" name="Imagen 4"/>
          <p:cNvPicPr>
            <a:picLocks noChangeAspect="1"/>
          </p:cNvPicPr>
          <p:nvPr/>
        </p:nvPicPr>
        <p:blipFill>
          <a:blip r:embed="rId3"/>
          <a:stretch>
            <a:fillRect/>
          </a:stretch>
        </p:blipFill>
        <p:spPr>
          <a:xfrm>
            <a:off x="6391656" y="3301723"/>
            <a:ext cx="5071968" cy="3030465"/>
          </a:xfrm>
          <a:prstGeom prst="rect">
            <a:avLst/>
          </a:prstGeom>
        </p:spPr>
      </p:pic>
    </p:spTree>
    <p:extLst>
      <p:ext uri="{BB962C8B-B14F-4D97-AF65-F5344CB8AC3E}">
        <p14:creationId xmlns:p14="http://schemas.microsoft.com/office/powerpoint/2010/main" val="326105608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Datos </a:t>
            </a:r>
            <a:r>
              <a:rPr lang="es-MX" dirty="0" err="1"/>
              <a:t>pseudoaleatorios</a:t>
            </a:r>
            <a:r>
              <a:rPr lang="es-MX" dirty="0"/>
              <a:t> </a:t>
            </a:r>
            <a:r>
              <a:rPr lang="es-MX" b="1" dirty="0" err="1"/>
              <a:t>rbinom</a:t>
            </a:r>
            <a:r>
              <a:rPr lang="es-MX" b="1" dirty="0"/>
              <a:t>(</a:t>
            </a:r>
            <a:r>
              <a:rPr lang="es-MX" b="1" dirty="0" err="1"/>
              <a:t>n,size,p</a:t>
            </a:r>
            <a:r>
              <a:rPr lang="es-MX" b="1" dirty="0"/>
              <a:t>)</a:t>
            </a:r>
            <a:endParaRPr lang="es-MX" dirty="0"/>
          </a:p>
        </p:txBody>
      </p:sp>
      <p:sp>
        <p:nvSpPr>
          <p:cNvPr id="3" name="Rectángulo 2"/>
          <p:cNvSpPr/>
          <p:nvPr/>
        </p:nvSpPr>
        <p:spPr>
          <a:xfrm>
            <a:off x="812800" y="1915543"/>
            <a:ext cx="6096000" cy="3000821"/>
          </a:xfrm>
          <a:prstGeom prst="rect">
            <a:avLst/>
          </a:prstGeom>
        </p:spPr>
        <p:txBody>
          <a:bodyPr>
            <a:spAutoFit/>
          </a:bodyPr>
          <a:lstStyle/>
          <a:p>
            <a:pPr>
              <a:lnSpc>
                <a:spcPct val="150000"/>
              </a:lnSpc>
            </a:pPr>
            <a:r>
              <a:rPr lang="es-MX" dirty="0" err="1"/>
              <a:t>xf</a:t>
            </a:r>
            <a:r>
              <a:rPr lang="es-MX" dirty="0"/>
              <a:t> &lt;- factor(x)</a:t>
            </a:r>
          </a:p>
          <a:p>
            <a:pPr>
              <a:lnSpc>
                <a:spcPct val="150000"/>
              </a:lnSpc>
            </a:pPr>
            <a:r>
              <a:rPr lang="es-MX" dirty="0" err="1"/>
              <a:t>tbl</a:t>
            </a:r>
            <a:r>
              <a:rPr lang="es-MX" dirty="0"/>
              <a:t> &lt;- </a:t>
            </a:r>
            <a:r>
              <a:rPr lang="es-MX" dirty="0" err="1"/>
              <a:t>xf</a:t>
            </a:r>
            <a:r>
              <a:rPr lang="es-MX" dirty="0"/>
              <a:t> %&gt;%</a:t>
            </a:r>
          </a:p>
          <a:p>
            <a:pPr>
              <a:lnSpc>
                <a:spcPct val="150000"/>
              </a:lnSpc>
            </a:pPr>
            <a:r>
              <a:rPr lang="es-MX" dirty="0" err="1"/>
              <a:t>table</a:t>
            </a:r>
            <a:r>
              <a:rPr lang="es-MX" dirty="0"/>
              <a:t>() %&gt;%</a:t>
            </a:r>
          </a:p>
          <a:p>
            <a:pPr>
              <a:lnSpc>
                <a:spcPct val="150000"/>
              </a:lnSpc>
            </a:pPr>
            <a:r>
              <a:rPr lang="es-MX" dirty="0" err="1"/>
              <a:t>as.data.frame</a:t>
            </a:r>
            <a:r>
              <a:rPr lang="es-MX" dirty="0"/>
              <a:t>() %&gt;% </a:t>
            </a:r>
          </a:p>
          <a:p>
            <a:pPr>
              <a:lnSpc>
                <a:spcPct val="150000"/>
              </a:lnSpc>
            </a:pPr>
            <a:r>
              <a:rPr lang="es-MX" dirty="0" err="1"/>
              <a:t>setNames</a:t>
            </a:r>
            <a:r>
              <a:rPr lang="es-MX" dirty="0"/>
              <a:t>(c("Dato", "FREC")) %&gt;% </a:t>
            </a:r>
          </a:p>
          <a:p>
            <a:pPr>
              <a:lnSpc>
                <a:spcPct val="150000"/>
              </a:lnSpc>
            </a:pPr>
            <a:r>
              <a:rPr lang="es-MX" dirty="0" err="1"/>
              <a:t>mutate</a:t>
            </a:r>
            <a:r>
              <a:rPr lang="es-MX" dirty="0"/>
              <a:t>(</a:t>
            </a:r>
            <a:r>
              <a:rPr lang="es-MX" dirty="0" err="1"/>
              <a:t>Frec_R</a:t>
            </a:r>
            <a:r>
              <a:rPr lang="es-MX" dirty="0"/>
              <a:t> = FREC/sum(FREC), PORC = </a:t>
            </a:r>
            <a:r>
              <a:rPr lang="es-MX" dirty="0" err="1"/>
              <a:t>Frec_R</a:t>
            </a:r>
            <a:r>
              <a:rPr lang="es-MX" dirty="0"/>
              <a:t>*100) %&gt;% </a:t>
            </a:r>
            <a:r>
              <a:rPr lang="es-MX" dirty="0" err="1"/>
              <a:t>print</a:t>
            </a:r>
            <a:r>
              <a:rPr lang="es-MX" dirty="0"/>
              <a:t>();</a:t>
            </a:r>
          </a:p>
        </p:txBody>
      </p:sp>
      <p:pic>
        <p:nvPicPr>
          <p:cNvPr id="4" name="Imagen 3"/>
          <p:cNvPicPr>
            <a:picLocks noChangeAspect="1"/>
          </p:cNvPicPr>
          <p:nvPr/>
        </p:nvPicPr>
        <p:blipFill>
          <a:blip r:embed="rId2"/>
          <a:stretch>
            <a:fillRect/>
          </a:stretch>
        </p:blipFill>
        <p:spPr>
          <a:xfrm>
            <a:off x="7298547" y="1979644"/>
            <a:ext cx="3867690" cy="3342164"/>
          </a:xfrm>
          <a:prstGeom prst="rect">
            <a:avLst/>
          </a:prstGeom>
        </p:spPr>
      </p:pic>
    </p:spTree>
    <p:extLst>
      <p:ext uri="{BB962C8B-B14F-4D97-AF65-F5344CB8AC3E}">
        <p14:creationId xmlns:p14="http://schemas.microsoft.com/office/powerpoint/2010/main" val="246819829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Datos </a:t>
            </a:r>
            <a:r>
              <a:rPr lang="es-MX" dirty="0" err="1"/>
              <a:t>pseudoaleatorios</a:t>
            </a:r>
            <a:r>
              <a:rPr lang="es-MX" dirty="0"/>
              <a:t> </a:t>
            </a:r>
            <a:r>
              <a:rPr lang="es-MX" b="1" dirty="0" err="1"/>
              <a:t>rbinom</a:t>
            </a:r>
            <a:r>
              <a:rPr lang="es-MX" b="1" dirty="0"/>
              <a:t>(</a:t>
            </a:r>
            <a:r>
              <a:rPr lang="es-MX" b="1" dirty="0" err="1"/>
              <a:t>n,size,p</a:t>
            </a:r>
            <a:r>
              <a:rPr lang="es-MX" b="1" dirty="0"/>
              <a:t>)</a:t>
            </a:r>
            <a:endParaRPr lang="es-MX" dirty="0"/>
          </a:p>
        </p:txBody>
      </p:sp>
      <p:sp>
        <p:nvSpPr>
          <p:cNvPr id="3" name="Rectángulo 2"/>
          <p:cNvSpPr/>
          <p:nvPr/>
        </p:nvSpPr>
        <p:spPr>
          <a:xfrm>
            <a:off x="812800" y="1695333"/>
            <a:ext cx="9337040" cy="923330"/>
          </a:xfrm>
          <a:prstGeom prst="rect">
            <a:avLst/>
          </a:prstGeom>
        </p:spPr>
        <p:txBody>
          <a:bodyPr wrap="square">
            <a:spAutoFit/>
          </a:bodyPr>
          <a:lstStyle/>
          <a:p>
            <a:r>
              <a:rPr lang="es-MX" dirty="0" err="1"/>
              <a:t>plot</a:t>
            </a:r>
            <a:r>
              <a:rPr lang="es-MX" dirty="0"/>
              <a:t>(</a:t>
            </a:r>
            <a:r>
              <a:rPr lang="es-MX" dirty="0" err="1"/>
              <a:t>table</a:t>
            </a:r>
            <a:r>
              <a:rPr lang="es-MX" dirty="0"/>
              <a:t>(x)/</a:t>
            </a:r>
            <a:r>
              <a:rPr lang="es-MX" dirty="0" err="1"/>
              <a:t>n,xlab</a:t>
            </a:r>
            <a:r>
              <a:rPr lang="es-MX" dirty="0"/>
              <a:t>=" ",</a:t>
            </a:r>
            <a:r>
              <a:rPr lang="es-MX" dirty="0" err="1"/>
              <a:t>ylab</a:t>
            </a:r>
            <a:r>
              <a:rPr lang="es-MX" dirty="0"/>
              <a:t>=" ")</a:t>
            </a:r>
          </a:p>
          <a:p>
            <a:r>
              <a:rPr lang="es-MX" dirty="0"/>
              <a:t>par(new=TRUE)</a:t>
            </a:r>
          </a:p>
          <a:p>
            <a:r>
              <a:rPr lang="es-MX" dirty="0" err="1"/>
              <a:t>plot</a:t>
            </a:r>
            <a:r>
              <a:rPr lang="es-MX" dirty="0"/>
              <a:t>(</a:t>
            </a:r>
            <a:r>
              <a:rPr lang="es-MX" dirty="0" err="1"/>
              <a:t>tbl$Frec_R,pch</a:t>
            </a:r>
            <a:r>
              <a:rPr lang="es-MX" dirty="0"/>
              <a:t>=25,col="red",</a:t>
            </a:r>
            <a:r>
              <a:rPr lang="es-MX" dirty="0" err="1"/>
              <a:t>lwd</a:t>
            </a:r>
            <a:r>
              <a:rPr lang="es-MX" dirty="0"/>
              <a:t>=3,axes = </a:t>
            </a:r>
            <a:r>
              <a:rPr lang="es-MX" dirty="0" err="1"/>
              <a:t>FALSE,xlab</a:t>
            </a:r>
            <a:r>
              <a:rPr lang="es-MX" dirty="0"/>
              <a:t>="Valor de </a:t>
            </a:r>
            <a:r>
              <a:rPr lang="es-MX" dirty="0" err="1"/>
              <a:t>v.a.</a:t>
            </a:r>
            <a:r>
              <a:rPr lang="es-MX" dirty="0"/>
              <a:t> X ", </a:t>
            </a:r>
            <a:r>
              <a:rPr lang="es-MX" dirty="0" err="1"/>
              <a:t>ylab</a:t>
            </a:r>
            <a:r>
              <a:rPr lang="es-MX" dirty="0"/>
              <a:t>="p(x)")</a:t>
            </a:r>
          </a:p>
        </p:txBody>
      </p:sp>
      <p:pic>
        <p:nvPicPr>
          <p:cNvPr id="4" name="Imagen 3"/>
          <p:cNvPicPr>
            <a:picLocks noChangeAspect="1"/>
          </p:cNvPicPr>
          <p:nvPr/>
        </p:nvPicPr>
        <p:blipFill>
          <a:blip r:embed="rId2"/>
          <a:stretch>
            <a:fillRect/>
          </a:stretch>
        </p:blipFill>
        <p:spPr>
          <a:xfrm>
            <a:off x="2621948" y="3094797"/>
            <a:ext cx="6801799" cy="3667637"/>
          </a:xfrm>
          <a:prstGeom prst="rect">
            <a:avLst/>
          </a:prstGeom>
        </p:spPr>
      </p:pic>
    </p:spTree>
    <p:extLst>
      <p:ext uri="{BB962C8B-B14F-4D97-AF65-F5344CB8AC3E}">
        <p14:creationId xmlns:p14="http://schemas.microsoft.com/office/powerpoint/2010/main" val="272145871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MX"/>
          </a:p>
        </p:txBody>
      </p:sp>
      <p:pic>
        <p:nvPicPr>
          <p:cNvPr id="4" name="Imagen 3"/>
          <p:cNvPicPr>
            <a:picLocks noChangeAspect="1"/>
          </p:cNvPicPr>
          <p:nvPr/>
        </p:nvPicPr>
        <p:blipFill>
          <a:blip r:embed="rId2"/>
          <a:stretch>
            <a:fillRect/>
          </a:stretch>
        </p:blipFill>
        <p:spPr>
          <a:xfrm>
            <a:off x="5230012" y="1508760"/>
            <a:ext cx="6798006" cy="5212080"/>
          </a:xfrm>
          <a:prstGeom prst="rect">
            <a:avLst/>
          </a:prstGeom>
        </p:spPr>
      </p:pic>
      <p:sp>
        <p:nvSpPr>
          <p:cNvPr id="5" name="CuadroTexto 4"/>
          <p:cNvSpPr txBox="1"/>
          <p:nvPr/>
        </p:nvSpPr>
        <p:spPr>
          <a:xfrm>
            <a:off x="812800" y="1837944"/>
            <a:ext cx="2767104" cy="3447098"/>
          </a:xfrm>
          <a:prstGeom prst="rect">
            <a:avLst/>
          </a:prstGeom>
          <a:noFill/>
        </p:spPr>
        <p:txBody>
          <a:bodyPr wrap="none" rtlCol="0">
            <a:spAutoFit/>
          </a:bodyPr>
          <a:lstStyle/>
          <a:p>
            <a:r>
              <a:rPr lang="es-MX" sz="2000" dirty="0"/>
              <a:t>d1=</a:t>
            </a:r>
            <a:r>
              <a:rPr lang="es-MX" sz="2000" dirty="0" err="1"/>
              <a:t>rbinom</a:t>
            </a:r>
            <a:r>
              <a:rPr lang="es-MX" sz="2000" dirty="0"/>
              <a:t>(10,10,0.5)</a:t>
            </a:r>
          </a:p>
          <a:p>
            <a:r>
              <a:rPr lang="es-MX" sz="2000" dirty="0"/>
              <a:t>d2=</a:t>
            </a:r>
            <a:r>
              <a:rPr lang="es-MX" sz="2000" dirty="0" err="1"/>
              <a:t>rbinom</a:t>
            </a:r>
            <a:r>
              <a:rPr lang="es-MX" sz="2000" dirty="0"/>
              <a:t>(50,10,0.5)</a:t>
            </a:r>
          </a:p>
          <a:p>
            <a:r>
              <a:rPr lang="es-MX" sz="2000" dirty="0"/>
              <a:t>d3=</a:t>
            </a:r>
            <a:r>
              <a:rPr lang="es-MX" sz="2000" dirty="0" err="1"/>
              <a:t>rbinom</a:t>
            </a:r>
            <a:r>
              <a:rPr lang="es-MX" sz="2000" dirty="0"/>
              <a:t>(100,10,0.5)</a:t>
            </a:r>
          </a:p>
          <a:p>
            <a:r>
              <a:rPr lang="es-MX" sz="2000" dirty="0"/>
              <a:t>d4=</a:t>
            </a:r>
            <a:r>
              <a:rPr lang="es-MX" sz="2000" dirty="0" err="1"/>
              <a:t>rbinom</a:t>
            </a:r>
            <a:r>
              <a:rPr lang="es-MX" sz="2000" dirty="0"/>
              <a:t>(1000,10,0.5)</a:t>
            </a:r>
          </a:p>
          <a:p>
            <a:endParaRPr lang="es-MX" sz="2000" dirty="0"/>
          </a:p>
          <a:p>
            <a:r>
              <a:rPr lang="es-MX" sz="2000" dirty="0"/>
              <a:t>par(</a:t>
            </a:r>
            <a:r>
              <a:rPr lang="es-MX" sz="2000" dirty="0" err="1"/>
              <a:t>mfrow</a:t>
            </a:r>
            <a:r>
              <a:rPr lang="es-MX" sz="2000" dirty="0"/>
              <a:t>=c(2,2))</a:t>
            </a:r>
          </a:p>
          <a:p>
            <a:endParaRPr lang="es-MX" sz="2000" dirty="0"/>
          </a:p>
          <a:p>
            <a:r>
              <a:rPr lang="es-MX" sz="2000" dirty="0" err="1"/>
              <a:t>plot</a:t>
            </a:r>
            <a:r>
              <a:rPr lang="es-MX" sz="2000" dirty="0"/>
              <a:t>(d1)</a:t>
            </a:r>
          </a:p>
          <a:p>
            <a:r>
              <a:rPr lang="es-MX" sz="2000" dirty="0" err="1"/>
              <a:t>plot</a:t>
            </a:r>
            <a:r>
              <a:rPr lang="es-MX" sz="2000" dirty="0"/>
              <a:t>(d2)</a:t>
            </a:r>
          </a:p>
          <a:p>
            <a:r>
              <a:rPr lang="es-MX" sz="2000" dirty="0" err="1"/>
              <a:t>plot</a:t>
            </a:r>
            <a:r>
              <a:rPr lang="es-MX" sz="2000" dirty="0"/>
              <a:t>(d3)</a:t>
            </a:r>
          </a:p>
          <a:p>
            <a:r>
              <a:rPr lang="es-MX" sz="2000" dirty="0" err="1"/>
              <a:t>plot</a:t>
            </a:r>
            <a:r>
              <a:rPr lang="es-MX" sz="2000" dirty="0"/>
              <a:t>(d4)</a:t>
            </a:r>
          </a:p>
        </p:txBody>
      </p:sp>
    </p:spTree>
    <p:extLst>
      <p:ext uri="{BB962C8B-B14F-4D97-AF65-F5344CB8AC3E}">
        <p14:creationId xmlns:p14="http://schemas.microsoft.com/office/powerpoint/2010/main" val="4193001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Datos </a:t>
            </a:r>
            <a:r>
              <a:rPr lang="es-MX" dirty="0" err="1"/>
              <a:t>pseudoaleatorios</a:t>
            </a:r>
            <a:r>
              <a:rPr lang="es-MX" dirty="0"/>
              <a:t> </a:t>
            </a:r>
            <a:r>
              <a:rPr lang="es-MX" b="1" dirty="0" err="1"/>
              <a:t>rbinom</a:t>
            </a:r>
            <a:r>
              <a:rPr lang="es-MX" b="1" dirty="0"/>
              <a:t>(</a:t>
            </a:r>
            <a:r>
              <a:rPr lang="es-MX" b="1" dirty="0" err="1"/>
              <a:t>n,size,p</a:t>
            </a:r>
            <a:r>
              <a:rPr lang="es-MX" b="1" dirty="0"/>
              <a:t>)</a:t>
            </a:r>
            <a:endParaRPr lang="es-MX" dirty="0"/>
          </a:p>
        </p:txBody>
      </p:sp>
      <p:pic>
        <p:nvPicPr>
          <p:cNvPr id="3" name="Imagen 2"/>
          <p:cNvPicPr>
            <a:picLocks noChangeAspect="1"/>
          </p:cNvPicPr>
          <p:nvPr/>
        </p:nvPicPr>
        <p:blipFill>
          <a:blip r:embed="rId2"/>
          <a:stretch>
            <a:fillRect/>
          </a:stretch>
        </p:blipFill>
        <p:spPr>
          <a:xfrm>
            <a:off x="5558813" y="1686744"/>
            <a:ext cx="6383251" cy="4913169"/>
          </a:xfrm>
          <a:prstGeom prst="rect">
            <a:avLst/>
          </a:prstGeom>
        </p:spPr>
      </p:pic>
      <p:sp>
        <p:nvSpPr>
          <p:cNvPr id="5" name="CuadroTexto 4"/>
          <p:cNvSpPr txBox="1"/>
          <p:nvPr/>
        </p:nvSpPr>
        <p:spPr>
          <a:xfrm>
            <a:off x="812800" y="1686744"/>
            <a:ext cx="3887216" cy="2308324"/>
          </a:xfrm>
          <a:prstGeom prst="rect">
            <a:avLst/>
          </a:prstGeom>
          <a:noFill/>
        </p:spPr>
        <p:txBody>
          <a:bodyPr wrap="square" rtlCol="0">
            <a:spAutoFit/>
          </a:bodyPr>
          <a:lstStyle/>
          <a:p>
            <a:r>
              <a:rPr lang="es-MX" dirty="0"/>
              <a:t>tabla1&lt;- </a:t>
            </a:r>
            <a:r>
              <a:rPr lang="es-MX" dirty="0" err="1"/>
              <a:t>table</a:t>
            </a:r>
            <a:r>
              <a:rPr lang="es-MX" dirty="0"/>
              <a:t>(d1)</a:t>
            </a:r>
          </a:p>
          <a:p>
            <a:r>
              <a:rPr lang="es-MX" dirty="0"/>
              <a:t>	d1</a:t>
            </a:r>
          </a:p>
          <a:p>
            <a:r>
              <a:rPr lang="es-MX" dirty="0"/>
              <a:t>	Valor X 4 5 6 7 </a:t>
            </a:r>
          </a:p>
          <a:p>
            <a:r>
              <a:rPr lang="es-MX" dirty="0"/>
              <a:t>	</a:t>
            </a:r>
            <a:r>
              <a:rPr lang="es-MX" dirty="0" err="1"/>
              <a:t>Frec</a:t>
            </a:r>
            <a:r>
              <a:rPr lang="es-MX" dirty="0"/>
              <a:t>      3 3 3 1</a:t>
            </a:r>
          </a:p>
          <a:p>
            <a:endParaRPr lang="es-MX" dirty="0"/>
          </a:p>
          <a:p>
            <a:r>
              <a:rPr lang="es-MX" dirty="0"/>
              <a:t>tabla2&lt;- </a:t>
            </a:r>
            <a:r>
              <a:rPr lang="es-MX" dirty="0" err="1"/>
              <a:t>table</a:t>
            </a:r>
            <a:r>
              <a:rPr lang="es-MX" dirty="0"/>
              <a:t>(d2)</a:t>
            </a:r>
          </a:p>
          <a:p>
            <a:r>
              <a:rPr lang="es-MX" dirty="0"/>
              <a:t>tabla3&lt;- </a:t>
            </a:r>
            <a:r>
              <a:rPr lang="es-MX" dirty="0" err="1"/>
              <a:t>table</a:t>
            </a:r>
            <a:r>
              <a:rPr lang="es-MX" dirty="0"/>
              <a:t>(d3)</a:t>
            </a:r>
          </a:p>
          <a:p>
            <a:r>
              <a:rPr lang="es-MX" dirty="0"/>
              <a:t>tabla4&lt;- </a:t>
            </a:r>
            <a:r>
              <a:rPr lang="es-MX" dirty="0" err="1"/>
              <a:t>table</a:t>
            </a:r>
            <a:r>
              <a:rPr lang="es-MX" dirty="0"/>
              <a:t>(d4)</a:t>
            </a:r>
          </a:p>
        </p:txBody>
      </p:sp>
    </p:spTree>
    <p:extLst>
      <p:ext uri="{BB962C8B-B14F-4D97-AF65-F5344CB8AC3E}">
        <p14:creationId xmlns:p14="http://schemas.microsoft.com/office/powerpoint/2010/main" val="8326890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6135624" y="1766732"/>
            <a:ext cx="6056376" cy="4650301"/>
          </a:xfrm>
          <a:prstGeom prst="rect">
            <a:avLst/>
          </a:prstGeom>
        </p:spPr>
      </p:pic>
      <p:sp>
        <p:nvSpPr>
          <p:cNvPr id="2" name="Título 1"/>
          <p:cNvSpPr>
            <a:spLocks noGrp="1"/>
          </p:cNvSpPr>
          <p:nvPr>
            <p:ph type="title"/>
          </p:nvPr>
        </p:nvSpPr>
        <p:spPr/>
        <p:txBody>
          <a:bodyPr/>
          <a:lstStyle/>
          <a:p>
            <a:r>
              <a:rPr lang="es-MX" dirty="0"/>
              <a:t>Datos </a:t>
            </a:r>
            <a:r>
              <a:rPr lang="es-MX" dirty="0" err="1"/>
              <a:t>pseudoaleatorios</a:t>
            </a:r>
            <a:r>
              <a:rPr lang="es-MX" dirty="0"/>
              <a:t> </a:t>
            </a:r>
            <a:r>
              <a:rPr lang="es-MX" b="1" dirty="0" err="1"/>
              <a:t>rbinom</a:t>
            </a:r>
            <a:r>
              <a:rPr lang="es-MX" b="1" dirty="0"/>
              <a:t>(</a:t>
            </a:r>
            <a:r>
              <a:rPr lang="es-MX" b="1" dirty="0" err="1"/>
              <a:t>n,size,p</a:t>
            </a:r>
            <a:r>
              <a:rPr lang="es-MX" b="1" dirty="0"/>
              <a:t>)</a:t>
            </a:r>
            <a:endParaRPr lang="es-MX" dirty="0"/>
          </a:p>
        </p:txBody>
      </p:sp>
      <p:sp>
        <p:nvSpPr>
          <p:cNvPr id="3" name="Rectángulo 2"/>
          <p:cNvSpPr/>
          <p:nvPr/>
        </p:nvSpPr>
        <p:spPr>
          <a:xfrm>
            <a:off x="812800" y="1879199"/>
            <a:ext cx="5551424" cy="4247317"/>
          </a:xfrm>
          <a:prstGeom prst="rect">
            <a:avLst/>
          </a:prstGeom>
        </p:spPr>
        <p:txBody>
          <a:bodyPr wrap="square">
            <a:spAutoFit/>
          </a:bodyPr>
          <a:lstStyle/>
          <a:p>
            <a:r>
              <a:rPr lang="es-MX" dirty="0"/>
              <a:t>tabla1/n</a:t>
            </a:r>
          </a:p>
          <a:p>
            <a:endParaRPr lang="es-MX" dirty="0"/>
          </a:p>
          <a:p>
            <a:r>
              <a:rPr lang="es-MX" dirty="0"/>
              <a:t>n=10</a:t>
            </a:r>
          </a:p>
          <a:p>
            <a:endParaRPr lang="es-MX" dirty="0"/>
          </a:p>
          <a:p>
            <a:r>
              <a:rPr lang="es-MX" dirty="0"/>
              <a:t>d1</a:t>
            </a:r>
          </a:p>
          <a:p>
            <a:r>
              <a:rPr lang="es-MX" dirty="0"/>
              <a:t>Valor X   4   5    6   7 </a:t>
            </a:r>
          </a:p>
          <a:p>
            <a:r>
              <a:rPr lang="es-MX" dirty="0" err="1"/>
              <a:t>Frec</a:t>
            </a:r>
            <a:r>
              <a:rPr lang="es-MX" dirty="0"/>
              <a:t>      0.3 0.3 0.3 0.1</a:t>
            </a:r>
          </a:p>
          <a:p>
            <a:endParaRPr lang="es-MX" dirty="0"/>
          </a:p>
          <a:p>
            <a:r>
              <a:rPr lang="es-MX" dirty="0"/>
              <a:t>Graficamos la tabla de frecuencias y comparamos con </a:t>
            </a:r>
            <a:r>
              <a:rPr lang="es-MX" dirty="0" err="1"/>
              <a:t>dbinom</a:t>
            </a:r>
            <a:r>
              <a:rPr lang="es-MX" dirty="0"/>
              <a:t>(</a:t>
            </a:r>
            <a:r>
              <a:rPr lang="es-MX" dirty="0" err="1"/>
              <a:t>x,n,p</a:t>
            </a:r>
            <a:r>
              <a:rPr lang="es-MX" dirty="0"/>
              <a:t>)</a:t>
            </a:r>
          </a:p>
          <a:p>
            <a:endParaRPr lang="es-MX" dirty="0"/>
          </a:p>
          <a:p>
            <a:r>
              <a:rPr lang="es-MX" dirty="0"/>
              <a:t>b&lt;-(-0.5:10.5)</a:t>
            </a:r>
          </a:p>
          <a:p>
            <a:endParaRPr lang="es-MX" dirty="0"/>
          </a:p>
          <a:p>
            <a:r>
              <a:rPr lang="es-MX" dirty="0" err="1"/>
              <a:t>points</a:t>
            </a:r>
            <a:r>
              <a:rPr lang="es-MX" dirty="0"/>
              <a:t>(b+0.5,dbinom(b+0.5,10,0.5),col=2,pch=19)</a:t>
            </a:r>
          </a:p>
          <a:p>
            <a:r>
              <a:rPr lang="es-MX" dirty="0" err="1"/>
              <a:t>points</a:t>
            </a:r>
            <a:r>
              <a:rPr lang="es-MX" dirty="0"/>
              <a:t>(b+0.5,dbinom(b+0.5,10,0.5),col=2,type='h',</a:t>
            </a:r>
            <a:r>
              <a:rPr lang="es-MX" dirty="0" err="1"/>
              <a:t>lwd</a:t>
            </a:r>
            <a:r>
              <a:rPr lang="es-MX" dirty="0"/>
              <a:t>=2)</a:t>
            </a:r>
          </a:p>
        </p:txBody>
      </p:sp>
    </p:spTree>
    <p:extLst>
      <p:ext uri="{BB962C8B-B14F-4D97-AF65-F5344CB8AC3E}">
        <p14:creationId xmlns:p14="http://schemas.microsoft.com/office/powerpoint/2010/main" val="4259341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Función de distribución de probabilidad</a:t>
            </a:r>
          </a:p>
        </p:txBody>
      </p:sp>
      <mc:AlternateContent xmlns:mc="http://schemas.openxmlformats.org/markup-compatibility/2006" xmlns:a14="http://schemas.microsoft.com/office/drawing/2010/main">
        <mc:Choice Requires="a14">
          <p:sp>
            <p:nvSpPr>
              <p:cNvPr id="3" name="Marcador de contenido 2"/>
              <p:cNvSpPr>
                <a:spLocks noGrp="1"/>
              </p:cNvSpPr>
              <p:nvPr>
                <p:ph sz="quarter" idx="1"/>
              </p:nvPr>
            </p:nvSpPr>
            <p:spPr/>
            <p:txBody>
              <a:bodyPr>
                <a:normAutofit/>
              </a:bodyPr>
              <a:lstStyle/>
              <a:p>
                <a:r>
                  <a:rPr lang="es-MX" b="1" dirty="0"/>
                  <a:t>Distribución Uniforme</a:t>
                </a:r>
              </a:p>
              <a:p>
                <a:endParaRPr lang="es-MX" b="1" dirty="0"/>
              </a:p>
              <a:p>
                <a:pPr lvl="1"/>
                <a:r>
                  <a:rPr lang="es-MX" dirty="0"/>
                  <a:t>su función es </a:t>
                </a:r>
                <a14:m>
                  <m:oMath xmlns:m="http://schemas.openxmlformats.org/officeDocument/2006/math">
                    <m:r>
                      <a:rPr lang="es-MX" i="1">
                        <a:latin typeface="Cambria Math" panose="02040503050406030204" pitchFamily="18" charset="0"/>
                      </a:rPr>
                      <m:t>𝑃</m:t>
                    </m:r>
                    <m:d>
                      <m:dPr>
                        <m:ctrlPr>
                          <a:rPr lang="es-MX" i="1">
                            <a:latin typeface="Cambria Math" panose="02040503050406030204" pitchFamily="18" charset="0"/>
                          </a:rPr>
                        </m:ctrlPr>
                      </m:dPr>
                      <m:e>
                        <m:r>
                          <a:rPr lang="es-MX" i="1">
                            <a:latin typeface="Cambria Math" panose="02040503050406030204" pitchFamily="18" charset="0"/>
                          </a:rPr>
                          <m:t>𝑋</m:t>
                        </m:r>
                        <m:r>
                          <a:rPr lang="es-MX" i="1">
                            <a:latin typeface="Cambria Math" panose="02040503050406030204" pitchFamily="18" charset="0"/>
                          </a:rPr>
                          <m:t>=</m:t>
                        </m:r>
                        <m:r>
                          <a:rPr lang="es-MX" i="1">
                            <a:latin typeface="Cambria Math" panose="02040503050406030204" pitchFamily="18" charset="0"/>
                          </a:rPr>
                          <m:t>𝑥</m:t>
                        </m:r>
                      </m:e>
                    </m:d>
                    <m:r>
                      <a:rPr lang="es-MX" i="1">
                        <a:latin typeface="Cambria Math" panose="02040503050406030204" pitchFamily="18" charset="0"/>
                      </a:rPr>
                      <m:t>=</m:t>
                    </m:r>
                    <m:f>
                      <m:fPr>
                        <m:ctrlPr>
                          <a:rPr lang="es-MX" i="1">
                            <a:latin typeface="Cambria Math" panose="02040503050406030204" pitchFamily="18" charset="0"/>
                          </a:rPr>
                        </m:ctrlPr>
                      </m:fPr>
                      <m:num>
                        <m:r>
                          <a:rPr lang="es-MX" i="1">
                            <a:latin typeface="Cambria Math" panose="02040503050406030204" pitchFamily="18" charset="0"/>
                          </a:rPr>
                          <m:t>1</m:t>
                        </m:r>
                      </m:num>
                      <m:den>
                        <m:r>
                          <a:rPr lang="es-MX" i="1">
                            <a:latin typeface="Cambria Math" panose="02040503050406030204" pitchFamily="18" charset="0"/>
                          </a:rPr>
                          <m:t>𝑛</m:t>
                        </m:r>
                      </m:den>
                    </m:f>
                  </m:oMath>
                </a14:m>
                <a:r>
                  <a:rPr lang="es-MX" dirty="0"/>
                  <a:t> para un conjunto de valores </a:t>
                </a:r>
                <a14:m>
                  <m:oMath xmlns:m="http://schemas.openxmlformats.org/officeDocument/2006/math">
                    <m:r>
                      <a:rPr lang="es-MX" i="1">
                        <a:latin typeface="Cambria Math" panose="02040503050406030204" pitchFamily="18" charset="0"/>
                      </a:rPr>
                      <m:t>𝑥</m:t>
                    </m:r>
                    <m:r>
                      <a:rPr lang="es-MX" i="1">
                        <a:latin typeface="Cambria Math" panose="02040503050406030204" pitchFamily="18" charset="0"/>
                      </a:rPr>
                      <m:t>=</m:t>
                    </m:r>
                    <m:sSub>
                      <m:sSubPr>
                        <m:ctrlPr>
                          <a:rPr lang="es-MX" i="1">
                            <a:latin typeface="Cambria Math" panose="02040503050406030204" pitchFamily="18" charset="0"/>
                          </a:rPr>
                        </m:ctrlPr>
                      </m:sSubPr>
                      <m:e>
                        <m:r>
                          <a:rPr lang="es-MX" i="1">
                            <a:latin typeface="Cambria Math" panose="02040503050406030204" pitchFamily="18" charset="0"/>
                          </a:rPr>
                          <m:t>𝑥</m:t>
                        </m:r>
                      </m:e>
                      <m:sub>
                        <m:r>
                          <a:rPr lang="es-MX" i="1">
                            <a:latin typeface="Cambria Math" panose="02040503050406030204" pitchFamily="18" charset="0"/>
                          </a:rPr>
                          <m:t>1</m:t>
                        </m:r>
                      </m:sub>
                    </m:sSub>
                    <m:r>
                      <a:rPr lang="es-MX" i="1">
                        <a:latin typeface="Cambria Math" panose="02040503050406030204" pitchFamily="18" charset="0"/>
                      </a:rPr>
                      <m:t>, </m:t>
                    </m:r>
                    <m:sSub>
                      <m:sSubPr>
                        <m:ctrlPr>
                          <a:rPr lang="es-MX" i="1">
                            <a:latin typeface="Cambria Math" panose="02040503050406030204" pitchFamily="18" charset="0"/>
                          </a:rPr>
                        </m:ctrlPr>
                      </m:sSubPr>
                      <m:e>
                        <m:r>
                          <a:rPr lang="es-MX" i="1">
                            <a:latin typeface="Cambria Math" panose="02040503050406030204" pitchFamily="18" charset="0"/>
                          </a:rPr>
                          <m:t>𝑥</m:t>
                        </m:r>
                      </m:e>
                      <m:sub>
                        <m:r>
                          <a:rPr lang="es-MX" i="1">
                            <a:latin typeface="Cambria Math" panose="02040503050406030204" pitchFamily="18" charset="0"/>
                          </a:rPr>
                          <m:t>2</m:t>
                        </m:r>
                      </m:sub>
                    </m:sSub>
                    <m:r>
                      <a:rPr lang="es-MX" i="1">
                        <a:latin typeface="Cambria Math" panose="02040503050406030204" pitchFamily="18" charset="0"/>
                      </a:rPr>
                      <m:t>, …, </m:t>
                    </m:r>
                    <m:sSub>
                      <m:sSubPr>
                        <m:ctrlPr>
                          <a:rPr lang="es-MX" i="1">
                            <a:latin typeface="Cambria Math" panose="02040503050406030204" pitchFamily="18" charset="0"/>
                          </a:rPr>
                        </m:ctrlPr>
                      </m:sSubPr>
                      <m:e>
                        <m:r>
                          <m:rPr>
                            <m:sty m:val="p"/>
                          </m:rPr>
                          <a:rPr lang="es-MX" i="1">
                            <a:latin typeface="Cambria Math" panose="02040503050406030204" pitchFamily="18" charset="0"/>
                          </a:rPr>
                          <m:t>x</m:t>
                        </m:r>
                      </m:e>
                      <m:sub>
                        <m:r>
                          <a:rPr lang="es-MX" i="1">
                            <a:latin typeface="Cambria Math" panose="02040503050406030204" pitchFamily="18" charset="0"/>
                          </a:rPr>
                          <m:t>𝑛</m:t>
                        </m:r>
                      </m:sub>
                    </m:sSub>
                    <m:r>
                      <a:rPr lang="es-MX" i="1">
                        <a:latin typeface="Cambria Math" panose="02040503050406030204" pitchFamily="18" charset="0"/>
                      </a:rPr>
                      <m:t>.</m:t>
                    </m:r>
                  </m:oMath>
                </a14:m>
                <a:endParaRPr lang="es-MX" dirty="0"/>
              </a:p>
              <a:p>
                <a:pPr lvl="1"/>
                <a:endParaRPr lang="es-MX" dirty="0"/>
              </a:p>
              <a:p>
                <a:pPr lvl="1"/>
                <a:r>
                  <a:rPr lang="es-MX" dirty="0"/>
                  <a:t>Se denota como </a:t>
                </a:r>
                <a14:m>
                  <m:oMath xmlns:m="http://schemas.openxmlformats.org/officeDocument/2006/math">
                    <m:r>
                      <a:rPr lang="es-MX" i="1">
                        <a:latin typeface="Cambria Math" panose="02040503050406030204" pitchFamily="18" charset="0"/>
                      </a:rPr>
                      <m:t>𝑋</m:t>
                    </m:r>
                    <m:r>
                      <a:rPr lang="es-MX" i="1">
                        <a:latin typeface="Cambria Math" panose="02040503050406030204" pitchFamily="18" charset="0"/>
                      </a:rPr>
                      <m:t>~</m:t>
                    </m:r>
                    <m:r>
                      <a:rPr lang="es-MX" i="1">
                        <a:latin typeface="Cambria Math" panose="02040503050406030204" pitchFamily="18" charset="0"/>
                      </a:rPr>
                      <m:t>𝑈</m:t>
                    </m:r>
                    <m:r>
                      <a:rPr lang="es-MX" i="1">
                        <a:latin typeface="Cambria Math" panose="02040503050406030204" pitchFamily="18" charset="0"/>
                      </a:rPr>
                      <m:t>(</m:t>
                    </m:r>
                    <m:sSub>
                      <m:sSubPr>
                        <m:ctrlPr>
                          <a:rPr lang="es-MX" i="1">
                            <a:latin typeface="Cambria Math" panose="02040503050406030204" pitchFamily="18" charset="0"/>
                          </a:rPr>
                        </m:ctrlPr>
                      </m:sSubPr>
                      <m:e>
                        <m:r>
                          <a:rPr lang="es-MX" i="1">
                            <a:latin typeface="Cambria Math" panose="02040503050406030204" pitchFamily="18" charset="0"/>
                          </a:rPr>
                          <m:t>𝑥</m:t>
                        </m:r>
                      </m:e>
                      <m:sub>
                        <m:r>
                          <a:rPr lang="es-MX" i="1">
                            <a:latin typeface="Cambria Math" panose="02040503050406030204" pitchFamily="18" charset="0"/>
                          </a:rPr>
                          <m:t>1</m:t>
                        </m:r>
                      </m:sub>
                    </m:sSub>
                    <m:r>
                      <a:rPr lang="es-MX" i="1">
                        <a:latin typeface="Cambria Math" panose="02040503050406030204" pitchFamily="18" charset="0"/>
                      </a:rPr>
                      <m:t>, </m:t>
                    </m:r>
                    <m:sSub>
                      <m:sSubPr>
                        <m:ctrlPr>
                          <a:rPr lang="es-MX" i="1">
                            <a:latin typeface="Cambria Math" panose="02040503050406030204" pitchFamily="18" charset="0"/>
                          </a:rPr>
                        </m:ctrlPr>
                      </m:sSubPr>
                      <m:e>
                        <m:r>
                          <a:rPr lang="es-MX" i="1">
                            <a:latin typeface="Cambria Math" panose="02040503050406030204" pitchFamily="18" charset="0"/>
                          </a:rPr>
                          <m:t>𝑥</m:t>
                        </m:r>
                      </m:e>
                      <m:sub>
                        <m:r>
                          <a:rPr lang="es-MX" i="1">
                            <a:latin typeface="Cambria Math" panose="02040503050406030204" pitchFamily="18" charset="0"/>
                          </a:rPr>
                          <m:t>2</m:t>
                        </m:r>
                      </m:sub>
                    </m:sSub>
                    <m:r>
                      <a:rPr lang="es-MX" i="1">
                        <a:latin typeface="Cambria Math" panose="02040503050406030204" pitchFamily="18" charset="0"/>
                      </a:rPr>
                      <m:t>, …, </m:t>
                    </m:r>
                    <m:sSub>
                      <m:sSubPr>
                        <m:ctrlPr>
                          <a:rPr lang="es-MX" i="1">
                            <a:latin typeface="Cambria Math" panose="02040503050406030204" pitchFamily="18" charset="0"/>
                          </a:rPr>
                        </m:ctrlPr>
                      </m:sSubPr>
                      <m:e>
                        <m:r>
                          <m:rPr>
                            <m:sty m:val="p"/>
                          </m:rPr>
                          <a:rPr lang="es-MX" i="1">
                            <a:latin typeface="Cambria Math" panose="02040503050406030204" pitchFamily="18" charset="0"/>
                          </a:rPr>
                          <m:t>x</m:t>
                        </m:r>
                      </m:e>
                      <m:sub>
                        <m:r>
                          <a:rPr lang="es-MX" i="1">
                            <a:latin typeface="Cambria Math" panose="02040503050406030204" pitchFamily="18" charset="0"/>
                          </a:rPr>
                          <m:t>𝑛</m:t>
                        </m:r>
                      </m:sub>
                    </m:sSub>
                    <m:r>
                      <a:rPr lang="es-MX" i="1">
                        <a:latin typeface="Cambria Math" panose="02040503050406030204" pitchFamily="18" charset="0"/>
                      </a:rPr>
                      <m:t>)</m:t>
                    </m:r>
                  </m:oMath>
                </a14:m>
                <a:r>
                  <a:rPr lang="es-MX" dirty="0"/>
                  <a:t>.</a:t>
                </a:r>
              </a:p>
              <a:p>
                <a:pPr lvl="1"/>
                <a:endParaRPr lang="es-MX" dirty="0"/>
              </a:p>
              <a:p>
                <a:pPr marL="274320" lvl="1" indent="0">
                  <a:buNone/>
                </a:pPr>
                <a14:m>
                  <m:oMathPara xmlns:m="http://schemas.openxmlformats.org/officeDocument/2006/math">
                    <m:oMathParaPr>
                      <m:jc m:val="centerGroup"/>
                    </m:oMathParaPr>
                    <m:oMath xmlns:m="http://schemas.openxmlformats.org/officeDocument/2006/math">
                      <m:r>
                        <a:rPr lang="es-MX" b="0" i="1" smtClean="0">
                          <a:latin typeface="Cambria Math" panose="02040503050406030204" pitchFamily="18" charset="0"/>
                        </a:rPr>
                        <m:t>𝜇</m:t>
                      </m:r>
                      <m:r>
                        <a:rPr lang="es-MX" b="0" i="1" smtClean="0">
                          <a:latin typeface="Cambria Math" panose="02040503050406030204" pitchFamily="18" charset="0"/>
                        </a:rPr>
                        <m:t>=</m:t>
                      </m:r>
                      <m:f>
                        <m:fPr>
                          <m:ctrlPr>
                            <a:rPr lang="es-MX" b="0" i="1" smtClean="0">
                              <a:latin typeface="Cambria Math" panose="02040503050406030204" pitchFamily="18" charset="0"/>
                            </a:rPr>
                          </m:ctrlPr>
                        </m:fPr>
                        <m:num>
                          <m:r>
                            <a:rPr lang="es-MX" b="0" i="1" smtClean="0">
                              <a:latin typeface="Cambria Math" panose="02040503050406030204" pitchFamily="18" charset="0"/>
                            </a:rPr>
                            <m:t>1</m:t>
                          </m:r>
                        </m:num>
                        <m:den>
                          <m:r>
                            <a:rPr lang="es-MX" b="0" i="1" smtClean="0">
                              <a:latin typeface="Cambria Math" panose="02040503050406030204" pitchFamily="18" charset="0"/>
                            </a:rPr>
                            <m:t>𝑛</m:t>
                          </m:r>
                        </m:den>
                      </m:f>
                      <m:nary>
                        <m:naryPr>
                          <m:chr m:val="∑"/>
                          <m:ctrlPr>
                            <a:rPr lang="es-MX" b="0" i="1" smtClean="0">
                              <a:latin typeface="Cambria Math" panose="02040503050406030204" pitchFamily="18" charset="0"/>
                            </a:rPr>
                          </m:ctrlPr>
                        </m:naryPr>
                        <m:sub>
                          <m:r>
                            <a:rPr lang="es-MX" b="0" i="1" smtClean="0">
                              <a:latin typeface="Cambria Math" panose="02040503050406030204" pitchFamily="18" charset="0"/>
                            </a:rPr>
                            <m:t>𝑖</m:t>
                          </m:r>
                        </m:sub>
                        <m:sup>
                          <m:r>
                            <a:rPr lang="es-MX" b="0" i="1" smtClean="0">
                              <a:latin typeface="Cambria Math" panose="02040503050406030204" pitchFamily="18" charset="0"/>
                            </a:rPr>
                            <m:t>𝑛</m:t>
                          </m:r>
                        </m:sup>
                        <m:e>
                          <m:sSub>
                            <m:sSubPr>
                              <m:ctrlPr>
                                <a:rPr lang="es-MX" b="0" i="1" smtClean="0">
                                  <a:latin typeface="Cambria Math" panose="02040503050406030204" pitchFamily="18" charset="0"/>
                                </a:rPr>
                              </m:ctrlPr>
                            </m:sSubPr>
                            <m:e>
                              <m:r>
                                <a:rPr lang="es-MX" b="0" i="1" smtClean="0">
                                  <a:latin typeface="Cambria Math" panose="02040503050406030204" pitchFamily="18" charset="0"/>
                                </a:rPr>
                                <m:t>𝑥</m:t>
                              </m:r>
                            </m:e>
                            <m:sub>
                              <m:r>
                                <a:rPr lang="es-MX" b="0" i="1" smtClean="0">
                                  <a:latin typeface="Cambria Math" panose="02040503050406030204" pitchFamily="18" charset="0"/>
                                </a:rPr>
                                <m:t>𝑖</m:t>
                              </m:r>
                            </m:sub>
                          </m:sSub>
                        </m:e>
                      </m:nary>
                      <m:r>
                        <a:rPr lang="es-MX" b="0" i="1" smtClean="0">
                          <a:latin typeface="Cambria Math" panose="02040503050406030204" pitchFamily="18" charset="0"/>
                        </a:rPr>
                        <m:t>               </m:t>
                      </m:r>
                      <m:sSup>
                        <m:sSupPr>
                          <m:ctrlPr>
                            <a:rPr lang="es-MX" b="0" i="1" smtClean="0">
                              <a:latin typeface="Cambria Math" panose="02040503050406030204" pitchFamily="18" charset="0"/>
                            </a:rPr>
                          </m:ctrlPr>
                        </m:sSupPr>
                        <m:e>
                          <m:r>
                            <a:rPr lang="es-MX" b="0" i="1" smtClean="0">
                              <a:latin typeface="Cambria Math" panose="02040503050406030204" pitchFamily="18" charset="0"/>
                            </a:rPr>
                            <m:t>𝜎</m:t>
                          </m:r>
                        </m:e>
                        <m:sup>
                          <m:r>
                            <a:rPr lang="es-MX" b="0" i="1" smtClean="0">
                              <a:latin typeface="Cambria Math" panose="02040503050406030204" pitchFamily="18" charset="0"/>
                            </a:rPr>
                            <m:t>2</m:t>
                          </m:r>
                        </m:sup>
                      </m:sSup>
                      <m:r>
                        <a:rPr lang="es-MX" b="0" i="1" smtClean="0">
                          <a:latin typeface="Cambria Math" panose="02040503050406030204" pitchFamily="18" charset="0"/>
                        </a:rPr>
                        <m:t>=</m:t>
                      </m:r>
                      <m:f>
                        <m:fPr>
                          <m:ctrlPr>
                            <a:rPr lang="es-MX" b="0" i="1" smtClean="0">
                              <a:latin typeface="Cambria Math" panose="02040503050406030204" pitchFamily="18" charset="0"/>
                            </a:rPr>
                          </m:ctrlPr>
                        </m:fPr>
                        <m:num>
                          <m:r>
                            <a:rPr lang="es-MX" b="0" i="1" smtClean="0">
                              <a:latin typeface="Cambria Math" panose="02040503050406030204" pitchFamily="18" charset="0"/>
                            </a:rPr>
                            <m:t>1</m:t>
                          </m:r>
                        </m:num>
                        <m:den>
                          <m:r>
                            <a:rPr lang="es-MX" b="0" i="1" smtClean="0">
                              <a:latin typeface="Cambria Math" panose="02040503050406030204" pitchFamily="18" charset="0"/>
                            </a:rPr>
                            <m:t>𝑛</m:t>
                          </m:r>
                        </m:den>
                      </m:f>
                      <m:nary>
                        <m:naryPr>
                          <m:chr m:val="∑"/>
                          <m:ctrlPr>
                            <a:rPr lang="es-MX" b="0" i="1" smtClean="0">
                              <a:latin typeface="Cambria Math" panose="02040503050406030204" pitchFamily="18" charset="0"/>
                            </a:rPr>
                          </m:ctrlPr>
                        </m:naryPr>
                        <m:sub>
                          <m:r>
                            <a:rPr lang="es-MX" b="0" i="1" smtClean="0">
                              <a:latin typeface="Cambria Math" panose="02040503050406030204" pitchFamily="18" charset="0"/>
                            </a:rPr>
                            <m:t>𝑖</m:t>
                          </m:r>
                        </m:sub>
                        <m:sup>
                          <m:r>
                            <a:rPr lang="es-MX" b="0" i="1" smtClean="0">
                              <a:latin typeface="Cambria Math" panose="02040503050406030204" pitchFamily="18" charset="0"/>
                            </a:rPr>
                            <m:t>𝑛</m:t>
                          </m:r>
                        </m:sup>
                        <m:e>
                          <m:sSup>
                            <m:sSupPr>
                              <m:ctrlPr>
                                <a:rPr lang="es-MX" b="0" i="1" smtClean="0">
                                  <a:latin typeface="Cambria Math" panose="02040503050406030204" pitchFamily="18" charset="0"/>
                                </a:rPr>
                              </m:ctrlPr>
                            </m:sSupPr>
                            <m:e>
                              <m:d>
                                <m:dPr>
                                  <m:ctrlPr>
                                    <a:rPr lang="es-MX" b="0" i="1" smtClean="0">
                                      <a:latin typeface="Cambria Math" panose="02040503050406030204" pitchFamily="18" charset="0"/>
                                    </a:rPr>
                                  </m:ctrlPr>
                                </m:dPr>
                                <m:e>
                                  <m:sSub>
                                    <m:sSubPr>
                                      <m:ctrlPr>
                                        <a:rPr lang="es-MX" b="0" i="1" smtClean="0">
                                          <a:latin typeface="Cambria Math" panose="02040503050406030204" pitchFamily="18" charset="0"/>
                                        </a:rPr>
                                      </m:ctrlPr>
                                    </m:sSubPr>
                                    <m:e>
                                      <m:r>
                                        <a:rPr lang="es-MX" b="0" i="1" smtClean="0">
                                          <a:latin typeface="Cambria Math" panose="02040503050406030204" pitchFamily="18" charset="0"/>
                                        </a:rPr>
                                        <m:t>𝑥</m:t>
                                      </m:r>
                                    </m:e>
                                    <m:sub>
                                      <m:r>
                                        <a:rPr lang="es-MX" b="0" i="1" smtClean="0">
                                          <a:latin typeface="Cambria Math" panose="02040503050406030204" pitchFamily="18" charset="0"/>
                                        </a:rPr>
                                        <m:t>𝑖</m:t>
                                      </m:r>
                                    </m:sub>
                                  </m:sSub>
                                  <m:r>
                                    <a:rPr lang="es-MX" b="0" i="1" smtClean="0">
                                      <a:latin typeface="Cambria Math" panose="02040503050406030204" pitchFamily="18" charset="0"/>
                                    </a:rPr>
                                    <m:t>−</m:t>
                                  </m:r>
                                  <m:r>
                                    <a:rPr lang="es-MX" b="0" i="1" smtClean="0">
                                      <a:latin typeface="Cambria Math" panose="02040503050406030204" pitchFamily="18" charset="0"/>
                                    </a:rPr>
                                    <m:t>𝜇</m:t>
                                  </m:r>
                                </m:e>
                              </m:d>
                            </m:e>
                            <m:sup>
                              <m:r>
                                <a:rPr lang="es-MX" b="0" i="1" smtClean="0">
                                  <a:latin typeface="Cambria Math" panose="02040503050406030204" pitchFamily="18" charset="0"/>
                                </a:rPr>
                                <m:t>2</m:t>
                              </m:r>
                            </m:sup>
                          </m:sSup>
                        </m:e>
                      </m:nary>
                    </m:oMath>
                  </m:oMathPara>
                </a14:m>
                <a:endParaRPr lang="es-MX" dirty="0"/>
              </a:p>
              <a:p>
                <a:pPr marL="0" indent="0">
                  <a:buNone/>
                </a:pPr>
                <a:endParaRPr lang="es-MX" b="1" dirty="0"/>
              </a:p>
            </p:txBody>
          </p:sp>
        </mc:Choice>
        <mc:Fallback xmlns="">
          <p:sp>
            <p:nvSpPr>
              <p:cNvPr id="3" name="Marcador de contenido 2"/>
              <p:cNvSpPr>
                <a:spLocks noGrp="1" noRot="1" noChangeAspect="1" noMove="1" noResize="1" noEditPoints="1" noAdjustHandles="1" noChangeArrowheads="1" noChangeShapeType="1" noTextEdit="1"/>
              </p:cNvSpPr>
              <p:nvPr>
                <p:ph sz="quarter" idx="1"/>
              </p:nvPr>
            </p:nvSpPr>
            <p:spPr>
              <a:blipFill rotWithShape="1">
                <a:blip r:embed="rId2"/>
                <a:stretch>
                  <a:fillRect t="-814"/>
                </a:stretch>
              </a:blipFill>
            </p:spPr>
            <p:txBody>
              <a:bodyPr/>
              <a:lstStyle/>
              <a:p>
                <a:r>
                  <a:rPr lang="es-MX">
                    <a:noFill/>
                  </a:rPr>
                  <a:t> </a:t>
                </a:r>
              </a:p>
            </p:txBody>
          </p:sp>
        </mc:Fallback>
      </mc:AlternateContent>
    </p:spTree>
    <p:extLst>
      <p:ext uri="{BB962C8B-B14F-4D97-AF65-F5344CB8AC3E}">
        <p14:creationId xmlns:p14="http://schemas.microsoft.com/office/powerpoint/2010/main" val="404857489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¿Efecto del valor de los parámetros?</a:t>
            </a:r>
          </a:p>
        </p:txBody>
      </p:sp>
      <p:pic>
        <p:nvPicPr>
          <p:cNvPr id="4" name="Imagen 3"/>
          <p:cNvPicPr>
            <a:picLocks noChangeAspect="1"/>
          </p:cNvPicPr>
          <p:nvPr/>
        </p:nvPicPr>
        <p:blipFill>
          <a:blip r:embed="rId2"/>
          <a:stretch>
            <a:fillRect/>
          </a:stretch>
        </p:blipFill>
        <p:spPr>
          <a:xfrm>
            <a:off x="2292538" y="1692720"/>
            <a:ext cx="7369179" cy="5128704"/>
          </a:xfrm>
          <a:prstGeom prst="rect">
            <a:avLst/>
          </a:prstGeom>
        </p:spPr>
      </p:pic>
    </p:spTree>
    <p:extLst>
      <p:ext uri="{BB962C8B-B14F-4D97-AF65-F5344CB8AC3E}">
        <p14:creationId xmlns:p14="http://schemas.microsoft.com/office/powerpoint/2010/main" val="214997452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¿Efecto del valor de los parámetros?</a:t>
            </a:r>
          </a:p>
        </p:txBody>
      </p:sp>
      <p:pic>
        <p:nvPicPr>
          <p:cNvPr id="5" name="Imagen 4"/>
          <p:cNvPicPr>
            <a:picLocks noChangeAspect="1"/>
          </p:cNvPicPr>
          <p:nvPr/>
        </p:nvPicPr>
        <p:blipFill>
          <a:blip r:embed="rId2"/>
          <a:stretch>
            <a:fillRect/>
          </a:stretch>
        </p:blipFill>
        <p:spPr>
          <a:xfrm>
            <a:off x="2305509" y="1736916"/>
            <a:ext cx="6995766" cy="5121084"/>
          </a:xfrm>
          <a:prstGeom prst="rect">
            <a:avLst/>
          </a:prstGeom>
        </p:spPr>
      </p:pic>
    </p:spTree>
    <p:extLst>
      <p:ext uri="{BB962C8B-B14F-4D97-AF65-F5344CB8AC3E}">
        <p14:creationId xmlns:p14="http://schemas.microsoft.com/office/powerpoint/2010/main" val="123072888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¿Efecto del valor de los parámetros?</a:t>
            </a:r>
          </a:p>
        </p:txBody>
      </p:sp>
      <p:pic>
        <p:nvPicPr>
          <p:cNvPr id="3" name="Imagen 2"/>
          <p:cNvPicPr>
            <a:picLocks noChangeAspect="1"/>
          </p:cNvPicPr>
          <p:nvPr/>
        </p:nvPicPr>
        <p:blipFill>
          <a:blip r:embed="rId2"/>
          <a:stretch>
            <a:fillRect/>
          </a:stretch>
        </p:blipFill>
        <p:spPr>
          <a:xfrm>
            <a:off x="2155378" y="1736916"/>
            <a:ext cx="7369179" cy="5121084"/>
          </a:xfrm>
          <a:prstGeom prst="rect">
            <a:avLst/>
          </a:prstGeom>
        </p:spPr>
      </p:pic>
    </p:spTree>
    <p:extLst>
      <p:ext uri="{BB962C8B-B14F-4D97-AF65-F5344CB8AC3E}">
        <p14:creationId xmlns:p14="http://schemas.microsoft.com/office/powerpoint/2010/main" val="133307455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766147" y="0"/>
            <a:ext cx="10871200" cy="601824"/>
          </a:xfrm>
        </p:spPr>
        <p:txBody>
          <a:bodyPr>
            <a:normAutofit/>
          </a:bodyPr>
          <a:lstStyle/>
          <a:p>
            <a:pPr algn="ctr"/>
            <a:r>
              <a:rPr lang="es-MX" sz="2800" b="1" dirty="0"/>
              <a:t>¿Efecto del valor de los parámetros?</a:t>
            </a:r>
          </a:p>
        </p:txBody>
      </p:sp>
      <p:pic>
        <p:nvPicPr>
          <p:cNvPr id="8" name="Imagen 7"/>
          <p:cNvPicPr>
            <a:picLocks noChangeAspect="1"/>
          </p:cNvPicPr>
          <p:nvPr/>
        </p:nvPicPr>
        <p:blipFill>
          <a:blip r:embed="rId2"/>
          <a:stretch>
            <a:fillRect/>
          </a:stretch>
        </p:blipFill>
        <p:spPr>
          <a:xfrm>
            <a:off x="-10737" y="531845"/>
            <a:ext cx="12202737" cy="6326155"/>
          </a:xfrm>
          <a:prstGeom prst="rect">
            <a:avLst/>
          </a:prstGeom>
        </p:spPr>
      </p:pic>
    </p:spTree>
    <p:extLst>
      <p:ext uri="{BB962C8B-B14F-4D97-AF65-F5344CB8AC3E}">
        <p14:creationId xmlns:p14="http://schemas.microsoft.com/office/powerpoint/2010/main" val="265162283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r>
              <a:rPr lang="es-MX" dirty="0"/>
              <a:t>Distribución de probabilidad Binomial</a:t>
            </a:r>
          </a:p>
        </p:txBody>
      </p:sp>
    </p:spTree>
    <p:extLst>
      <p:ext uri="{BB962C8B-B14F-4D97-AF65-F5344CB8AC3E}">
        <p14:creationId xmlns:p14="http://schemas.microsoft.com/office/powerpoint/2010/main" val="17314342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CuadroTexto"/>
          <p:cNvSpPr txBox="1"/>
          <p:nvPr/>
        </p:nvSpPr>
        <p:spPr>
          <a:xfrm>
            <a:off x="812800" y="1621394"/>
            <a:ext cx="10871200" cy="3354765"/>
          </a:xfrm>
          <a:prstGeom prst="rect">
            <a:avLst/>
          </a:prstGeom>
          <a:noFill/>
        </p:spPr>
        <p:txBody>
          <a:bodyPr wrap="square">
            <a:spAutoFit/>
          </a:bodyPr>
          <a:lstStyle/>
          <a:p>
            <a:pPr algn="just">
              <a:defRPr/>
            </a:pPr>
            <a:r>
              <a:rPr lang="es-MX" sz="2600" b="1" dirty="0">
                <a:solidFill>
                  <a:schemeClr val="accent1">
                    <a:lumMod val="50000"/>
                  </a:schemeClr>
                </a:solidFill>
              </a:rPr>
              <a:t>Ejercicios</a:t>
            </a:r>
          </a:p>
          <a:p>
            <a:pPr marL="342900" indent="-342900" algn="just">
              <a:buFont typeface="+mj-lt"/>
              <a:buAutoNum type="arabicPeriod"/>
              <a:defRPr/>
            </a:pPr>
            <a:r>
              <a:rPr lang="es-MX" sz="2600" dirty="0"/>
              <a:t>Suponga que aproximadamente 2/3 de los legisladores de México (diputados y senadores) terminaron la educación primaria. Halle la probabilidad de que 4 legisladores mexicanos elegidos al azar:</a:t>
            </a:r>
          </a:p>
          <a:p>
            <a:pPr marL="800100" lvl="1" indent="-342900" algn="just">
              <a:spcBef>
                <a:spcPts val="1200"/>
              </a:spcBef>
              <a:buFont typeface="+mj-lt"/>
              <a:buAutoNum type="alphaLcPeriod"/>
              <a:defRPr/>
            </a:pPr>
            <a:r>
              <a:rPr lang="es-MX" sz="2600" dirty="0"/>
              <a:t>Los cuatro hayan concluido la educación primaria.</a:t>
            </a:r>
          </a:p>
          <a:p>
            <a:pPr marL="800100" lvl="1" indent="-342900" algn="just">
              <a:spcBef>
                <a:spcPts val="1200"/>
              </a:spcBef>
              <a:buFont typeface="+mj-lt"/>
              <a:buAutoNum type="alphaLcPeriod"/>
              <a:defRPr/>
            </a:pPr>
            <a:r>
              <a:rPr lang="es-MX" sz="2600" dirty="0"/>
              <a:t>Dos o tres hayan terminado la educación primaria.</a:t>
            </a:r>
          </a:p>
          <a:p>
            <a:pPr marL="800100" lvl="1" indent="-342900" algn="just">
              <a:spcBef>
                <a:spcPts val="1200"/>
              </a:spcBef>
              <a:buFont typeface="+mj-lt"/>
              <a:buAutoNum type="alphaLcPeriod"/>
              <a:defRPr/>
            </a:pPr>
            <a:r>
              <a:rPr lang="es-MX" sz="2600" dirty="0"/>
              <a:t>Calcula la media y desviación estándar e interpretar.</a:t>
            </a:r>
          </a:p>
        </p:txBody>
      </p:sp>
      <p:sp>
        <p:nvSpPr>
          <p:cNvPr id="2" name="Título 1"/>
          <p:cNvSpPr>
            <a:spLocks noGrp="1"/>
          </p:cNvSpPr>
          <p:nvPr>
            <p:ph type="title"/>
          </p:nvPr>
        </p:nvSpPr>
        <p:spPr/>
        <p:txBody>
          <a:bodyPr/>
          <a:lstStyle/>
          <a:p>
            <a:r>
              <a:rPr lang="es-MX" dirty="0"/>
              <a:t>Distribución de probabilidad Binomial</a:t>
            </a:r>
          </a:p>
        </p:txBody>
      </p:sp>
    </p:spTree>
    <p:extLst>
      <p:ext uri="{BB962C8B-B14F-4D97-AF65-F5344CB8AC3E}">
        <p14:creationId xmlns:p14="http://schemas.microsoft.com/office/powerpoint/2010/main" val="85248807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CuadroTexto"/>
          <p:cNvSpPr txBox="1"/>
          <p:nvPr/>
        </p:nvSpPr>
        <p:spPr>
          <a:xfrm>
            <a:off x="812800" y="1628906"/>
            <a:ext cx="10871200" cy="3693319"/>
          </a:xfrm>
          <a:prstGeom prst="rect">
            <a:avLst/>
          </a:prstGeom>
          <a:noFill/>
        </p:spPr>
        <p:txBody>
          <a:bodyPr wrap="square">
            <a:spAutoFit/>
          </a:bodyPr>
          <a:lstStyle/>
          <a:p>
            <a:pPr marL="514350" indent="-514350" algn="just">
              <a:buFont typeface="+mj-lt"/>
              <a:buAutoNum type="arabicPeriod" startAt="2"/>
              <a:defRPr/>
            </a:pPr>
            <a:r>
              <a:rPr lang="es-MX" sz="2600" dirty="0"/>
              <a:t>Cada muestra de aire tiene 10% de posibilidades de contener una molécula rara particular. Suponga que las muestras son independientes con respecto a la presencia de la molécula rara. </a:t>
            </a:r>
          </a:p>
          <a:p>
            <a:pPr marL="514350" indent="-514350" algn="just">
              <a:buFont typeface="+mj-lt"/>
              <a:buAutoNum type="arabicPeriod" startAt="2"/>
              <a:defRPr/>
            </a:pPr>
            <a:endParaRPr lang="es-MX" sz="2600" dirty="0"/>
          </a:p>
          <a:p>
            <a:pPr marL="971550" lvl="1" indent="-514350" algn="just">
              <a:buFont typeface="+mj-lt"/>
              <a:buAutoNum type="alphaLcPeriod"/>
              <a:defRPr/>
            </a:pPr>
            <a:r>
              <a:rPr lang="es-MX" sz="2600" dirty="0"/>
              <a:t>Encontrar la probabilidad de que en las siguientes 18 muestras, exactamente 2 contengan la molécula rara.</a:t>
            </a:r>
          </a:p>
          <a:p>
            <a:pPr marL="971550" lvl="1" indent="-514350" algn="just">
              <a:buFont typeface="+mj-lt"/>
              <a:buAutoNum type="alphaLcPeriod"/>
              <a:defRPr/>
            </a:pPr>
            <a:endParaRPr lang="es-MX" sz="2600" dirty="0"/>
          </a:p>
          <a:p>
            <a:pPr marL="971550" lvl="1" indent="-514350" algn="just">
              <a:buFont typeface="+mj-lt"/>
              <a:buAutoNum type="alphaLcPeriod"/>
              <a:defRPr/>
            </a:pPr>
            <a:r>
              <a:rPr lang="es-MX" sz="2600" dirty="0"/>
              <a:t>Calcula la media y desviación estándar e interpretar.</a:t>
            </a:r>
          </a:p>
          <a:p>
            <a:pPr marL="971550" lvl="1" indent="-514350" algn="just">
              <a:buFont typeface="+mj-lt"/>
              <a:buAutoNum type="alphaLcPeriod"/>
              <a:defRPr/>
            </a:pPr>
            <a:endParaRPr lang="es-MX" sz="2600" dirty="0"/>
          </a:p>
        </p:txBody>
      </p:sp>
      <p:sp>
        <p:nvSpPr>
          <p:cNvPr id="2" name="Título 1"/>
          <p:cNvSpPr>
            <a:spLocks noGrp="1"/>
          </p:cNvSpPr>
          <p:nvPr>
            <p:ph type="title"/>
          </p:nvPr>
        </p:nvSpPr>
        <p:spPr/>
        <p:txBody>
          <a:bodyPr/>
          <a:lstStyle/>
          <a:p>
            <a:r>
              <a:rPr lang="es-MX" dirty="0"/>
              <a:t>Distribución de probabilidad Binomial</a:t>
            </a:r>
          </a:p>
        </p:txBody>
      </p:sp>
    </p:spTree>
    <p:extLst>
      <p:ext uri="{BB962C8B-B14F-4D97-AF65-F5344CB8AC3E}">
        <p14:creationId xmlns:p14="http://schemas.microsoft.com/office/powerpoint/2010/main" val="85248807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CuadroTexto"/>
          <p:cNvSpPr txBox="1"/>
          <p:nvPr/>
        </p:nvSpPr>
        <p:spPr>
          <a:xfrm>
            <a:off x="812800" y="1219200"/>
            <a:ext cx="10871199" cy="3908762"/>
          </a:xfrm>
          <a:prstGeom prst="rect">
            <a:avLst/>
          </a:prstGeom>
          <a:noFill/>
        </p:spPr>
        <p:txBody>
          <a:bodyPr wrap="square">
            <a:spAutoFit/>
          </a:bodyPr>
          <a:lstStyle/>
          <a:p>
            <a:pPr algn="just">
              <a:defRPr/>
            </a:pPr>
            <a:endParaRPr lang="es-MX" sz="2600" dirty="0"/>
          </a:p>
          <a:p>
            <a:pPr marL="514350" indent="-514350" algn="just">
              <a:buFont typeface="+mj-lt"/>
              <a:buAutoNum type="arabicPeriod" startAt="3"/>
            </a:pPr>
            <a:r>
              <a:rPr lang="es-ES" altLang="es-MX" sz="2600" dirty="0"/>
              <a:t>La probabilidad de que un enfermo se recupere de un padecimiento gástrico es 0.8. Supóngase que 20 personas han contraído tal afección.</a:t>
            </a:r>
          </a:p>
          <a:p>
            <a:pPr marL="800100" lvl="1" indent="-342900" algn="just">
              <a:spcBef>
                <a:spcPts val="1200"/>
              </a:spcBef>
              <a:buFont typeface="+mj-lt"/>
              <a:buAutoNum type="alphaLcPeriod"/>
              <a:defRPr/>
            </a:pPr>
            <a:r>
              <a:rPr lang="es-ES" altLang="es-MX" sz="2600" dirty="0"/>
              <a:t>¿Cuál es la probabilidad de que sobrevivan exactamente 14?</a:t>
            </a:r>
            <a:endParaRPr lang="en-US" altLang="es-MX" sz="2600" dirty="0"/>
          </a:p>
          <a:p>
            <a:pPr marL="800100" lvl="1" indent="-342900" algn="just">
              <a:spcBef>
                <a:spcPts val="1200"/>
              </a:spcBef>
              <a:buFont typeface="+mj-lt"/>
              <a:buAutoNum type="alphaLcPeriod"/>
              <a:defRPr/>
            </a:pPr>
            <a:r>
              <a:rPr lang="es-ES" altLang="es-MX" sz="2600" dirty="0"/>
              <a:t>¿cuál es la probabilidad de que al menos 10 sobrevivan?</a:t>
            </a:r>
            <a:endParaRPr lang="en-US" altLang="es-MX" sz="2600" dirty="0"/>
          </a:p>
          <a:p>
            <a:pPr marL="800100" lvl="1" indent="-342900" algn="just">
              <a:spcBef>
                <a:spcPts val="1200"/>
              </a:spcBef>
              <a:buFont typeface="+mj-lt"/>
              <a:buAutoNum type="alphaLcPeriod"/>
              <a:defRPr/>
            </a:pPr>
            <a:r>
              <a:rPr lang="es-ES" altLang="es-MX" sz="2600" dirty="0"/>
              <a:t>¿cuál es la probabilidad de que al menos 14, pero no más de 18  sobrevivan?</a:t>
            </a:r>
            <a:endParaRPr lang="en-US" altLang="es-MX" sz="2600" dirty="0"/>
          </a:p>
          <a:p>
            <a:pPr marL="800100" lvl="1" indent="-342900" algn="just">
              <a:spcBef>
                <a:spcPts val="1200"/>
              </a:spcBef>
              <a:buFont typeface="+mj-lt"/>
              <a:buAutoNum type="alphaLcPeriod"/>
              <a:defRPr/>
            </a:pPr>
            <a:r>
              <a:rPr lang="es-MX" sz="2600" dirty="0"/>
              <a:t>Calcula la media y desviación estándar e interpretar.</a:t>
            </a:r>
          </a:p>
        </p:txBody>
      </p:sp>
      <p:sp>
        <p:nvSpPr>
          <p:cNvPr id="2" name="Título 1"/>
          <p:cNvSpPr>
            <a:spLocks noGrp="1"/>
          </p:cNvSpPr>
          <p:nvPr>
            <p:ph type="title"/>
          </p:nvPr>
        </p:nvSpPr>
        <p:spPr/>
        <p:txBody>
          <a:bodyPr/>
          <a:lstStyle/>
          <a:p>
            <a:r>
              <a:rPr lang="es-MX" dirty="0"/>
              <a:t>Distribución de probabilidad Binomial</a:t>
            </a:r>
          </a:p>
        </p:txBody>
      </p:sp>
    </p:spTree>
    <p:extLst>
      <p:ext uri="{BB962C8B-B14F-4D97-AF65-F5344CB8AC3E}">
        <p14:creationId xmlns:p14="http://schemas.microsoft.com/office/powerpoint/2010/main" val="260995546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4"/>
          <p:cNvSpPr>
            <a:spLocks noChangeArrowheads="1"/>
          </p:cNvSpPr>
          <p:nvPr/>
        </p:nvSpPr>
        <p:spPr bwMode="auto">
          <a:xfrm>
            <a:off x="812800" y="1868990"/>
            <a:ext cx="10871200" cy="39857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indent="131763" eaLnBrk="0" hangingPunct="0">
              <a:tabLst>
                <a:tab pos="914400" algn="l"/>
              </a:tabLst>
              <a:defRPr>
                <a:solidFill>
                  <a:schemeClr val="tx1"/>
                </a:solidFill>
                <a:latin typeface="Arial" charset="0"/>
              </a:defRPr>
            </a:lvl1pPr>
            <a:lvl2pPr marL="742950" indent="-285750" eaLnBrk="0" hangingPunct="0">
              <a:tabLst>
                <a:tab pos="914400" algn="l"/>
              </a:tabLst>
              <a:defRPr>
                <a:solidFill>
                  <a:schemeClr val="tx1"/>
                </a:solidFill>
                <a:latin typeface="Arial" charset="0"/>
              </a:defRPr>
            </a:lvl2pPr>
            <a:lvl3pPr marL="1143000" indent="-228600" eaLnBrk="0" hangingPunct="0">
              <a:tabLst>
                <a:tab pos="914400" algn="l"/>
              </a:tabLst>
              <a:defRPr>
                <a:solidFill>
                  <a:schemeClr val="tx1"/>
                </a:solidFill>
                <a:latin typeface="Arial" charset="0"/>
              </a:defRPr>
            </a:lvl3pPr>
            <a:lvl4pPr marL="1600200" indent="-228600" eaLnBrk="0" hangingPunct="0">
              <a:tabLst>
                <a:tab pos="914400" algn="l"/>
              </a:tabLst>
              <a:defRPr>
                <a:solidFill>
                  <a:schemeClr val="tx1"/>
                </a:solidFill>
                <a:latin typeface="Arial" charset="0"/>
              </a:defRPr>
            </a:lvl4pPr>
            <a:lvl5pPr marL="2057400" indent="-228600" eaLnBrk="0" hangingPunct="0">
              <a:tabLst>
                <a:tab pos="914400" algn="l"/>
              </a:tabLst>
              <a:defRPr>
                <a:solidFill>
                  <a:schemeClr val="tx1"/>
                </a:solidFill>
                <a:latin typeface="Arial" charset="0"/>
              </a:defRPr>
            </a:lvl5pPr>
            <a:lvl6pPr marL="2514600" indent="-228600" eaLnBrk="0" fontAlgn="base" hangingPunct="0">
              <a:spcBef>
                <a:spcPct val="0"/>
              </a:spcBef>
              <a:spcAft>
                <a:spcPct val="0"/>
              </a:spcAft>
              <a:tabLst>
                <a:tab pos="914400" algn="l"/>
              </a:tabLst>
              <a:defRPr>
                <a:solidFill>
                  <a:schemeClr val="tx1"/>
                </a:solidFill>
                <a:latin typeface="Arial" charset="0"/>
              </a:defRPr>
            </a:lvl6pPr>
            <a:lvl7pPr marL="2971800" indent="-228600" eaLnBrk="0" fontAlgn="base" hangingPunct="0">
              <a:spcBef>
                <a:spcPct val="0"/>
              </a:spcBef>
              <a:spcAft>
                <a:spcPct val="0"/>
              </a:spcAft>
              <a:tabLst>
                <a:tab pos="914400" algn="l"/>
              </a:tabLst>
              <a:defRPr>
                <a:solidFill>
                  <a:schemeClr val="tx1"/>
                </a:solidFill>
                <a:latin typeface="Arial" charset="0"/>
              </a:defRPr>
            </a:lvl7pPr>
            <a:lvl8pPr marL="3429000" indent="-228600" eaLnBrk="0" fontAlgn="base" hangingPunct="0">
              <a:spcBef>
                <a:spcPct val="0"/>
              </a:spcBef>
              <a:spcAft>
                <a:spcPct val="0"/>
              </a:spcAft>
              <a:tabLst>
                <a:tab pos="914400" algn="l"/>
              </a:tabLst>
              <a:defRPr>
                <a:solidFill>
                  <a:schemeClr val="tx1"/>
                </a:solidFill>
                <a:latin typeface="Arial" charset="0"/>
              </a:defRPr>
            </a:lvl8pPr>
            <a:lvl9pPr marL="3886200" indent="-228600" eaLnBrk="0" fontAlgn="base" hangingPunct="0">
              <a:spcBef>
                <a:spcPct val="0"/>
              </a:spcBef>
              <a:spcAft>
                <a:spcPct val="0"/>
              </a:spcAft>
              <a:tabLst>
                <a:tab pos="914400" algn="l"/>
              </a:tabLst>
              <a:defRPr>
                <a:solidFill>
                  <a:schemeClr val="tx1"/>
                </a:solidFill>
                <a:latin typeface="Arial" charset="0"/>
              </a:defRPr>
            </a:lvl9pPr>
          </a:lstStyle>
          <a:p>
            <a:pPr marL="457200" lvl="1" algn="ctr" eaLnBrk="1" hangingPunct="1">
              <a:spcBef>
                <a:spcPct val="0"/>
              </a:spcBef>
            </a:pPr>
            <a:r>
              <a:rPr lang="es-MX" altLang="es-MX" sz="2400" b="1" cap="small" dirty="0">
                <a:solidFill>
                  <a:schemeClr val="tx2"/>
                </a:solidFill>
                <a:latin typeface="+mn-lt"/>
              </a:rPr>
              <a:t>Recomendación para el uso de la distribución de probabilidad binomial</a:t>
            </a:r>
          </a:p>
          <a:p>
            <a:pPr algn="ctr" eaLnBrk="1" hangingPunct="1"/>
            <a:endParaRPr lang="es-MX" altLang="es-MX" sz="2100" b="1" dirty="0">
              <a:solidFill>
                <a:srgbClr val="CC0000"/>
              </a:solidFill>
              <a:latin typeface="+mn-lt"/>
            </a:endParaRPr>
          </a:p>
          <a:p>
            <a:pPr algn="just" eaLnBrk="1" hangingPunct="1"/>
            <a:r>
              <a:rPr lang="es-MX" altLang="es-MX" sz="2600" dirty="0">
                <a:latin typeface="+mn-lt"/>
              </a:rPr>
              <a:t>Para tener claro cuando usar la binomial es importante:</a:t>
            </a:r>
          </a:p>
          <a:p>
            <a:pPr algn="just" eaLnBrk="1" hangingPunct="1"/>
            <a:endParaRPr lang="es-MX" altLang="es-MX" sz="2600" dirty="0">
              <a:latin typeface="+mn-lt"/>
            </a:endParaRPr>
          </a:p>
          <a:p>
            <a:pPr marL="342900" indent="-342900" algn="just" eaLnBrk="1" hangingPunct="1">
              <a:buFont typeface="Arial" panose="020B0604020202020204" pitchFamily="34" charset="0"/>
              <a:buChar char="•"/>
            </a:pPr>
            <a:r>
              <a:rPr lang="es-MX" altLang="es-MX" sz="2600" i="1" dirty="0">
                <a:latin typeface="+mn-lt"/>
              </a:rPr>
              <a:t>definir con cuidado el éxito y asegurarse de que p representa la probabilidad de tener éxito en cada aplicación</a:t>
            </a:r>
            <a:r>
              <a:rPr lang="es-MX" altLang="es-MX" sz="2600" dirty="0">
                <a:latin typeface="+mn-lt"/>
              </a:rPr>
              <a:t>.</a:t>
            </a:r>
          </a:p>
          <a:p>
            <a:pPr algn="just" eaLnBrk="1" hangingPunct="1"/>
            <a:endParaRPr lang="es-MX" altLang="es-MX" sz="2600" i="1" dirty="0">
              <a:latin typeface="+mn-lt"/>
            </a:endParaRPr>
          </a:p>
          <a:p>
            <a:pPr algn="just" eaLnBrk="1" hangingPunct="1"/>
            <a:r>
              <a:rPr lang="es-MX" altLang="es-MX" sz="2600" dirty="0">
                <a:latin typeface="+mn-lt"/>
              </a:rPr>
              <a:t>Frecuentemente se cometen errores al usar esta  distribución de probabilidad debido a la incapacidad de definir cuál de los dos posibles resultados de una prueba representa el éxito.</a:t>
            </a:r>
            <a:endParaRPr lang="es-ES" altLang="es-MX" sz="2600" dirty="0">
              <a:latin typeface="+mn-lt"/>
            </a:endParaRPr>
          </a:p>
        </p:txBody>
      </p:sp>
      <p:sp>
        <p:nvSpPr>
          <p:cNvPr id="3" name="Título 2"/>
          <p:cNvSpPr>
            <a:spLocks noGrp="1"/>
          </p:cNvSpPr>
          <p:nvPr>
            <p:ph type="title"/>
          </p:nvPr>
        </p:nvSpPr>
        <p:spPr/>
        <p:txBody>
          <a:bodyPr/>
          <a:lstStyle/>
          <a:p>
            <a:r>
              <a:rPr lang="es-MX" dirty="0"/>
              <a:t>Distribución de probabilidad Binomial</a:t>
            </a:r>
          </a:p>
        </p:txBody>
      </p:sp>
    </p:spTree>
    <p:extLst>
      <p:ext uri="{BB962C8B-B14F-4D97-AF65-F5344CB8AC3E}">
        <p14:creationId xmlns:p14="http://schemas.microsoft.com/office/powerpoint/2010/main" val="118281107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p:txBody>
          <a:bodyPr>
            <a:normAutofit/>
          </a:bodyPr>
          <a:lstStyle/>
          <a:p>
            <a:pPr algn="ctr"/>
            <a:r>
              <a:rPr lang="es-MX" dirty="0"/>
              <a:t>Función de distribución </a:t>
            </a:r>
            <a:br>
              <a:rPr lang="es-MX" dirty="0"/>
            </a:br>
            <a:r>
              <a:rPr lang="es-MX" dirty="0"/>
              <a:t>de probabilidad Hipergeométrica</a:t>
            </a:r>
          </a:p>
        </p:txBody>
      </p:sp>
      <p:sp>
        <p:nvSpPr>
          <p:cNvPr id="3" name="Subtítulo 2"/>
          <p:cNvSpPr>
            <a:spLocks noGrp="1"/>
          </p:cNvSpPr>
          <p:nvPr>
            <p:ph type="subTitle" idx="1"/>
          </p:nvPr>
        </p:nvSpPr>
        <p:spPr/>
        <p:txBody>
          <a:bodyPr/>
          <a:lstStyle/>
          <a:p>
            <a:endParaRPr lang="es-MX"/>
          </a:p>
        </p:txBody>
      </p:sp>
    </p:spTree>
    <p:extLst>
      <p:ext uri="{BB962C8B-B14F-4D97-AF65-F5344CB8AC3E}">
        <p14:creationId xmlns:p14="http://schemas.microsoft.com/office/powerpoint/2010/main" val="16116704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Función de distribución de probabilidad</a:t>
            </a:r>
          </a:p>
        </p:txBody>
      </p:sp>
      <mc:AlternateContent xmlns:mc="http://schemas.openxmlformats.org/markup-compatibility/2006" xmlns:a14="http://schemas.microsoft.com/office/drawing/2010/main">
        <mc:Choice Requires="a14">
          <p:sp>
            <p:nvSpPr>
              <p:cNvPr id="3" name="Marcador de contenido 2"/>
              <p:cNvSpPr>
                <a:spLocks noGrp="1"/>
              </p:cNvSpPr>
              <p:nvPr>
                <p:ph sz="quarter" idx="1"/>
              </p:nvPr>
            </p:nvSpPr>
            <p:spPr/>
            <p:txBody>
              <a:bodyPr>
                <a:normAutofit/>
              </a:bodyPr>
              <a:lstStyle/>
              <a:p>
                <a:r>
                  <a:rPr lang="es-MX" b="1" dirty="0"/>
                  <a:t>Distribución Geométrica: </a:t>
                </a:r>
                <a:r>
                  <a:rPr lang="es-MX" dirty="0"/>
                  <a:t>es la distribución de la </a:t>
                </a:r>
                <a:r>
                  <a:rPr lang="es-MX" i="1" dirty="0"/>
                  <a:t>cantidad de fracasos </a:t>
                </a:r>
                <a:r>
                  <a:rPr lang="es-MX" dirty="0"/>
                  <a:t> antes de obtener el primer éxito.</a:t>
                </a:r>
              </a:p>
              <a:p>
                <a:endParaRPr lang="es-MX" dirty="0"/>
              </a:p>
              <a:p>
                <a:pPr lvl="1"/>
                <a:r>
                  <a:rPr lang="es-MX" dirty="0"/>
                  <a:t>Sea </a:t>
                </a:r>
                <a14:m>
                  <m:oMath xmlns:m="http://schemas.openxmlformats.org/officeDocument/2006/math">
                    <m:r>
                      <a:rPr lang="es-MX" b="0" i="1" smtClean="0">
                        <a:latin typeface="Cambria Math" panose="02040503050406030204" pitchFamily="18" charset="0"/>
                      </a:rPr>
                      <m:t>𝑋</m:t>
                    </m:r>
                  </m:oMath>
                </a14:m>
                <a:r>
                  <a:rPr lang="es-MX" dirty="0"/>
                  <a:t> una </a:t>
                </a:r>
                <a:r>
                  <a:rPr lang="es-MX" dirty="0" err="1"/>
                  <a:t>v.a.d</a:t>
                </a:r>
                <a:r>
                  <a:rPr lang="es-MX" dirty="0"/>
                  <a:t>. que modelo el número de fracasos antes de obtener el primer éxito en una sucesión de ensayos de Bernoulli, en la que cada ensayo tiene una probabilidad </a:t>
                </a:r>
                <a14:m>
                  <m:oMath xmlns:m="http://schemas.openxmlformats.org/officeDocument/2006/math">
                    <m:r>
                      <a:rPr lang="es-MX" b="0" i="1" smtClean="0">
                        <a:latin typeface="Cambria Math" panose="02040503050406030204" pitchFamily="18" charset="0"/>
                      </a:rPr>
                      <m:t>𝑝</m:t>
                    </m:r>
                  </m:oMath>
                </a14:m>
                <a:r>
                  <a:rPr lang="es-MX" dirty="0"/>
                  <a:t> de éxito, los ensayos son independientes.</a:t>
                </a:r>
              </a:p>
              <a:p>
                <a:pPr lvl="1"/>
                <a:endParaRPr lang="es-MX" dirty="0"/>
              </a:p>
              <a:p>
                <a:pPr lvl="1"/>
                <a:r>
                  <a:rPr lang="es-MX" dirty="0"/>
                  <a:t>Se denota como </a:t>
                </a:r>
                <a14:m>
                  <m:oMath xmlns:m="http://schemas.openxmlformats.org/officeDocument/2006/math">
                    <m:r>
                      <a:rPr lang="es-MX" b="0" i="1" smtClean="0">
                        <a:latin typeface="Cambria Math" panose="02040503050406030204" pitchFamily="18" charset="0"/>
                      </a:rPr>
                      <m:t>𝑋</m:t>
                    </m:r>
                    <m:r>
                      <a:rPr lang="es-MX" b="0" i="1" smtClean="0">
                        <a:latin typeface="Cambria Math" panose="02040503050406030204" pitchFamily="18" charset="0"/>
                      </a:rPr>
                      <m:t>~</m:t>
                    </m:r>
                    <m:r>
                      <a:rPr lang="es-MX" b="0" i="1" smtClean="0">
                        <a:latin typeface="Cambria Math" panose="02040503050406030204" pitchFamily="18" charset="0"/>
                      </a:rPr>
                      <m:t>𝐺𝑒𝑜𝑚</m:t>
                    </m:r>
                    <m:r>
                      <a:rPr lang="es-MX" b="0" i="1" smtClean="0">
                        <a:latin typeface="Cambria Math" panose="02040503050406030204" pitchFamily="18" charset="0"/>
                      </a:rPr>
                      <m:t>(</m:t>
                    </m:r>
                    <m:r>
                      <a:rPr lang="es-MX" b="0" i="1" smtClean="0">
                        <a:latin typeface="Cambria Math" panose="02040503050406030204" pitchFamily="18" charset="0"/>
                      </a:rPr>
                      <m:t>𝑝</m:t>
                    </m:r>
                    <m:r>
                      <a:rPr lang="es-MX" b="0" i="1" smtClean="0">
                        <a:latin typeface="Cambria Math" panose="02040503050406030204" pitchFamily="18" charset="0"/>
                      </a:rPr>
                      <m:t>)</m:t>
                    </m:r>
                  </m:oMath>
                </a14:m>
                <a:endParaRPr lang="es-MX" dirty="0"/>
              </a:p>
              <a:p>
                <a:pPr lvl="1"/>
                <a:endParaRPr lang="es-MX" dirty="0"/>
              </a:p>
              <a:p>
                <a:pPr lvl="1"/>
                <a14:m>
                  <m:oMath xmlns:m="http://schemas.openxmlformats.org/officeDocument/2006/math">
                    <m:r>
                      <a:rPr lang="es-MX" b="0" i="1" smtClean="0">
                        <a:latin typeface="Cambria Math" panose="02040503050406030204" pitchFamily="18" charset="0"/>
                      </a:rPr>
                      <m:t>𝑃</m:t>
                    </m:r>
                    <m:d>
                      <m:dPr>
                        <m:ctrlPr>
                          <a:rPr lang="es-MX" b="0" i="1" smtClean="0">
                            <a:latin typeface="Cambria Math" panose="02040503050406030204" pitchFamily="18" charset="0"/>
                          </a:rPr>
                        </m:ctrlPr>
                      </m:dPr>
                      <m:e>
                        <m:r>
                          <a:rPr lang="es-MX" b="0" i="1" smtClean="0">
                            <a:latin typeface="Cambria Math" panose="02040503050406030204" pitchFamily="18" charset="0"/>
                          </a:rPr>
                          <m:t>𝑋</m:t>
                        </m:r>
                      </m:e>
                    </m:d>
                    <m:r>
                      <a:rPr lang="es-MX" b="0" i="1" smtClean="0">
                        <a:latin typeface="Cambria Math" panose="02040503050406030204" pitchFamily="18" charset="0"/>
                      </a:rPr>
                      <m:t>=</m:t>
                    </m:r>
                    <m:d>
                      <m:dPr>
                        <m:ctrlPr>
                          <a:rPr lang="es-MX" b="0" i="1" smtClean="0">
                            <a:latin typeface="Cambria Math" panose="02040503050406030204" pitchFamily="18" charset="0"/>
                          </a:rPr>
                        </m:ctrlPr>
                      </m:dPr>
                      <m:e>
                        <m:r>
                          <a:rPr lang="es-MX" b="0" i="1" smtClean="0">
                            <a:latin typeface="Cambria Math" panose="02040503050406030204" pitchFamily="18" charset="0"/>
                          </a:rPr>
                          <m:t>1−</m:t>
                        </m:r>
                        <m:r>
                          <a:rPr lang="es-MX" b="0" i="1" smtClean="0">
                            <a:latin typeface="Cambria Math" panose="02040503050406030204" pitchFamily="18" charset="0"/>
                          </a:rPr>
                          <m:t>𝑝</m:t>
                        </m:r>
                      </m:e>
                    </m:d>
                    <m:d>
                      <m:dPr>
                        <m:ctrlPr>
                          <a:rPr lang="es-MX" b="0" i="1" smtClean="0">
                            <a:latin typeface="Cambria Math" panose="02040503050406030204" pitchFamily="18" charset="0"/>
                          </a:rPr>
                        </m:ctrlPr>
                      </m:dPr>
                      <m:e>
                        <m:r>
                          <a:rPr lang="es-MX" b="0" i="1" smtClean="0">
                            <a:latin typeface="Cambria Math" panose="02040503050406030204" pitchFamily="18" charset="0"/>
                          </a:rPr>
                          <m:t>1−</m:t>
                        </m:r>
                        <m:r>
                          <a:rPr lang="es-MX" b="0" i="1" smtClean="0">
                            <a:latin typeface="Cambria Math" panose="02040503050406030204" pitchFamily="18" charset="0"/>
                          </a:rPr>
                          <m:t>𝑃</m:t>
                        </m:r>
                      </m:e>
                    </m:d>
                    <m:r>
                      <a:rPr lang="es-MX" b="0" i="1" smtClean="0">
                        <a:latin typeface="Cambria Math" panose="02040503050406030204" pitchFamily="18" charset="0"/>
                      </a:rPr>
                      <m:t>⋯</m:t>
                    </m:r>
                    <m:d>
                      <m:dPr>
                        <m:ctrlPr>
                          <a:rPr lang="es-MX" b="0" i="1" smtClean="0">
                            <a:latin typeface="Cambria Math" panose="02040503050406030204" pitchFamily="18" charset="0"/>
                          </a:rPr>
                        </m:ctrlPr>
                      </m:dPr>
                      <m:e>
                        <m:r>
                          <a:rPr lang="es-MX" b="0" i="1" smtClean="0">
                            <a:latin typeface="Cambria Math" panose="02040503050406030204" pitchFamily="18" charset="0"/>
                          </a:rPr>
                          <m:t>1−</m:t>
                        </m:r>
                        <m:r>
                          <a:rPr lang="es-MX" b="0" i="1" smtClean="0">
                            <a:latin typeface="Cambria Math" panose="02040503050406030204" pitchFamily="18" charset="0"/>
                          </a:rPr>
                          <m:t>𝑃</m:t>
                        </m:r>
                      </m:e>
                    </m:d>
                    <m:r>
                      <a:rPr lang="es-MX" b="0" i="1" smtClean="0">
                        <a:latin typeface="Cambria Math" panose="02040503050406030204" pitchFamily="18" charset="0"/>
                      </a:rPr>
                      <m:t>𝑝</m:t>
                    </m:r>
                    <m:r>
                      <a:rPr lang="es-MX" b="0" i="1" smtClean="0">
                        <a:latin typeface="Cambria Math" panose="02040503050406030204" pitchFamily="18" charset="0"/>
                      </a:rPr>
                      <m:t>=</m:t>
                    </m:r>
                    <m:r>
                      <a:rPr lang="es-MX" b="0" i="1" smtClean="0">
                        <a:latin typeface="Cambria Math" panose="02040503050406030204" pitchFamily="18" charset="0"/>
                      </a:rPr>
                      <m:t>𝑝</m:t>
                    </m:r>
                    <m:sSup>
                      <m:sSupPr>
                        <m:ctrlPr>
                          <a:rPr lang="es-MX" b="0" i="1" smtClean="0">
                            <a:latin typeface="Cambria Math" panose="02040503050406030204" pitchFamily="18" charset="0"/>
                          </a:rPr>
                        </m:ctrlPr>
                      </m:sSupPr>
                      <m:e>
                        <m:d>
                          <m:dPr>
                            <m:ctrlPr>
                              <a:rPr lang="es-MX" b="0" i="1" smtClean="0">
                                <a:latin typeface="Cambria Math" panose="02040503050406030204" pitchFamily="18" charset="0"/>
                              </a:rPr>
                            </m:ctrlPr>
                          </m:dPr>
                          <m:e>
                            <m:r>
                              <a:rPr lang="es-MX" b="0" i="1" smtClean="0">
                                <a:latin typeface="Cambria Math" panose="02040503050406030204" pitchFamily="18" charset="0"/>
                              </a:rPr>
                              <m:t>1−</m:t>
                            </m:r>
                            <m:r>
                              <a:rPr lang="es-MX" b="0" i="1" smtClean="0">
                                <a:latin typeface="Cambria Math" panose="02040503050406030204" pitchFamily="18" charset="0"/>
                              </a:rPr>
                              <m:t>𝑝</m:t>
                            </m:r>
                          </m:e>
                        </m:d>
                      </m:e>
                      <m:sup>
                        <m:r>
                          <a:rPr lang="es-MX" b="0" i="1" smtClean="0">
                            <a:latin typeface="Cambria Math" panose="02040503050406030204" pitchFamily="18" charset="0"/>
                          </a:rPr>
                          <m:t>𝑥</m:t>
                        </m:r>
                      </m:sup>
                    </m:sSup>
                  </m:oMath>
                </a14:m>
                <a:r>
                  <a:rPr lang="es-MX" dirty="0"/>
                  <a:t> donde </a:t>
                </a:r>
                <a14:m>
                  <m:oMath xmlns:m="http://schemas.openxmlformats.org/officeDocument/2006/math">
                    <m:r>
                      <a:rPr lang="es-MX" b="0" i="1" smtClean="0">
                        <a:latin typeface="Cambria Math" panose="02040503050406030204" pitchFamily="18" charset="0"/>
                      </a:rPr>
                      <m:t>𝑥</m:t>
                    </m:r>
                    <m:r>
                      <a:rPr lang="es-MX" b="0" i="1" smtClean="0">
                        <a:latin typeface="Cambria Math" panose="02040503050406030204" pitchFamily="18" charset="0"/>
                      </a:rPr>
                      <m:t>=0, 1, 2, 3, …</m:t>
                    </m:r>
                  </m:oMath>
                </a14:m>
                <a:r>
                  <a:rPr lang="es-MX" dirty="0"/>
                  <a:t> es la cantidad de fracasos.</a:t>
                </a:r>
              </a:p>
              <a:p>
                <a:pPr lvl="1"/>
                <a:endParaRPr lang="es-MX" dirty="0"/>
              </a:p>
              <a:p>
                <a:pPr marL="274320" lvl="1" indent="0">
                  <a:buNone/>
                </a:pPr>
                <a14:m>
                  <m:oMathPara xmlns:m="http://schemas.openxmlformats.org/officeDocument/2006/math">
                    <m:oMathParaPr>
                      <m:jc m:val="centerGroup"/>
                    </m:oMathParaPr>
                    <m:oMath xmlns:m="http://schemas.openxmlformats.org/officeDocument/2006/math">
                      <m:r>
                        <a:rPr lang="es-MX" b="0" i="1" smtClean="0">
                          <a:latin typeface="Cambria Math" panose="02040503050406030204" pitchFamily="18" charset="0"/>
                        </a:rPr>
                        <m:t>𝜇</m:t>
                      </m:r>
                      <m:r>
                        <a:rPr lang="es-MX" b="0" i="1" smtClean="0">
                          <a:latin typeface="Cambria Math" panose="02040503050406030204" pitchFamily="18" charset="0"/>
                        </a:rPr>
                        <m:t>=</m:t>
                      </m:r>
                      <m:f>
                        <m:fPr>
                          <m:ctrlPr>
                            <a:rPr lang="es-MX" b="0" i="1" smtClean="0">
                              <a:latin typeface="Cambria Math" panose="02040503050406030204" pitchFamily="18" charset="0"/>
                            </a:rPr>
                          </m:ctrlPr>
                        </m:fPr>
                        <m:num>
                          <m:r>
                            <a:rPr lang="es-MX" b="0" i="1" smtClean="0">
                              <a:latin typeface="Cambria Math" panose="02040503050406030204" pitchFamily="18" charset="0"/>
                            </a:rPr>
                            <m:t>1−</m:t>
                          </m:r>
                          <m:r>
                            <a:rPr lang="es-MX" b="0" i="1" smtClean="0">
                              <a:latin typeface="Cambria Math" panose="02040503050406030204" pitchFamily="18" charset="0"/>
                            </a:rPr>
                            <m:t>𝑝</m:t>
                          </m:r>
                        </m:num>
                        <m:den>
                          <m:r>
                            <a:rPr lang="es-MX" b="0" i="1" smtClean="0">
                              <a:latin typeface="Cambria Math" panose="02040503050406030204" pitchFamily="18" charset="0"/>
                            </a:rPr>
                            <m:t>𝑝</m:t>
                          </m:r>
                        </m:den>
                      </m:f>
                      <m:r>
                        <a:rPr lang="es-MX" b="0" i="1" smtClean="0">
                          <a:latin typeface="Cambria Math" panose="02040503050406030204" pitchFamily="18" charset="0"/>
                        </a:rPr>
                        <m:t>                           </m:t>
                      </m:r>
                      <m:sSup>
                        <m:sSupPr>
                          <m:ctrlPr>
                            <a:rPr lang="es-MX" b="0" i="1" smtClean="0">
                              <a:latin typeface="Cambria Math" panose="02040503050406030204" pitchFamily="18" charset="0"/>
                            </a:rPr>
                          </m:ctrlPr>
                        </m:sSupPr>
                        <m:e>
                          <m:r>
                            <a:rPr lang="es-MX" b="0" i="1" smtClean="0">
                              <a:latin typeface="Cambria Math" panose="02040503050406030204" pitchFamily="18" charset="0"/>
                            </a:rPr>
                            <m:t>𝜎</m:t>
                          </m:r>
                        </m:e>
                        <m:sup>
                          <m:r>
                            <a:rPr lang="es-MX" b="0" i="1" smtClean="0">
                              <a:latin typeface="Cambria Math" panose="02040503050406030204" pitchFamily="18" charset="0"/>
                            </a:rPr>
                            <m:t>2</m:t>
                          </m:r>
                        </m:sup>
                      </m:sSup>
                      <m:r>
                        <a:rPr lang="es-MX" b="0" i="1" smtClean="0">
                          <a:latin typeface="Cambria Math" panose="02040503050406030204" pitchFamily="18" charset="0"/>
                        </a:rPr>
                        <m:t>=</m:t>
                      </m:r>
                      <m:f>
                        <m:fPr>
                          <m:ctrlPr>
                            <a:rPr lang="es-MX" b="0" i="1" smtClean="0">
                              <a:latin typeface="Cambria Math" panose="02040503050406030204" pitchFamily="18" charset="0"/>
                            </a:rPr>
                          </m:ctrlPr>
                        </m:fPr>
                        <m:num>
                          <m:r>
                            <a:rPr lang="es-MX" b="0" i="1" smtClean="0">
                              <a:latin typeface="Cambria Math" panose="02040503050406030204" pitchFamily="18" charset="0"/>
                            </a:rPr>
                            <m:t>1−</m:t>
                          </m:r>
                          <m:r>
                            <a:rPr lang="es-MX" b="0" i="1" smtClean="0">
                              <a:latin typeface="Cambria Math" panose="02040503050406030204" pitchFamily="18" charset="0"/>
                            </a:rPr>
                            <m:t>𝑝</m:t>
                          </m:r>
                        </m:num>
                        <m:den>
                          <m:sSup>
                            <m:sSupPr>
                              <m:ctrlPr>
                                <a:rPr lang="es-MX" b="0" i="1" smtClean="0">
                                  <a:latin typeface="Cambria Math" panose="02040503050406030204" pitchFamily="18" charset="0"/>
                                </a:rPr>
                              </m:ctrlPr>
                            </m:sSupPr>
                            <m:e>
                              <m:r>
                                <a:rPr lang="es-MX" b="0" i="1" smtClean="0">
                                  <a:latin typeface="Cambria Math" panose="02040503050406030204" pitchFamily="18" charset="0"/>
                                </a:rPr>
                                <m:t>𝑝</m:t>
                              </m:r>
                            </m:e>
                            <m:sup>
                              <m:r>
                                <a:rPr lang="es-MX" b="0" i="1" smtClean="0">
                                  <a:latin typeface="Cambria Math" panose="02040503050406030204" pitchFamily="18" charset="0"/>
                                </a:rPr>
                                <m:t>2</m:t>
                              </m:r>
                            </m:sup>
                          </m:sSup>
                        </m:den>
                      </m:f>
                    </m:oMath>
                  </m:oMathPara>
                </a14:m>
                <a:endParaRPr lang="es-MX" dirty="0"/>
              </a:p>
            </p:txBody>
          </p:sp>
        </mc:Choice>
        <mc:Fallback xmlns="">
          <p:sp>
            <p:nvSpPr>
              <p:cNvPr id="3" name="Marcador de contenido 2"/>
              <p:cNvSpPr>
                <a:spLocks noGrp="1" noRot="1" noChangeAspect="1" noMove="1" noResize="1" noEditPoints="1" noAdjustHandles="1" noChangeArrowheads="1" noChangeShapeType="1" noTextEdit="1"/>
              </p:cNvSpPr>
              <p:nvPr>
                <p:ph sz="quarter" idx="1"/>
              </p:nvPr>
            </p:nvSpPr>
            <p:spPr>
              <a:blipFill>
                <a:blip r:embed="rId2"/>
                <a:stretch>
                  <a:fillRect t="-950"/>
                </a:stretch>
              </a:blipFill>
            </p:spPr>
            <p:txBody>
              <a:bodyPr/>
              <a:lstStyle/>
              <a:p>
                <a:r>
                  <a:rPr lang="es-MX">
                    <a:noFill/>
                  </a:rPr>
                  <a:t> </a:t>
                </a:r>
              </a:p>
            </p:txBody>
          </p:sp>
        </mc:Fallback>
      </mc:AlternateContent>
    </p:spTree>
    <p:extLst>
      <p:ext uri="{BB962C8B-B14F-4D97-AF65-F5344CB8AC3E}">
        <p14:creationId xmlns:p14="http://schemas.microsoft.com/office/powerpoint/2010/main" val="310313679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ChangeArrowheads="1"/>
          </p:cNvSpPr>
          <p:nvPr/>
        </p:nvSpPr>
        <p:spPr bwMode="auto">
          <a:xfrm>
            <a:off x="693387" y="4691673"/>
            <a:ext cx="4062548" cy="1683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273758" tIns="114264" bIns="28566" anchor="ctr">
            <a:spAutoFit/>
          </a:bodyPr>
          <a:lstStyle>
            <a:lvl1pPr eaLnBrk="0" hangingPunct="0">
              <a:defRPr>
                <a:solidFill>
                  <a:schemeClr val="tx1"/>
                </a:solidFill>
                <a:latin typeface="Arial" charset="0"/>
              </a:defRPr>
            </a:lvl1pPr>
            <a:lvl2pPr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514350" indent="-514350" algn="just">
              <a:spcBef>
                <a:spcPts val="1200"/>
              </a:spcBef>
              <a:buFont typeface="+mj-lt"/>
              <a:buAutoNum type="arabicPeriod" startAt="3"/>
            </a:pPr>
            <a:r>
              <a:rPr lang="es-MX" sz="2000" dirty="0">
                <a:latin typeface="+mn-lt"/>
              </a:rPr>
              <a:t>Se selecciona una muestra de n objetos sin reemplazo de tal modo que cada subconjunto de tamaño n es igualmente probable de ser seleccionado.</a:t>
            </a:r>
          </a:p>
        </p:txBody>
      </p:sp>
      <p:grpSp>
        <p:nvGrpSpPr>
          <p:cNvPr id="3" name="2 Grupo"/>
          <p:cNvGrpSpPr/>
          <p:nvPr/>
        </p:nvGrpSpPr>
        <p:grpSpPr>
          <a:xfrm>
            <a:off x="6992874" y="2013370"/>
            <a:ext cx="3717473" cy="3912471"/>
            <a:chOff x="4806041" y="1212619"/>
            <a:chExt cx="3717473" cy="3912471"/>
          </a:xfrm>
          <a:solidFill>
            <a:schemeClr val="bg1"/>
          </a:solidFill>
        </p:grpSpPr>
        <p:sp>
          <p:nvSpPr>
            <p:cNvPr id="2" name="1 Elipse"/>
            <p:cNvSpPr/>
            <p:nvPr/>
          </p:nvSpPr>
          <p:spPr>
            <a:xfrm>
              <a:off x="4806041" y="1212619"/>
              <a:ext cx="3717473" cy="3912471"/>
            </a:xfrm>
            <a:prstGeom prst="ellipse">
              <a:avLst/>
            </a:prstGeom>
            <a:grp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5" name="4 Cara sonriente"/>
            <p:cNvSpPr/>
            <p:nvPr/>
          </p:nvSpPr>
          <p:spPr>
            <a:xfrm>
              <a:off x="6310992" y="1436914"/>
              <a:ext cx="179615" cy="195943"/>
            </a:xfrm>
            <a:prstGeom prst="smileyFac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 name="5 Cara sonriente"/>
            <p:cNvSpPr/>
            <p:nvPr/>
          </p:nvSpPr>
          <p:spPr>
            <a:xfrm>
              <a:off x="5524499" y="1730828"/>
              <a:ext cx="179615" cy="195943"/>
            </a:xfrm>
            <a:prstGeom prst="smileyFac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 name="6 Cara sonriente"/>
            <p:cNvSpPr/>
            <p:nvPr/>
          </p:nvSpPr>
          <p:spPr>
            <a:xfrm>
              <a:off x="5146221" y="2544535"/>
              <a:ext cx="179615" cy="195943"/>
            </a:xfrm>
            <a:prstGeom prst="smileyFac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 name="7 Cara sonriente"/>
            <p:cNvSpPr/>
            <p:nvPr/>
          </p:nvSpPr>
          <p:spPr>
            <a:xfrm>
              <a:off x="5138056" y="3333750"/>
              <a:ext cx="179615" cy="195943"/>
            </a:xfrm>
            <a:prstGeom prst="smileyFac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 name="8 Cara sonriente"/>
            <p:cNvSpPr/>
            <p:nvPr/>
          </p:nvSpPr>
          <p:spPr>
            <a:xfrm>
              <a:off x="6357256" y="4667250"/>
              <a:ext cx="179615" cy="195943"/>
            </a:xfrm>
            <a:prstGeom prst="smileyFac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 name="9 Cara sonriente"/>
            <p:cNvSpPr/>
            <p:nvPr/>
          </p:nvSpPr>
          <p:spPr>
            <a:xfrm>
              <a:off x="5889171" y="3333750"/>
              <a:ext cx="179615" cy="195943"/>
            </a:xfrm>
            <a:prstGeom prst="smileyFac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 name="10 Cara sonriente"/>
            <p:cNvSpPr/>
            <p:nvPr/>
          </p:nvSpPr>
          <p:spPr>
            <a:xfrm>
              <a:off x="7010401" y="1730828"/>
              <a:ext cx="179615" cy="195943"/>
            </a:xfrm>
            <a:prstGeom prst="smileyFac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 name="11 Cara sonriente"/>
            <p:cNvSpPr/>
            <p:nvPr/>
          </p:nvSpPr>
          <p:spPr>
            <a:xfrm>
              <a:off x="7173688" y="2156003"/>
              <a:ext cx="179615" cy="195943"/>
            </a:xfrm>
            <a:prstGeom prst="smileyFac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 name="12 Cara sonriente"/>
            <p:cNvSpPr/>
            <p:nvPr/>
          </p:nvSpPr>
          <p:spPr>
            <a:xfrm>
              <a:off x="7413174" y="3309578"/>
              <a:ext cx="179615" cy="195943"/>
            </a:xfrm>
            <a:prstGeom prst="smileyFac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 name="13 Cara sonriente"/>
            <p:cNvSpPr/>
            <p:nvPr/>
          </p:nvSpPr>
          <p:spPr>
            <a:xfrm>
              <a:off x="7100209" y="4087585"/>
              <a:ext cx="179615" cy="195943"/>
            </a:xfrm>
            <a:prstGeom prst="smileyFac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 name="14 Cara sonriente"/>
            <p:cNvSpPr/>
            <p:nvPr/>
          </p:nvSpPr>
          <p:spPr>
            <a:xfrm>
              <a:off x="5524498" y="4087585"/>
              <a:ext cx="179615" cy="195943"/>
            </a:xfrm>
            <a:prstGeom prst="smileyFac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 name="15 Cara sonriente"/>
            <p:cNvSpPr/>
            <p:nvPr/>
          </p:nvSpPr>
          <p:spPr>
            <a:xfrm>
              <a:off x="6768193" y="3529693"/>
              <a:ext cx="179615" cy="195943"/>
            </a:xfrm>
            <a:prstGeom prst="smileyFac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7" name="16 Cara sonriente"/>
            <p:cNvSpPr/>
            <p:nvPr/>
          </p:nvSpPr>
          <p:spPr>
            <a:xfrm>
              <a:off x="6172200" y="2359477"/>
              <a:ext cx="179615" cy="195943"/>
            </a:xfrm>
            <a:prstGeom prst="smileyFac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1" name="30 Cara sonriente"/>
            <p:cNvSpPr/>
            <p:nvPr/>
          </p:nvSpPr>
          <p:spPr>
            <a:xfrm>
              <a:off x="7342416" y="3758612"/>
              <a:ext cx="179615" cy="195943"/>
            </a:xfrm>
            <a:prstGeom prst="smileyFac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2" name="31 Cara sonriente"/>
            <p:cNvSpPr/>
            <p:nvPr/>
          </p:nvSpPr>
          <p:spPr>
            <a:xfrm>
              <a:off x="6648449" y="4044042"/>
              <a:ext cx="179615" cy="195943"/>
            </a:xfrm>
            <a:prstGeom prst="smileyFac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3" name="32 Cara sonriente"/>
            <p:cNvSpPr/>
            <p:nvPr/>
          </p:nvSpPr>
          <p:spPr>
            <a:xfrm>
              <a:off x="6305550" y="4185556"/>
              <a:ext cx="179615" cy="195943"/>
            </a:xfrm>
            <a:prstGeom prst="smileyFac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4" name="33 Cara sonriente"/>
            <p:cNvSpPr/>
            <p:nvPr/>
          </p:nvSpPr>
          <p:spPr>
            <a:xfrm>
              <a:off x="6479724" y="3380335"/>
              <a:ext cx="179615" cy="195943"/>
            </a:xfrm>
            <a:prstGeom prst="smileyFac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5" name="34 Cara sonriente"/>
            <p:cNvSpPr/>
            <p:nvPr/>
          </p:nvSpPr>
          <p:spPr>
            <a:xfrm>
              <a:off x="6539591" y="2658831"/>
              <a:ext cx="179615" cy="195943"/>
            </a:xfrm>
            <a:prstGeom prst="smileyFac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6" name="35 Cara sonriente"/>
            <p:cNvSpPr/>
            <p:nvPr/>
          </p:nvSpPr>
          <p:spPr>
            <a:xfrm>
              <a:off x="5910944" y="2740478"/>
              <a:ext cx="179615" cy="195943"/>
            </a:xfrm>
            <a:prstGeom prst="smileyFac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8" name="37 Cara sonriente"/>
            <p:cNvSpPr/>
            <p:nvPr/>
          </p:nvSpPr>
          <p:spPr>
            <a:xfrm>
              <a:off x="6370864" y="2038349"/>
              <a:ext cx="179615" cy="195943"/>
            </a:xfrm>
            <a:prstGeom prst="smileyFac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9" name="38 Cara sonriente"/>
            <p:cNvSpPr/>
            <p:nvPr/>
          </p:nvSpPr>
          <p:spPr>
            <a:xfrm>
              <a:off x="5910947" y="3848099"/>
              <a:ext cx="179615" cy="195943"/>
            </a:xfrm>
            <a:prstGeom prst="smileyFac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0" name="39 Cara sonriente"/>
            <p:cNvSpPr/>
            <p:nvPr/>
          </p:nvSpPr>
          <p:spPr>
            <a:xfrm>
              <a:off x="5214258" y="3758611"/>
              <a:ext cx="179615" cy="195943"/>
            </a:xfrm>
            <a:prstGeom prst="smileyFac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1" name="40 Cara sonriente"/>
            <p:cNvSpPr/>
            <p:nvPr/>
          </p:nvSpPr>
          <p:spPr>
            <a:xfrm>
              <a:off x="7097490" y="2790574"/>
              <a:ext cx="179615" cy="195943"/>
            </a:xfrm>
            <a:prstGeom prst="smileyFac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2" name="41 Cara sonriente"/>
            <p:cNvSpPr/>
            <p:nvPr/>
          </p:nvSpPr>
          <p:spPr>
            <a:xfrm>
              <a:off x="7100208" y="3420834"/>
              <a:ext cx="179615" cy="195943"/>
            </a:xfrm>
            <a:prstGeom prst="smileyFac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3" name="42 Cara sonriente"/>
            <p:cNvSpPr/>
            <p:nvPr/>
          </p:nvSpPr>
          <p:spPr>
            <a:xfrm>
              <a:off x="5410204" y="2808511"/>
              <a:ext cx="179615" cy="195943"/>
            </a:xfrm>
            <a:prstGeom prst="smileyFac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6" name="45 Cara sonriente"/>
            <p:cNvSpPr/>
            <p:nvPr/>
          </p:nvSpPr>
          <p:spPr>
            <a:xfrm>
              <a:off x="8085371" y="3430109"/>
              <a:ext cx="179615" cy="195943"/>
            </a:xfrm>
            <a:prstGeom prst="smileyFac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7" name="46 Cara sonriente"/>
            <p:cNvSpPr/>
            <p:nvPr/>
          </p:nvSpPr>
          <p:spPr>
            <a:xfrm>
              <a:off x="7987396" y="3889243"/>
              <a:ext cx="179615" cy="195943"/>
            </a:xfrm>
            <a:prstGeom prst="smileyFac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52" name="51 Cara sonriente"/>
            <p:cNvSpPr/>
            <p:nvPr/>
          </p:nvSpPr>
          <p:spPr>
            <a:xfrm>
              <a:off x="7696205" y="3184392"/>
              <a:ext cx="179615" cy="195943"/>
            </a:xfrm>
            <a:prstGeom prst="smileyFac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53" name="52 Cara sonriente"/>
            <p:cNvSpPr/>
            <p:nvPr/>
          </p:nvSpPr>
          <p:spPr>
            <a:xfrm>
              <a:off x="7059389" y="4591048"/>
              <a:ext cx="179615" cy="195943"/>
            </a:xfrm>
            <a:prstGeom prst="smileyFac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 name="17 Cara sonriente"/>
            <p:cNvSpPr/>
            <p:nvPr/>
          </p:nvSpPr>
          <p:spPr>
            <a:xfrm>
              <a:off x="6678386" y="1785257"/>
              <a:ext cx="179615" cy="195943"/>
            </a:xfrm>
            <a:prstGeom prst="smileyFac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9" name="18 Cara sonriente"/>
            <p:cNvSpPr/>
            <p:nvPr/>
          </p:nvSpPr>
          <p:spPr>
            <a:xfrm>
              <a:off x="5992585" y="1842406"/>
              <a:ext cx="179615" cy="195943"/>
            </a:xfrm>
            <a:prstGeom prst="smileyFac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0" name="19 Cara sonriente"/>
            <p:cNvSpPr/>
            <p:nvPr/>
          </p:nvSpPr>
          <p:spPr>
            <a:xfrm>
              <a:off x="5682342" y="2465611"/>
              <a:ext cx="179615" cy="195943"/>
            </a:xfrm>
            <a:prstGeom prst="smileyFac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1" name="20 Cara sonriente"/>
            <p:cNvSpPr/>
            <p:nvPr/>
          </p:nvSpPr>
          <p:spPr>
            <a:xfrm>
              <a:off x="5497284" y="3137807"/>
              <a:ext cx="179615" cy="195943"/>
            </a:xfrm>
            <a:prstGeom prst="smileyFac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2" name="21 Cara sonriente"/>
            <p:cNvSpPr/>
            <p:nvPr/>
          </p:nvSpPr>
          <p:spPr>
            <a:xfrm>
              <a:off x="6738257" y="4435927"/>
              <a:ext cx="179615" cy="195943"/>
            </a:xfrm>
            <a:prstGeom prst="smileyFac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3" name="22 Cara sonriente"/>
            <p:cNvSpPr/>
            <p:nvPr/>
          </p:nvSpPr>
          <p:spPr>
            <a:xfrm>
              <a:off x="6289221" y="3039835"/>
              <a:ext cx="179615" cy="195943"/>
            </a:xfrm>
            <a:prstGeom prst="smileyFac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4" name="23 Cara sonriente"/>
            <p:cNvSpPr/>
            <p:nvPr/>
          </p:nvSpPr>
          <p:spPr>
            <a:xfrm>
              <a:off x="7530199" y="2405739"/>
              <a:ext cx="179615" cy="195943"/>
            </a:xfrm>
            <a:prstGeom prst="smileyFac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6" name="25 Cara sonriente"/>
            <p:cNvSpPr/>
            <p:nvPr/>
          </p:nvSpPr>
          <p:spPr>
            <a:xfrm>
              <a:off x="6259287" y="3783107"/>
              <a:ext cx="179615" cy="195943"/>
            </a:xfrm>
            <a:prstGeom prst="smileyFac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 name="26 Cara sonriente"/>
            <p:cNvSpPr/>
            <p:nvPr/>
          </p:nvSpPr>
          <p:spPr>
            <a:xfrm>
              <a:off x="5516337" y="3657920"/>
              <a:ext cx="179615" cy="195943"/>
            </a:xfrm>
            <a:prstGeom prst="smileyFac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8" name="27 Cara sonriente"/>
            <p:cNvSpPr/>
            <p:nvPr/>
          </p:nvSpPr>
          <p:spPr>
            <a:xfrm>
              <a:off x="5891892" y="4435928"/>
              <a:ext cx="179615" cy="195943"/>
            </a:xfrm>
            <a:prstGeom prst="smileyFac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9" name="28 Cara sonriente"/>
            <p:cNvSpPr/>
            <p:nvPr/>
          </p:nvSpPr>
          <p:spPr>
            <a:xfrm>
              <a:off x="6738257" y="3049110"/>
              <a:ext cx="179615" cy="195943"/>
            </a:xfrm>
            <a:prstGeom prst="smileyFac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0" name="29 Cara sonriente"/>
            <p:cNvSpPr/>
            <p:nvPr/>
          </p:nvSpPr>
          <p:spPr>
            <a:xfrm>
              <a:off x="6768193" y="2302326"/>
              <a:ext cx="179615" cy="195943"/>
            </a:xfrm>
            <a:prstGeom prst="smileyFac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5" name="44 Cara sonriente"/>
            <p:cNvSpPr/>
            <p:nvPr/>
          </p:nvSpPr>
          <p:spPr>
            <a:xfrm>
              <a:off x="5064576" y="2972911"/>
              <a:ext cx="179615" cy="195943"/>
            </a:xfrm>
            <a:prstGeom prst="smileyFac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8" name="47 Cara sonriente"/>
            <p:cNvSpPr/>
            <p:nvPr/>
          </p:nvSpPr>
          <p:spPr>
            <a:xfrm>
              <a:off x="8052713" y="2936421"/>
              <a:ext cx="179615" cy="195943"/>
            </a:xfrm>
            <a:prstGeom prst="smileyFac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9" name="48 Cara sonriente"/>
            <p:cNvSpPr/>
            <p:nvPr/>
          </p:nvSpPr>
          <p:spPr>
            <a:xfrm>
              <a:off x="7671711" y="3685135"/>
              <a:ext cx="179615" cy="195943"/>
            </a:xfrm>
            <a:prstGeom prst="smileyFac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50" name="49 Cara sonriente"/>
            <p:cNvSpPr/>
            <p:nvPr/>
          </p:nvSpPr>
          <p:spPr>
            <a:xfrm>
              <a:off x="7492096" y="4251192"/>
              <a:ext cx="179615" cy="195943"/>
            </a:xfrm>
            <a:prstGeom prst="smileyFac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51" name="50 Cara sonriente"/>
            <p:cNvSpPr/>
            <p:nvPr/>
          </p:nvSpPr>
          <p:spPr>
            <a:xfrm>
              <a:off x="7494819" y="2881991"/>
              <a:ext cx="179615" cy="195943"/>
            </a:xfrm>
            <a:prstGeom prst="smileyFac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54" name="53 Cara sonriente"/>
            <p:cNvSpPr/>
            <p:nvPr/>
          </p:nvSpPr>
          <p:spPr>
            <a:xfrm>
              <a:off x="7856775" y="2095496"/>
              <a:ext cx="179615" cy="195943"/>
            </a:xfrm>
            <a:prstGeom prst="smileyFac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55" name="54 Cara sonriente"/>
            <p:cNvSpPr/>
            <p:nvPr/>
          </p:nvSpPr>
          <p:spPr>
            <a:xfrm>
              <a:off x="7440387" y="1687285"/>
              <a:ext cx="179615" cy="195943"/>
            </a:xfrm>
            <a:prstGeom prst="smileyFac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56" name="55 Cara sonriente"/>
            <p:cNvSpPr/>
            <p:nvPr/>
          </p:nvSpPr>
          <p:spPr>
            <a:xfrm>
              <a:off x="7905756" y="2572067"/>
              <a:ext cx="179615" cy="195943"/>
            </a:xfrm>
            <a:prstGeom prst="smileyFac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68" name="Rectangle 2"/>
          <p:cNvSpPr>
            <a:spLocks noChangeArrowheads="1"/>
          </p:cNvSpPr>
          <p:nvPr/>
        </p:nvSpPr>
        <p:spPr bwMode="auto">
          <a:xfrm>
            <a:off x="693387" y="1552386"/>
            <a:ext cx="4062548" cy="10675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273758" tIns="114264" bIns="28566" anchor="ctr">
            <a:spAutoFit/>
          </a:bodyPr>
          <a:lstStyle>
            <a:lvl1pPr eaLnBrk="0" hangingPunct="0">
              <a:defRPr>
                <a:solidFill>
                  <a:schemeClr val="tx1"/>
                </a:solidFill>
                <a:latin typeface="Arial" charset="0"/>
              </a:defRPr>
            </a:lvl1pPr>
            <a:lvl2pPr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514350" indent="-514350" algn="just">
              <a:spcBef>
                <a:spcPts val="1200"/>
              </a:spcBef>
              <a:buFont typeface="+mj-lt"/>
              <a:buAutoNum type="arabicPeriod"/>
            </a:pPr>
            <a:r>
              <a:rPr lang="es-MX" sz="2000" dirty="0">
                <a:latin typeface="+mn-lt"/>
              </a:rPr>
              <a:t>La </a:t>
            </a:r>
            <a:r>
              <a:rPr lang="es-MX" sz="2000" b="1" dirty="0">
                <a:latin typeface="+mn-lt"/>
              </a:rPr>
              <a:t>población</a:t>
            </a:r>
            <a:r>
              <a:rPr lang="es-MX" sz="2000" dirty="0">
                <a:latin typeface="+mn-lt"/>
              </a:rPr>
              <a:t> que se muestrea se compone de </a:t>
            </a:r>
            <a:r>
              <a:rPr lang="es-MX" sz="2000" b="1" dirty="0">
                <a:latin typeface="+mn-lt"/>
              </a:rPr>
              <a:t>N</a:t>
            </a:r>
            <a:r>
              <a:rPr lang="es-MX" sz="2000" dirty="0">
                <a:latin typeface="+mn-lt"/>
              </a:rPr>
              <a:t> objetos (una población finita.)</a:t>
            </a:r>
          </a:p>
        </p:txBody>
      </p:sp>
      <p:sp>
        <p:nvSpPr>
          <p:cNvPr id="169" name="Rectangle 2"/>
          <p:cNvSpPr>
            <a:spLocks noChangeArrowheads="1"/>
          </p:cNvSpPr>
          <p:nvPr/>
        </p:nvSpPr>
        <p:spPr bwMode="auto">
          <a:xfrm>
            <a:off x="693387" y="3030811"/>
            <a:ext cx="4062548" cy="1375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273758" tIns="114264" bIns="28566" anchor="ctr">
            <a:spAutoFit/>
          </a:bodyPr>
          <a:lstStyle>
            <a:lvl1pPr eaLnBrk="0" hangingPunct="0">
              <a:defRPr>
                <a:solidFill>
                  <a:schemeClr val="tx1"/>
                </a:solidFill>
                <a:latin typeface="Arial" charset="0"/>
              </a:defRPr>
            </a:lvl1pPr>
            <a:lvl2pPr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514350" indent="-514350" algn="just">
              <a:spcBef>
                <a:spcPts val="1200"/>
              </a:spcBef>
              <a:buFont typeface="+mj-lt"/>
              <a:buAutoNum type="arabicPeriod" startAt="2"/>
            </a:pPr>
            <a:r>
              <a:rPr lang="es-MX" sz="2000" dirty="0">
                <a:latin typeface="+mn-lt"/>
              </a:rPr>
              <a:t>Cada objeto puede ser caracterizado como </a:t>
            </a:r>
            <a:r>
              <a:rPr lang="es-MX" sz="2000" dirty="0">
                <a:solidFill>
                  <a:srgbClr val="FF0000"/>
                </a:solidFill>
                <a:latin typeface="+mn-lt"/>
              </a:rPr>
              <a:t>éxito (E)</a:t>
            </a:r>
            <a:r>
              <a:rPr lang="es-MX" sz="2000" dirty="0">
                <a:latin typeface="+mn-lt"/>
              </a:rPr>
              <a:t> o </a:t>
            </a:r>
            <a:r>
              <a:rPr lang="es-MX" sz="2000" dirty="0">
                <a:solidFill>
                  <a:srgbClr val="0000FF"/>
                </a:solidFill>
                <a:latin typeface="+mn-lt"/>
              </a:rPr>
              <a:t>falla (F)</a:t>
            </a:r>
            <a:r>
              <a:rPr lang="es-MX" sz="2000" dirty="0">
                <a:latin typeface="+mn-lt"/>
              </a:rPr>
              <a:t>, hay M éxitos en la población.</a:t>
            </a:r>
          </a:p>
        </p:txBody>
      </p:sp>
      <p:grpSp>
        <p:nvGrpSpPr>
          <p:cNvPr id="62" name="61 Grupo"/>
          <p:cNvGrpSpPr/>
          <p:nvPr/>
        </p:nvGrpSpPr>
        <p:grpSpPr>
          <a:xfrm>
            <a:off x="6995598" y="2012579"/>
            <a:ext cx="3717473" cy="3912471"/>
            <a:chOff x="4806041" y="1212619"/>
            <a:chExt cx="3717473" cy="3912471"/>
          </a:xfrm>
        </p:grpSpPr>
        <p:sp>
          <p:nvSpPr>
            <p:cNvPr id="63" name="62 Elipse"/>
            <p:cNvSpPr/>
            <p:nvPr/>
          </p:nvSpPr>
          <p:spPr>
            <a:xfrm>
              <a:off x="4806041" y="1212619"/>
              <a:ext cx="3717473" cy="3912471"/>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65" name="64 Grupo"/>
            <p:cNvGrpSpPr/>
            <p:nvPr/>
          </p:nvGrpSpPr>
          <p:grpSpPr>
            <a:xfrm>
              <a:off x="5138056" y="1436914"/>
              <a:ext cx="3126930" cy="3426279"/>
              <a:chOff x="5138056" y="1436914"/>
              <a:chExt cx="3126930" cy="3426279"/>
            </a:xfrm>
          </p:grpSpPr>
          <p:sp>
            <p:nvSpPr>
              <p:cNvPr id="87" name="86 Cara sonriente"/>
              <p:cNvSpPr/>
              <p:nvPr/>
            </p:nvSpPr>
            <p:spPr>
              <a:xfrm>
                <a:off x="6310992" y="1436914"/>
                <a:ext cx="179615" cy="195943"/>
              </a:xfrm>
              <a:prstGeom prst="smileyFace">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8" name="87 Cara sonriente"/>
              <p:cNvSpPr/>
              <p:nvPr/>
            </p:nvSpPr>
            <p:spPr>
              <a:xfrm>
                <a:off x="5524499" y="1730828"/>
                <a:ext cx="179615" cy="195943"/>
              </a:xfrm>
              <a:prstGeom prst="smileyFace">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9" name="88 Cara sonriente"/>
              <p:cNvSpPr/>
              <p:nvPr/>
            </p:nvSpPr>
            <p:spPr>
              <a:xfrm>
                <a:off x="5146221" y="2544535"/>
                <a:ext cx="179615" cy="195943"/>
              </a:xfrm>
              <a:prstGeom prst="smileyFace">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0" name="89 Cara sonriente"/>
              <p:cNvSpPr/>
              <p:nvPr/>
            </p:nvSpPr>
            <p:spPr>
              <a:xfrm>
                <a:off x="5138056" y="3333750"/>
                <a:ext cx="179615" cy="195943"/>
              </a:xfrm>
              <a:prstGeom prst="smileyFace">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1" name="90 Cara sonriente"/>
              <p:cNvSpPr/>
              <p:nvPr/>
            </p:nvSpPr>
            <p:spPr>
              <a:xfrm>
                <a:off x="6357256" y="4667250"/>
                <a:ext cx="179615" cy="195943"/>
              </a:xfrm>
              <a:prstGeom prst="smileyFace">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2" name="91 Cara sonriente"/>
              <p:cNvSpPr/>
              <p:nvPr/>
            </p:nvSpPr>
            <p:spPr>
              <a:xfrm>
                <a:off x="5889171" y="3333750"/>
                <a:ext cx="179615" cy="195943"/>
              </a:xfrm>
              <a:prstGeom prst="smileyFace">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3" name="92 Cara sonriente"/>
              <p:cNvSpPr/>
              <p:nvPr/>
            </p:nvSpPr>
            <p:spPr>
              <a:xfrm>
                <a:off x="7010401" y="1730828"/>
                <a:ext cx="179615" cy="195943"/>
              </a:xfrm>
              <a:prstGeom prst="smileyFace">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4" name="93 Cara sonriente"/>
              <p:cNvSpPr/>
              <p:nvPr/>
            </p:nvSpPr>
            <p:spPr>
              <a:xfrm>
                <a:off x="7173688" y="2156003"/>
                <a:ext cx="179615" cy="195943"/>
              </a:xfrm>
              <a:prstGeom prst="smileyFace">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5" name="94 Cara sonriente"/>
              <p:cNvSpPr/>
              <p:nvPr/>
            </p:nvSpPr>
            <p:spPr>
              <a:xfrm>
                <a:off x="7413174" y="3309578"/>
                <a:ext cx="179615" cy="195943"/>
              </a:xfrm>
              <a:prstGeom prst="smileyFace">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6" name="95 Cara sonriente"/>
              <p:cNvSpPr/>
              <p:nvPr/>
            </p:nvSpPr>
            <p:spPr>
              <a:xfrm>
                <a:off x="7100209" y="4087585"/>
                <a:ext cx="179615" cy="195943"/>
              </a:xfrm>
              <a:prstGeom prst="smileyFace">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7" name="96 Cara sonriente"/>
              <p:cNvSpPr/>
              <p:nvPr/>
            </p:nvSpPr>
            <p:spPr>
              <a:xfrm>
                <a:off x="5524498" y="4087585"/>
                <a:ext cx="179615" cy="195943"/>
              </a:xfrm>
              <a:prstGeom prst="smileyFace">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8" name="97 Cara sonriente"/>
              <p:cNvSpPr/>
              <p:nvPr/>
            </p:nvSpPr>
            <p:spPr>
              <a:xfrm>
                <a:off x="6768193" y="3529693"/>
                <a:ext cx="179615" cy="195943"/>
              </a:xfrm>
              <a:prstGeom prst="smileyFace">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9" name="98 Cara sonriente"/>
              <p:cNvSpPr/>
              <p:nvPr/>
            </p:nvSpPr>
            <p:spPr>
              <a:xfrm>
                <a:off x="6172200" y="2359477"/>
                <a:ext cx="179615" cy="195943"/>
              </a:xfrm>
              <a:prstGeom prst="smileyFace">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0" name="99 Cara sonriente"/>
              <p:cNvSpPr/>
              <p:nvPr/>
            </p:nvSpPr>
            <p:spPr>
              <a:xfrm>
                <a:off x="7342416" y="3758612"/>
                <a:ext cx="179615" cy="195943"/>
              </a:xfrm>
              <a:prstGeom prst="smileyFace">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1" name="100 Cara sonriente"/>
              <p:cNvSpPr/>
              <p:nvPr/>
            </p:nvSpPr>
            <p:spPr>
              <a:xfrm>
                <a:off x="6648449" y="4044042"/>
                <a:ext cx="179615" cy="195943"/>
              </a:xfrm>
              <a:prstGeom prst="smileyFace">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2" name="101 Cara sonriente"/>
              <p:cNvSpPr/>
              <p:nvPr/>
            </p:nvSpPr>
            <p:spPr>
              <a:xfrm>
                <a:off x="6305550" y="4185556"/>
                <a:ext cx="179615" cy="195943"/>
              </a:xfrm>
              <a:prstGeom prst="smileyFace">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3" name="102 Cara sonriente"/>
              <p:cNvSpPr/>
              <p:nvPr/>
            </p:nvSpPr>
            <p:spPr>
              <a:xfrm>
                <a:off x="6479724" y="3380335"/>
                <a:ext cx="179615" cy="195943"/>
              </a:xfrm>
              <a:prstGeom prst="smileyFace">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4" name="103 Cara sonriente"/>
              <p:cNvSpPr/>
              <p:nvPr/>
            </p:nvSpPr>
            <p:spPr>
              <a:xfrm>
                <a:off x="6539591" y="2658831"/>
                <a:ext cx="179615" cy="195943"/>
              </a:xfrm>
              <a:prstGeom prst="smileyFace">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5" name="104 Cara sonriente"/>
              <p:cNvSpPr/>
              <p:nvPr/>
            </p:nvSpPr>
            <p:spPr>
              <a:xfrm>
                <a:off x="5910944" y="2740478"/>
                <a:ext cx="179615" cy="195943"/>
              </a:xfrm>
              <a:prstGeom prst="smileyFace">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6" name="105 Cara sonriente"/>
              <p:cNvSpPr/>
              <p:nvPr/>
            </p:nvSpPr>
            <p:spPr>
              <a:xfrm>
                <a:off x="6370864" y="2038349"/>
                <a:ext cx="179615" cy="195943"/>
              </a:xfrm>
              <a:prstGeom prst="smileyFace">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7" name="106 Cara sonriente"/>
              <p:cNvSpPr/>
              <p:nvPr/>
            </p:nvSpPr>
            <p:spPr>
              <a:xfrm>
                <a:off x="5910947" y="3848099"/>
                <a:ext cx="179615" cy="195943"/>
              </a:xfrm>
              <a:prstGeom prst="smileyFace">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8" name="107 Cara sonriente"/>
              <p:cNvSpPr/>
              <p:nvPr/>
            </p:nvSpPr>
            <p:spPr>
              <a:xfrm>
                <a:off x="5214258" y="3758611"/>
                <a:ext cx="179615" cy="195943"/>
              </a:xfrm>
              <a:prstGeom prst="smileyFace">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9" name="108 Cara sonriente"/>
              <p:cNvSpPr/>
              <p:nvPr/>
            </p:nvSpPr>
            <p:spPr>
              <a:xfrm>
                <a:off x="7097490" y="2790574"/>
                <a:ext cx="179615" cy="195943"/>
              </a:xfrm>
              <a:prstGeom prst="smileyFace">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0" name="109 Cara sonriente"/>
              <p:cNvSpPr/>
              <p:nvPr/>
            </p:nvSpPr>
            <p:spPr>
              <a:xfrm>
                <a:off x="7100208" y="3420834"/>
                <a:ext cx="179615" cy="195943"/>
              </a:xfrm>
              <a:prstGeom prst="smileyFace">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1" name="110 Cara sonriente"/>
              <p:cNvSpPr/>
              <p:nvPr/>
            </p:nvSpPr>
            <p:spPr>
              <a:xfrm>
                <a:off x="5410204" y="2808511"/>
                <a:ext cx="179615" cy="195943"/>
              </a:xfrm>
              <a:prstGeom prst="smileyFace">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2" name="111 Cara sonriente"/>
              <p:cNvSpPr/>
              <p:nvPr/>
            </p:nvSpPr>
            <p:spPr>
              <a:xfrm>
                <a:off x="8085371" y="3430109"/>
                <a:ext cx="179615" cy="195943"/>
              </a:xfrm>
              <a:prstGeom prst="smileyFace">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3" name="112 Cara sonriente"/>
              <p:cNvSpPr/>
              <p:nvPr/>
            </p:nvSpPr>
            <p:spPr>
              <a:xfrm>
                <a:off x="7987396" y="3889243"/>
                <a:ext cx="179615" cy="195943"/>
              </a:xfrm>
              <a:prstGeom prst="smileyFace">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4" name="113 Cara sonriente"/>
              <p:cNvSpPr/>
              <p:nvPr/>
            </p:nvSpPr>
            <p:spPr>
              <a:xfrm>
                <a:off x="7696205" y="3184392"/>
                <a:ext cx="179615" cy="195943"/>
              </a:xfrm>
              <a:prstGeom prst="smileyFace">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5" name="114 Cara sonriente"/>
              <p:cNvSpPr/>
              <p:nvPr/>
            </p:nvSpPr>
            <p:spPr>
              <a:xfrm>
                <a:off x="7059389" y="4591048"/>
                <a:ext cx="179615" cy="195943"/>
              </a:xfrm>
              <a:prstGeom prst="smileyFace">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nvGrpSpPr>
            <p:cNvPr id="66" name="65 Grupo"/>
            <p:cNvGrpSpPr/>
            <p:nvPr/>
          </p:nvGrpSpPr>
          <p:grpSpPr>
            <a:xfrm>
              <a:off x="5064576" y="1687285"/>
              <a:ext cx="3167752" cy="2944586"/>
              <a:chOff x="5064576" y="1687285"/>
              <a:chExt cx="3167752" cy="2944586"/>
            </a:xfrm>
          </p:grpSpPr>
          <p:sp>
            <p:nvSpPr>
              <p:cNvPr id="67" name="66 Cara sonriente"/>
              <p:cNvSpPr/>
              <p:nvPr/>
            </p:nvSpPr>
            <p:spPr>
              <a:xfrm>
                <a:off x="6678386" y="1785257"/>
                <a:ext cx="179615" cy="195943"/>
              </a:xfrm>
              <a:prstGeom prst="smileyFac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8" name="67 Cara sonriente"/>
              <p:cNvSpPr/>
              <p:nvPr/>
            </p:nvSpPr>
            <p:spPr>
              <a:xfrm>
                <a:off x="5992585" y="1842406"/>
                <a:ext cx="179615" cy="195943"/>
              </a:xfrm>
              <a:prstGeom prst="smileyFac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9" name="68 Cara sonriente"/>
              <p:cNvSpPr/>
              <p:nvPr/>
            </p:nvSpPr>
            <p:spPr>
              <a:xfrm>
                <a:off x="5682342" y="2465611"/>
                <a:ext cx="179615" cy="195943"/>
              </a:xfrm>
              <a:prstGeom prst="smileyFac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0" name="69 Cara sonriente"/>
              <p:cNvSpPr/>
              <p:nvPr/>
            </p:nvSpPr>
            <p:spPr>
              <a:xfrm>
                <a:off x="5497284" y="3137807"/>
                <a:ext cx="179615" cy="195943"/>
              </a:xfrm>
              <a:prstGeom prst="smileyFac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1" name="70 Cara sonriente"/>
              <p:cNvSpPr/>
              <p:nvPr/>
            </p:nvSpPr>
            <p:spPr>
              <a:xfrm>
                <a:off x="6738257" y="4435927"/>
                <a:ext cx="179615" cy="195943"/>
              </a:xfrm>
              <a:prstGeom prst="smileyFac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2" name="71 Cara sonriente"/>
              <p:cNvSpPr/>
              <p:nvPr/>
            </p:nvSpPr>
            <p:spPr>
              <a:xfrm>
                <a:off x="6289221" y="3039835"/>
                <a:ext cx="179615" cy="195943"/>
              </a:xfrm>
              <a:prstGeom prst="smileyFac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3" name="72 Cara sonriente"/>
              <p:cNvSpPr/>
              <p:nvPr/>
            </p:nvSpPr>
            <p:spPr>
              <a:xfrm>
                <a:off x="7530199" y="2405739"/>
                <a:ext cx="179615" cy="195943"/>
              </a:xfrm>
              <a:prstGeom prst="smileyFac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4" name="73 Cara sonriente"/>
              <p:cNvSpPr/>
              <p:nvPr/>
            </p:nvSpPr>
            <p:spPr>
              <a:xfrm>
                <a:off x="6259287" y="3783107"/>
                <a:ext cx="179615" cy="195943"/>
              </a:xfrm>
              <a:prstGeom prst="smileyFac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5" name="74 Cara sonriente"/>
              <p:cNvSpPr/>
              <p:nvPr/>
            </p:nvSpPr>
            <p:spPr>
              <a:xfrm>
                <a:off x="5516337" y="3657920"/>
                <a:ext cx="179615" cy="195943"/>
              </a:xfrm>
              <a:prstGeom prst="smileyFac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6" name="75 Cara sonriente"/>
              <p:cNvSpPr/>
              <p:nvPr/>
            </p:nvSpPr>
            <p:spPr>
              <a:xfrm>
                <a:off x="5891892" y="4435928"/>
                <a:ext cx="179615" cy="195943"/>
              </a:xfrm>
              <a:prstGeom prst="smileyFac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7" name="76 Cara sonriente"/>
              <p:cNvSpPr/>
              <p:nvPr/>
            </p:nvSpPr>
            <p:spPr>
              <a:xfrm>
                <a:off x="6738257" y="3049110"/>
                <a:ext cx="179615" cy="195943"/>
              </a:xfrm>
              <a:prstGeom prst="smileyFac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8" name="77 Cara sonriente"/>
              <p:cNvSpPr/>
              <p:nvPr/>
            </p:nvSpPr>
            <p:spPr>
              <a:xfrm>
                <a:off x="6768193" y="2302326"/>
                <a:ext cx="179615" cy="195943"/>
              </a:xfrm>
              <a:prstGeom prst="smileyFac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9" name="78 Cara sonriente"/>
              <p:cNvSpPr/>
              <p:nvPr/>
            </p:nvSpPr>
            <p:spPr>
              <a:xfrm>
                <a:off x="5064576" y="2972911"/>
                <a:ext cx="179615" cy="195943"/>
              </a:xfrm>
              <a:prstGeom prst="smileyFac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0" name="79 Cara sonriente"/>
              <p:cNvSpPr/>
              <p:nvPr/>
            </p:nvSpPr>
            <p:spPr>
              <a:xfrm>
                <a:off x="8052713" y="2936421"/>
                <a:ext cx="179615" cy="195943"/>
              </a:xfrm>
              <a:prstGeom prst="smileyFac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1" name="80 Cara sonriente"/>
              <p:cNvSpPr/>
              <p:nvPr/>
            </p:nvSpPr>
            <p:spPr>
              <a:xfrm>
                <a:off x="7671711" y="3685135"/>
                <a:ext cx="179615" cy="195943"/>
              </a:xfrm>
              <a:prstGeom prst="smileyFac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2" name="81 Cara sonriente"/>
              <p:cNvSpPr/>
              <p:nvPr/>
            </p:nvSpPr>
            <p:spPr>
              <a:xfrm>
                <a:off x="7492096" y="4251192"/>
                <a:ext cx="179615" cy="195943"/>
              </a:xfrm>
              <a:prstGeom prst="smileyFac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3" name="82 Cara sonriente"/>
              <p:cNvSpPr/>
              <p:nvPr/>
            </p:nvSpPr>
            <p:spPr>
              <a:xfrm>
                <a:off x="7494819" y="2881991"/>
                <a:ext cx="179615" cy="195943"/>
              </a:xfrm>
              <a:prstGeom prst="smileyFac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4" name="83 Cara sonriente"/>
              <p:cNvSpPr/>
              <p:nvPr/>
            </p:nvSpPr>
            <p:spPr>
              <a:xfrm>
                <a:off x="7856775" y="2095496"/>
                <a:ext cx="179615" cy="195943"/>
              </a:xfrm>
              <a:prstGeom prst="smileyFac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5" name="84 Cara sonriente"/>
              <p:cNvSpPr/>
              <p:nvPr/>
            </p:nvSpPr>
            <p:spPr>
              <a:xfrm>
                <a:off x="7440387" y="1687285"/>
                <a:ext cx="179615" cy="195943"/>
              </a:xfrm>
              <a:prstGeom prst="smileyFac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6" name="85 Cara sonriente"/>
              <p:cNvSpPr/>
              <p:nvPr/>
            </p:nvSpPr>
            <p:spPr>
              <a:xfrm>
                <a:off x="7905756" y="2572067"/>
                <a:ext cx="179615" cy="195943"/>
              </a:xfrm>
              <a:prstGeom prst="smileyFac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sp>
        <p:nvSpPr>
          <p:cNvPr id="116" name="115 Forma libre"/>
          <p:cNvSpPr/>
          <p:nvPr/>
        </p:nvSpPr>
        <p:spPr>
          <a:xfrm>
            <a:off x="7782091" y="2480053"/>
            <a:ext cx="2430315" cy="2189887"/>
          </a:xfrm>
          <a:custGeom>
            <a:avLst/>
            <a:gdLst>
              <a:gd name="connsiteX0" fmla="*/ 437301 w 2462124"/>
              <a:gd name="connsiteY0" fmla="*/ 1429031 h 2222825"/>
              <a:gd name="connsiteX1" fmla="*/ 951651 w 2462124"/>
              <a:gd name="connsiteY1" fmla="*/ 2041352 h 2222825"/>
              <a:gd name="connsiteX2" fmla="*/ 1392523 w 2462124"/>
              <a:gd name="connsiteY2" fmla="*/ 2220967 h 2222825"/>
              <a:gd name="connsiteX3" fmla="*/ 1849723 w 2462124"/>
              <a:gd name="connsiteY3" fmla="*/ 1959709 h 2222825"/>
              <a:gd name="connsiteX4" fmla="*/ 2249773 w 2462124"/>
              <a:gd name="connsiteY4" fmla="*/ 1861738 h 2222825"/>
              <a:gd name="connsiteX5" fmla="*/ 2462044 w 2462124"/>
              <a:gd name="connsiteY5" fmla="*/ 1567824 h 2222825"/>
              <a:gd name="connsiteX6" fmla="*/ 2274266 w 2462124"/>
              <a:gd name="connsiteY6" fmla="*/ 1192267 h 2222825"/>
              <a:gd name="connsiteX7" fmla="*/ 2225280 w 2462124"/>
              <a:gd name="connsiteY7" fmla="*/ 792217 h 2222825"/>
              <a:gd name="connsiteX8" fmla="*/ 2037501 w 2462124"/>
              <a:gd name="connsiteY8" fmla="*/ 473809 h 2222825"/>
              <a:gd name="connsiteX9" fmla="*/ 1408851 w 2462124"/>
              <a:gd name="connsiteY9" fmla="*/ 408495 h 2222825"/>
              <a:gd name="connsiteX10" fmla="*/ 1057787 w 2462124"/>
              <a:gd name="connsiteY10" fmla="*/ 359509 h 2222825"/>
              <a:gd name="connsiteX11" fmla="*/ 739380 w 2462124"/>
              <a:gd name="connsiteY11" fmla="*/ 171731 h 2222825"/>
              <a:gd name="connsiteX12" fmla="*/ 486287 w 2462124"/>
              <a:gd name="connsiteY12" fmla="*/ 281 h 2222825"/>
              <a:gd name="connsiteX13" fmla="*/ 241358 w 2462124"/>
              <a:gd name="connsiteY13" fmla="*/ 212552 h 2222825"/>
              <a:gd name="connsiteX14" fmla="*/ 4594 w 2462124"/>
              <a:gd name="connsiteY14" fmla="*/ 865695 h 2222825"/>
              <a:gd name="connsiteX15" fmla="*/ 437301 w 2462124"/>
              <a:gd name="connsiteY15" fmla="*/ 1429031 h 2222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462124" h="2222825">
                <a:moveTo>
                  <a:pt x="437301" y="1429031"/>
                </a:moveTo>
                <a:cubicBezTo>
                  <a:pt x="595144" y="1624974"/>
                  <a:pt x="792447" y="1909363"/>
                  <a:pt x="951651" y="2041352"/>
                </a:cubicBezTo>
                <a:cubicBezTo>
                  <a:pt x="1110855" y="2173341"/>
                  <a:pt x="1242844" y="2234574"/>
                  <a:pt x="1392523" y="2220967"/>
                </a:cubicBezTo>
                <a:cubicBezTo>
                  <a:pt x="1542202" y="2207360"/>
                  <a:pt x="1706848" y="2019580"/>
                  <a:pt x="1849723" y="1959709"/>
                </a:cubicBezTo>
                <a:cubicBezTo>
                  <a:pt x="1992598" y="1899838"/>
                  <a:pt x="2147720" y="1927052"/>
                  <a:pt x="2249773" y="1861738"/>
                </a:cubicBezTo>
                <a:cubicBezTo>
                  <a:pt x="2351826" y="1796424"/>
                  <a:pt x="2457962" y="1679402"/>
                  <a:pt x="2462044" y="1567824"/>
                </a:cubicBezTo>
                <a:cubicBezTo>
                  <a:pt x="2466126" y="1456246"/>
                  <a:pt x="2313727" y="1321535"/>
                  <a:pt x="2274266" y="1192267"/>
                </a:cubicBezTo>
                <a:cubicBezTo>
                  <a:pt x="2234805" y="1062999"/>
                  <a:pt x="2264741" y="911960"/>
                  <a:pt x="2225280" y="792217"/>
                </a:cubicBezTo>
                <a:cubicBezTo>
                  <a:pt x="2185819" y="672474"/>
                  <a:pt x="2173572" y="537763"/>
                  <a:pt x="2037501" y="473809"/>
                </a:cubicBezTo>
                <a:cubicBezTo>
                  <a:pt x="1901430" y="409855"/>
                  <a:pt x="1572137" y="427545"/>
                  <a:pt x="1408851" y="408495"/>
                </a:cubicBezTo>
                <a:cubicBezTo>
                  <a:pt x="1245565" y="389445"/>
                  <a:pt x="1169365" y="398970"/>
                  <a:pt x="1057787" y="359509"/>
                </a:cubicBezTo>
                <a:cubicBezTo>
                  <a:pt x="946209" y="320048"/>
                  <a:pt x="834630" y="231602"/>
                  <a:pt x="739380" y="171731"/>
                </a:cubicBezTo>
                <a:cubicBezTo>
                  <a:pt x="644130" y="111860"/>
                  <a:pt x="569291" y="-6522"/>
                  <a:pt x="486287" y="281"/>
                </a:cubicBezTo>
                <a:cubicBezTo>
                  <a:pt x="403283" y="7084"/>
                  <a:pt x="321640" y="68316"/>
                  <a:pt x="241358" y="212552"/>
                </a:cubicBezTo>
                <a:cubicBezTo>
                  <a:pt x="161076" y="356788"/>
                  <a:pt x="-32145" y="658866"/>
                  <a:pt x="4594" y="865695"/>
                </a:cubicBezTo>
                <a:cubicBezTo>
                  <a:pt x="41333" y="1072524"/>
                  <a:pt x="279458" y="1233088"/>
                  <a:pt x="437301" y="1429031"/>
                </a:cubicBezTo>
                <a:close/>
              </a:path>
            </a:pathLst>
          </a:cu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noFill/>
            </a:endParaRPr>
          </a:p>
        </p:txBody>
      </p:sp>
      <p:sp>
        <p:nvSpPr>
          <p:cNvPr id="44" name="Título 43"/>
          <p:cNvSpPr>
            <a:spLocks noGrp="1"/>
          </p:cNvSpPr>
          <p:nvPr>
            <p:ph type="title"/>
          </p:nvPr>
        </p:nvSpPr>
        <p:spPr/>
        <p:txBody>
          <a:bodyPr/>
          <a:lstStyle/>
          <a:p>
            <a:r>
              <a:rPr lang="es-MX" dirty="0"/>
              <a:t>Distribución de probabilidad </a:t>
            </a:r>
            <a:r>
              <a:rPr lang="es-MX" dirty="0" err="1"/>
              <a:t>Hipergeométrica</a:t>
            </a:r>
            <a:endParaRPr lang="es-MX" dirty="0"/>
          </a:p>
        </p:txBody>
      </p:sp>
    </p:spTree>
    <p:extLst>
      <p:ext uri="{BB962C8B-B14F-4D97-AF65-F5344CB8AC3E}">
        <p14:creationId xmlns:p14="http://schemas.microsoft.com/office/powerpoint/2010/main" val="3486022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68" grpId="0"/>
      <p:bldP spid="169" grpId="0"/>
      <p:bldP spid="116"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Rectangle 2"/>
              <p:cNvSpPr>
                <a:spLocks noChangeArrowheads="1"/>
              </p:cNvSpPr>
              <p:nvPr/>
            </p:nvSpPr>
            <p:spPr bwMode="auto">
              <a:xfrm>
                <a:off x="812800" y="1625343"/>
                <a:ext cx="10871200" cy="4730096"/>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lIns="273758" tIns="114264" bIns="28566" anchor="ctr">
                <a:spAutoFit/>
              </a:bodyPr>
              <a:lstStyle>
                <a:lvl1pPr eaLnBrk="0" hangingPunct="0">
                  <a:defRPr>
                    <a:solidFill>
                      <a:schemeClr val="tx1"/>
                    </a:solidFill>
                    <a:latin typeface="Arial" charset="0"/>
                  </a:defRPr>
                </a:lvl1pPr>
                <a:lvl2pPr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just">
                  <a:spcBef>
                    <a:spcPts val="2400"/>
                  </a:spcBef>
                </a:pPr>
                <a:r>
                  <a:rPr lang="es-MX" sz="2200" dirty="0">
                    <a:latin typeface="+mn-lt"/>
                  </a:rPr>
                  <a:t>Las características de un experimento que conducen a la distribución hipergeométrica son las siguientes:</a:t>
                </a:r>
              </a:p>
              <a:p>
                <a:pPr marL="514350" indent="-514350" algn="just">
                  <a:spcBef>
                    <a:spcPts val="2400"/>
                  </a:spcBef>
                  <a:buFont typeface="+mj-lt"/>
                  <a:buAutoNum type="arabicPeriod"/>
                </a:pPr>
                <a:r>
                  <a:rPr lang="es-MX" sz="2200" dirty="0">
                    <a:latin typeface="+mn-lt"/>
                  </a:rPr>
                  <a:t>La población muestreada tiene </a:t>
                </a:r>
                <a:r>
                  <a:rPr lang="es-MX" sz="2200" i="1" dirty="0">
                    <a:latin typeface="+mn-lt"/>
                  </a:rPr>
                  <a:t>N</a:t>
                </a:r>
                <a:r>
                  <a:rPr lang="es-MX" sz="2200" dirty="0">
                    <a:latin typeface="+mn-lt"/>
                  </a:rPr>
                  <a:t> objetos y es finita.</a:t>
                </a:r>
              </a:p>
              <a:p>
                <a:pPr marL="514350" indent="-514350" algn="just">
                  <a:spcBef>
                    <a:spcPts val="2400"/>
                  </a:spcBef>
                  <a:buFont typeface="+mj-lt"/>
                  <a:buAutoNum type="arabicPeriod"/>
                </a:pPr>
                <a:r>
                  <a:rPr lang="es-MX" sz="2200" dirty="0">
                    <a:latin typeface="+mn-lt"/>
                  </a:rPr>
                  <a:t>Objetos clasificados como éxito (</a:t>
                </a:r>
                <a:r>
                  <a:rPr lang="es-MX" sz="2200" i="1" dirty="0">
                    <a:latin typeface="+mn-lt"/>
                  </a:rPr>
                  <a:t>E</a:t>
                </a:r>
                <a:r>
                  <a:rPr lang="es-MX" sz="2200" dirty="0">
                    <a:latin typeface="+mn-lt"/>
                  </a:rPr>
                  <a:t>) o falla (</a:t>
                </a:r>
                <a:r>
                  <a:rPr lang="es-MX" sz="2200" i="1" dirty="0">
                    <a:latin typeface="+mn-lt"/>
                  </a:rPr>
                  <a:t>F</a:t>
                </a:r>
                <a:r>
                  <a:rPr lang="es-MX" sz="2200" dirty="0">
                    <a:latin typeface="+mn-lt"/>
                  </a:rPr>
                  <a:t>), hay </a:t>
                </a:r>
                <a:r>
                  <a:rPr lang="es-MX" sz="2200" i="1" dirty="0">
                    <a:latin typeface="+mn-lt"/>
                  </a:rPr>
                  <a:t>M</a:t>
                </a:r>
                <a:r>
                  <a:rPr lang="es-MX" sz="2200" dirty="0">
                    <a:latin typeface="+mn-lt"/>
                  </a:rPr>
                  <a:t> éxitos y </a:t>
                </a:r>
                <a:r>
                  <a:rPr lang="es-MX" sz="2200" i="1" dirty="0">
                    <a:latin typeface="+mn-lt"/>
                  </a:rPr>
                  <a:t>N-M </a:t>
                </a:r>
                <a:r>
                  <a:rPr lang="es-MX" sz="2200" dirty="0">
                    <a:latin typeface="+mn-lt"/>
                  </a:rPr>
                  <a:t>fallas. </a:t>
                </a:r>
                <a:r>
                  <a:rPr lang="es-MX" sz="2200" i="1" dirty="0">
                    <a:latin typeface="+mn-lt"/>
                  </a:rPr>
                  <a:t>M+N-M=N</a:t>
                </a:r>
                <a:r>
                  <a:rPr lang="es-MX" sz="2200" dirty="0">
                    <a:latin typeface="+mn-lt"/>
                  </a:rPr>
                  <a:t>.</a:t>
                </a:r>
              </a:p>
              <a:p>
                <a:pPr marL="514350" indent="-514350" algn="just">
                  <a:spcBef>
                    <a:spcPts val="2400"/>
                  </a:spcBef>
                  <a:buFont typeface="+mj-lt"/>
                  <a:buAutoNum type="arabicPeriod"/>
                </a:pPr>
                <a:r>
                  <a:rPr lang="es-MX" sz="2200" dirty="0">
                    <a:latin typeface="+mn-lt"/>
                  </a:rPr>
                  <a:t>Se selecciona aleatoriamente una muestra de </a:t>
                </a:r>
                <a:r>
                  <a:rPr lang="es-MX" sz="2200" i="1" dirty="0">
                    <a:latin typeface="+mn-lt"/>
                  </a:rPr>
                  <a:t>n</a:t>
                </a:r>
                <a:r>
                  <a:rPr lang="es-MX" sz="2200" dirty="0">
                    <a:latin typeface="+mn-lt"/>
                  </a:rPr>
                  <a:t> objetos sin reemplazo, donde </a:t>
                </a:r>
                <a14:m>
                  <m:oMath xmlns:m="http://schemas.openxmlformats.org/officeDocument/2006/math">
                    <m:r>
                      <a:rPr lang="es-MX" altLang="es-MX" sz="2200" i="1">
                        <a:latin typeface="Cambria Math" panose="02040503050406030204" pitchFamily="18" charset="0"/>
                      </a:rPr>
                      <m:t>𝑀</m:t>
                    </m:r>
                    <m:r>
                      <a:rPr lang="es-MX" altLang="es-MX" sz="2200" i="1">
                        <a:latin typeface="Cambria Math" panose="02040503050406030204" pitchFamily="18" charset="0"/>
                      </a:rPr>
                      <m:t>≤</m:t>
                    </m:r>
                    <m:r>
                      <a:rPr lang="es-MX" altLang="es-MX" sz="2200" i="1">
                        <a:latin typeface="Cambria Math" panose="02040503050406030204" pitchFamily="18" charset="0"/>
                      </a:rPr>
                      <m:t>𝑁</m:t>
                    </m:r>
                  </m:oMath>
                </a14:m>
                <a:r>
                  <a:rPr lang="es-MX" altLang="es-MX" sz="2200" dirty="0">
                    <a:latin typeface="+mn-lt"/>
                  </a:rPr>
                  <a:t> y </a:t>
                </a:r>
                <a14:m>
                  <m:oMath xmlns:m="http://schemas.openxmlformats.org/officeDocument/2006/math">
                    <m:r>
                      <a:rPr lang="es-MX" altLang="es-MX" sz="2200" i="1">
                        <a:latin typeface="Cambria Math" panose="02040503050406030204" pitchFamily="18" charset="0"/>
                      </a:rPr>
                      <m:t>𝑛</m:t>
                    </m:r>
                    <m:r>
                      <a:rPr lang="es-MX" altLang="es-MX" sz="2200" i="1">
                        <a:latin typeface="Cambria Math" panose="02040503050406030204" pitchFamily="18" charset="0"/>
                      </a:rPr>
                      <m:t>≤</m:t>
                    </m:r>
                    <m:r>
                      <a:rPr lang="es-MX" altLang="es-MX" sz="2200" i="1">
                        <a:latin typeface="Cambria Math" panose="02040503050406030204" pitchFamily="18" charset="0"/>
                      </a:rPr>
                      <m:t>𝑁</m:t>
                    </m:r>
                  </m:oMath>
                </a14:m>
                <a:r>
                  <a:rPr lang="es-MX" sz="2200" dirty="0">
                    <a:latin typeface="+mn-lt"/>
                  </a:rPr>
                  <a:t>.</a:t>
                </a:r>
              </a:p>
              <a:p>
                <a:pPr marL="514350" indent="-514350" algn="just">
                  <a:spcBef>
                    <a:spcPts val="2400"/>
                  </a:spcBef>
                  <a:buFont typeface="+mj-lt"/>
                  <a:buAutoNum type="arabicPeriod"/>
                </a:pPr>
                <a:r>
                  <a:rPr lang="es-MX" sz="2200" dirty="0">
                    <a:latin typeface="+mn-lt"/>
                  </a:rPr>
                  <a:t>Cada subconjunto de tamaño </a:t>
                </a:r>
                <a:r>
                  <a:rPr lang="es-MX" sz="2200" i="1" dirty="0">
                    <a:latin typeface="+mn-lt"/>
                  </a:rPr>
                  <a:t>n</a:t>
                </a:r>
                <a:r>
                  <a:rPr lang="es-MX" sz="2200" dirty="0">
                    <a:latin typeface="+mn-lt"/>
                  </a:rPr>
                  <a:t> es igualmente probable de seleccionase para ser la muestra.</a:t>
                </a:r>
              </a:p>
              <a:p>
                <a:pPr marL="514350" indent="-514350" algn="just">
                  <a:spcBef>
                    <a:spcPts val="2400"/>
                  </a:spcBef>
                  <a:buFont typeface="+mj-lt"/>
                  <a:buAutoNum type="arabicPeriod"/>
                </a:pPr>
                <a:r>
                  <a:rPr lang="es-MX" altLang="es-MX" sz="2200" dirty="0">
                    <a:latin typeface="+mn-lt"/>
                  </a:rPr>
                  <a:t>La probabilidad de éxito no es constante de prueba a prueba (selección sin reemplazo).</a:t>
                </a:r>
              </a:p>
            </p:txBody>
          </p:sp>
        </mc:Choice>
        <mc:Fallback xmlns="">
          <p:sp>
            <p:nvSpPr>
              <p:cNvPr id="4" name="Rectangle 2"/>
              <p:cNvSpPr>
                <a:spLocks noRot="1" noChangeAspect="1" noMove="1" noResize="1" noEditPoints="1" noAdjustHandles="1" noChangeArrowheads="1" noChangeShapeType="1" noTextEdit="1"/>
              </p:cNvSpPr>
              <p:nvPr/>
            </p:nvSpPr>
            <p:spPr bwMode="auto">
              <a:xfrm>
                <a:off x="812800" y="1625343"/>
                <a:ext cx="10871200" cy="4730096"/>
              </a:xfrm>
              <a:prstGeom prst="rect">
                <a:avLst/>
              </a:prstGeom>
              <a:blipFill>
                <a:blip r:embed="rId2"/>
                <a:stretch>
                  <a:fillRect r="-673" b="-2448"/>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s-MX">
                    <a:noFill/>
                  </a:rPr>
                  <a:t> </a:t>
                </a:r>
              </a:p>
            </p:txBody>
          </p:sp>
        </mc:Fallback>
      </mc:AlternateContent>
      <p:sp>
        <p:nvSpPr>
          <p:cNvPr id="3" name="Título 2"/>
          <p:cNvSpPr>
            <a:spLocks noGrp="1"/>
          </p:cNvSpPr>
          <p:nvPr>
            <p:ph type="title"/>
          </p:nvPr>
        </p:nvSpPr>
        <p:spPr/>
        <p:txBody>
          <a:bodyPr/>
          <a:lstStyle/>
          <a:p>
            <a:r>
              <a:rPr lang="es-MX" dirty="0"/>
              <a:t>Función de distribución de probabilidad Hipergeométrica</a:t>
            </a:r>
          </a:p>
        </p:txBody>
      </p:sp>
    </p:spTree>
    <p:extLst>
      <p:ext uri="{BB962C8B-B14F-4D97-AF65-F5344CB8AC3E}">
        <p14:creationId xmlns:p14="http://schemas.microsoft.com/office/powerpoint/2010/main" val="310042491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7042" name="Rectangle 2"/>
              <p:cNvSpPr>
                <a:spLocks noChangeArrowheads="1"/>
              </p:cNvSpPr>
              <p:nvPr/>
            </p:nvSpPr>
            <p:spPr bwMode="auto">
              <a:xfrm>
                <a:off x="812800" y="1573060"/>
                <a:ext cx="10871199" cy="4688354"/>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lIns="273758" tIns="114264" bIns="28566" anchor="ctr">
                <a:spAutoFit/>
              </a:bodyPr>
              <a:lstStyle>
                <a:lvl1pPr eaLnBrk="0" hangingPunct="0">
                  <a:defRPr>
                    <a:solidFill>
                      <a:schemeClr val="tx1"/>
                    </a:solidFill>
                    <a:latin typeface="Arial" charset="0"/>
                  </a:defRPr>
                </a:lvl1pPr>
                <a:lvl2pPr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r>
                  <a:rPr lang="es-MX" altLang="es-MX" sz="2400" b="1" cap="small" dirty="0">
                    <a:solidFill>
                      <a:schemeClr val="tx2"/>
                    </a:solidFill>
                    <a:latin typeface="+mn-lt"/>
                  </a:rPr>
                  <a:t>Función de distribución de probabilidad </a:t>
                </a:r>
                <a:r>
                  <a:rPr lang="es-MX" altLang="es-MX" sz="2400" b="1" cap="small" dirty="0" err="1">
                    <a:solidFill>
                      <a:schemeClr val="tx2"/>
                    </a:solidFill>
                    <a:latin typeface="+mn-lt"/>
                  </a:rPr>
                  <a:t>hipergeométrica</a:t>
                </a:r>
                <a:endParaRPr lang="es-MX" altLang="es-MX" sz="2400" b="1" cap="small" dirty="0">
                  <a:solidFill>
                    <a:schemeClr val="tx2"/>
                  </a:solidFill>
                  <a:latin typeface="+mn-lt"/>
                </a:endParaRPr>
              </a:p>
              <a:p>
                <a:pPr algn="just" eaLnBrk="1" hangingPunct="1"/>
                <a:endParaRPr lang="es-MX" altLang="es-MX" sz="900" dirty="0">
                  <a:latin typeface="+mn-lt"/>
                </a:endParaRPr>
              </a:p>
              <a:p>
                <a:pPr algn="ctr" eaLnBrk="1" hangingPunct="1"/>
                <a14:m>
                  <m:oMath xmlns:m="http://schemas.openxmlformats.org/officeDocument/2006/math">
                    <m:r>
                      <a:rPr lang="es-MX" altLang="es-MX" sz="3200" b="1" i="1">
                        <a:solidFill>
                          <a:schemeClr val="accent1">
                            <a:lumMod val="50000"/>
                          </a:schemeClr>
                        </a:solidFill>
                        <a:latin typeface="Cambria Math" panose="02040503050406030204" pitchFamily="18" charset="0"/>
                      </a:rPr>
                      <m:t>𝑷</m:t>
                    </m:r>
                    <m:d>
                      <m:dPr>
                        <m:ctrlPr>
                          <a:rPr lang="es-MX" altLang="es-MX" sz="3200" b="1" i="1">
                            <a:solidFill>
                              <a:schemeClr val="accent1">
                                <a:lumMod val="50000"/>
                              </a:schemeClr>
                            </a:solidFill>
                            <a:latin typeface="Cambria Math" panose="02040503050406030204" pitchFamily="18" charset="0"/>
                          </a:rPr>
                        </m:ctrlPr>
                      </m:dPr>
                      <m:e>
                        <m:r>
                          <a:rPr lang="es-MX" altLang="es-MX" sz="3200" b="1" i="1">
                            <a:solidFill>
                              <a:schemeClr val="accent1">
                                <a:lumMod val="50000"/>
                              </a:schemeClr>
                            </a:solidFill>
                            <a:latin typeface="Cambria Math" panose="02040503050406030204" pitchFamily="18" charset="0"/>
                          </a:rPr>
                          <m:t>𝑿</m:t>
                        </m:r>
                        <m:r>
                          <a:rPr lang="es-MX" altLang="es-MX" sz="3200" b="1" i="1">
                            <a:solidFill>
                              <a:schemeClr val="accent1">
                                <a:lumMod val="50000"/>
                              </a:schemeClr>
                            </a:solidFill>
                            <a:latin typeface="Cambria Math" panose="02040503050406030204" pitchFamily="18" charset="0"/>
                          </a:rPr>
                          <m:t>=</m:t>
                        </m:r>
                        <m:r>
                          <a:rPr lang="es-MX" altLang="es-MX" sz="3200" b="1" i="1">
                            <a:solidFill>
                              <a:schemeClr val="accent1">
                                <a:lumMod val="50000"/>
                              </a:schemeClr>
                            </a:solidFill>
                            <a:latin typeface="Cambria Math" panose="02040503050406030204" pitchFamily="18" charset="0"/>
                          </a:rPr>
                          <m:t>𝒙</m:t>
                        </m:r>
                      </m:e>
                    </m:d>
                    <m:r>
                      <a:rPr lang="es-MX" altLang="es-MX" sz="3200" b="1" i="1">
                        <a:solidFill>
                          <a:schemeClr val="accent1">
                            <a:lumMod val="50000"/>
                          </a:schemeClr>
                        </a:solidFill>
                        <a:latin typeface="Cambria Math" panose="02040503050406030204" pitchFamily="18" charset="0"/>
                      </a:rPr>
                      <m:t>=</m:t>
                    </m:r>
                    <m:f>
                      <m:fPr>
                        <m:ctrlPr>
                          <a:rPr lang="es-MX" altLang="es-MX" sz="3200" b="1" i="1">
                            <a:solidFill>
                              <a:schemeClr val="accent1">
                                <a:lumMod val="50000"/>
                              </a:schemeClr>
                            </a:solidFill>
                            <a:latin typeface="Cambria Math" panose="02040503050406030204" pitchFamily="18" charset="0"/>
                          </a:rPr>
                        </m:ctrlPr>
                      </m:fPr>
                      <m:num>
                        <m:sSubSup>
                          <m:sSubSupPr>
                            <m:ctrlPr>
                              <a:rPr lang="es-MX" altLang="es-MX" sz="3200" b="1" i="1">
                                <a:solidFill>
                                  <a:schemeClr val="accent1">
                                    <a:lumMod val="50000"/>
                                  </a:schemeClr>
                                </a:solidFill>
                                <a:latin typeface="Cambria Math" panose="02040503050406030204" pitchFamily="18" charset="0"/>
                              </a:rPr>
                            </m:ctrlPr>
                          </m:sSubSupPr>
                          <m:e>
                            <m:r>
                              <a:rPr lang="es-MX" altLang="es-MX" sz="3200" b="1" i="1">
                                <a:solidFill>
                                  <a:schemeClr val="accent1">
                                    <a:lumMod val="50000"/>
                                  </a:schemeClr>
                                </a:solidFill>
                                <a:latin typeface="Cambria Math" panose="02040503050406030204" pitchFamily="18" charset="0"/>
                              </a:rPr>
                              <m:t>𝑪</m:t>
                            </m:r>
                          </m:e>
                          <m:sub>
                            <m:r>
                              <a:rPr lang="es-MX" altLang="es-MX" sz="3200" b="1" i="1">
                                <a:solidFill>
                                  <a:schemeClr val="accent1">
                                    <a:lumMod val="50000"/>
                                  </a:schemeClr>
                                </a:solidFill>
                                <a:latin typeface="Cambria Math" panose="02040503050406030204" pitchFamily="18" charset="0"/>
                              </a:rPr>
                              <m:t>𝒙</m:t>
                            </m:r>
                          </m:sub>
                          <m:sup>
                            <m:r>
                              <a:rPr lang="es-MX" altLang="es-MX" sz="3200" b="1" i="1">
                                <a:solidFill>
                                  <a:schemeClr val="accent1">
                                    <a:lumMod val="50000"/>
                                  </a:schemeClr>
                                </a:solidFill>
                                <a:latin typeface="Cambria Math" panose="02040503050406030204" pitchFamily="18" charset="0"/>
                              </a:rPr>
                              <m:t>𝑴</m:t>
                            </m:r>
                          </m:sup>
                        </m:sSubSup>
                        <m:sSubSup>
                          <m:sSubSupPr>
                            <m:ctrlPr>
                              <a:rPr lang="es-MX" altLang="es-MX" sz="3200" b="1" i="1">
                                <a:solidFill>
                                  <a:schemeClr val="accent1">
                                    <a:lumMod val="50000"/>
                                  </a:schemeClr>
                                </a:solidFill>
                                <a:latin typeface="Cambria Math" panose="02040503050406030204" pitchFamily="18" charset="0"/>
                              </a:rPr>
                            </m:ctrlPr>
                          </m:sSubSupPr>
                          <m:e>
                            <m:r>
                              <a:rPr lang="es-MX" altLang="es-MX" sz="3200" b="1" i="1">
                                <a:solidFill>
                                  <a:schemeClr val="accent1">
                                    <a:lumMod val="50000"/>
                                  </a:schemeClr>
                                </a:solidFill>
                                <a:latin typeface="Cambria Math" panose="02040503050406030204" pitchFamily="18" charset="0"/>
                              </a:rPr>
                              <m:t>𝑪</m:t>
                            </m:r>
                          </m:e>
                          <m:sub>
                            <m:r>
                              <a:rPr lang="es-MX" altLang="es-MX" sz="3200" b="1" i="1">
                                <a:solidFill>
                                  <a:schemeClr val="accent1">
                                    <a:lumMod val="50000"/>
                                  </a:schemeClr>
                                </a:solidFill>
                                <a:latin typeface="Cambria Math" panose="02040503050406030204" pitchFamily="18" charset="0"/>
                              </a:rPr>
                              <m:t>𝒏</m:t>
                            </m:r>
                            <m:r>
                              <a:rPr lang="es-MX" altLang="es-MX" sz="3200" b="1" i="1">
                                <a:solidFill>
                                  <a:schemeClr val="accent1">
                                    <a:lumMod val="50000"/>
                                  </a:schemeClr>
                                </a:solidFill>
                                <a:latin typeface="Cambria Math" panose="02040503050406030204" pitchFamily="18" charset="0"/>
                              </a:rPr>
                              <m:t>−</m:t>
                            </m:r>
                            <m:r>
                              <a:rPr lang="es-MX" altLang="es-MX" sz="3200" b="1" i="1">
                                <a:solidFill>
                                  <a:schemeClr val="accent1">
                                    <a:lumMod val="50000"/>
                                  </a:schemeClr>
                                </a:solidFill>
                                <a:latin typeface="Cambria Math" panose="02040503050406030204" pitchFamily="18" charset="0"/>
                              </a:rPr>
                              <m:t>𝒙</m:t>
                            </m:r>
                          </m:sub>
                          <m:sup>
                            <m:r>
                              <a:rPr lang="es-MX" altLang="es-MX" sz="3200" b="1" i="1">
                                <a:solidFill>
                                  <a:schemeClr val="accent1">
                                    <a:lumMod val="50000"/>
                                  </a:schemeClr>
                                </a:solidFill>
                                <a:latin typeface="Cambria Math" panose="02040503050406030204" pitchFamily="18" charset="0"/>
                              </a:rPr>
                              <m:t>𝑵</m:t>
                            </m:r>
                            <m:r>
                              <a:rPr lang="es-MX" altLang="es-MX" sz="3200" b="1" i="1">
                                <a:solidFill>
                                  <a:schemeClr val="accent1">
                                    <a:lumMod val="50000"/>
                                  </a:schemeClr>
                                </a:solidFill>
                                <a:latin typeface="Cambria Math" panose="02040503050406030204" pitchFamily="18" charset="0"/>
                              </a:rPr>
                              <m:t>−</m:t>
                            </m:r>
                            <m:r>
                              <a:rPr lang="es-MX" altLang="es-MX" sz="3200" b="1" i="1">
                                <a:solidFill>
                                  <a:schemeClr val="accent1">
                                    <a:lumMod val="50000"/>
                                  </a:schemeClr>
                                </a:solidFill>
                                <a:latin typeface="Cambria Math" panose="02040503050406030204" pitchFamily="18" charset="0"/>
                              </a:rPr>
                              <m:t>𝑴</m:t>
                            </m:r>
                          </m:sup>
                        </m:sSubSup>
                      </m:num>
                      <m:den>
                        <m:sSubSup>
                          <m:sSubSupPr>
                            <m:ctrlPr>
                              <a:rPr lang="es-MX" altLang="es-MX" sz="3200" b="1" i="1">
                                <a:solidFill>
                                  <a:schemeClr val="accent1">
                                    <a:lumMod val="50000"/>
                                  </a:schemeClr>
                                </a:solidFill>
                                <a:latin typeface="Cambria Math" panose="02040503050406030204" pitchFamily="18" charset="0"/>
                              </a:rPr>
                            </m:ctrlPr>
                          </m:sSubSupPr>
                          <m:e>
                            <m:r>
                              <a:rPr lang="es-MX" altLang="es-MX" sz="3200" b="1" i="1">
                                <a:solidFill>
                                  <a:schemeClr val="accent1">
                                    <a:lumMod val="50000"/>
                                  </a:schemeClr>
                                </a:solidFill>
                                <a:latin typeface="Cambria Math" panose="02040503050406030204" pitchFamily="18" charset="0"/>
                              </a:rPr>
                              <m:t>𝑪</m:t>
                            </m:r>
                          </m:e>
                          <m:sub>
                            <m:r>
                              <a:rPr lang="es-MX" altLang="es-MX" sz="3200" b="1" i="1">
                                <a:solidFill>
                                  <a:schemeClr val="accent1">
                                    <a:lumMod val="50000"/>
                                  </a:schemeClr>
                                </a:solidFill>
                                <a:latin typeface="Cambria Math" panose="02040503050406030204" pitchFamily="18" charset="0"/>
                              </a:rPr>
                              <m:t>𝒏</m:t>
                            </m:r>
                          </m:sub>
                          <m:sup>
                            <m:r>
                              <a:rPr lang="es-MX" altLang="es-MX" sz="3200" b="1" i="1">
                                <a:solidFill>
                                  <a:schemeClr val="accent1">
                                    <a:lumMod val="50000"/>
                                  </a:schemeClr>
                                </a:solidFill>
                                <a:latin typeface="Cambria Math" panose="02040503050406030204" pitchFamily="18" charset="0"/>
                              </a:rPr>
                              <m:t>𝑵</m:t>
                            </m:r>
                          </m:sup>
                        </m:sSubSup>
                      </m:den>
                    </m:f>
                  </m:oMath>
                </a14:m>
                <a:r>
                  <a:rPr lang="es-MX" altLang="es-MX" sz="3200" b="1" dirty="0">
                    <a:solidFill>
                      <a:schemeClr val="accent1">
                        <a:lumMod val="50000"/>
                      </a:schemeClr>
                    </a:solidFill>
                    <a:latin typeface="+mn-lt"/>
                  </a:rPr>
                  <a:t>, </a:t>
                </a:r>
              </a:p>
              <a:p>
                <a:pPr algn="just" eaLnBrk="1" hangingPunct="1"/>
                <a:endParaRPr lang="es-MX" altLang="es-MX" sz="900" dirty="0">
                  <a:latin typeface="+mn-lt"/>
                </a:endParaRPr>
              </a:p>
              <a:p>
                <a:pPr algn="just" eaLnBrk="1" hangingPunct="1"/>
                <a:endParaRPr lang="es-MX" altLang="es-MX" sz="2100" dirty="0">
                  <a:latin typeface="+mn-lt"/>
                </a:endParaRPr>
              </a:p>
              <a:p>
                <a:pPr algn="just" eaLnBrk="1" hangingPunct="1"/>
                <a:endParaRPr lang="es-MX" altLang="es-MX" sz="2100" dirty="0">
                  <a:latin typeface="+mn-lt"/>
                </a:endParaRPr>
              </a:p>
              <a:p>
                <a:pPr algn="just" eaLnBrk="1" hangingPunct="1"/>
                <a:endParaRPr lang="es-MX" altLang="es-MX" sz="2100" dirty="0">
                  <a:latin typeface="+mn-lt"/>
                </a:endParaRPr>
              </a:p>
              <a:p>
                <a:pPr algn="just" eaLnBrk="1" hangingPunct="1"/>
                <a:endParaRPr lang="es-MX" altLang="es-MX" sz="2100" dirty="0">
                  <a:latin typeface="+mn-lt"/>
                </a:endParaRPr>
              </a:p>
              <a:p>
                <a:pPr algn="just" eaLnBrk="1" hangingPunct="1"/>
                <a:endParaRPr lang="es-MX" altLang="es-MX" sz="2100" dirty="0">
                  <a:latin typeface="+mn-lt"/>
                </a:endParaRPr>
              </a:p>
              <a:p>
                <a:pPr algn="ctr" eaLnBrk="1" hangingPunct="1"/>
                <a:endParaRPr lang="es-MX" altLang="es-MX" sz="2100" i="1" dirty="0">
                  <a:latin typeface="+mn-lt"/>
                </a:endParaRPr>
              </a:p>
              <a:p>
                <a:pPr algn="just" eaLnBrk="1" hangingPunct="1"/>
                <a14:m>
                  <m:oMath xmlns:m="http://schemas.openxmlformats.org/officeDocument/2006/math">
                    <m:func>
                      <m:funcPr>
                        <m:ctrlPr>
                          <a:rPr lang="es-MX" altLang="es-MX" b="1" i="1">
                            <a:latin typeface="Cambria Math" panose="02040503050406030204" pitchFamily="18" charset="0"/>
                          </a:rPr>
                        </m:ctrlPr>
                      </m:funcPr>
                      <m:fName>
                        <m:r>
                          <a:rPr lang="es-MX" altLang="es-MX" b="1">
                            <a:latin typeface="Cambria Math" panose="02040503050406030204" pitchFamily="18" charset="0"/>
                          </a:rPr>
                          <m:t>𝐦𝐢𝐧</m:t>
                        </m:r>
                      </m:fName>
                      <m:e>
                        <m:d>
                          <m:dPr>
                            <m:begChr m:val="{"/>
                            <m:endChr m:val="}"/>
                            <m:ctrlPr>
                              <a:rPr lang="es-MX" altLang="es-MX" b="1" i="1">
                                <a:latin typeface="Cambria Math" panose="02040503050406030204" pitchFamily="18" charset="0"/>
                              </a:rPr>
                            </m:ctrlPr>
                          </m:dPr>
                          <m:e>
                            <m:r>
                              <a:rPr lang="es-MX" altLang="es-MX" b="1" i="1" smtClean="0">
                                <a:latin typeface="Cambria Math" panose="02040503050406030204" pitchFamily="18" charset="0"/>
                              </a:rPr>
                              <m:t>𝒏</m:t>
                            </m:r>
                            <m:r>
                              <a:rPr lang="es-MX" altLang="es-MX" b="1" i="1" smtClean="0">
                                <a:latin typeface="Cambria Math" panose="02040503050406030204" pitchFamily="18" charset="0"/>
                              </a:rPr>
                              <m:t>,</m:t>
                            </m:r>
                            <m:r>
                              <a:rPr lang="es-MX" altLang="es-MX" b="1" i="1">
                                <a:latin typeface="Cambria Math" panose="02040503050406030204" pitchFamily="18" charset="0"/>
                              </a:rPr>
                              <m:t>𝑴</m:t>
                            </m:r>
                          </m:e>
                        </m:d>
                      </m:e>
                    </m:func>
                  </m:oMath>
                </a14:m>
                <a:r>
                  <a:rPr lang="es-MX" altLang="es-MX" dirty="0">
                    <a:latin typeface="+mn-lt"/>
                  </a:rPr>
                  <a:t>: porque el número máximo de éxitos que pueden ocurrir en la muestra es el menor entre el tamaño de la muestra y el número de éxitos disponibles.</a:t>
                </a:r>
              </a:p>
              <a:p>
                <a:pPr algn="just" eaLnBrk="1" hangingPunct="1"/>
                <a:endParaRPr lang="es-MX" altLang="es-MX" dirty="0">
                  <a:latin typeface="+mn-lt"/>
                </a:endParaRPr>
              </a:p>
              <a:p>
                <a:pPr algn="just" eaLnBrk="1" hangingPunct="1"/>
                <a14:m>
                  <m:oMath xmlns:m="http://schemas.openxmlformats.org/officeDocument/2006/math">
                    <m:r>
                      <a:rPr lang="es-MX" altLang="es-MX" b="1">
                        <a:latin typeface="Cambria Math" panose="02040503050406030204" pitchFamily="18" charset="0"/>
                      </a:rPr>
                      <m:t>𝐦</m:t>
                    </m:r>
                    <m:r>
                      <a:rPr lang="es-MX" altLang="es-MX" b="1">
                        <a:latin typeface="Cambria Math" panose="02040503050406030204" pitchFamily="18" charset="0"/>
                      </a:rPr>
                      <m:t>á</m:t>
                    </m:r>
                    <m:r>
                      <a:rPr lang="es-MX" altLang="es-MX" b="1">
                        <a:latin typeface="Cambria Math" panose="02040503050406030204" pitchFamily="18" charset="0"/>
                      </a:rPr>
                      <m:t>𝐱</m:t>
                    </m:r>
                    <m:d>
                      <m:dPr>
                        <m:begChr m:val="{"/>
                        <m:endChr m:val="}"/>
                        <m:ctrlPr>
                          <a:rPr lang="es-MX" altLang="es-MX" b="1" i="1">
                            <a:latin typeface="Cambria Math" panose="02040503050406030204" pitchFamily="18" charset="0"/>
                          </a:rPr>
                        </m:ctrlPr>
                      </m:dPr>
                      <m:e>
                        <m:r>
                          <a:rPr lang="es-MX" altLang="es-MX" b="1" i="1">
                            <a:latin typeface="Cambria Math" panose="02040503050406030204" pitchFamily="18" charset="0"/>
                          </a:rPr>
                          <m:t>𝟎</m:t>
                        </m:r>
                        <m:r>
                          <a:rPr lang="es-MX" altLang="es-MX" b="1" i="1">
                            <a:latin typeface="Cambria Math" panose="02040503050406030204" pitchFamily="18" charset="0"/>
                          </a:rPr>
                          <m:t>, </m:t>
                        </m:r>
                        <m:r>
                          <a:rPr lang="es-MX" altLang="es-MX" b="1" i="1">
                            <a:latin typeface="Cambria Math" panose="02040503050406030204" pitchFamily="18" charset="0"/>
                          </a:rPr>
                          <m:t>𝒏</m:t>
                        </m:r>
                        <m:r>
                          <a:rPr lang="es-MX" altLang="es-MX" b="1" i="1">
                            <a:latin typeface="Cambria Math" panose="02040503050406030204" pitchFamily="18" charset="0"/>
                          </a:rPr>
                          <m:t>−</m:t>
                        </m:r>
                        <m:r>
                          <a:rPr lang="es-MX" altLang="es-MX" b="1" i="1">
                            <a:latin typeface="Cambria Math" panose="02040503050406030204" pitchFamily="18" charset="0"/>
                          </a:rPr>
                          <m:t>𝑵</m:t>
                        </m:r>
                        <m:r>
                          <a:rPr lang="es-MX" altLang="es-MX" b="1" i="1">
                            <a:latin typeface="Cambria Math" panose="02040503050406030204" pitchFamily="18" charset="0"/>
                          </a:rPr>
                          <m:t>+</m:t>
                        </m:r>
                        <m:r>
                          <a:rPr lang="es-MX" altLang="es-MX" b="1" i="1">
                            <a:latin typeface="Cambria Math" panose="02040503050406030204" pitchFamily="18" charset="0"/>
                          </a:rPr>
                          <m:t>𝑴</m:t>
                        </m:r>
                      </m:e>
                    </m:d>
                  </m:oMath>
                </a14:m>
                <a:r>
                  <a:rPr lang="es-MX" altLang="es-MX" dirty="0">
                    <a:latin typeface="+mn-lt"/>
                  </a:rPr>
                  <a:t>: si </a:t>
                </a:r>
                <a:r>
                  <a:rPr lang="es-MX" altLang="es-MX" dirty="0" err="1">
                    <a:latin typeface="+mn-lt"/>
                  </a:rPr>
                  <a:t>n+M</a:t>
                </a:r>
                <a:r>
                  <a:rPr lang="es-MX" altLang="es-MX" dirty="0">
                    <a:latin typeface="+mn-lt"/>
                  </a:rPr>
                  <a:t>&gt;N, al menos deben ocurrir n-N+M éxitos en la muestra.</a:t>
                </a:r>
              </a:p>
            </p:txBody>
          </p:sp>
        </mc:Choice>
        <mc:Fallback xmlns="">
          <p:sp>
            <p:nvSpPr>
              <p:cNvPr id="87042" name="Rectangle 2"/>
              <p:cNvSpPr>
                <a:spLocks noRot="1" noChangeAspect="1" noMove="1" noResize="1" noEditPoints="1" noAdjustHandles="1" noChangeArrowheads="1" noChangeShapeType="1" noTextEdit="1"/>
              </p:cNvSpPr>
              <p:nvPr/>
            </p:nvSpPr>
            <p:spPr bwMode="auto">
              <a:xfrm>
                <a:off x="812800" y="1573060"/>
                <a:ext cx="10871199" cy="4688354"/>
              </a:xfrm>
              <a:prstGeom prst="rect">
                <a:avLst/>
              </a:prstGeom>
              <a:blipFill>
                <a:blip r:embed="rId2"/>
                <a:stretch>
                  <a:fillRect r="-448" b="-2081"/>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s-MX">
                    <a:noFill/>
                  </a:rPr>
                  <a:t> </a:t>
                </a:r>
              </a:p>
            </p:txBody>
          </p:sp>
        </mc:Fallback>
      </mc:AlternateContent>
      <p:sp>
        <p:nvSpPr>
          <p:cNvPr id="3" name="Título 2"/>
          <p:cNvSpPr>
            <a:spLocks noGrp="1"/>
          </p:cNvSpPr>
          <p:nvPr>
            <p:ph type="title"/>
          </p:nvPr>
        </p:nvSpPr>
        <p:spPr/>
        <p:txBody>
          <a:bodyPr/>
          <a:lstStyle/>
          <a:p>
            <a:r>
              <a:rPr lang="es-MX" dirty="0"/>
              <a:t>Distribución de probabilidad </a:t>
            </a:r>
            <a:r>
              <a:rPr lang="es-MX" dirty="0" err="1"/>
              <a:t>Hipergeométrica</a:t>
            </a:r>
            <a:endParaRPr lang="es-MX" dirty="0"/>
          </a:p>
        </p:txBody>
      </p:sp>
      <mc:AlternateContent xmlns:mc="http://schemas.openxmlformats.org/markup-compatibility/2006" xmlns:a14="http://schemas.microsoft.com/office/drawing/2010/main">
        <mc:Choice Requires="a14">
          <p:sp>
            <p:nvSpPr>
              <p:cNvPr id="2" name="Rectángulo 1"/>
              <p:cNvSpPr/>
              <p:nvPr/>
            </p:nvSpPr>
            <p:spPr>
              <a:xfrm>
                <a:off x="3688080" y="3132407"/>
                <a:ext cx="6845808" cy="1938992"/>
              </a:xfrm>
              <a:prstGeom prst="rect">
                <a:avLst/>
              </a:prstGeom>
            </p:spPr>
            <p:txBody>
              <a:bodyPr wrap="square">
                <a:spAutoFit/>
              </a:bodyPr>
              <a:lstStyle/>
              <a:p>
                <a:r>
                  <a:rPr lang="es-MX" altLang="es-MX" sz="2400" b="1" dirty="0"/>
                  <a:t>Variable aleatoria</a:t>
                </a:r>
              </a:p>
              <a:p>
                <a:r>
                  <a:rPr lang="es-MX" altLang="es-MX" sz="2400" dirty="0"/>
                  <a:t>X~H(n, M, N)</a:t>
                </a:r>
              </a:p>
              <a:p>
                <a:r>
                  <a:rPr lang="es-MX" altLang="es-MX" sz="2400" dirty="0"/>
                  <a:t>X: el número de éxitos en la muestra.</a:t>
                </a:r>
              </a:p>
              <a:p>
                <a:r>
                  <a:rPr lang="es-MX" altLang="es-MX" sz="2400" dirty="0"/>
                  <a:t>X=</a:t>
                </a:r>
                <a14:m>
                  <m:oMath xmlns:m="http://schemas.openxmlformats.org/officeDocument/2006/math">
                    <m:r>
                      <m:rPr>
                        <m:sty m:val="p"/>
                      </m:rPr>
                      <a:rPr lang="es-MX" altLang="es-MX" sz="2400">
                        <a:latin typeface="Cambria Math" panose="02040503050406030204" pitchFamily="18" charset="0"/>
                      </a:rPr>
                      <m:t>m</m:t>
                    </m:r>
                    <m:r>
                      <a:rPr lang="es-MX" altLang="es-MX" sz="2400">
                        <a:latin typeface="Cambria Math" panose="02040503050406030204" pitchFamily="18" charset="0"/>
                      </a:rPr>
                      <m:t>á</m:t>
                    </m:r>
                    <m:r>
                      <m:rPr>
                        <m:sty m:val="p"/>
                      </m:rPr>
                      <a:rPr lang="es-MX" altLang="es-MX" sz="2400">
                        <a:latin typeface="Cambria Math" panose="02040503050406030204" pitchFamily="18" charset="0"/>
                      </a:rPr>
                      <m:t>x</m:t>
                    </m:r>
                    <m:d>
                      <m:dPr>
                        <m:begChr m:val="{"/>
                        <m:endChr m:val="}"/>
                        <m:ctrlPr>
                          <a:rPr lang="es-MX" altLang="es-MX" sz="2400" i="1">
                            <a:latin typeface="Cambria Math" panose="02040503050406030204" pitchFamily="18" charset="0"/>
                          </a:rPr>
                        </m:ctrlPr>
                      </m:dPr>
                      <m:e>
                        <m:r>
                          <a:rPr lang="es-MX" altLang="es-MX" sz="2400" i="1">
                            <a:latin typeface="Cambria Math" panose="02040503050406030204" pitchFamily="18" charset="0"/>
                          </a:rPr>
                          <m:t>0, </m:t>
                        </m:r>
                        <m:r>
                          <a:rPr lang="es-MX" altLang="es-MX" sz="2400" i="1">
                            <a:latin typeface="Cambria Math" panose="02040503050406030204" pitchFamily="18" charset="0"/>
                          </a:rPr>
                          <m:t>𝑛</m:t>
                        </m:r>
                        <m:r>
                          <a:rPr lang="es-MX" altLang="es-MX" sz="2400" i="1">
                            <a:latin typeface="Cambria Math" panose="02040503050406030204" pitchFamily="18" charset="0"/>
                          </a:rPr>
                          <m:t>−</m:t>
                        </m:r>
                        <m:r>
                          <a:rPr lang="es-MX" altLang="es-MX" sz="2400" i="1">
                            <a:latin typeface="Cambria Math" panose="02040503050406030204" pitchFamily="18" charset="0"/>
                          </a:rPr>
                          <m:t>𝑁</m:t>
                        </m:r>
                        <m:r>
                          <a:rPr lang="es-MX" altLang="es-MX" sz="2400" i="1">
                            <a:latin typeface="Cambria Math" panose="02040503050406030204" pitchFamily="18" charset="0"/>
                          </a:rPr>
                          <m:t>+</m:t>
                        </m:r>
                        <m:r>
                          <a:rPr lang="es-MX" altLang="es-MX" sz="2400" i="1">
                            <a:latin typeface="Cambria Math" panose="02040503050406030204" pitchFamily="18" charset="0"/>
                          </a:rPr>
                          <m:t>𝑀</m:t>
                        </m:r>
                      </m:e>
                    </m:d>
                    <m:r>
                      <a:rPr lang="es-MX" altLang="es-MX" sz="2400" i="1">
                        <a:latin typeface="Cambria Math" panose="02040503050406030204" pitchFamily="18" charset="0"/>
                      </a:rPr>
                      <m:t>≤</m:t>
                    </m:r>
                    <m:r>
                      <a:rPr lang="es-MX" altLang="es-MX" sz="2400" i="1">
                        <a:latin typeface="Cambria Math" panose="02040503050406030204" pitchFamily="18" charset="0"/>
                      </a:rPr>
                      <m:t>𝑥</m:t>
                    </m:r>
                    <m:r>
                      <a:rPr lang="es-MX" altLang="es-MX" sz="2400" i="1">
                        <a:latin typeface="Cambria Math" panose="02040503050406030204" pitchFamily="18" charset="0"/>
                      </a:rPr>
                      <m:t>≤</m:t>
                    </m:r>
                    <m:r>
                      <m:rPr>
                        <m:sty m:val="p"/>
                      </m:rPr>
                      <a:rPr lang="es-MX" altLang="es-MX" sz="2400">
                        <a:latin typeface="Cambria Math" panose="02040503050406030204" pitchFamily="18" charset="0"/>
                      </a:rPr>
                      <m:t>m</m:t>
                    </m:r>
                    <m:r>
                      <a:rPr lang="es-MX" altLang="es-MX" sz="2400">
                        <a:latin typeface="Cambria Math" panose="02040503050406030204" pitchFamily="18" charset="0"/>
                      </a:rPr>
                      <m:t>í</m:t>
                    </m:r>
                    <m:r>
                      <m:rPr>
                        <m:sty m:val="p"/>
                      </m:rPr>
                      <a:rPr lang="es-MX" altLang="es-MX" sz="2400">
                        <a:latin typeface="Cambria Math" panose="02040503050406030204" pitchFamily="18" charset="0"/>
                      </a:rPr>
                      <m:t>n</m:t>
                    </m:r>
                    <m:r>
                      <a:rPr lang="es-MX" altLang="es-MX" sz="2400" i="1">
                        <a:latin typeface="Cambria Math" panose="02040503050406030204" pitchFamily="18" charset="0"/>
                      </a:rPr>
                      <m:t>{</m:t>
                    </m:r>
                    <m:r>
                      <a:rPr lang="es-MX" altLang="es-MX" sz="2400" i="1">
                        <a:latin typeface="Cambria Math" panose="02040503050406030204" pitchFamily="18" charset="0"/>
                      </a:rPr>
                      <m:t>𝑛</m:t>
                    </m:r>
                    <m:r>
                      <a:rPr lang="es-MX" altLang="es-MX" sz="2400" i="1">
                        <a:latin typeface="Cambria Math" panose="02040503050406030204" pitchFamily="18" charset="0"/>
                      </a:rPr>
                      <m:t>,</m:t>
                    </m:r>
                    <m:r>
                      <a:rPr lang="es-MX" altLang="es-MX" sz="2400" i="1">
                        <a:latin typeface="Cambria Math" panose="02040503050406030204" pitchFamily="18" charset="0"/>
                      </a:rPr>
                      <m:t>𝑀</m:t>
                    </m:r>
                    <m:r>
                      <a:rPr lang="es-MX" altLang="es-MX" sz="2400" i="1">
                        <a:latin typeface="Cambria Math" panose="02040503050406030204" pitchFamily="18" charset="0"/>
                      </a:rPr>
                      <m:t>}</m:t>
                    </m:r>
                  </m:oMath>
                </a14:m>
                <a:endParaRPr lang="es-MX" altLang="es-MX" sz="2400" dirty="0"/>
              </a:p>
              <a:p>
                <a:endParaRPr lang="es-MX" altLang="es-MX" sz="2400" dirty="0"/>
              </a:p>
            </p:txBody>
          </p:sp>
        </mc:Choice>
        <mc:Fallback xmlns="">
          <p:sp>
            <p:nvSpPr>
              <p:cNvPr id="2" name="Rectángulo 1"/>
              <p:cNvSpPr>
                <a:spLocks noRot="1" noChangeAspect="1" noMove="1" noResize="1" noEditPoints="1" noAdjustHandles="1" noChangeArrowheads="1" noChangeShapeType="1" noTextEdit="1"/>
              </p:cNvSpPr>
              <p:nvPr/>
            </p:nvSpPr>
            <p:spPr>
              <a:xfrm>
                <a:off x="3688080" y="3132407"/>
                <a:ext cx="6845808" cy="1938992"/>
              </a:xfrm>
              <a:prstGeom prst="rect">
                <a:avLst/>
              </a:prstGeom>
              <a:blipFill>
                <a:blip r:embed="rId3"/>
                <a:stretch>
                  <a:fillRect l="-1336" t="-2516"/>
                </a:stretch>
              </a:blipFill>
            </p:spPr>
            <p:txBody>
              <a:bodyPr/>
              <a:lstStyle/>
              <a:p>
                <a:r>
                  <a:rPr lang="es-MX">
                    <a:noFill/>
                  </a:rPr>
                  <a:t> </a:t>
                </a:r>
              </a:p>
            </p:txBody>
          </p:sp>
        </mc:Fallback>
      </mc:AlternateContent>
      <p:sp>
        <p:nvSpPr>
          <p:cNvPr id="4" name="Rectángulo 3"/>
          <p:cNvSpPr/>
          <p:nvPr/>
        </p:nvSpPr>
        <p:spPr>
          <a:xfrm>
            <a:off x="880872" y="3132407"/>
            <a:ext cx="1944624" cy="1569660"/>
          </a:xfrm>
          <a:prstGeom prst="rect">
            <a:avLst/>
          </a:prstGeom>
        </p:spPr>
        <p:txBody>
          <a:bodyPr wrap="square">
            <a:spAutoFit/>
          </a:bodyPr>
          <a:lstStyle/>
          <a:p>
            <a:r>
              <a:rPr lang="es-MX" altLang="es-MX" sz="2400" b="1" dirty="0"/>
              <a:t>Parámetros</a:t>
            </a:r>
          </a:p>
          <a:p>
            <a:r>
              <a:rPr lang="es-MX" altLang="es-MX" sz="2400" dirty="0"/>
              <a:t>N: población</a:t>
            </a:r>
          </a:p>
          <a:p>
            <a:r>
              <a:rPr lang="es-MX" altLang="es-MX" sz="2400" dirty="0"/>
              <a:t>n: muestra           </a:t>
            </a:r>
          </a:p>
          <a:p>
            <a:r>
              <a:rPr lang="es-MX" altLang="es-MX" sz="2400" dirty="0"/>
              <a:t>M: éxitos</a:t>
            </a:r>
          </a:p>
        </p:txBody>
      </p:sp>
    </p:spTree>
    <p:extLst>
      <p:ext uri="{BB962C8B-B14F-4D97-AF65-F5344CB8AC3E}">
        <p14:creationId xmlns:p14="http://schemas.microsoft.com/office/powerpoint/2010/main" val="409218142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8" name="Rectangle 5"/>
          <p:cNvSpPr>
            <a:spLocks noChangeArrowheads="1"/>
          </p:cNvSpPr>
          <p:nvPr/>
        </p:nvSpPr>
        <p:spPr bwMode="auto">
          <a:xfrm>
            <a:off x="812801" y="1559695"/>
            <a:ext cx="10871200" cy="513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342792" tIns="114264" bIns="28566" anchor="ctr">
            <a:spAutoFit/>
          </a:bodyPr>
          <a:lstStyle>
            <a:lvl1pPr marL="342900" indent="-342900" eaLnBrk="0" hangingPunct="0">
              <a:defRPr>
                <a:solidFill>
                  <a:schemeClr val="tx1"/>
                </a:solidFill>
                <a:latin typeface="Arial" charset="0"/>
              </a:defRPr>
            </a:lvl1pPr>
            <a:lvl2pPr marL="742950" indent="-285750" eaLnBrk="0" hangingPunct="0">
              <a:defRPr>
                <a:solidFill>
                  <a:schemeClr val="tx1"/>
                </a:solidFill>
                <a:latin typeface="Arial" charset="0"/>
              </a:defRPr>
            </a:lvl2pPr>
            <a:lvl3pPr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lvl="2" algn="ctr" eaLnBrk="1" hangingPunct="1"/>
            <a:r>
              <a:rPr lang="es-ES" altLang="es-MX" sz="2400" b="1" cap="small" dirty="0">
                <a:solidFill>
                  <a:schemeClr val="tx2"/>
                </a:solidFill>
                <a:latin typeface="+mn-lt"/>
              </a:rPr>
              <a:t>Media, varianza y desviación estándar de la Distribución </a:t>
            </a:r>
            <a:r>
              <a:rPr lang="es-ES" altLang="es-MX" sz="2400" b="1" cap="small" dirty="0" err="1">
                <a:solidFill>
                  <a:schemeClr val="tx2"/>
                </a:solidFill>
                <a:latin typeface="+mn-lt"/>
              </a:rPr>
              <a:t>Hipergeométrica</a:t>
            </a:r>
            <a:endParaRPr lang="es-ES" altLang="es-MX" sz="1350" dirty="0">
              <a:solidFill>
                <a:srgbClr val="0000CC"/>
              </a:solidFill>
              <a:latin typeface="Bookman Old Style" pitchFamily="18" charset="0"/>
            </a:endParaRPr>
          </a:p>
        </p:txBody>
      </p:sp>
      <p:sp>
        <p:nvSpPr>
          <p:cNvPr id="17" name="12 CuadroTexto"/>
          <p:cNvSpPr txBox="1">
            <a:spLocks noChangeArrowheads="1"/>
          </p:cNvSpPr>
          <p:nvPr/>
        </p:nvSpPr>
        <p:spPr bwMode="auto">
          <a:xfrm>
            <a:off x="812800" y="2191579"/>
            <a:ext cx="6213022" cy="1631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just" eaLnBrk="1" hangingPunct="1"/>
            <a:r>
              <a:rPr lang="es-MX" altLang="es-MX" sz="2000" b="1" i="1" dirty="0">
                <a:latin typeface="Bookman Old Style" pitchFamily="18" charset="0"/>
              </a:rPr>
              <a:t>N</a:t>
            </a:r>
            <a:r>
              <a:rPr lang="es-MX" altLang="es-MX" sz="2000" i="1" dirty="0">
                <a:latin typeface="Bookman Old Style" pitchFamily="18" charset="0"/>
              </a:rPr>
              <a:t>: </a:t>
            </a:r>
            <a:r>
              <a:rPr lang="es-MX" altLang="es-MX" sz="2000" dirty="0">
                <a:latin typeface="Bookman Old Style" pitchFamily="18" charset="0"/>
              </a:rPr>
              <a:t>tamaño de la población.</a:t>
            </a:r>
          </a:p>
          <a:p>
            <a:pPr algn="just" eaLnBrk="1" hangingPunct="1"/>
            <a:endParaRPr lang="es-MX" altLang="es-MX" sz="2000" b="1" i="1" dirty="0">
              <a:latin typeface="Bookman Old Style" pitchFamily="18" charset="0"/>
            </a:endParaRPr>
          </a:p>
          <a:p>
            <a:pPr algn="just" eaLnBrk="1" hangingPunct="1"/>
            <a:r>
              <a:rPr lang="es-MX" altLang="es-MX" sz="2000" b="1" i="1" dirty="0">
                <a:latin typeface="Bookman Old Style" pitchFamily="18" charset="0"/>
              </a:rPr>
              <a:t>n</a:t>
            </a:r>
            <a:r>
              <a:rPr lang="es-MX" altLang="es-MX" sz="2000" dirty="0">
                <a:latin typeface="Bookman Old Style" pitchFamily="18" charset="0"/>
              </a:rPr>
              <a:t>: tamaño de la muestra.</a:t>
            </a:r>
          </a:p>
          <a:p>
            <a:pPr algn="just" eaLnBrk="1" hangingPunct="1"/>
            <a:endParaRPr lang="es-MX" altLang="es-MX" sz="2000" dirty="0">
              <a:latin typeface="Bookman Old Style" pitchFamily="18" charset="0"/>
            </a:endParaRPr>
          </a:p>
          <a:p>
            <a:pPr algn="just" eaLnBrk="1" hangingPunct="1"/>
            <a:r>
              <a:rPr lang="es-MX" altLang="es-MX" sz="2000" b="1" i="1" dirty="0">
                <a:latin typeface="Bookman Old Style" pitchFamily="18" charset="0"/>
              </a:rPr>
              <a:t>M</a:t>
            </a:r>
            <a:r>
              <a:rPr lang="es-MX" altLang="es-MX" sz="2000" dirty="0">
                <a:latin typeface="Bookman Old Style" pitchFamily="18" charset="0"/>
              </a:rPr>
              <a:t>: casos de éxito.</a:t>
            </a:r>
          </a:p>
        </p:txBody>
      </p:sp>
      <p:grpSp>
        <p:nvGrpSpPr>
          <p:cNvPr id="2" name="1 Grupo"/>
          <p:cNvGrpSpPr/>
          <p:nvPr/>
        </p:nvGrpSpPr>
        <p:grpSpPr>
          <a:xfrm>
            <a:off x="1810990" y="3350835"/>
            <a:ext cx="7777582" cy="3324285"/>
            <a:chOff x="1159395" y="3904971"/>
            <a:chExt cx="7777582" cy="3699859"/>
          </a:xfrm>
        </p:grpSpPr>
        <mc:AlternateContent xmlns:mc="http://schemas.openxmlformats.org/markup-compatibility/2006" xmlns:a14="http://schemas.microsoft.com/office/drawing/2010/main">
          <mc:Choice Requires="a14">
            <p:sp>
              <p:nvSpPr>
                <p:cNvPr id="5" name="4 CuadroTexto"/>
                <p:cNvSpPr txBox="1"/>
                <p:nvPr/>
              </p:nvSpPr>
              <p:spPr>
                <a:xfrm>
                  <a:off x="4342706" y="3904971"/>
                  <a:ext cx="4594271" cy="3699859"/>
                </a:xfrm>
                <a:prstGeom prst="rect">
                  <a:avLst/>
                </a:prstGeom>
                <a:noFill/>
              </p:spPr>
              <p:txBody>
                <a:bodyPr wrap="none" rtlCol="0">
                  <a:spAutoFit/>
                </a:bodyPr>
                <a:lstStyle/>
                <a:p>
                  <a:pPr/>
                  <a14:m>
                    <m:oMathPara xmlns:m="http://schemas.openxmlformats.org/officeDocument/2006/math">
                      <m:oMathParaPr>
                        <m:jc m:val="left"/>
                      </m:oMathParaPr>
                      <m:oMath xmlns:m="http://schemas.openxmlformats.org/officeDocument/2006/math">
                        <m:r>
                          <a:rPr lang="es-MX" sz="2800" b="1" i="1">
                            <a:solidFill>
                              <a:schemeClr val="accent1">
                                <a:lumMod val="50000"/>
                              </a:schemeClr>
                            </a:solidFill>
                            <a:latin typeface="Cambria Math"/>
                          </a:rPr>
                          <m:t>𝝁</m:t>
                        </m:r>
                        <m:r>
                          <a:rPr lang="es-MX" sz="2800" b="1" i="1">
                            <a:solidFill>
                              <a:schemeClr val="accent1">
                                <a:lumMod val="50000"/>
                              </a:schemeClr>
                            </a:solidFill>
                            <a:latin typeface="Cambria Math"/>
                          </a:rPr>
                          <m:t>=</m:t>
                        </m:r>
                        <m:r>
                          <a:rPr lang="es-MX" sz="2800" b="1" i="1">
                            <a:solidFill>
                              <a:schemeClr val="accent1">
                                <a:lumMod val="50000"/>
                              </a:schemeClr>
                            </a:solidFill>
                            <a:latin typeface="Cambria Math"/>
                          </a:rPr>
                          <m:t>𝒏</m:t>
                        </m:r>
                        <m:f>
                          <m:fPr>
                            <m:ctrlPr>
                              <a:rPr lang="es-MX" sz="2800" b="1" i="1">
                                <a:solidFill>
                                  <a:schemeClr val="accent1">
                                    <a:lumMod val="50000"/>
                                  </a:schemeClr>
                                </a:solidFill>
                                <a:latin typeface="Cambria Math" panose="02040503050406030204" pitchFamily="18" charset="0"/>
                              </a:rPr>
                            </m:ctrlPr>
                          </m:fPr>
                          <m:num>
                            <m:r>
                              <a:rPr lang="es-MX" sz="2800" b="1" i="1">
                                <a:solidFill>
                                  <a:schemeClr val="accent1">
                                    <a:lumMod val="50000"/>
                                  </a:schemeClr>
                                </a:solidFill>
                                <a:latin typeface="Cambria Math"/>
                              </a:rPr>
                              <m:t>𝑴</m:t>
                            </m:r>
                          </m:num>
                          <m:den>
                            <m:r>
                              <a:rPr lang="es-MX" sz="2800" b="1" i="1">
                                <a:solidFill>
                                  <a:schemeClr val="accent1">
                                    <a:lumMod val="50000"/>
                                  </a:schemeClr>
                                </a:solidFill>
                                <a:latin typeface="Cambria Math"/>
                              </a:rPr>
                              <m:t>𝑵</m:t>
                            </m:r>
                          </m:den>
                        </m:f>
                      </m:oMath>
                    </m:oMathPara>
                  </a14:m>
                  <a:endParaRPr lang="es-MX" sz="2800" b="1" dirty="0">
                    <a:solidFill>
                      <a:schemeClr val="accent1">
                        <a:lumMod val="50000"/>
                      </a:schemeClr>
                    </a:solidFill>
                    <a:latin typeface="Cambria Math"/>
                  </a:endParaRPr>
                </a:p>
                <a:p>
                  <a:endParaRPr lang="es-MX" sz="2800" b="1" dirty="0">
                    <a:solidFill>
                      <a:schemeClr val="accent1">
                        <a:lumMod val="50000"/>
                      </a:schemeClr>
                    </a:solidFill>
                    <a:latin typeface="Cambria Math"/>
                  </a:endParaRPr>
                </a:p>
                <a:p>
                  <a:pPr/>
                  <a14:m>
                    <m:oMathPara xmlns:m="http://schemas.openxmlformats.org/officeDocument/2006/math">
                      <m:oMathParaPr>
                        <m:jc m:val="left"/>
                      </m:oMathParaPr>
                      <m:oMath xmlns:m="http://schemas.openxmlformats.org/officeDocument/2006/math">
                        <m:sSup>
                          <m:sSupPr>
                            <m:ctrlPr>
                              <a:rPr lang="es-MX" sz="2800" b="1" i="1">
                                <a:solidFill>
                                  <a:schemeClr val="accent1">
                                    <a:lumMod val="50000"/>
                                  </a:schemeClr>
                                </a:solidFill>
                                <a:latin typeface="Cambria Math" panose="02040503050406030204" pitchFamily="18" charset="0"/>
                              </a:rPr>
                            </m:ctrlPr>
                          </m:sSupPr>
                          <m:e>
                            <m:r>
                              <a:rPr lang="es-MX" sz="2800" b="1" i="1">
                                <a:solidFill>
                                  <a:schemeClr val="accent1">
                                    <a:lumMod val="50000"/>
                                  </a:schemeClr>
                                </a:solidFill>
                                <a:latin typeface="Cambria Math"/>
                              </a:rPr>
                              <m:t>𝝈</m:t>
                            </m:r>
                          </m:e>
                          <m:sup>
                            <m:r>
                              <a:rPr lang="es-MX" sz="2800" b="1" i="1">
                                <a:solidFill>
                                  <a:schemeClr val="accent1">
                                    <a:lumMod val="50000"/>
                                  </a:schemeClr>
                                </a:solidFill>
                                <a:latin typeface="Cambria Math"/>
                              </a:rPr>
                              <m:t>𝟐</m:t>
                            </m:r>
                          </m:sup>
                        </m:sSup>
                        <m:r>
                          <a:rPr lang="es-MX" sz="2800" b="1" i="1">
                            <a:solidFill>
                              <a:schemeClr val="accent1">
                                <a:lumMod val="50000"/>
                              </a:schemeClr>
                            </a:solidFill>
                            <a:latin typeface="Cambria Math"/>
                          </a:rPr>
                          <m:t>=</m:t>
                        </m:r>
                        <m:r>
                          <a:rPr lang="es-MX" sz="2800" b="1" i="1">
                            <a:solidFill>
                              <a:schemeClr val="accent1">
                                <a:lumMod val="50000"/>
                              </a:schemeClr>
                            </a:solidFill>
                            <a:latin typeface="Cambria Math"/>
                          </a:rPr>
                          <m:t>𝒏</m:t>
                        </m:r>
                        <m:f>
                          <m:fPr>
                            <m:ctrlPr>
                              <a:rPr lang="es-MX" sz="2800" b="1" i="1">
                                <a:solidFill>
                                  <a:schemeClr val="accent1">
                                    <a:lumMod val="50000"/>
                                  </a:schemeClr>
                                </a:solidFill>
                                <a:latin typeface="Cambria Math" panose="02040503050406030204" pitchFamily="18" charset="0"/>
                              </a:rPr>
                            </m:ctrlPr>
                          </m:fPr>
                          <m:num>
                            <m:r>
                              <a:rPr lang="es-MX" sz="2800" b="1" i="1">
                                <a:solidFill>
                                  <a:schemeClr val="accent1">
                                    <a:lumMod val="50000"/>
                                  </a:schemeClr>
                                </a:solidFill>
                                <a:latin typeface="Cambria Math"/>
                              </a:rPr>
                              <m:t>𝑴</m:t>
                            </m:r>
                          </m:num>
                          <m:den>
                            <m:r>
                              <a:rPr lang="es-MX" sz="2800" b="1" i="1">
                                <a:solidFill>
                                  <a:schemeClr val="accent1">
                                    <a:lumMod val="50000"/>
                                  </a:schemeClr>
                                </a:solidFill>
                                <a:latin typeface="Cambria Math"/>
                              </a:rPr>
                              <m:t>𝑵</m:t>
                            </m:r>
                          </m:den>
                        </m:f>
                        <m:d>
                          <m:dPr>
                            <m:ctrlPr>
                              <a:rPr lang="es-MX" sz="2800" b="1" i="1">
                                <a:solidFill>
                                  <a:schemeClr val="accent1">
                                    <a:lumMod val="50000"/>
                                  </a:schemeClr>
                                </a:solidFill>
                                <a:latin typeface="Cambria Math" panose="02040503050406030204" pitchFamily="18" charset="0"/>
                              </a:rPr>
                            </m:ctrlPr>
                          </m:dPr>
                          <m:e>
                            <m:r>
                              <a:rPr lang="es-MX" sz="2800" b="1" i="1">
                                <a:solidFill>
                                  <a:schemeClr val="accent1">
                                    <a:lumMod val="50000"/>
                                  </a:schemeClr>
                                </a:solidFill>
                                <a:latin typeface="Cambria Math"/>
                              </a:rPr>
                              <m:t>𝟏</m:t>
                            </m:r>
                            <m:r>
                              <a:rPr lang="es-MX" sz="2800" b="1" i="1">
                                <a:solidFill>
                                  <a:schemeClr val="accent1">
                                    <a:lumMod val="50000"/>
                                  </a:schemeClr>
                                </a:solidFill>
                                <a:latin typeface="Cambria Math"/>
                              </a:rPr>
                              <m:t>−</m:t>
                            </m:r>
                            <m:f>
                              <m:fPr>
                                <m:ctrlPr>
                                  <a:rPr lang="es-MX" sz="2800" b="1" i="1">
                                    <a:solidFill>
                                      <a:schemeClr val="accent1">
                                        <a:lumMod val="50000"/>
                                      </a:schemeClr>
                                    </a:solidFill>
                                    <a:latin typeface="Cambria Math" panose="02040503050406030204" pitchFamily="18" charset="0"/>
                                  </a:rPr>
                                </m:ctrlPr>
                              </m:fPr>
                              <m:num>
                                <m:r>
                                  <a:rPr lang="es-MX" sz="2800" b="1" i="1">
                                    <a:solidFill>
                                      <a:schemeClr val="accent1">
                                        <a:lumMod val="50000"/>
                                      </a:schemeClr>
                                    </a:solidFill>
                                    <a:latin typeface="Cambria Math"/>
                                  </a:rPr>
                                  <m:t>𝑴</m:t>
                                </m:r>
                              </m:num>
                              <m:den>
                                <m:r>
                                  <a:rPr lang="es-MX" sz="2800" b="1" i="1">
                                    <a:solidFill>
                                      <a:schemeClr val="accent1">
                                        <a:lumMod val="50000"/>
                                      </a:schemeClr>
                                    </a:solidFill>
                                    <a:latin typeface="Cambria Math"/>
                                  </a:rPr>
                                  <m:t>𝑵</m:t>
                                </m:r>
                              </m:den>
                            </m:f>
                          </m:e>
                        </m:d>
                        <m:d>
                          <m:dPr>
                            <m:ctrlPr>
                              <a:rPr lang="es-MX" sz="2800" b="1" i="1">
                                <a:solidFill>
                                  <a:schemeClr val="accent1">
                                    <a:lumMod val="50000"/>
                                  </a:schemeClr>
                                </a:solidFill>
                                <a:latin typeface="Cambria Math" panose="02040503050406030204" pitchFamily="18" charset="0"/>
                              </a:rPr>
                            </m:ctrlPr>
                          </m:dPr>
                          <m:e>
                            <m:f>
                              <m:fPr>
                                <m:ctrlPr>
                                  <a:rPr lang="es-MX" sz="2800" b="1" i="1">
                                    <a:solidFill>
                                      <a:schemeClr val="accent1">
                                        <a:lumMod val="50000"/>
                                      </a:schemeClr>
                                    </a:solidFill>
                                    <a:latin typeface="Cambria Math" panose="02040503050406030204" pitchFamily="18" charset="0"/>
                                  </a:rPr>
                                </m:ctrlPr>
                              </m:fPr>
                              <m:num>
                                <m:r>
                                  <a:rPr lang="es-MX" sz="2800" b="1" i="1">
                                    <a:solidFill>
                                      <a:schemeClr val="accent1">
                                        <a:lumMod val="50000"/>
                                      </a:schemeClr>
                                    </a:solidFill>
                                    <a:latin typeface="Cambria Math"/>
                                  </a:rPr>
                                  <m:t>𝑵</m:t>
                                </m:r>
                                <m:r>
                                  <a:rPr lang="es-MX" sz="2800" b="1" i="1">
                                    <a:solidFill>
                                      <a:schemeClr val="accent1">
                                        <a:lumMod val="50000"/>
                                      </a:schemeClr>
                                    </a:solidFill>
                                    <a:latin typeface="Cambria Math"/>
                                  </a:rPr>
                                  <m:t>−</m:t>
                                </m:r>
                                <m:r>
                                  <a:rPr lang="es-MX" sz="2800" b="1" i="1">
                                    <a:solidFill>
                                      <a:schemeClr val="accent1">
                                        <a:lumMod val="50000"/>
                                      </a:schemeClr>
                                    </a:solidFill>
                                    <a:latin typeface="Cambria Math"/>
                                  </a:rPr>
                                  <m:t>𝒏</m:t>
                                </m:r>
                              </m:num>
                              <m:den>
                                <m:r>
                                  <a:rPr lang="es-MX" sz="2800" b="1" i="1">
                                    <a:solidFill>
                                      <a:schemeClr val="accent1">
                                        <a:lumMod val="50000"/>
                                      </a:schemeClr>
                                    </a:solidFill>
                                    <a:latin typeface="Cambria Math"/>
                                  </a:rPr>
                                  <m:t>𝑵</m:t>
                                </m:r>
                                <m:r>
                                  <a:rPr lang="es-MX" sz="2800" b="1" i="1">
                                    <a:solidFill>
                                      <a:schemeClr val="accent1">
                                        <a:lumMod val="50000"/>
                                      </a:schemeClr>
                                    </a:solidFill>
                                    <a:latin typeface="Cambria Math"/>
                                  </a:rPr>
                                  <m:t>−</m:t>
                                </m:r>
                                <m:r>
                                  <a:rPr lang="es-MX" sz="2800" b="1" i="1">
                                    <a:solidFill>
                                      <a:schemeClr val="accent1">
                                        <a:lumMod val="50000"/>
                                      </a:schemeClr>
                                    </a:solidFill>
                                    <a:latin typeface="Cambria Math"/>
                                  </a:rPr>
                                  <m:t>𝟏</m:t>
                                </m:r>
                              </m:den>
                            </m:f>
                          </m:e>
                        </m:d>
                      </m:oMath>
                    </m:oMathPara>
                  </a14:m>
                  <a:endParaRPr lang="es-MX" sz="2800" b="1" i="1" dirty="0">
                    <a:solidFill>
                      <a:schemeClr val="accent1">
                        <a:lumMod val="50000"/>
                      </a:schemeClr>
                    </a:solidFill>
                    <a:latin typeface="Cambria Math"/>
                  </a:endParaRPr>
                </a:p>
                <a:p>
                  <a:endParaRPr lang="es-MX" sz="2800" b="1" i="1" dirty="0">
                    <a:solidFill>
                      <a:schemeClr val="accent1">
                        <a:lumMod val="50000"/>
                      </a:schemeClr>
                    </a:solidFill>
                    <a:latin typeface="Cambria Math"/>
                  </a:endParaRPr>
                </a:p>
                <a:p>
                  <a:pPr/>
                  <a14:m>
                    <m:oMathPara xmlns:m="http://schemas.openxmlformats.org/officeDocument/2006/math">
                      <m:oMathParaPr>
                        <m:jc m:val="left"/>
                      </m:oMathParaPr>
                      <m:oMath xmlns:m="http://schemas.openxmlformats.org/officeDocument/2006/math">
                        <m:r>
                          <a:rPr lang="es-MX" sz="2800" b="1" i="1">
                            <a:solidFill>
                              <a:schemeClr val="accent1">
                                <a:lumMod val="50000"/>
                              </a:schemeClr>
                            </a:solidFill>
                            <a:latin typeface="Cambria Math"/>
                          </a:rPr>
                          <m:t>𝝈</m:t>
                        </m:r>
                        <m:r>
                          <a:rPr lang="es-MX" sz="2800" b="1" i="1">
                            <a:solidFill>
                              <a:schemeClr val="accent1">
                                <a:lumMod val="50000"/>
                              </a:schemeClr>
                            </a:solidFill>
                            <a:latin typeface="Cambria Math"/>
                          </a:rPr>
                          <m:t>=</m:t>
                        </m:r>
                        <m:rad>
                          <m:radPr>
                            <m:degHide m:val="on"/>
                            <m:ctrlPr>
                              <a:rPr lang="es-MX" sz="2800" b="1" i="1">
                                <a:solidFill>
                                  <a:schemeClr val="accent1">
                                    <a:lumMod val="50000"/>
                                  </a:schemeClr>
                                </a:solidFill>
                                <a:latin typeface="Cambria Math" panose="02040503050406030204" pitchFamily="18" charset="0"/>
                              </a:rPr>
                            </m:ctrlPr>
                          </m:radPr>
                          <m:deg/>
                          <m:e>
                            <m:sSup>
                              <m:sSupPr>
                                <m:ctrlPr>
                                  <a:rPr lang="es-MX" sz="2800" b="1" i="1">
                                    <a:solidFill>
                                      <a:schemeClr val="accent1">
                                        <a:lumMod val="50000"/>
                                      </a:schemeClr>
                                    </a:solidFill>
                                    <a:latin typeface="Cambria Math" panose="02040503050406030204" pitchFamily="18" charset="0"/>
                                  </a:rPr>
                                </m:ctrlPr>
                              </m:sSupPr>
                              <m:e>
                                <m:r>
                                  <a:rPr lang="es-MX" sz="2800" b="1" i="1">
                                    <a:solidFill>
                                      <a:schemeClr val="accent1">
                                        <a:lumMod val="50000"/>
                                      </a:schemeClr>
                                    </a:solidFill>
                                    <a:latin typeface="Cambria Math"/>
                                  </a:rPr>
                                  <m:t>𝝈</m:t>
                                </m:r>
                              </m:e>
                              <m:sup>
                                <m:r>
                                  <a:rPr lang="es-MX" sz="2800" b="1" i="1">
                                    <a:solidFill>
                                      <a:schemeClr val="accent1">
                                        <a:lumMod val="50000"/>
                                      </a:schemeClr>
                                    </a:solidFill>
                                    <a:latin typeface="Cambria Math"/>
                                  </a:rPr>
                                  <m:t>𝟐</m:t>
                                </m:r>
                              </m:sup>
                            </m:sSup>
                          </m:e>
                        </m:rad>
                      </m:oMath>
                    </m:oMathPara>
                  </a14:m>
                  <a:endParaRPr lang="es-MX" sz="2800" b="1" dirty="0">
                    <a:solidFill>
                      <a:schemeClr val="accent1">
                        <a:lumMod val="50000"/>
                      </a:schemeClr>
                    </a:solidFill>
                  </a:endParaRPr>
                </a:p>
                <a:p>
                  <a:endParaRPr lang="es-MX" sz="2800" b="1" dirty="0">
                    <a:solidFill>
                      <a:schemeClr val="accent1">
                        <a:lumMod val="50000"/>
                      </a:schemeClr>
                    </a:solidFill>
                  </a:endParaRPr>
                </a:p>
              </p:txBody>
            </p:sp>
          </mc:Choice>
          <mc:Fallback xmlns="">
            <p:sp>
              <p:nvSpPr>
                <p:cNvPr id="5" name="4 CuadroTexto"/>
                <p:cNvSpPr txBox="1">
                  <a:spLocks noRot="1" noChangeAspect="1" noMove="1" noResize="1" noEditPoints="1" noAdjustHandles="1" noChangeArrowheads="1" noChangeShapeType="1" noTextEdit="1"/>
                </p:cNvSpPr>
                <p:nvPr/>
              </p:nvSpPr>
              <p:spPr>
                <a:xfrm>
                  <a:off x="4342706" y="3904971"/>
                  <a:ext cx="4594271" cy="3699859"/>
                </a:xfrm>
                <a:prstGeom prst="rect">
                  <a:avLst/>
                </a:prstGeom>
                <a:blipFill>
                  <a:blip r:embed="rId2"/>
                  <a:stretch>
                    <a:fillRect/>
                  </a:stretch>
                </a:blipFill>
              </p:spPr>
              <p:txBody>
                <a:bodyPr/>
                <a:lstStyle/>
                <a:p>
                  <a:r>
                    <a:rPr lang="es-MX">
                      <a:noFill/>
                    </a:rPr>
                    <a:t> </a:t>
                  </a:r>
                </a:p>
              </p:txBody>
            </p:sp>
          </mc:Fallback>
        </mc:AlternateContent>
        <p:sp>
          <p:nvSpPr>
            <p:cNvPr id="19" name="12 CuadroTexto"/>
            <p:cNvSpPr txBox="1">
              <a:spLocks noChangeArrowheads="1"/>
            </p:cNvSpPr>
            <p:nvPr/>
          </p:nvSpPr>
          <p:spPr bwMode="auto">
            <a:xfrm>
              <a:off x="1159395" y="4200114"/>
              <a:ext cx="3186790" cy="2677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r" eaLnBrk="1" hangingPunct="1"/>
              <a:r>
                <a:rPr lang="es-MX" altLang="es-MX" sz="2000" b="1" dirty="0">
                  <a:latin typeface="Bookman Old Style" pitchFamily="18" charset="0"/>
                </a:rPr>
                <a:t>Media:</a:t>
              </a:r>
            </a:p>
            <a:p>
              <a:pPr algn="r" eaLnBrk="1" hangingPunct="1"/>
              <a:endParaRPr lang="es-MX" altLang="es-MX" sz="2000" b="1" dirty="0">
                <a:latin typeface="Bookman Old Style" pitchFamily="18" charset="0"/>
              </a:endParaRPr>
            </a:p>
            <a:p>
              <a:pPr algn="r" eaLnBrk="1" hangingPunct="1"/>
              <a:endParaRPr lang="es-MX" altLang="es-MX" sz="1200" b="1" dirty="0">
                <a:latin typeface="Bookman Old Style" pitchFamily="18" charset="0"/>
              </a:endParaRPr>
            </a:p>
            <a:p>
              <a:pPr algn="r" eaLnBrk="1" hangingPunct="1"/>
              <a:endParaRPr lang="es-MX" altLang="es-MX" sz="1200" b="1" dirty="0">
                <a:latin typeface="Bookman Old Style" pitchFamily="18" charset="0"/>
              </a:endParaRPr>
            </a:p>
            <a:p>
              <a:pPr algn="r" eaLnBrk="1" hangingPunct="1"/>
              <a:endParaRPr lang="es-MX" altLang="es-MX" sz="800" b="1" dirty="0">
                <a:latin typeface="Bookman Old Style" pitchFamily="18" charset="0"/>
              </a:endParaRPr>
            </a:p>
            <a:p>
              <a:pPr algn="r" eaLnBrk="1" hangingPunct="1"/>
              <a:endParaRPr lang="es-MX" altLang="es-MX" sz="800" b="1" dirty="0">
                <a:latin typeface="Bookman Old Style" pitchFamily="18" charset="0"/>
              </a:endParaRPr>
            </a:p>
            <a:p>
              <a:pPr algn="r" eaLnBrk="1" hangingPunct="1"/>
              <a:r>
                <a:rPr lang="es-MX" altLang="es-MX" sz="2000" b="1" dirty="0">
                  <a:latin typeface="Bookman Old Style" pitchFamily="18" charset="0"/>
                </a:rPr>
                <a:t>Varianza:</a:t>
              </a:r>
            </a:p>
            <a:p>
              <a:pPr algn="r" eaLnBrk="1" hangingPunct="1"/>
              <a:endParaRPr lang="es-MX" altLang="es-MX" sz="2000" b="1" dirty="0">
                <a:latin typeface="Bookman Old Style" pitchFamily="18" charset="0"/>
              </a:endParaRPr>
            </a:p>
            <a:p>
              <a:pPr algn="r" eaLnBrk="1" hangingPunct="1"/>
              <a:endParaRPr lang="es-MX" altLang="es-MX" sz="1400" b="1" dirty="0">
                <a:latin typeface="Bookman Old Style" pitchFamily="18" charset="0"/>
              </a:endParaRPr>
            </a:p>
            <a:p>
              <a:pPr algn="r" eaLnBrk="1" hangingPunct="1"/>
              <a:endParaRPr lang="es-MX" altLang="es-MX" sz="1400" b="1" dirty="0">
                <a:latin typeface="Bookman Old Style" pitchFamily="18" charset="0"/>
              </a:endParaRPr>
            </a:p>
            <a:p>
              <a:pPr algn="r" eaLnBrk="1" hangingPunct="1"/>
              <a:r>
                <a:rPr lang="es-MX" altLang="es-MX" sz="2000" b="1" dirty="0">
                  <a:latin typeface="Bookman Old Style" pitchFamily="18" charset="0"/>
                </a:rPr>
                <a:t>Desviación estándar:</a:t>
              </a:r>
            </a:p>
          </p:txBody>
        </p:sp>
      </p:grpSp>
      <p:sp>
        <p:nvSpPr>
          <p:cNvPr id="4" name="Título 3"/>
          <p:cNvSpPr>
            <a:spLocks noGrp="1"/>
          </p:cNvSpPr>
          <p:nvPr>
            <p:ph type="title"/>
          </p:nvPr>
        </p:nvSpPr>
        <p:spPr/>
        <p:txBody>
          <a:bodyPr/>
          <a:lstStyle/>
          <a:p>
            <a:r>
              <a:rPr lang="es-MX" dirty="0"/>
              <a:t>Distribución de probabilidad </a:t>
            </a:r>
            <a:r>
              <a:rPr lang="es-MX" dirty="0" err="1"/>
              <a:t>Hipergeométrica</a:t>
            </a:r>
            <a:endParaRPr lang="es-MX" dirty="0"/>
          </a:p>
        </p:txBody>
      </p:sp>
    </p:spTree>
    <p:extLst>
      <p:ext uri="{BB962C8B-B14F-4D97-AF65-F5344CB8AC3E}">
        <p14:creationId xmlns:p14="http://schemas.microsoft.com/office/powerpoint/2010/main" val="318578111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Distribución Hipergeométrica en R</a:t>
            </a:r>
          </a:p>
        </p:txBody>
      </p:sp>
      <mc:AlternateContent xmlns:mc="http://schemas.openxmlformats.org/markup-compatibility/2006" xmlns:a14="http://schemas.microsoft.com/office/drawing/2010/main">
        <mc:Choice Requires="a14">
          <p:graphicFrame>
            <p:nvGraphicFramePr>
              <p:cNvPr id="4" name="Tabla 3"/>
              <p:cNvGraphicFramePr>
                <a:graphicFrameLocks noGrp="1"/>
              </p:cNvGraphicFramePr>
              <p:nvPr>
                <p:extLst>
                  <p:ext uri="{D42A27DB-BD31-4B8C-83A1-F6EECF244321}">
                    <p14:modId xmlns:p14="http://schemas.microsoft.com/office/powerpoint/2010/main" val="1243505218"/>
                  </p:ext>
                </p:extLst>
              </p:nvPr>
            </p:nvGraphicFramePr>
            <p:xfrm>
              <a:off x="816864" y="1732618"/>
              <a:ext cx="10871200" cy="4258871"/>
            </p:xfrm>
            <a:graphic>
              <a:graphicData uri="http://schemas.openxmlformats.org/drawingml/2006/table">
                <a:tbl>
                  <a:tblPr>
                    <a:tableStyleId>{5940675A-B579-460E-94D1-54222C63F5DA}</a:tableStyleId>
                  </a:tblPr>
                  <a:tblGrid>
                    <a:gridCol w="2609091">
                      <a:extLst>
                        <a:ext uri="{9D8B030D-6E8A-4147-A177-3AD203B41FA5}">
                          <a16:colId xmlns:a16="http://schemas.microsoft.com/office/drawing/2014/main" val="586159833"/>
                        </a:ext>
                      </a:extLst>
                    </a:gridCol>
                    <a:gridCol w="8262109">
                      <a:extLst>
                        <a:ext uri="{9D8B030D-6E8A-4147-A177-3AD203B41FA5}">
                          <a16:colId xmlns:a16="http://schemas.microsoft.com/office/drawing/2014/main" val="717416676"/>
                        </a:ext>
                      </a:extLst>
                    </a:gridCol>
                  </a:tblGrid>
                  <a:tr h="230645">
                    <a:tc>
                      <a:txBody>
                        <a:bodyPr/>
                        <a:lstStyle/>
                        <a:p>
                          <a:pPr algn="ctr"/>
                          <a:r>
                            <a:rPr lang="es-MX" sz="1400" b="1" dirty="0">
                              <a:solidFill>
                                <a:schemeClr val="bg1"/>
                              </a:solidFill>
                              <a:effectLst/>
                              <a:latin typeface="Century Gothic" panose="020B0502020202020204" pitchFamily="34" charset="0"/>
                            </a:rPr>
                            <a:t>Función</a:t>
                          </a:r>
                        </a:p>
                      </a:txBody>
                      <a:tcPr marL="58932" marR="58932" marT="70718" marB="70718" anchor="ctr">
                        <a:solidFill>
                          <a:schemeClr val="accent1"/>
                        </a:solidFill>
                      </a:tcPr>
                    </a:tc>
                    <a:tc>
                      <a:txBody>
                        <a:bodyPr/>
                        <a:lstStyle/>
                        <a:p>
                          <a:pPr algn="ctr"/>
                          <a:r>
                            <a:rPr lang="es-MX" sz="1400" b="1" dirty="0">
                              <a:solidFill>
                                <a:schemeClr val="bg1"/>
                              </a:solidFill>
                              <a:effectLst/>
                              <a:latin typeface="Century Gothic" panose="020B0502020202020204" pitchFamily="34" charset="0"/>
                            </a:rPr>
                            <a:t>Descripción</a:t>
                          </a:r>
                        </a:p>
                      </a:txBody>
                      <a:tcPr marL="58932" marR="58932" marT="70718" marB="70718" anchor="ctr">
                        <a:solidFill>
                          <a:schemeClr val="accent1"/>
                        </a:solidFill>
                      </a:tcPr>
                    </a:tc>
                    <a:extLst>
                      <a:ext uri="{0D108BD9-81ED-4DB2-BD59-A6C34878D82A}">
                        <a16:rowId xmlns:a16="http://schemas.microsoft.com/office/drawing/2014/main" val="1376071317"/>
                      </a:ext>
                    </a:extLst>
                  </a:tr>
                  <a:tr h="919447">
                    <a:tc>
                      <a:txBody>
                        <a:bodyPr/>
                        <a:lstStyle/>
                        <a:p>
                          <a:pPr algn="ctr"/>
                          <a:r>
                            <a:rPr lang="es-MX" sz="1400" dirty="0" err="1">
                              <a:effectLst/>
                              <a:latin typeface="Century Gothic" panose="020B0502020202020204" pitchFamily="34" charset="0"/>
                            </a:rPr>
                            <a:t>dhyper</a:t>
                          </a:r>
                          <a:r>
                            <a:rPr lang="es-MX" sz="1400" dirty="0">
                              <a:effectLst/>
                              <a:latin typeface="Century Gothic" panose="020B0502020202020204" pitchFamily="34" charset="0"/>
                            </a:rPr>
                            <a:t>(x, M, N-M, n)</a:t>
                          </a:r>
                        </a:p>
                      </a:txBody>
                      <a:tcPr marL="58932" marR="58932" marT="70718" marB="70718" anchor="ctr"/>
                    </a:tc>
                    <a:tc>
                      <a:txBody>
                        <a:bodyPr/>
                        <a:lstStyle/>
                        <a:p>
                          <a:pPr algn="just"/>
                          <a:r>
                            <a:rPr lang="es-MX" sz="1400" dirty="0">
                              <a:effectLst/>
                              <a:latin typeface="Century Gothic" panose="020B0502020202020204" pitchFamily="34" charset="0"/>
                            </a:rPr>
                            <a:t>Función de probabilidad </a:t>
                          </a:r>
                          <a:r>
                            <a:rPr lang="es-MX" sz="1400" dirty="0" err="1">
                              <a:effectLst/>
                              <a:latin typeface="Century Gothic" panose="020B0502020202020204" pitchFamily="34" charset="0"/>
                            </a:rPr>
                            <a:t>Hipergeométrica</a:t>
                          </a:r>
                          <a:endParaRPr lang="es-MX" sz="1400" dirty="0">
                            <a:effectLst/>
                            <a:latin typeface="Century Gothic" panose="020B0502020202020204" pitchFamily="34" charset="0"/>
                          </a:endParaRPr>
                        </a:p>
                        <a:p>
                          <a:pPr algn="just"/>
                          <a14:m>
                            <m:oMathPara xmlns:m="http://schemas.openxmlformats.org/officeDocument/2006/math">
                              <m:oMathParaPr>
                                <m:jc m:val="centerGroup"/>
                              </m:oMathParaPr>
                              <m:oMath xmlns:m="http://schemas.openxmlformats.org/officeDocument/2006/math">
                                <m:r>
                                  <a:rPr lang="es-MX" altLang="es-MX" sz="1400" b="1" i="1" smtClean="0">
                                    <a:solidFill>
                                      <a:schemeClr val="accent1">
                                        <a:lumMod val="50000"/>
                                      </a:schemeClr>
                                    </a:solidFill>
                                    <a:latin typeface="Cambria Math" panose="02040503050406030204" pitchFamily="18" charset="0"/>
                                  </a:rPr>
                                  <m:t>𝑷</m:t>
                                </m:r>
                                <m:d>
                                  <m:dPr>
                                    <m:ctrlPr>
                                      <a:rPr lang="es-MX" altLang="es-MX" sz="1400" b="1" i="1">
                                        <a:solidFill>
                                          <a:schemeClr val="accent1">
                                            <a:lumMod val="50000"/>
                                          </a:schemeClr>
                                        </a:solidFill>
                                        <a:latin typeface="Cambria Math" panose="02040503050406030204" pitchFamily="18" charset="0"/>
                                      </a:rPr>
                                    </m:ctrlPr>
                                  </m:dPr>
                                  <m:e>
                                    <m:r>
                                      <a:rPr lang="es-MX" altLang="es-MX" sz="1400" b="1" i="1">
                                        <a:solidFill>
                                          <a:schemeClr val="accent1">
                                            <a:lumMod val="50000"/>
                                          </a:schemeClr>
                                        </a:solidFill>
                                        <a:latin typeface="Cambria Math" panose="02040503050406030204" pitchFamily="18" charset="0"/>
                                      </a:rPr>
                                      <m:t>𝑿</m:t>
                                    </m:r>
                                    <m:r>
                                      <a:rPr lang="es-MX" altLang="es-MX" sz="1400" b="1" i="1">
                                        <a:solidFill>
                                          <a:schemeClr val="accent1">
                                            <a:lumMod val="50000"/>
                                          </a:schemeClr>
                                        </a:solidFill>
                                        <a:latin typeface="Cambria Math" panose="02040503050406030204" pitchFamily="18" charset="0"/>
                                      </a:rPr>
                                      <m:t>=</m:t>
                                    </m:r>
                                    <m:r>
                                      <a:rPr lang="es-MX" altLang="es-MX" sz="1400" b="1" i="1">
                                        <a:solidFill>
                                          <a:schemeClr val="accent1">
                                            <a:lumMod val="50000"/>
                                          </a:schemeClr>
                                        </a:solidFill>
                                        <a:latin typeface="Cambria Math" panose="02040503050406030204" pitchFamily="18" charset="0"/>
                                      </a:rPr>
                                      <m:t>𝒙</m:t>
                                    </m:r>
                                  </m:e>
                                </m:d>
                                <m:r>
                                  <a:rPr lang="es-MX" altLang="es-MX" sz="1400" b="1" i="1">
                                    <a:solidFill>
                                      <a:schemeClr val="accent1">
                                        <a:lumMod val="50000"/>
                                      </a:schemeClr>
                                    </a:solidFill>
                                    <a:latin typeface="Cambria Math" panose="02040503050406030204" pitchFamily="18" charset="0"/>
                                  </a:rPr>
                                  <m:t>=</m:t>
                                </m:r>
                                <m:f>
                                  <m:fPr>
                                    <m:ctrlPr>
                                      <a:rPr lang="es-MX" altLang="es-MX" sz="1400" b="1" i="1">
                                        <a:solidFill>
                                          <a:schemeClr val="accent1">
                                            <a:lumMod val="50000"/>
                                          </a:schemeClr>
                                        </a:solidFill>
                                        <a:latin typeface="Cambria Math" panose="02040503050406030204" pitchFamily="18" charset="0"/>
                                      </a:rPr>
                                    </m:ctrlPr>
                                  </m:fPr>
                                  <m:num>
                                    <m:sSubSup>
                                      <m:sSubSupPr>
                                        <m:ctrlPr>
                                          <a:rPr lang="es-MX" altLang="es-MX" sz="1400" b="1" i="1">
                                            <a:solidFill>
                                              <a:schemeClr val="accent1">
                                                <a:lumMod val="50000"/>
                                              </a:schemeClr>
                                            </a:solidFill>
                                            <a:latin typeface="Cambria Math" panose="02040503050406030204" pitchFamily="18" charset="0"/>
                                          </a:rPr>
                                        </m:ctrlPr>
                                      </m:sSubSupPr>
                                      <m:e>
                                        <m:r>
                                          <a:rPr lang="es-MX" altLang="es-MX" sz="1400" b="1" i="1">
                                            <a:solidFill>
                                              <a:schemeClr val="accent1">
                                                <a:lumMod val="50000"/>
                                              </a:schemeClr>
                                            </a:solidFill>
                                            <a:latin typeface="Cambria Math" panose="02040503050406030204" pitchFamily="18" charset="0"/>
                                          </a:rPr>
                                          <m:t>𝑪</m:t>
                                        </m:r>
                                      </m:e>
                                      <m:sub>
                                        <m:r>
                                          <a:rPr lang="es-MX" altLang="es-MX" sz="1400" b="1" i="1">
                                            <a:solidFill>
                                              <a:schemeClr val="accent1">
                                                <a:lumMod val="50000"/>
                                              </a:schemeClr>
                                            </a:solidFill>
                                            <a:latin typeface="Cambria Math" panose="02040503050406030204" pitchFamily="18" charset="0"/>
                                          </a:rPr>
                                          <m:t>𝒙</m:t>
                                        </m:r>
                                      </m:sub>
                                      <m:sup>
                                        <m:r>
                                          <a:rPr lang="es-MX" altLang="es-MX" sz="1400" b="1" i="1" smtClean="0">
                                            <a:solidFill>
                                              <a:schemeClr val="accent1">
                                                <a:lumMod val="50000"/>
                                              </a:schemeClr>
                                            </a:solidFill>
                                            <a:latin typeface="Cambria Math" panose="02040503050406030204" pitchFamily="18" charset="0"/>
                                          </a:rPr>
                                          <m:t>𝑴</m:t>
                                        </m:r>
                                      </m:sup>
                                    </m:sSubSup>
                                    <m:sSubSup>
                                      <m:sSubSupPr>
                                        <m:ctrlPr>
                                          <a:rPr lang="es-MX" altLang="es-MX" sz="1400" b="1" i="1">
                                            <a:solidFill>
                                              <a:schemeClr val="accent1">
                                                <a:lumMod val="50000"/>
                                              </a:schemeClr>
                                            </a:solidFill>
                                            <a:latin typeface="Cambria Math" panose="02040503050406030204" pitchFamily="18" charset="0"/>
                                          </a:rPr>
                                        </m:ctrlPr>
                                      </m:sSubSupPr>
                                      <m:e>
                                        <m:r>
                                          <a:rPr lang="es-MX" altLang="es-MX" sz="1400" b="1" i="1">
                                            <a:solidFill>
                                              <a:schemeClr val="accent1">
                                                <a:lumMod val="50000"/>
                                              </a:schemeClr>
                                            </a:solidFill>
                                            <a:latin typeface="Cambria Math" panose="02040503050406030204" pitchFamily="18" charset="0"/>
                                          </a:rPr>
                                          <m:t>𝑪</m:t>
                                        </m:r>
                                      </m:e>
                                      <m:sub>
                                        <m:r>
                                          <a:rPr lang="es-MX" altLang="es-MX" sz="1400" b="1" i="1">
                                            <a:solidFill>
                                              <a:schemeClr val="accent1">
                                                <a:lumMod val="50000"/>
                                              </a:schemeClr>
                                            </a:solidFill>
                                            <a:latin typeface="Cambria Math" panose="02040503050406030204" pitchFamily="18" charset="0"/>
                                          </a:rPr>
                                          <m:t>𝒏</m:t>
                                        </m:r>
                                        <m:r>
                                          <a:rPr lang="es-MX" altLang="es-MX" sz="1400" b="1" i="1">
                                            <a:solidFill>
                                              <a:schemeClr val="accent1">
                                                <a:lumMod val="50000"/>
                                              </a:schemeClr>
                                            </a:solidFill>
                                            <a:latin typeface="Cambria Math" panose="02040503050406030204" pitchFamily="18" charset="0"/>
                                          </a:rPr>
                                          <m:t>−</m:t>
                                        </m:r>
                                        <m:r>
                                          <a:rPr lang="es-MX" altLang="es-MX" sz="1400" b="1" i="1">
                                            <a:solidFill>
                                              <a:schemeClr val="accent1">
                                                <a:lumMod val="50000"/>
                                              </a:schemeClr>
                                            </a:solidFill>
                                            <a:latin typeface="Cambria Math" panose="02040503050406030204" pitchFamily="18" charset="0"/>
                                          </a:rPr>
                                          <m:t>𝒙</m:t>
                                        </m:r>
                                      </m:sub>
                                      <m:sup>
                                        <m:r>
                                          <a:rPr lang="es-MX" altLang="es-MX" sz="1400" b="1" i="1">
                                            <a:solidFill>
                                              <a:schemeClr val="accent1">
                                                <a:lumMod val="50000"/>
                                              </a:schemeClr>
                                            </a:solidFill>
                                            <a:latin typeface="Cambria Math" panose="02040503050406030204" pitchFamily="18" charset="0"/>
                                          </a:rPr>
                                          <m:t>𝑵</m:t>
                                        </m:r>
                                        <m:r>
                                          <a:rPr lang="es-MX" altLang="es-MX" sz="1400" b="1" i="1">
                                            <a:solidFill>
                                              <a:schemeClr val="accent1">
                                                <a:lumMod val="50000"/>
                                              </a:schemeClr>
                                            </a:solidFill>
                                            <a:latin typeface="Cambria Math" panose="02040503050406030204" pitchFamily="18" charset="0"/>
                                          </a:rPr>
                                          <m:t>−</m:t>
                                        </m:r>
                                        <m:r>
                                          <a:rPr lang="es-MX" altLang="es-MX" sz="1400" b="1" i="1">
                                            <a:solidFill>
                                              <a:schemeClr val="accent1">
                                                <a:lumMod val="50000"/>
                                              </a:schemeClr>
                                            </a:solidFill>
                                            <a:latin typeface="Cambria Math" panose="02040503050406030204" pitchFamily="18" charset="0"/>
                                          </a:rPr>
                                          <m:t>𝑴</m:t>
                                        </m:r>
                                      </m:sup>
                                    </m:sSubSup>
                                  </m:num>
                                  <m:den>
                                    <m:sSubSup>
                                      <m:sSubSupPr>
                                        <m:ctrlPr>
                                          <a:rPr lang="es-MX" altLang="es-MX" sz="1400" b="1" i="1">
                                            <a:solidFill>
                                              <a:schemeClr val="accent1">
                                                <a:lumMod val="50000"/>
                                              </a:schemeClr>
                                            </a:solidFill>
                                            <a:latin typeface="Cambria Math" panose="02040503050406030204" pitchFamily="18" charset="0"/>
                                          </a:rPr>
                                        </m:ctrlPr>
                                      </m:sSubSupPr>
                                      <m:e>
                                        <m:r>
                                          <a:rPr lang="es-MX" altLang="es-MX" sz="1400" b="1" i="1">
                                            <a:solidFill>
                                              <a:schemeClr val="accent1">
                                                <a:lumMod val="50000"/>
                                              </a:schemeClr>
                                            </a:solidFill>
                                            <a:latin typeface="Cambria Math" panose="02040503050406030204" pitchFamily="18" charset="0"/>
                                          </a:rPr>
                                          <m:t>𝑪</m:t>
                                        </m:r>
                                      </m:e>
                                      <m:sub>
                                        <m:r>
                                          <a:rPr lang="es-MX" altLang="es-MX" sz="1400" b="1" i="1">
                                            <a:solidFill>
                                              <a:schemeClr val="accent1">
                                                <a:lumMod val="50000"/>
                                              </a:schemeClr>
                                            </a:solidFill>
                                            <a:latin typeface="Cambria Math" panose="02040503050406030204" pitchFamily="18" charset="0"/>
                                          </a:rPr>
                                          <m:t>𝒏</m:t>
                                        </m:r>
                                      </m:sub>
                                      <m:sup>
                                        <m:r>
                                          <a:rPr lang="es-MX" altLang="es-MX" sz="1400" b="1" i="1">
                                            <a:solidFill>
                                              <a:schemeClr val="accent1">
                                                <a:lumMod val="50000"/>
                                              </a:schemeClr>
                                            </a:solidFill>
                                            <a:latin typeface="Cambria Math" panose="02040503050406030204" pitchFamily="18" charset="0"/>
                                          </a:rPr>
                                          <m:t>𝑵</m:t>
                                        </m:r>
                                      </m:sup>
                                    </m:sSubSup>
                                  </m:den>
                                </m:f>
                                <m:r>
                                  <a:rPr lang="es-MX" altLang="es-MX" sz="1400" b="1" i="1" smtClean="0">
                                    <a:solidFill>
                                      <a:schemeClr val="accent1">
                                        <a:lumMod val="50000"/>
                                      </a:schemeClr>
                                    </a:solidFill>
                                    <a:latin typeface="Cambria Math" panose="02040503050406030204" pitchFamily="18" charset="0"/>
                                  </a:rPr>
                                  <m:t> </m:t>
                                </m:r>
                              </m:oMath>
                            </m:oMathPara>
                          </a14:m>
                          <a:endParaRPr lang="es-MX" sz="1400" dirty="0">
                            <a:effectLst/>
                            <a:latin typeface="Century Gothic" panose="020B0502020202020204" pitchFamily="34" charset="0"/>
                          </a:endParaRPr>
                        </a:p>
                      </a:txBody>
                      <a:tcPr marL="58932" marR="58932" marT="70718" marB="70718" anchor="ctr"/>
                    </a:tc>
                    <a:extLst>
                      <a:ext uri="{0D108BD9-81ED-4DB2-BD59-A6C34878D82A}">
                        <a16:rowId xmlns:a16="http://schemas.microsoft.com/office/drawing/2014/main" val="1859999143"/>
                      </a:ext>
                    </a:extLst>
                  </a:tr>
                  <a:tr h="781530">
                    <a:tc>
                      <a:txBody>
                        <a:bodyPr/>
                        <a:lstStyle/>
                        <a:p>
                          <a:pPr algn="ctr"/>
                          <a:r>
                            <a:rPr lang="es-MX" sz="1400" dirty="0" err="1">
                              <a:effectLst/>
                              <a:latin typeface="Century Gothic" panose="020B0502020202020204" pitchFamily="34" charset="0"/>
                            </a:rPr>
                            <a:t>phyper</a:t>
                          </a:r>
                          <a:r>
                            <a:rPr lang="es-MX" sz="1400" dirty="0">
                              <a:effectLst/>
                              <a:latin typeface="Century Gothic" panose="020B0502020202020204" pitchFamily="34" charset="0"/>
                            </a:rPr>
                            <a:t>(x, M, N-M, n)</a:t>
                          </a:r>
                        </a:p>
                      </a:txBody>
                      <a:tcPr marL="58932" marR="58932" marT="70718" marB="70718" anchor="ctr"/>
                    </a:tc>
                    <a:tc>
                      <a:txBody>
                        <a:bodyPr/>
                        <a:lstStyle/>
                        <a:p>
                          <a:pPr algn="l"/>
                          <a:endParaRPr lang="es-MX" sz="1400" dirty="0">
                            <a:effectLst/>
                            <a:latin typeface="Century Gothic" panose="020B0502020202020204" pitchFamily="34" charset="0"/>
                          </a:endParaRPr>
                        </a:p>
                        <a:p>
                          <a:pPr algn="l"/>
                          <a:r>
                            <a:rPr lang="es-MX" sz="1400" dirty="0">
                              <a:effectLst/>
                              <a:latin typeface="Century Gothic" panose="020B0502020202020204" pitchFamily="34" charset="0"/>
                            </a:rPr>
                            <a:t>Función de distribución acumulada   P(X&lt;=x)</a:t>
                          </a:r>
                        </a:p>
                        <a:p>
                          <a:pPr algn="l"/>
                          <a:r>
                            <a:rPr lang="es-MX" sz="1400" dirty="0">
                              <a:effectLst/>
                              <a:latin typeface="Century Gothic" panose="020B0502020202020204" pitchFamily="34" charset="0"/>
                            </a:rPr>
                            <a:t>Otras opciones</a:t>
                          </a:r>
                          <a:r>
                            <a:rPr lang="es-MX" sz="1400" baseline="0" dirty="0">
                              <a:effectLst/>
                              <a:latin typeface="Century Gothic" panose="020B0502020202020204" pitchFamily="34" charset="0"/>
                            </a:rPr>
                            <a:t> </a:t>
                          </a:r>
                        </a:p>
                        <a:p>
                          <a:pPr marL="285750" indent="-285750" algn="l">
                            <a:buFont typeface="Arial" panose="020B0604020202020204" pitchFamily="34" charset="0"/>
                            <a:buChar char="•"/>
                          </a:pPr>
                          <a:r>
                            <a:rPr lang="es-MX" sz="1400" dirty="0" err="1"/>
                            <a:t>lower.tail</a:t>
                          </a:r>
                          <a:r>
                            <a:rPr lang="es-MX" sz="1400" dirty="0"/>
                            <a:t> </a:t>
                          </a:r>
                          <a:r>
                            <a:rPr lang="es-MX" sz="1400" kern="1200" dirty="0">
                              <a:solidFill>
                                <a:schemeClr val="tx1"/>
                              </a:solidFill>
                              <a:effectLst/>
                              <a:latin typeface="+mn-lt"/>
                              <a:ea typeface="+mn-ea"/>
                              <a:cs typeface="+mn-cs"/>
                            </a:rPr>
                            <a:t>=</a:t>
                          </a:r>
                          <a:r>
                            <a:rPr lang="es-MX" sz="1400" dirty="0"/>
                            <a:t> </a:t>
                          </a:r>
                          <a:r>
                            <a:rPr lang="es-MX" sz="1400" kern="1200" dirty="0">
                              <a:solidFill>
                                <a:schemeClr val="tx1"/>
                              </a:solidFill>
                              <a:effectLst/>
                              <a:latin typeface="+mn-lt"/>
                              <a:ea typeface="+mn-ea"/>
                              <a:cs typeface="+mn-cs"/>
                            </a:rPr>
                            <a:t>TRUE,</a:t>
                          </a:r>
                          <a:r>
                            <a:rPr lang="es-MX" sz="1400" dirty="0"/>
                            <a:t> </a:t>
                          </a:r>
                          <a:r>
                            <a:rPr lang="es-MX" sz="1400" i="1" kern="1200" dirty="0">
                              <a:solidFill>
                                <a:schemeClr val="tx1"/>
                              </a:solidFill>
                              <a:effectLst/>
                              <a:latin typeface="+mn-lt"/>
                              <a:ea typeface="+mn-ea"/>
                              <a:cs typeface="+mn-cs"/>
                            </a:rPr>
                            <a:t># Si TRUE, P(X &lt;= x), o Si FALSE P(X &gt; x)</a:t>
                          </a:r>
                          <a:endParaRPr lang="es-MX" sz="1400" dirty="0"/>
                        </a:p>
                        <a:p>
                          <a:pPr marL="285750" indent="-285750" algn="l">
                            <a:buFont typeface="Arial" panose="020B0604020202020204" pitchFamily="34" charset="0"/>
                            <a:buChar char="•"/>
                          </a:pPr>
                          <a:r>
                            <a:rPr lang="es-MX" sz="1400" dirty="0" err="1"/>
                            <a:t>log.p</a:t>
                          </a:r>
                          <a:r>
                            <a:rPr lang="es-MX" sz="1400" dirty="0"/>
                            <a:t> </a:t>
                          </a:r>
                          <a:r>
                            <a:rPr lang="es-MX" sz="1400" kern="1200" dirty="0">
                              <a:solidFill>
                                <a:schemeClr val="tx1"/>
                              </a:solidFill>
                              <a:effectLst/>
                              <a:latin typeface="+mn-lt"/>
                              <a:ea typeface="+mn-ea"/>
                              <a:cs typeface="+mn-cs"/>
                            </a:rPr>
                            <a:t>=</a:t>
                          </a:r>
                          <a:r>
                            <a:rPr lang="es-MX" sz="1400" dirty="0"/>
                            <a:t> </a:t>
                          </a:r>
                          <a:r>
                            <a:rPr lang="es-MX" sz="1400" kern="1200" dirty="0">
                              <a:solidFill>
                                <a:schemeClr val="tx1"/>
                              </a:solidFill>
                              <a:effectLst/>
                              <a:latin typeface="+mn-lt"/>
                              <a:ea typeface="+mn-ea"/>
                              <a:cs typeface="+mn-cs"/>
                            </a:rPr>
                            <a:t>FALSE</a:t>
                          </a:r>
                          <a:r>
                            <a:rPr lang="es-MX" sz="1400" dirty="0"/>
                            <a:t> </a:t>
                          </a:r>
                          <a:r>
                            <a:rPr lang="es-MX" sz="1400" i="1" kern="1200" dirty="0">
                              <a:solidFill>
                                <a:schemeClr val="tx1"/>
                              </a:solidFill>
                              <a:effectLst/>
                              <a:latin typeface="+mn-lt"/>
                              <a:ea typeface="+mn-ea"/>
                              <a:cs typeface="+mn-cs"/>
                            </a:rPr>
                            <a:t># Si TRUE, las probabilidades se devuelven como log</a:t>
                          </a:r>
                        </a:p>
                        <a:p>
                          <a:pPr marL="0" indent="0" algn="l">
                            <a:buFont typeface="Arial" panose="020B0604020202020204" pitchFamily="34" charset="0"/>
                            <a:buNone/>
                          </a:pPr>
                          <a:endParaRPr lang="es-MX" sz="1400" dirty="0">
                            <a:effectLst/>
                            <a:latin typeface="Century Gothic" panose="020B0502020202020204" pitchFamily="34" charset="0"/>
                          </a:endParaRPr>
                        </a:p>
                      </a:txBody>
                      <a:tcPr marL="58932" marR="58932" marT="70718" marB="70718" anchor="ctr"/>
                    </a:tc>
                    <a:extLst>
                      <a:ext uri="{0D108BD9-81ED-4DB2-BD59-A6C34878D82A}">
                        <a16:rowId xmlns:a16="http://schemas.microsoft.com/office/drawing/2014/main" val="3409006871"/>
                      </a:ext>
                    </a:extLst>
                  </a:tr>
                  <a:tr h="367779">
                    <a:tc>
                      <a:txBody>
                        <a:bodyPr/>
                        <a:lstStyle/>
                        <a:p>
                          <a:pPr algn="ctr"/>
                          <a:r>
                            <a:rPr lang="es-MX" sz="1400" dirty="0" err="1">
                              <a:effectLst/>
                              <a:latin typeface="Century Gothic" panose="020B0502020202020204" pitchFamily="34" charset="0"/>
                            </a:rPr>
                            <a:t>qhyper</a:t>
                          </a:r>
                          <a:r>
                            <a:rPr lang="es-MX" sz="1400" dirty="0">
                              <a:effectLst/>
                              <a:latin typeface="Century Gothic" panose="020B0502020202020204" pitchFamily="34" charset="0"/>
                            </a:rPr>
                            <a:t>(p, M, N-M, n)</a:t>
                          </a:r>
                        </a:p>
                      </a:txBody>
                      <a:tcPr marL="58932" marR="58932" marT="70718" marB="70718" anchor="ctr"/>
                    </a:tc>
                    <a:tc>
                      <a:txBody>
                        <a:bodyPr/>
                        <a:lstStyle/>
                        <a:p>
                          <a:pPr algn="just"/>
                          <a:endParaRPr lang="es-MX" sz="1400" dirty="0">
                            <a:effectLst/>
                            <a:latin typeface="Century Gothic" panose="020B0502020202020204" pitchFamily="34" charset="0"/>
                          </a:endParaRPr>
                        </a:p>
                        <a:p>
                          <a:pPr algn="just"/>
                          <a:r>
                            <a:rPr lang="es-MX" sz="1400" dirty="0">
                              <a:effectLst/>
                              <a:latin typeface="Century Gothic" panose="020B0502020202020204" pitchFamily="34" charset="0"/>
                            </a:rPr>
                            <a:t>Permite calcular el cuantil correspondiente a una probabilidad </a:t>
                          </a:r>
                          <a14:m>
                            <m:oMath xmlns:m="http://schemas.openxmlformats.org/officeDocument/2006/math">
                              <m:r>
                                <a:rPr lang="es-MX" sz="1400" i="1" dirty="0" smtClean="0">
                                  <a:effectLst/>
                                  <a:latin typeface="Cambria Math" panose="02040503050406030204" pitchFamily="18" charset="0"/>
                                </a:rPr>
                                <m:t>𝑝</m:t>
                              </m:r>
                            </m:oMath>
                          </a14:m>
                          <a:r>
                            <a:rPr lang="es-MX" sz="1400" dirty="0">
                              <a:effectLst/>
                              <a:latin typeface="Century Gothic" panose="020B0502020202020204" pitchFamily="34" charset="0"/>
                            </a:rPr>
                            <a:t> y un tamaño de muestra </a:t>
                          </a:r>
                          <a14:m>
                            <m:oMath xmlns:m="http://schemas.openxmlformats.org/officeDocument/2006/math">
                              <m:r>
                                <a:rPr lang="es-MX" sz="1400" i="1" dirty="0" smtClean="0">
                                  <a:effectLst/>
                                  <a:latin typeface="Cambria Math" panose="02040503050406030204" pitchFamily="18" charset="0"/>
                                </a:rPr>
                                <m:t>𝑛</m:t>
                              </m:r>
                            </m:oMath>
                          </a14:m>
                          <a:r>
                            <a:rPr lang="es-MX" sz="1400" dirty="0">
                              <a:effectLst/>
                              <a:latin typeface="Century Gothic" panose="020B0502020202020204" pitchFamily="34" charset="0"/>
                            </a:rPr>
                            <a:t>.</a:t>
                          </a:r>
                        </a:p>
                        <a:p>
                          <a:pPr algn="just"/>
                          <a:endParaRPr lang="es-MX" sz="1400" dirty="0">
                            <a:effectLst/>
                            <a:latin typeface="Century Gothic" panose="020B0502020202020204" pitchFamily="34" charset="0"/>
                          </a:endParaRPr>
                        </a:p>
                      </a:txBody>
                      <a:tcPr marL="58932" marR="58932" marT="70718" marB="70718" anchor="ctr"/>
                    </a:tc>
                    <a:extLst>
                      <a:ext uri="{0D108BD9-81ED-4DB2-BD59-A6C34878D82A}">
                        <a16:rowId xmlns:a16="http://schemas.microsoft.com/office/drawing/2014/main" val="2331475792"/>
                      </a:ext>
                    </a:extLst>
                  </a:tr>
                  <a:tr h="643613">
                    <a:tc>
                      <a:txBody>
                        <a:bodyPr/>
                        <a:lstStyle/>
                        <a:p>
                          <a:pPr algn="ctr"/>
                          <a:r>
                            <a:rPr lang="es-MX" sz="1400" dirty="0" err="1">
                              <a:effectLst/>
                              <a:latin typeface="Century Gothic" panose="020B0502020202020204" pitchFamily="34" charset="0"/>
                            </a:rPr>
                            <a:t>rhyper</a:t>
                          </a:r>
                          <a:r>
                            <a:rPr lang="es-MX" sz="1400" dirty="0">
                              <a:effectLst/>
                              <a:latin typeface="Century Gothic" panose="020B0502020202020204" pitchFamily="34" charset="0"/>
                            </a:rPr>
                            <a:t>(k, M, N-M, n)</a:t>
                          </a:r>
                        </a:p>
                      </a:txBody>
                      <a:tcPr marL="58932" marR="58932" marT="70718" marB="70718" anchor="ctr"/>
                    </a:tc>
                    <a:tc>
                      <a:txBody>
                        <a:bodyPr/>
                        <a:lstStyle/>
                        <a:p>
                          <a:pPr algn="just"/>
                          <a:endParaRPr lang="es-MX" sz="1400" dirty="0">
                            <a:effectLst/>
                            <a:latin typeface="Century Gothic" panose="020B0502020202020204" pitchFamily="34"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lang="es-MX" sz="1400" dirty="0">
                              <a:effectLst/>
                              <a:latin typeface="Century Gothic" panose="020B0502020202020204" pitchFamily="34" charset="0"/>
                            </a:rPr>
                            <a:t>Genera </a:t>
                          </a:r>
                          <a:r>
                            <a:rPr lang="es-MX" sz="1400" b="0" i="1" dirty="0">
                              <a:effectLst/>
                              <a:latin typeface="Century Gothic" panose="020B0502020202020204" pitchFamily="34" charset="0"/>
                            </a:rPr>
                            <a:t>k</a:t>
                          </a:r>
                          <a:r>
                            <a:rPr lang="es-MX" sz="1400" dirty="0">
                              <a:effectLst/>
                              <a:latin typeface="Century Gothic" panose="020B0502020202020204" pitchFamily="34" charset="0"/>
                            </a:rPr>
                            <a:t> números pseudoaleatorios</a:t>
                          </a:r>
                          <a:r>
                            <a:rPr lang="es-MX" sz="1400" baseline="0" dirty="0">
                              <a:effectLst/>
                              <a:latin typeface="Century Gothic" panose="020B0502020202020204" pitchFamily="34" charset="0"/>
                            </a:rPr>
                            <a:t> en el intervalo </a:t>
                          </a:r>
                          <a14:m>
                            <m:oMath xmlns:m="http://schemas.openxmlformats.org/officeDocument/2006/math">
                              <m:r>
                                <m:rPr>
                                  <m:sty m:val="p"/>
                                </m:rPr>
                                <a:rPr lang="es-MX" altLang="es-MX" sz="1400" smtClean="0">
                                  <a:latin typeface="Cambria Math" panose="02040503050406030204" pitchFamily="18" charset="0"/>
                                </a:rPr>
                                <m:t>m</m:t>
                              </m:r>
                              <m:r>
                                <a:rPr lang="es-MX" altLang="es-MX" sz="1400" smtClean="0">
                                  <a:latin typeface="Cambria Math" panose="02040503050406030204" pitchFamily="18" charset="0"/>
                                </a:rPr>
                                <m:t>á</m:t>
                              </m:r>
                              <m:r>
                                <m:rPr>
                                  <m:sty m:val="p"/>
                                </m:rPr>
                                <a:rPr lang="es-MX" altLang="es-MX" sz="1400" smtClean="0">
                                  <a:latin typeface="Cambria Math" panose="02040503050406030204" pitchFamily="18" charset="0"/>
                                </a:rPr>
                                <m:t>x</m:t>
                              </m:r>
                              <m:d>
                                <m:dPr>
                                  <m:begChr m:val="{"/>
                                  <m:endChr m:val="}"/>
                                  <m:ctrlPr>
                                    <a:rPr lang="es-MX" altLang="es-MX" sz="1400" i="1">
                                      <a:latin typeface="Cambria Math" panose="02040503050406030204" pitchFamily="18" charset="0"/>
                                    </a:rPr>
                                  </m:ctrlPr>
                                </m:dPr>
                                <m:e>
                                  <m:r>
                                    <a:rPr lang="es-MX" altLang="es-MX" sz="1400" i="1">
                                      <a:latin typeface="Cambria Math" panose="02040503050406030204" pitchFamily="18" charset="0"/>
                                    </a:rPr>
                                    <m:t>0, </m:t>
                                  </m:r>
                                  <m:r>
                                    <a:rPr lang="es-MX" altLang="es-MX" sz="1400" i="1">
                                      <a:latin typeface="Cambria Math" panose="02040503050406030204" pitchFamily="18" charset="0"/>
                                    </a:rPr>
                                    <m:t>𝑛</m:t>
                                  </m:r>
                                  <m:r>
                                    <a:rPr lang="es-MX" altLang="es-MX" sz="1400" b="0" i="1" smtClean="0">
                                      <a:latin typeface="Cambria Math" panose="02040503050406030204" pitchFamily="18" charset="0"/>
                                    </a:rPr>
                                    <m:t>+</m:t>
                                  </m:r>
                                  <m:r>
                                    <a:rPr lang="es-MX" altLang="es-MX" sz="1400" b="0" i="1" smtClean="0">
                                      <a:latin typeface="Cambria Math" panose="02040503050406030204" pitchFamily="18" charset="0"/>
                                    </a:rPr>
                                    <m:t>𝑀</m:t>
                                  </m:r>
                                  <m:r>
                                    <a:rPr lang="es-MX" altLang="es-MX" sz="1400" b="0" i="1" smtClean="0">
                                      <a:latin typeface="Cambria Math" panose="02040503050406030204" pitchFamily="18" charset="0"/>
                                    </a:rPr>
                                    <m:t>−</m:t>
                                  </m:r>
                                  <m:r>
                                    <a:rPr lang="es-MX" altLang="es-MX" sz="1400" i="1">
                                      <a:latin typeface="Cambria Math" panose="02040503050406030204" pitchFamily="18" charset="0"/>
                                    </a:rPr>
                                    <m:t>𝑁</m:t>
                                  </m:r>
                                </m:e>
                              </m:d>
                              <m:r>
                                <a:rPr lang="es-MX" altLang="es-MX" sz="1400" i="1">
                                  <a:latin typeface="Cambria Math" panose="02040503050406030204" pitchFamily="18" charset="0"/>
                                </a:rPr>
                                <m:t>≤</m:t>
                              </m:r>
                              <m:r>
                                <a:rPr lang="es-MX" altLang="es-MX" sz="1400" i="1">
                                  <a:latin typeface="Cambria Math" panose="02040503050406030204" pitchFamily="18" charset="0"/>
                                </a:rPr>
                                <m:t>𝑥</m:t>
                              </m:r>
                              <m:r>
                                <a:rPr lang="es-MX" altLang="es-MX" sz="1400" i="1">
                                  <a:latin typeface="Cambria Math" panose="02040503050406030204" pitchFamily="18" charset="0"/>
                                </a:rPr>
                                <m:t>≤</m:t>
                              </m:r>
                              <m:r>
                                <m:rPr>
                                  <m:sty m:val="p"/>
                                </m:rPr>
                                <a:rPr lang="es-MX" altLang="es-MX" sz="1400">
                                  <a:latin typeface="Cambria Math" panose="02040503050406030204" pitchFamily="18" charset="0"/>
                                </a:rPr>
                                <m:t>m</m:t>
                              </m:r>
                              <m:r>
                                <a:rPr lang="es-MX" altLang="es-MX" sz="1400">
                                  <a:latin typeface="Cambria Math" panose="02040503050406030204" pitchFamily="18" charset="0"/>
                                </a:rPr>
                                <m:t>í</m:t>
                              </m:r>
                              <m:r>
                                <m:rPr>
                                  <m:sty m:val="p"/>
                                </m:rPr>
                                <a:rPr lang="es-MX" altLang="es-MX" sz="1400">
                                  <a:latin typeface="Cambria Math" panose="02040503050406030204" pitchFamily="18" charset="0"/>
                                </a:rPr>
                                <m:t>n</m:t>
                              </m:r>
                              <m:r>
                                <a:rPr lang="es-MX" altLang="es-MX" sz="1400" i="1">
                                  <a:latin typeface="Cambria Math" panose="02040503050406030204" pitchFamily="18" charset="0"/>
                                </a:rPr>
                                <m:t>{</m:t>
                              </m:r>
                              <m:r>
                                <a:rPr lang="es-MX" altLang="es-MX" sz="1400" i="1">
                                  <a:latin typeface="Cambria Math" panose="02040503050406030204" pitchFamily="18" charset="0"/>
                                </a:rPr>
                                <m:t>𝑛</m:t>
                              </m:r>
                              <m:r>
                                <a:rPr lang="es-MX" altLang="es-MX" sz="1400" i="1">
                                  <a:latin typeface="Cambria Math" panose="02040503050406030204" pitchFamily="18" charset="0"/>
                                </a:rPr>
                                <m:t>,</m:t>
                              </m:r>
                              <m:r>
                                <a:rPr lang="es-MX" altLang="es-MX" sz="1400" i="1">
                                  <a:latin typeface="Cambria Math" panose="02040503050406030204" pitchFamily="18" charset="0"/>
                                </a:rPr>
                                <m:t>𝑀</m:t>
                              </m:r>
                              <m:r>
                                <a:rPr lang="es-MX" altLang="es-MX" sz="1400" i="1">
                                  <a:latin typeface="Cambria Math" panose="02040503050406030204" pitchFamily="18" charset="0"/>
                                </a:rPr>
                                <m:t>}</m:t>
                              </m:r>
                            </m:oMath>
                          </a14:m>
                          <a:r>
                            <a:rPr lang="es-MX" sz="1400" b="0" i="1" baseline="0" dirty="0">
                              <a:effectLst/>
                              <a:latin typeface="Century Gothic" panose="020B0502020202020204" pitchFamily="34" charset="0"/>
                            </a:rPr>
                            <a:t>.</a:t>
                          </a:r>
                        </a:p>
                        <a:p>
                          <a:pPr algn="just"/>
                          <a:endParaRPr lang="es-MX" sz="1400" b="0" i="1" dirty="0">
                            <a:effectLst/>
                            <a:latin typeface="Century Gothic" panose="020B0502020202020204" pitchFamily="34" charset="0"/>
                          </a:endParaRPr>
                        </a:p>
                      </a:txBody>
                      <a:tcPr marL="58932" marR="58932" marT="70718" marB="70718" anchor="ctr"/>
                    </a:tc>
                    <a:extLst>
                      <a:ext uri="{0D108BD9-81ED-4DB2-BD59-A6C34878D82A}">
                        <a16:rowId xmlns:a16="http://schemas.microsoft.com/office/drawing/2014/main" val="4170557486"/>
                      </a:ext>
                    </a:extLst>
                  </a:tr>
                </a:tbl>
              </a:graphicData>
            </a:graphic>
          </p:graphicFrame>
        </mc:Choice>
        <mc:Fallback xmlns="">
          <p:graphicFrame>
            <p:nvGraphicFramePr>
              <p:cNvPr id="4" name="Tabla 3"/>
              <p:cNvGraphicFramePr>
                <a:graphicFrameLocks noGrp="1"/>
              </p:cNvGraphicFramePr>
              <p:nvPr>
                <p:extLst>
                  <p:ext uri="{D42A27DB-BD31-4B8C-83A1-F6EECF244321}">
                    <p14:modId xmlns:p14="http://schemas.microsoft.com/office/powerpoint/2010/main" val="1243505218"/>
                  </p:ext>
                </p:extLst>
              </p:nvPr>
            </p:nvGraphicFramePr>
            <p:xfrm>
              <a:off x="816864" y="1732618"/>
              <a:ext cx="10871200" cy="4258871"/>
            </p:xfrm>
            <a:graphic>
              <a:graphicData uri="http://schemas.openxmlformats.org/drawingml/2006/table">
                <a:tbl>
                  <a:tblPr>
                    <a:tableStyleId>{5940675A-B579-460E-94D1-54222C63F5DA}</a:tableStyleId>
                  </a:tblPr>
                  <a:tblGrid>
                    <a:gridCol w="2609091">
                      <a:extLst>
                        <a:ext uri="{9D8B030D-6E8A-4147-A177-3AD203B41FA5}">
                          <a16:colId xmlns:a16="http://schemas.microsoft.com/office/drawing/2014/main" val="586159833"/>
                        </a:ext>
                      </a:extLst>
                    </a:gridCol>
                    <a:gridCol w="8262109">
                      <a:extLst>
                        <a:ext uri="{9D8B030D-6E8A-4147-A177-3AD203B41FA5}">
                          <a16:colId xmlns:a16="http://schemas.microsoft.com/office/drawing/2014/main" val="717416676"/>
                        </a:ext>
                      </a:extLst>
                    </a:gridCol>
                  </a:tblGrid>
                  <a:tr h="354796">
                    <a:tc>
                      <a:txBody>
                        <a:bodyPr/>
                        <a:lstStyle/>
                        <a:p>
                          <a:pPr algn="ctr"/>
                          <a:r>
                            <a:rPr lang="es-MX" sz="1400" b="1" dirty="0">
                              <a:solidFill>
                                <a:schemeClr val="bg1"/>
                              </a:solidFill>
                              <a:effectLst/>
                              <a:latin typeface="Century Gothic" panose="020B0502020202020204" pitchFamily="34" charset="0"/>
                            </a:rPr>
                            <a:t>Función</a:t>
                          </a:r>
                        </a:p>
                      </a:txBody>
                      <a:tcPr marL="58932" marR="58932" marT="70718" marB="70718" anchor="ctr">
                        <a:solidFill>
                          <a:schemeClr val="accent1"/>
                        </a:solidFill>
                      </a:tcPr>
                    </a:tc>
                    <a:tc>
                      <a:txBody>
                        <a:bodyPr/>
                        <a:lstStyle/>
                        <a:p>
                          <a:pPr algn="ctr"/>
                          <a:r>
                            <a:rPr lang="es-MX" sz="1400" b="1" dirty="0">
                              <a:solidFill>
                                <a:schemeClr val="bg1"/>
                              </a:solidFill>
                              <a:effectLst/>
                              <a:latin typeface="Century Gothic" panose="020B0502020202020204" pitchFamily="34" charset="0"/>
                            </a:rPr>
                            <a:t>Descripción</a:t>
                          </a:r>
                        </a:p>
                      </a:txBody>
                      <a:tcPr marL="58932" marR="58932" marT="70718" marB="70718" anchor="ctr">
                        <a:solidFill>
                          <a:schemeClr val="accent1"/>
                        </a:solidFill>
                      </a:tcPr>
                    </a:tc>
                    <a:extLst>
                      <a:ext uri="{0D108BD9-81ED-4DB2-BD59-A6C34878D82A}">
                        <a16:rowId xmlns:a16="http://schemas.microsoft.com/office/drawing/2014/main" val="1376071317"/>
                      </a:ext>
                    </a:extLst>
                  </a:tr>
                  <a:tr h="919447">
                    <a:tc>
                      <a:txBody>
                        <a:bodyPr/>
                        <a:lstStyle/>
                        <a:p>
                          <a:pPr algn="ctr"/>
                          <a:r>
                            <a:rPr lang="es-MX" sz="1400" dirty="0" err="1">
                              <a:effectLst/>
                              <a:latin typeface="Century Gothic" panose="020B0502020202020204" pitchFamily="34" charset="0"/>
                            </a:rPr>
                            <a:t>dhyper</a:t>
                          </a:r>
                          <a:r>
                            <a:rPr lang="es-MX" sz="1400" dirty="0">
                              <a:effectLst/>
                              <a:latin typeface="Century Gothic" panose="020B0502020202020204" pitchFamily="34" charset="0"/>
                            </a:rPr>
                            <a:t>(x, M, N-M, n)</a:t>
                          </a:r>
                        </a:p>
                      </a:txBody>
                      <a:tcPr marL="58932" marR="58932" marT="70718" marB="70718" anchor="ctr"/>
                    </a:tc>
                    <a:tc>
                      <a:txBody>
                        <a:bodyPr/>
                        <a:lstStyle/>
                        <a:p>
                          <a:endParaRPr lang="es-MX"/>
                        </a:p>
                      </a:txBody>
                      <a:tcPr marL="58932" marR="58932" marT="70718" marB="70718" anchor="ctr">
                        <a:blipFill>
                          <a:blip r:embed="rId2"/>
                          <a:stretch>
                            <a:fillRect l="-31711" t="-39073" r="-147" b="-325828"/>
                          </a:stretch>
                        </a:blipFill>
                      </a:tcPr>
                    </a:tc>
                    <a:extLst>
                      <a:ext uri="{0D108BD9-81ED-4DB2-BD59-A6C34878D82A}">
                        <a16:rowId xmlns:a16="http://schemas.microsoft.com/office/drawing/2014/main" val="1859999143"/>
                      </a:ext>
                    </a:extLst>
                  </a:tr>
                  <a:tr h="1421596">
                    <a:tc>
                      <a:txBody>
                        <a:bodyPr/>
                        <a:lstStyle/>
                        <a:p>
                          <a:pPr algn="ctr"/>
                          <a:r>
                            <a:rPr lang="es-MX" sz="1400" dirty="0" err="1">
                              <a:effectLst/>
                              <a:latin typeface="Century Gothic" panose="020B0502020202020204" pitchFamily="34" charset="0"/>
                            </a:rPr>
                            <a:t>phyper</a:t>
                          </a:r>
                          <a:r>
                            <a:rPr lang="es-MX" sz="1400" dirty="0">
                              <a:effectLst/>
                              <a:latin typeface="Century Gothic" panose="020B0502020202020204" pitchFamily="34" charset="0"/>
                            </a:rPr>
                            <a:t>(x, M, N-M, n)</a:t>
                          </a:r>
                        </a:p>
                      </a:txBody>
                      <a:tcPr marL="58932" marR="58932" marT="70718" marB="70718" anchor="ctr"/>
                    </a:tc>
                    <a:tc>
                      <a:txBody>
                        <a:bodyPr/>
                        <a:lstStyle/>
                        <a:p>
                          <a:pPr algn="l"/>
                          <a:endParaRPr lang="es-MX" sz="1400" dirty="0">
                            <a:effectLst/>
                            <a:latin typeface="Century Gothic" panose="020B0502020202020204" pitchFamily="34" charset="0"/>
                          </a:endParaRPr>
                        </a:p>
                        <a:p>
                          <a:pPr algn="l"/>
                          <a:r>
                            <a:rPr lang="es-MX" sz="1400" dirty="0">
                              <a:effectLst/>
                              <a:latin typeface="Century Gothic" panose="020B0502020202020204" pitchFamily="34" charset="0"/>
                            </a:rPr>
                            <a:t>Función de distribución acumulada   P(X&lt;=x)</a:t>
                          </a:r>
                        </a:p>
                        <a:p>
                          <a:pPr algn="l"/>
                          <a:r>
                            <a:rPr lang="es-MX" sz="1400" dirty="0">
                              <a:effectLst/>
                              <a:latin typeface="Century Gothic" panose="020B0502020202020204" pitchFamily="34" charset="0"/>
                            </a:rPr>
                            <a:t>Otras opciones</a:t>
                          </a:r>
                          <a:r>
                            <a:rPr lang="es-MX" sz="1400" baseline="0" dirty="0">
                              <a:effectLst/>
                              <a:latin typeface="Century Gothic" panose="020B0502020202020204" pitchFamily="34" charset="0"/>
                            </a:rPr>
                            <a:t> </a:t>
                          </a:r>
                        </a:p>
                        <a:p>
                          <a:pPr marL="285750" indent="-285750" algn="l">
                            <a:buFont typeface="Arial" panose="020B0604020202020204" pitchFamily="34" charset="0"/>
                            <a:buChar char="•"/>
                          </a:pPr>
                          <a:r>
                            <a:rPr lang="es-MX" sz="1400" dirty="0" err="1"/>
                            <a:t>lower.tail</a:t>
                          </a:r>
                          <a:r>
                            <a:rPr lang="es-MX" sz="1400" dirty="0"/>
                            <a:t> </a:t>
                          </a:r>
                          <a:r>
                            <a:rPr lang="es-MX" sz="1400" kern="1200" dirty="0">
                              <a:solidFill>
                                <a:schemeClr val="tx1"/>
                              </a:solidFill>
                              <a:effectLst/>
                              <a:latin typeface="+mn-lt"/>
                              <a:ea typeface="+mn-ea"/>
                              <a:cs typeface="+mn-cs"/>
                            </a:rPr>
                            <a:t>=</a:t>
                          </a:r>
                          <a:r>
                            <a:rPr lang="es-MX" sz="1400" dirty="0"/>
                            <a:t> </a:t>
                          </a:r>
                          <a:r>
                            <a:rPr lang="es-MX" sz="1400" kern="1200" dirty="0">
                              <a:solidFill>
                                <a:schemeClr val="tx1"/>
                              </a:solidFill>
                              <a:effectLst/>
                              <a:latin typeface="+mn-lt"/>
                              <a:ea typeface="+mn-ea"/>
                              <a:cs typeface="+mn-cs"/>
                            </a:rPr>
                            <a:t>TRUE,</a:t>
                          </a:r>
                          <a:r>
                            <a:rPr lang="es-MX" sz="1400" dirty="0"/>
                            <a:t> </a:t>
                          </a:r>
                          <a:r>
                            <a:rPr lang="es-MX" sz="1400" i="1" kern="1200" dirty="0">
                              <a:solidFill>
                                <a:schemeClr val="tx1"/>
                              </a:solidFill>
                              <a:effectLst/>
                              <a:latin typeface="+mn-lt"/>
                              <a:ea typeface="+mn-ea"/>
                              <a:cs typeface="+mn-cs"/>
                            </a:rPr>
                            <a:t># Si TRUE, P(X &lt;= x), o Si FALSE P(X &gt; x)</a:t>
                          </a:r>
                          <a:endParaRPr lang="es-MX" sz="1400" dirty="0"/>
                        </a:p>
                        <a:p>
                          <a:pPr marL="285750" indent="-285750" algn="l">
                            <a:buFont typeface="Arial" panose="020B0604020202020204" pitchFamily="34" charset="0"/>
                            <a:buChar char="•"/>
                          </a:pPr>
                          <a:r>
                            <a:rPr lang="es-MX" sz="1400" dirty="0" err="1"/>
                            <a:t>log.p</a:t>
                          </a:r>
                          <a:r>
                            <a:rPr lang="es-MX" sz="1400" dirty="0"/>
                            <a:t> </a:t>
                          </a:r>
                          <a:r>
                            <a:rPr lang="es-MX" sz="1400" kern="1200" dirty="0">
                              <a:solidFill>
                                <a:schemeClr val="tx1"/>
                              </a:solidFill>
                              <a:effectLst/>
                              <a:latin typeface="+mn-lt"/>
                              <a:ea typeface="+mn-ea"/>
                              <a:cs typeface="+mn-cs"/>
                            </a:rPr>
                            <a:t>=</a:t>
                          </a:r>
                          <a:r>
                            <a:rPr lang="es-MX" sz="1400" dirty="0"/>
                            <a:t> </a:t>
                          </a:r>
                          <a:r>
                            <a:rPr lang="es-MX" sz="1400" kern="1200" dirty="0">
                              <a:solidFill>
                                <a:schemeClr val="tx1"/>
                              </a:solidFill>
                              <a:effectLst/>
                              <a:latin typeface="+mn-lt"/>
                              <a:ea typeface="+mn-ea"/>
                              <a:cs typeface="+mn-cs"/>
                            </a:rPr>
                            <a:t>FALSE</a:t>
                          </a:r>
                          <a:r>
                            <a:rPr lang="es-MX" sz="1400" dirty="0"/>
                            <a:t> </a:t>
                          </a:r>
                          <a:r>
                            <a:rPr lang="es-MX" sz="1400" i="1" kern="1200" dirty="0">
                              <a:solidFill>
                                <a:schemeClr val="tx1"/>
                              </a:solidFill>
                              <a:effectLst/>
                              <a:latin typeface="+mn-lt"/>
                              <a:ea typeface="+mn-ea"/>
                              <a:cs typeface="+mn-cs"/>
                            </a:rPr>
                            <a:t># Si TRUE, las probabilidades se devuelven como log</a:t>
                          </a:r>
                        </a:p>
                        <a:p>
                          <a:pPr marL="0" indent="0" algn="l">
                            <a:buFont typeface="Arial" panose="020B0604020202020204" pitchFamily="34" charset="0"/>
                            <a:buNone/>
                          </a:pPr>
                          <a:endParaRPr lang="es-MX" sz="1400" dirty="0">
                            <a:effectLst/>
                            <a:latin typeface="Century Gothic" panose="020B0502020202020204" pitchFamily="34" charset="0"/>
                          </a:endParaRPr>
                        </a:p>
                      </a:txBody>
                      <a:tcPr marL="58932" marR="58932" marT="70718" marB="70718" anchor="ctr"/>
                    </a:tc>
                    <a:extLst>
                      <a:ext uri="{0D108BD9-81ED-4DB2-BD59-A6C34878D82A}">
                        <a16:rowId xmlns:a16="http://schemas.microsoft.com/office/drawing/2014/main" val="3409006871"/>
                      </a:ext>
                    </a:extLst>
                  </a:tr>
                  <a:tr h="781516">
                    <a:tc>
                      <a:txBody>
                        <a:bodyPr/>
                        <a:lstStyle/>
                        <a:p>
                          <a:pPr algn="ctr"/>
                          <a:r>
                            <a:rPr lang="es-MX" sz="1400" dirty="0" err="1">
                              <a:effectLst/>
                              <a:latin typeface="Century Gothic" panose="020B0502020202020204" pitchFamily="34" charset="0"/>
                            </a:rPr>
                            <a:t>qhyper</a:t>
                          </a:r>
                          <a:r>
                            <a:rPr lang="es-MX" sz="1400" dirty="0">
                              <a:effectLst/>
                              <a:latin typeface="Century Gothic" panose="020B0502020202020204" pitchFamily="34" charset="0"/>
                            </a:rPr>
                            <a:t>(p, M, N-M, n)</a:t>
                          </a:r>
                        </a:p>
                      </a:txBody>
                      <a:tcPr marL="58932" marR="58932" marT="70718" marB="70718" anchor="ctr"/>
                    </a:tc>
                    <a:tc>
                      <a:txBody>
                        <a:bodyPr/>
                        <a:lstStyle/>
                        <a:p>
                          <a:endParaRPr lang="es-MX"/>
                        </a:p>
                      </a:txBody>
                      <a:tcPr marL="58932" marR="58932" marT="70718" marB="70718" anchor="ctr">
                        <a:blipFill>
                          <a:blip r:embed="rId2"/>
                          <a:stretch>
                            <a:fillRect l="-31711" t="-343411" r="-147" b="-100775"/>
                          </a:stretch>
                        </a:blipFill>
                      </a:tcPr>
                    </a:tc>
                    <a:extLst>
                      <a:ext uri="{0D108BD9-81ED-4DB2-BD59-A6C34878D82A}">
                        <a16:rowId xmlns:a16="http://schemas.microsoft.com/office/drawing/2014/main" val="2331475792"/>
                      </a:ext>
                    </a:extLst>
                  </a:tr>
                  <a:tr h="781516">
                    <a:tc>
                      <a:txBody>
                        <a:bodyPr/>
                        <a:lstStyle/>
                        <a:p>
                          <a:pPr algn="ctr"/>
                          <a:r>
                            <a:rPr lang="es-MX" sz="1400" dirty="0" err="1">
                              <a:effectLst/>
                              <a:latin typeface="Century Gothic" panose="020B0502020202020204" pitchFamily="34" charset="0"/>
                            </a:rPr>
                            <a:t>rhyper</a:t>
                          </a:r>
                          <a:r>
                            <a:rPr lang="es-MX" sz="1400" dirty="0">
                              <a:effectLst/>
                              <a:latin typeface="Century Gothic" panose="020B0502020202020204" pitchFamily="34" charset="0"/>
                            </a:rPr>
                            <a:t>(k, M, N-M, n)</a:t>
                          </a:r>
                        </a:p>
                      </a:txBody>
                      <a:tcPr marL="58932" marR="58932" marT="70718" marB="70718" anchor="ctr"/>
                    </a:tc>
                    <a:tc>
                      <a:txBody>
                        <a:bodyPr/>
                        <a:lstStyle/>
                        <a:p>
                          <a:endParaRPr lang="es-MX"/>
                        </a:p>
                      </a:txBody>
                      <a:tcPr marL="58932" marR="58932" marT="70718" marB="70718" anchor="ctr">
                        <a:blipFill>
                          <a:blip r:embed="rId2"/>
                          <a:stretch>
                            <a:fillRect l="-31711" t="-446875" r="-147" b="-1563"/>
                          </a:stretch>
                        </a:blipFill>
                      </a:tcPr>
                    </a:tc>
                    <a:extLst>
                      <a:ext uri="{0D108BD9-81ED-4DB2-BD59-A6C34878D82A}">
                        <a16:rowId xmlns:a16="http://schemas.microsoft.com/office/drawing/2014/main" val="4170557486"/>
                      </a:ext>
                    </a:extLst>
                  </a:tr>
                </a:tbl>
              </a:graphicData>
            </a:graphic>
          </p:graphicFrame>
        </mc:Fallback>
      </mc:AlternateContent>
    </p:spTree>
    <p:extLst>
      <p:ext uri="{BB962C8B-B14F-4D97-AF65-F5344CB8AC3E}">
        <p14:creationId xmlns:p14="http://schemas.microsoft.com/office/powerpoint/2010/main" val="315876324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Datos </a:t>
            </a:r>
            <a:r>
              <a:rPr lang="es-MX" dirty="0" err="1"/>
              <a:t>pseudoaleatorios</a:t>
            </a:r>
            <a:r>
              <a:rPr lang="es-MX" dirty="0"/>
              <a:t> </a:t>
            </a:r>
            <a:r>
              <a:rPr lang="es-MX" b="1" dirty="0" err="1"/>
              <a:t>rhyper</a:t>
            </a:r>
            <a:r>
              <a:rPr lang="es-MX" b="1" dirty="0"/>
              <a:t>(</a:t>
            </a:r>
            <a:r>
              <a:rPr lang="es-MX" b="1" dirty="0" err="1"/>
              <a:t>n,size,p</a:t>
            </a:r>
            <a:r>
              <a:rPr lang="es-MX" b="1" dirty="0"/>
              <a:t>)</a:t>
            </a:r>
            <a:endParaRPr lang="es-MX" dirty="0"/>
          </a:p>
        </p:txBody>
      </p:sp>
      <p:pic>
        <p:nvPicPr>
          <p:cNvPr id="4" name="Imagen 3"/>
          <p:cNvPicPr>
            <a:picLocks noChangeAspect="1"/>
          </p:cNvPicPr>
          <p:nvPr/>
        </p:nvPicPr>
        <p:blipFill>
          <a:blip r:embed="rId2"/>
          <a:stretch>
            <a:fillRect/>
          </a:stretch>
        </p:blipFill>
        <p:spPr>
          <a:xfrm>
            <a:off x="6538584" y="1719072"/>
            <a:ext cx="5145416" cy="3612857"/>
          </a:xfrm>
          <a:prstGeom prst="rect">
            <a:avLst/>
          </a:prstGeom>
        </p:spPr>
      </p:pic>
      <p:sp>
        <p:nvSpPr>
          <p:cNvPr id="6" name="Rectángulo 5"/>
          <p:cNvSpPr/>
          <p:nvPr/>
        </p:nvSpPr>
        <p:spPr>
          <a:xfrm>
            <a:off x="812800" y="1574768"/>
            <a:ext cx="8943848" cy="5078313"/>
          </a:xfrm>
          <a:prstGeom prst="rect">
            <a:avLst/>
          </a:prstGeom>
        </p:spPr>
        <p:txBody>
          <a:bodyPr wrap="square">
            <a:spAutoFit/>
          </a:bodyPr>
          <a:lstStyle/>
          <a:p>
            <a:r>
              <a:rPr lang="es-MX" dirty="0"/>
              <a:t>M=200; </a:t>
            </a:r>
          </a:p>
          <a:p>
            <a:r>
              <a:rPr lang="es-MX" dirty="0"/>
              <a:t>N=500; </a:t>
            </a:r>
          </a:p>
          <a:p>
            <a:r>
              <a:rPr lang="es-MX" dirty="0"/>
              <a:t>n=120; </a:t>
            </a:r>
          </a:p>
          <a:p>
            <a:r>
              <a:rPr lang="es-MX" dirty="0"/>
              <a:t>x=0:n     </a:t>
            </a:r>
          </a:p>
          <a:p>
            <a:r>
              <a:rPr lang="es-MX" dirty="0"/>
              <a:t>k =100</a:t>
            </a:r>
          </a:p>
          <a:p>
            <a:endParaRPr lang="es-MX" dirty="0"/>
          </a:p>
          <a:p>
            <a:r>
              <a:rPr lang="es-MX" dirty="0" err="1"/>
              <a:t>haleat</a:t>
            </a:r>
            <a:r>
              <a:rPr lang="es-MX" dirty="0"/>
              <a:t>=</a:t>
            </a:r>
            <a:r>
              <a:rPr lang="es-MX" dirty="0" err="1"/>
              <a:t>rhyper</a:t>
            </a:r>
            <a:r>
              <a:rPr lang="es-MX" dirty="0"/>
              <a:t>(</a:t>
            </a:r>
            <a:r>
              <a:rPr lang="es-MX" dirty="0" err="1"/>
              <a:t>k,M,N-M,n</a:t>
            </a:r>
            <a:r>
              <a:rPr lang="es-MX" dirty="0"/>
              <a:t>)</a:t>
            </a:r>
          </a:p>
          <a:p>
            <a:endParaRPr lang="es-MX" dirty="0"/>
          </a:p>
          <a:p>
            <a:r>
              <a:rPr lang="es-MX" dirty="0"/>
              <a:t>datos &lt;- </a:t>
            </a:r>
            <a:r>
              <a:rPr lang="es-MX" dirty="0" err="1"/>
              <a:t>haleat</a:t>
            </a:r>
            <a:r>
              <a:rPr lang="es-MX" dirty="0"/>
              <a:t>%&gt;%</a:t>
            </a:r>
          </a:p>
          <a:p>
            <a:r>
              <a:rPr lang="es-MX" dirty="0"/>
              <a:t>  </a:t>
            </a:r>
            <a:r>
              <a:rPr lang="es-MX" dirty="0" err="1"/>
              <a:t>as.data.frame</a:t>
            </a:r>
            <a:r>
              <a:rPr lang="es-MX" dirty="0"/>
              <a:t>()%&gt;%</a:t>
            </a:r>
          </a:p>
          <a:p>
            <a:r>
              <a:rPr lang="es-MX" dirty="0"/>
              <a:t>  </a:t>
            </a:r>
            <a:r>
              <a:rPr lang="es-MX" dirty="0" err="1"/>
              <a:t>setNames</a:t>
            </a:r>
            <a:r>
              <a:rPr lang="es-MX" dirty="0"/>
              <a:t>(c("Dato"))%&gt;%</a:t>
            </a:r>
          </a:p>
          <a:p>
            <a:r>
              <a:rPr lang="es-MX" dirty="0"/>
              <a:t>  </a:t>
            </a:r>
            <a:r>
              <a:rPr lang="es-MX" dirty="0" err="1"/>
              <a:t>print</a:t>
            </a:r>
            <a:r>
              <a:rPr lang="es-MX" dirty="0"/>
              <a:t>();</a:t>
            </a:r>
          </a:p>
          <a:p>
            <a:endParaRPr lang="es-MX" dirty="0"/>
          </a:p>
          <a:p>
            <a:r>
              <a:rPr lang="es-MX" dirty="0"/>
              <a:t>h&lt;-</a:t>
            </a:r>
            <a:r>
              <a:rPr lang="es-MX" dirty="0" err="1"/>
              <a:t>ggplot</a:t>
            </a:r>
            <a:r>
              <a:rPr lang="es-MX" dirty="0"/>
              <a:t>(data = </a:t>
            </a:r>
            <a:r>
              <a:rPr lang="es-MX" dirty="0" err="1"/>
              <a:t>datos,aes</a:t>
            </a:r>
            <a:r>
              <a:rPr lang="es-MX" dirty="0"/>
              <a:t>(x=</a:t>
            </a:r>
            <a:r>
              <a:rPr lang="es-MX" dirty="0" err="1"/>
              <a:t>xx,y</a:t>
            </a:r>
            <a:r>
              <a:rPr lang="es-MX" dirty="0"/>
              <a:t>=Dato)) + </a:t>
            </a:r>
          </a:p>
          <a:p>
            <a:r>
              <a:rPr lang="es-MX" dirty="0"/>
              <a:t>  </a:t>
            </a:r>
            <a:r>
              <a:rPr lang="es-MX" dirty="0" err="1"/>
              <a:t>geom_point</a:t>
            </a:r>
            <a:r>
              <a:rPr lang="es-MX" dirty="0"/>
              <a:t>(</a:t>
            </a:r>
            <a:r>
              <a:rPr lang="es-MX" dirty="0" err="1"/>
              <a:t>shape</a:t>
            </a:r>
            <a:r>
              <a:rPr lang="es-MX" dirty="0"/>
              <a:t>=19, </a:t>
            </a:r>
            <a:r>
              <a:rPr lang="es-MX" dirty="0" err="1"/>
              <a:t>fill</a:t>
            </a:r>
            <a:r>
              <a:rPr lang="es-MX" dirty="0"/>
              <a:t>="</a:t>
            </a:r>
            <a:r>
              <a:rPr lang="es-MX" dirty="0" err="1"/>
              <a:t>darkred</a:t>
            </a:r>
            <a:r>
              <a:rPr lang="es-MX" dirty="0"/>
              <a:t>", color="</a:t>
            </a:r>
            <a:r>
              <a:rPr lang="es-MX" dirty="0" err="1"/>
              <a:t>darkred</a:t>
            </a:r>
            <a:r>
              <a:rPr lang="es-MX" dirty="0"/>
              <a:t>",</a:t>
            </a:r>
            <a:r>
              <a:rPr lang="es-MX" dirty="0" err="1"/>
              <a:t>size</a:t>
            </a:r>
            <a:r>
              <a:rPr lang="es-MX" dirty="0"/>
              <a:t>=2) + </a:t>
            </a:r>
          </a:p>
          <a:p>
            <a:r>
              <a:rPr lang="es-MX" dirty="0"/>
              <a:t>  </a:t>
            </a:r>
            <a:r>
              <a:rPr lang="es-MX" dirty="0" err="1"/>
              <a:t>theme_bw</a:t>
            </a:r>
            <a:r>
              <a:rPr lang="es-MX" dirty="0"/>
              <a:t>() + </a:t>
            </a:r>
            <a:r>
              <a:rPr lang="es-MX" dirty="0" err="1"/>
              <a:t>labs</a:t>
            </a:r>
            <a:r>
              <a:rPr lang="es-MX" dirty="0"/>
              <a:t>(x="</a:t>
            </a:r>
            <a:r>
              <a:rPr lang="es-MX" dirty="0" err="1"/>
              <a:t>Dato",y</a:t>
            </a:r>
            <a:r>
              <a:rPr lang="es-MX" dirty="0"/>
              <a:t>="X")</a:t>
            </a:r>
          </a:p>
          <a:p>
            <a:r>
              <a:rPr lang="es-MX" dirty="0" err="1"/>
              <a:t>print</a:t>
            </a:r>
            <a:r>
              <a:rPr lang="es-MX" dirty="0"/>
              <a:t>(h)</a:t>
            </a:r>
          </a:p>
          <a:p>
            <a:endParaRPr lang="es-MX" dirty="0"/>
          </a:p>
        </p:txBody>
      </p:sp>
    </p:spTree>
    <p:extLst>
      <p:ext uri="{BB962C8B-B14F-4D97-AF65-F5344CB8AC3E}">
        <p14:creationId xmlns:p14="http://schemas.microsoft.com/office/powerpoint/2010/main" val="391691481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Datos </a:t>
            </a:r>
            <a:r>
              <a:rPr lang="es-MX" dirty="0" err="1"/>
              <a:t>pseudoaleatorios</a:t>
            </a:r>
            <a:r>
              <a:rPr lang="es-MX" dirty="0"/>
              <a:t> </a:t>
            </a:r>
            <a:r>
              <a:rPr lang="es-MX" b="1" dirty="0" err="1"/>
              <a:t>rhyper</a:t>
            </a:r>
            <a:r>
              <a:rPr lang="es-MX" b="1" dirty="0"/>
              <a:t>(</a:t>
            </a:r>
            <a:r>
              <a:rPr lang="es-MX" b="1" dirty="0" err="1"/>
              <a:t>n,size,p</a:t>
            </a:r>
            <a:r>
              <a:rPr lang="es-MX" b="1" dirty="0"/>
              <a:t>)</a:t>
            </a:r>
            <a:endParaRPr lang="es-MX" dirty="0"/>
          </a:p>
        </p:txBody>
      </p:sp>
      <p:pic>
        <p:nvPicPr>
          <p:cNvPr id="5" name="Imagen 4"/>
          <p:cNvPicPr>
            <a:picLocks noChangeAspect="1"/>
          </p:cNvPicPr>
          <p:nvPr/>
        </p:nvPicPr>
        <p:blipFill>
          <a:blip r:embed="rId2"/>
          <a:stretch>
            <a:fillRect/>
          </a:stretch>
        </p:blipFill>
        <p:spPr>
          <a:xfrm>
            <a:off x="6753352" y="1901952"/>
            <a:ext cx="5150949" cy="3612857"/>
          </a:xfrm>
          <a:prstGeom prst="rect">
            <a:avLst/>
          </a:prstGeom>
        </p:spPr>
      </p:pic>
      <p:sp>
        <p:nvSpPr>
          <p:cNvPr id="3" name="Rectángulo 2"/>
          <p:cNvSpPr/>
          <p:nvPr/>
        </p:nvSpPr>
        <p:spPr>
          <a:xfrm>
            <a:off x="812800" y="1596611"/>
            <a:ext cx="6096000" cy="3693319"/>
          </a:xfrm>
          <a:prstGeom prst="rect">
            <a:avLst/>
          </a:prstGeom>
        </p:spPr>
        <p:txBody>
          <a:bodyPr>
            <a:spAutoFit/>
          </a:bodyPr>
          <a:lstStyle/>
          <a:p>
            <a:r>
              <a:rPr lang="es-MX" dirty="0" err="1"/>
              <a:t>xf</a:t>
            </a:r>
            <a:r>
              <a:rPr lang="es-MX" dirty="0"/>
              <a:t> &lt;- factor(</a:t>
            </a:r>
            <a:r>
              <a:rPr lang="es-MX" dirty="0" err="1"/>
              <a:t>haleat</a:t>
            </a:r>
            <a:r>
              <a:rPr lang="es-MX" dirty="0"/>
              <a:t>)</a:t>
            </a:r>
          </a:p>
          <a:p>
            <a:r>
              <a:rPr lang="es-MX" dirty="0" err="1"/>
              <a:t>tbl</a:t>
            </a:r>
            <a:r>
              <a:rPr lang="es-MX" dirty="0"/>
              <a:t> &lt;- </a:t>
            </a:r>
            <a:r>
              <a:rPr lang="es-MX" dirty="0" err="1"/>
              <a:t>xf</a:t>
            </a:r>
            <a:r>
              <a:rPr lang="es-MX" dirty="0"/>
              <a:t> %&gt;%</a:t>
            </a:r>
          </a:p>
          <a:p>
            <a:r>
              <a:rPr lang="es-MX" dirty="0"/>
              <a:t>  </a:t>
            </a:r>
            <a:r>
              <a:rPr lang="es-MX" dirty="0" err="1"/>
              <a:t>table</a:t>
            </a:r>
            <a:r>
              <a:rPr lang="es-MX" dirty="0"/>
              <a:t>() %&gt;%</a:t>
            </a:r>
          </a:p>
          <a:p>
            <a:r>
              <a:rPr lang="es-MX" dirty="0"/>
              <a:t>  </a:t>
            </a:r>
            <a:r>
              <a:rPr lang="es-MX" dirty="0" err="1"/>
              <a:t>as.data.frame</a:t>
            </a:r>
            <a:r>
              <a:rPr lang="es-MX" dirty="0"/>
              <a:t>() %&gt;%   </a:t>
            </a:r>
          </a:p>
          <a:p>
            <a:r>
              <a:rPr lang="es-MX" dirty="0"/>
              <a:t>  </a:t>
            </a:r>
            <a:r>
              <a:rPr lang="es-MX" dirty="0" err="1"/>
              <a:t>setNames</a:t>
            </a:r>
            <a:r>
              <a:rPr lang="es-MX" dirty="0"/>
              <a:t>(c("Dato", "FREC")) %&gt;% </a:t>
            </a:r>
          </a:p>
          <a:p>
            <a:r>
              <a:rPr lang="es-MX" dirty="0"/>
              <a:t>  </a:t>
            </a:r>
            <a:r>
              <a:rPr lang="es-MX" dirty="0" err="1"/>
              <a:t>mutate</a:t>
            </a:r>
            <a:r>
              <a:rPr lang="es-MX" dirty="0"/>
              <a:t>(</a:t>
            </a:r>
            <a:r>
              <a:rPr lang="es-MX" dirty="0" err="1"/>
              <a:t>Frec_R</a:t>
            </a:r>
            <a:r>
              <a:rPr lang="es-MX" dirty="0"/>
              <a:t> = FREC/sum(FREC), PORC = </a:t>
            </a:r>
            <a:r>
              <a:rPr lang="es-MX" dirty="0" err="1"/>
              <a:t>Frec_R</a:t>
            </a:r>
            <a:r>
              <a:rPr lang="es-MX" dirty="0"/>
              <a:t>*100) %&gt;% </a:t>
            </a:r>
            <a:r>
              <a:rPr lang="es-MX" dirty="0" err="1"/>
              <a:t>print</a:t>
            </a:r>
            <a:r>
              <a:rPr lang="es-MX" dirty="0"/>
              <a:t>();</a:t>
            </a:r>
          </a:p>
          <a:p>
            <a:endParaRPr lang="es-MX" dirty="0"/>
          </a:p>
          <a:p>
            <a:r>
              <a:rPr lang="es-MX" dirty="0" err="1"/>
              <a:t>xy</a:t>
            </a:r>
            <a:r>
              <a:rPr lang="es-MX" dirty="0"/>
              <a:t> &lt;- </a:t>
            </a:r>
            <a:r>
              <a:rPr lang="es-MX" dirty="0" err="1"/>
              <a:t>data.frame</a:t>
            </a:r>
            <a:r>
              <a:rPr lang="es-MX" dirty="0"/>
              <a:t>(x = </a:t>
            </a:r>
            <a:r>
              <a:rPr lang="es-MX" dirty="0" err="1"/>
              <a:t>tbl$Dato</a:t>
            </a:r>
            <a:r>
              <a:rPr lang="es-MX" dirty="0"/>
              <a:t>)</a:t>
            </a:r>
          </a:p>
          <a:p>
            <a:r>
              <a:rPr lang="es-MX" dirty="0"/>
              <a:t>h&lt;-</a:t>
            </a:r>
            <a:r>
              <a:rPr lang="es-MX" dirty="0" err="1"/>
              <a:t>ggplot</a:t>
            </a:r>
            <a:r>
              <a:rPr lang="es-MX" dirty="0"/>
              <a:t>(</a:t>
            </a:r>
            <a:r>
              <a:rPr lang="es-MX" dirty="0" err="1"/>
              <a:t>xy</a:t>
            </a:r>
            <a:r>
              <a:rPr lang="es-MX" dirty="0"/>
              <a:t>) + </a:t>
            </a:r>
            <a:r>
              <a:rPr lang="es-MX" dirty="0" err="1"/>
              <a:t>geom_bar</a:t>
            </a:r>
            <a:r>
              <a:rPr lang="es-MX" dirty="0"/>
              <a:t>(aes(x = </a:t>
            </a:r>
            <a:r>
              <a:rPr lang="es-MX" dirty="0" err="1"/>
              <a:t>tbl$Dato</a:t>
            </a:r>
            <a:r>
              <a:rPr lang="es-MX" dirty="0"/>
              <a:t>, y = </a:t>
            </a:r>
            <a:r>
              <a:rPr lang="es-MX" dirty="0" err="1"/>
              <a:t>tbl$Frec_R,width</a:t>
            </a:r>
            <a:r>
              <a:rPr lang="es-MX" dirty="0"/>
              <a:t>=0.05), </a:t>
            </a:r>
            <a:r>
              <a:rPr lang="es-MX" dirty="0" err="1"/>
              <a:t>stat</a:t>
            </a:r>
            <a:r>
              <a:rPr lang="es-MX" dirty="0"/>
              <a:t> = "</a:t>
            </a:r>
            <a:r>
              <a:rPr lang="es-MX" dirty="0" err="1"/>
              <a:t>identity</a:t>
            </a:r>
            <a:r>
              <a:rPr lang="es-MX" dirty="0"/>
              <a:t>") + </a:t>
            </a:r>
          </a:p>
          <a:p>
            <a:r>
              <a:rPr lang="es-MX" dirty="0"/>
              <a:t>  </a:t>
            </a:r>
            <a:r>
              <a:rPr lang="es-MX" dirty="0" err="1"/>
              <a:t>theme_bw</a:t>
            </a:r>
            <a:r>
              <a:rPr lang="es-MX" dirty="0"/>
              <a:t>() + </a:t>
            </a:r>
            <a:r>
              <a:rPr lang="es-MX" dirty="0" err="1"/>
              <a:t>labs</a:t>
            </a:r>
            <a:r>
              <a:rPr lang="es-MX" dirty="0"/>
              <a:t>(x="Valor en la </a:t>
            </a:r>
            <a:r>
              <a:rPr lang="es-MX" dirty="0" err="1"/>
              <a:t>muestra",y</a:t>
            </a:r>
            <a:r>
              <a:rPr lang="es-MX" dirty="0"/>
              <a:t>="Frecuencia")</a:t>
            </a:r>
          </a:p>
          <a:p>
            <a:r>
              <a:rPr lang="es-MX" dirty="0" err="1"/>
              <a:t>print</a:t>
            </a:r>
            <a:r>
              <a:rPr lang="es-MX" dirty="0"/>
              <a:t>(h)</a:t>
            </a:r>
          </a:p>
        </p:txBody>
      </p:sp>
    </p:spTree>
    <p:extLst>
      <p:ext uri="{BB962C8B-B14F-4D97-AF65-F5344CB8AC3E}">
        <p14:creationId xmlns:p14="http://schemas.microsoft.com/office/powerpoint/2010/main" val="250642068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r>
              <a:rPr lang="es-MX" dirty="0"/>
              <a:t>Sobre ggplot2</a:t>
            </a:r>
          </a:p>
        </p:txBody>
      </p:sp>
      <p:pic>
        <p:nvPicPr>
          <p:cNvPr id="2" name="Imagen 1"/>
          <p:cNvPicPr>
            <a:picLocks noChangeAspect="1"/>
          </p:cNvPicPr>
          <p:nvPr/>
        </p:nvPicPr>
        <p:blipFill>
          <a:blip r:embed="rId2"/>
          <a:stretch>
            <a:fillRect/>
          </a:stretch>
        </p:blipFill>
        <p:spPr>
          <a:xfrm>
            <a:off x="2176776" y="1944597"/>
            <a:ext cx="8238240" cy="3990970"/>
          </a:xfrm>
          <a:prstGeom prst="rect">
            <a:avLst/>
          </a:prstGeom>
        </p:spPr>
      </p:pic>
      <p:sp>
        <p:nvSpPr>
          <p:cNvPr id="4" name="Rectángulo 3"/>
          <p:cNvSpPr/>
          <p:nvPr/>
        </p:nvSpPr>
        <p:spPr>
          <a:xfrm>
            <a:off x="722376" y="6103394"/>
            <a:ext cx="11311128" cy="307777"/>
          </a:xfrm>
          <a:prstGeom prst="rect">
            <a:avLst/>
          </a:prstGeom>
        </p:spPr>
        <p:txBody>
          <a:bodyPr wrap="square">
            <a:spAutoFit/>
          </a:bodyPr>
          <a:lstStyle/>
          <a:p>
            <a:r>
              <a:rPr lang="es-MX" sz="1400" dirty="0"/>
              <a:t>https://bookdown.org/gboccardo/manual-ED-UCH/construccion-de-graficos-usando-rstudio-funcionalidades-basicas-y-uso-del-paquete-ggplot2.html</a:t>
            </a:r>
          </a:p>
        </p:txBody>
      </p:sp>
    </p:spTree>
    <p:extLst>
      <p:ext uri="{BB962C8B-B14F-4D97-AF65-F5344CB8AC3E}">
        <p14:creationId xmlns:p14="http://schemas.microsoft.com/office/powerpoint/2010/main" val="379492282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ChangeArrowheads="1"/>
          </p:cNvSpPr>
          <p:nvPr/>
        </p:nvSpPr>
        <p:spPr bwMode="auto">
          <a:xfrm>
            <a:off x="0" y="1549165"/>
            <a:ext cx="6096000" cy="53456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273758" tIns="114264" bIns="28566" anchor="ctr">
            <a:spAutoFit/>
          </a:bodyPr>
          <a:lstStyle>
            <a:lvl1pPr eaLnBrk="0" hangingPunct="0">
              <a:defRPr>
                <a:solidFill>
                  <a:schemeClr val="tx1"/>
                </a:solidFill>
                <a:latin typeface="Arial" charset="0"/>
              </a:defRPr>
            </a:lvl1pPr>
            <a:lvl2pPr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just" eaLnBrk="1" hangingPunct="1"/>
            <a:r>
              <a:rPr lang="es-MX" altLang="es-MX" sz="2600" b="1" dirty="0">
                <a:solidFill>
                  <a:schemeClr val="accent1">
                    <a:lumMod val="50000"/>
                  </a:schemeClr>
                </a:solidFill>
                <a:latin typeface="+mn-lt"/>
              </a:rPr>
              <a:t>Ejemplo:</a:t>
            </a:r>
          </a:p>
          <a:p>
            <a:pPr algn="just" eaLnBrk="1" hangingPunct="1"/>
            <a:r>
              <a:rPr lang="es-MX" altLang="es-MX" sz="2600" dirty="0">
                <a:latin typeface="+mn-lt"/>
              </a:rPr>
              <a:t>Un lote contiene 100 piezas de un proveedor de tubería local y 200 unidades de un proveedor de tubería del estado vecino. Si se seleccionan 4 piezas al azar y sin reemplazo, </a:t>
            </a:r>
          </a:p>
          <a:p>
            <a:pPr marL="457200" indent="-457200" algn="just" eaLnBrk="1" hangingPunct="1">
              <a:buFont typeface="+mj-lt"/>
              <a:buAutoNum type="alphaLcParenR"/>
            </a:pPr>
            <a:r>
              <a:rPr lang="es-MX" altLang="es-MX" sz="2600" dirty="0">
                <a:latin typeface="+mn-lt"/>
              </a:rPr>
              <a:t>¿cuál es la probabilidad de que todas sean del proveedor local?</a:t>
            </a:r>
          </a:p>
          <a:p>
            <a:pPr marL="457200" indent="-457200" algn="just" eaLnBrk="1" hangingPunct="1">
              <a:buFont typeface="+mj-lt"/>
              <a:buAutoNum type="alphaLcParenR"/>
            </a:pPr>
            <a:r>
              <a:rPr lang="es-MX" altLang="es-MX" sz="2600" dirty="0">
                <a:latin typeface="+mn-lt"/>
              </a:rPr>
              <a:t>¿cuál es la probabilidad de que dos o más piezas sean del proveedor local?</a:t>
            </a:r>
          </a:p>
          <a:p>
            <a:pPr marL="457200" indent="-457200" algn="just" eaLnBrk="1" hangingPunct="1">
              <a:buFont typeface="+mj-lt"/>
              <a:buAutoNum type="alphaLcParenR"/>
            </a:pPr>
            <a:r>
              <a:rPr lang="es-MX" altLang="es-MX" sz="2600" dirty="0">
                <a:latin typeface="+mn-lt"/>
              </a:rPr>
              <a:t>¿cuál es la probabilidad de que al menos una pieza de la muestra sea del proveedor local?</a:t>
            </a:r>
          </a:p>
        </p:txBody>
      </p:sp>
      <p:sp>
        <p:nvSpPr>
          <p:cNvPr id="4" name="Título 3"/>
          <p:cNvSpPr>
            <a:spLocks noGrp="1"/>
          </p:cNvSpPr>
          <p:nvPr>
            <p:ph type="title"/>
          </p:nvPr>
        </p:nvSpPr>
        <p:spPr/>
        <p:txBody>
          <a:bodyPr/>
          <a:lstStyle/>
          <a:p>
            <a:r>
              <a:rPr lang="es-MX" dirty="0"/>
              <a:t>Distribución de probabilidad </a:t>
            </a:r>
            <a:r>
              <a:rPr lang="es-MX" dirty="0" err="1"/>
              <a:t>Hipergeométrica</a:t>
            </a:r>
            <a:endParaRPr lang="es-MX" dirty="0"/>
          </a:p>
        </p:txBody>
      </p:sp>
    </p:spTree>
    <p:extLst>
      <p:ext uri="{BB962C8B-B14F-4D97-AF65-F5344CB8AC3E}">
        <p14:creationId xmlns:p14="http://schemas.microsoft.com/office/powerpoint/2010/main" val="370550439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Distribución de probabilidad </a:t>
            </a:r>
            <a:r>
              <a:rPr lang="es-MX" dirty="0" err="1"/>
              <a:t>Hipergeométrica</a:t>
            </a:r>
            <a:endParaRPr lang="es-MX" dirty="0"/>
          </a:p>
        </p:txBody>
      </p:sp>
    </p:spTree>
    <p:extLst>
      <p:ext uri="{BB962C8B-B14F-4D97-AF65-F5344CB8AC3E}">
        <p14:creationId xmlns:p14="http://schemas.microsoft.com/office/powerpoint/2010/main" val="28115754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FDP Geométrica analíticamente en R</a:t>
            </a:r>
          </a:p>
        </p:txBody>
      </p:sp>
      <p:sp>
        <p:nvSpPr>
          <p:cNvPr id="3" name="Marcador de contenido 2"/>
          <p:cNvSpPr>
            <a:spLocks noGrp="1"/>
          </p:cNvSpPr>
          <p:nvPr>
            <p:ph sz="quarter" idx="1"/>
          </p:nvPr>
        </p:nvSpPr>
        <p:spPr>
          <a:xfrm>
            <a:off x="816864" y="1600200"/>
            <a:ext cx="3213269" cy="4495800"/>
          </a:xfrm>
        </p:spPr>
        <p:txBody>
          <a:bodyPr/>
          <a:lstStyle/>
          <a:p>
            <a:pPr marL="0" indent="0">
              <a:buNone/>
            </a:pPr>
            <a:r>
              <a:rPr lang="en-US" dirty="0"/>
              <a:t>p=0.2</a:t>
            </a:r>
          </a:p>
          <a:p>
            <a:pPr marL="0" indent="0">
              <a:buNone/>
            </a:pPr>
            <a:r>
              <a:rPr lang="en-US" dirty="0"/>
              <a:t>g&lt;-numeric()</a:t>
            </a:r>
          </a:p>
          <a:p>
            <a:pPr marL="0" indent="0">
              <a:buNone/>
            </a:pPr>
            <a:r>
              <a:rPr lang="en-US" dirty="0"/>
              <a:t>k=</a:t>
            </a:r>
            <a:r>
              <a:rPr lang="en-US" dirty="0" err="1"/>
              <a:t>seq</a:t>
            </a:r>
            <a:r>
              <a:rPr lang="en-US" dirty="0"/>
              <a:t>(0,30,1)</a:t>
            </a:r>
          </a:p>
          <a:p>
            <a:pPr marL="0" indent="0">
              <a:buNone/>
            </a:pPr>
            <a:r>
              <a:rPr lang="en-US" dirty="0"/>
              <a:t>for (x in k){</a:t>
            </a:r>
          </a:p>
          <a:p>
            <a:pPr marL="0" indent="0">
              <a:buNone/>
            </a:pPr>
            <a:r>
              <a:rPr lang="en-US" dirty="0"/>
              <a:t>  g&lt;- c(</a:t>
            </a:r>
            <a:r>
              <a:rPr lang="en-US" dirty="0" err="1"/>
              <a:t>g,p</a:t>
            </a:r>
            <a:r>
              <a:rPr lang="en-US" dirty="0"/>
              <a:t>*(1-p)**x)</a:t>
            </a:r>
          </a:p>
          <a:p>
            <a:pPr marL="0" indent="0">
              <a:buNone/>
            </a:pPr>
            <a:r>
              <a:rPr lang="en-US" dirty="0"/>
              <a:t>}</a:t>
            </a:r>
          </a:p>
          <a:p>
            <a:pPr marL="0" indent="0">
              <a:buNone/>
            </a:pPr>
            <a:r>
              <a:rPr lang="en-US" dirty="0"/>
              <a:t>plot(</a:t>
            </a:r>
            <a:r>
              <a:rPr lang="en-US" dirty="0" err="1"/>
              <a:t>k,g</a:t>
            </a:r>
            <a:r>
              <a:rPr lang="en-US" dirty="0"/>
              <a:t>)</a:t>
            </a:r>
          </a:p>
        </p:txBody>
      </p:sp>
      <p:pic>
        <p:nvPicPr>
          <p:cNvPr id="6" name="Imagen 5"/>
          <p:cNvPicPr>
            <a:picLocks noChangeAspect="1"/>
          </p:cNvPicPr>
          <p:nvPr/>
        </p:nvPicPr>
        <p:blipFill>
          <a:blip r:embed="rId2"/>
          <a:stretch>
            <a:fillRect/>
          </a:stretch>
        </p:blipFill>
        <p:spPr>
          <a:xfrm>
            <a:off x="4876350" y="2103120"/>
            <a:ext cx="7315650" cy="3908598"/>
          </a:xfrm>
          <a:prstGeom prst="rect">
            <a:avLst/>
          </a:prstGeom>
        </p:spPr>
      </p:pic>
    </p:spTree>
    <p:extLst>
      <p:ext uri="{BB962C8B-B14F-4D97-AF65-F5344CB8AC3E}">
        <p14:creationId xmlns:p14="http://schemas.microsoft.com/office/powerpoint/2010/main" val="171848532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Distribución de probabilidad </a:t>
            </a:r>
            <a:r>
              <a:rPr lang="es-MX" dirty="0" err="1"/>
              <a:t>Hipergeométrica</a:t>
            </a:r>
            <a:endParaRPr lang="es-MX" dirty="0"/>
          </a:p>
        </p:txBody>
      </p:sp>
    </p:spTree>
    <p:extLst>
      <p:ext uri="{BB962C8B-B14F-4D97-AF65-F5344CB8AC3E}">
        <p14:creationId xmlns:p14="http://schemas.microsoft.com/office/powerpoint/2010/main" val="388795871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7042" name="Rectangle 2"/>
              <p:cNvSpPr>
                <a:spLocks noChangeArrowheads="1"/>
              </p:cNvSpPr>
              <p:nvPr/>
            </p:nvSpPr>
            <p:spPr bwMode="auto">
              <a:xfrm>
                <a:off x="811785" y="1553916"/>
                <a:ext cx="10872215" cy="5142709"/>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lIns="273758" tIns="114264" bIns="28566" anchor="ctr">
                <a:spAutoFit/>
              </a:bodyPr>
              <a:lstStyle>
                <a:lvl1pPr eaLnBrk="0" hangingPunct="0">
                  <a:defRPr>
                    <a:solidFill>
                      <a:schemeClr val="tx1"/>
                    </a:solidFill>
                    <a:latin typeface="Arial" charset="0"/>
                  </a:defRPr>
                </a:lvl1pPr>
                <a:lvl2pPr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s-MX" altLang="es-MX" sz="2000" dirty="0">
                    <a:latin typeface="Bookman Old Style" pitchFamily="18" charset="0"/>
                  </a:rPr>
                  <a:t>N: 300  población</a:t>
                </a:r>
              </a:p>
              <a:p>
                <a:pPr eaLnBrk="1" hangingPunct="1"/>
                <a:r>
                  <a:rPr lang="es-MX" altLang="es-MX" sz="2000" dirty="0">
                    <a:latin typeface="Bookman Old Style" pitchFamily="18" charset="0"/>
                  </a:rPr>
                  <a:t>n: 4      muestra</a:t>
                </a:r>
              </a:p>
              <a:p>
                <a:pPr eaLnBrk="1" hangingPunct="1"/>
                <a:r>
                  <a:rPr lang="es-MX" altLang="es-MX" sz="2000" dirty="0">
                    <a:latin typeface="Bookman Old Style" pitchFamily="18" charset="0"/>
                  </a:rPr>
                  <a:t>M: 100 éxitos: que la pieza sea del proveedor local.</a:t>
                </a:r>
              </a:p>
              <a:p>
                <a:pPr eaLnBrk="1" hangingPunct="1"/>
                <a:endParaRPr lang="es-MX" altLang="es-MX" sz="2000" dirty="0">
                  <a:latin typeface="Bookman Old Style" pitchFamily="18" charset="0"/>
                </a:endParaRPr>
              </a:p>
              <a:p>
                <a:pPr eaLnBrk="1" hangingPunct="1"/>
                <a:r>
                  <a:rPr lang="es-MX" altLang="es-MX" sz="2000" dirty="0">
                    <a:latin typeface="Bookman Old Style" pitchFamily="18" charset="0"/>
                  </a:rPr>
                  <a:t>X~H(4, 100, 300)</a:t>
                </a:r>
              </a:p>
              <a:p>
                <a:pPr eaLnBrk="1" hangingPunct="1"/>
                <a:r>
                  <a:rPr lang="es-MX" altLang="es-MX" sz="2000" dirty="0">
                    <a:latin typeface="Bookman Old Style" pitchFamily="18" charset="0"/>
                  </a:rPr>
                  <a:t>X: piezas del proveedor de tubería local.</a:t>
                </a:r>
              </a:p>
              <a:p>
                <a:pPr eaLnBrk="1" hangingPunct="1"/>
                <a:r>
                  <a:rPr lang="es-MX" altLang="es-MX" sz="2000" dirty="0">
                    <a:latin typeface="Bookman Old Style" pitchFamily="18" charset="0"/>
                  </a:rPr>
                  <a:t>X=0, 1, 2, 3, 4. </a:t>
                </a:r>
                <a14:m>
                  <m:oMath xmlns:m="http://schemas.openxmlformats.org/officeDocument/2006/math">
                    <m:r>
                      <a:rPr lang="es-MX" altLang="es-MX" sz="2000">
                        <a:latin typeface="Cambria Math" panose="02040503050406030204" pitchFamily="18" charset="0"/>
                      </a:rPr>
                      <m:t> </m:t>
                    </m:r>
                  </m:oMath>
                </a14:m>
                <a:endParaRPr lang="es-MX" altLang="es-MX" sz="2000" dirty="0">
                  <a:latin typeface="Cambria Math" panose="02040503050406030204" pitchFamily="18" charset="0"/>
                </a:endParaRPr>
              </a:p>
              <a:p>
                <a:pPr eaLnBrk="1" hangingPunct="1"/>
                <a:endParaRPr lang="es-MX" altLang="es-MX" sz="2000" dirty="0">
                  <a:latin typeface="Cambria Math" panose="02040503050406030204" pitchFamily="18" charset="0"/>
                </a:endParaRPr>
              </a:p>
              <a:p>
                <a:pPr marL="514350" indent="-514350" eaLnBrk="1" hangingPunct="1">
                  <a:buFont typeface="+mj-lt"/>
                  <a:buAutoNum type="alphaLcParenR"/>
                </a:pPr>
                <a14:m>
                  <m:oMath xmlns:m="http://schemas.openxmlformats.org/officeDocument/2006/math">
                    <m:r>
                      <m:rPr>
                        <m:sty m:val="p"/>
                      </m:rPr>
                      <a:rPr lang="es-MX" altLang="es-MX" sz="2000">
                        <a:latin typeface="Cambria Math" panose="02040503050406030204" pitchFamily="18" charset="0"/>
                      </a:rPr>
                      <m:t>P</m:t>
                    </m:r>
                    <m:d>
                      <m:dPr>
                        <m:ctrlPr>
                          <a:rPr lang="es-MX" altLang="es-MX" sz="2000" i="1">
                            <a:latin typeface="Cambria Math" panose="02040503050406030204" pitchFamily="18" charset="0"/>
                          </a:rPr>
                        </m:ctrlPr>
                      </m:dPr>
                      <m:e>
                        <m:r>
                          <m:rPr>
                            <m:sty m:val="p"/>
                          </m:rPr>
                          <a:rPr lang="es-MX" altLang="es-MX" sz="2000">
                            <a:latin typeface="Cambria Math" panose="02040503050406030204" pitchFamily="18" charset="0"/>
                          </a:rPr>
                          <m:t>X</m:t>
                        </m:r>
                        <m:r>
                          <a:rPr lang="es-MX" altLang="es-MX" sz="2000">
                            <a:latin typeface="Cambria Math" panose="02040503050406030204" pitchFamily="18" charset="0"/>
                          </a:rPr>
                          <m:t>=4</m:t>
                        </m:r>
                      </m:e>
                    </m:d>
                    <m:r>
                      <a:rPr lang="es-MX" altLang="es-MX" sz="2000">
                        <a:latin typeface="Cambria Math" panose="02040503050406030204" pitchFamily="18" charset="0"/>
                      </a:rPr>
                      <m:t>=</m:t>
                    </m:r>
                    <m:f>
                      <m:fPr>
                        <m:ctrlPr>
                          <a:rPr lang="es-MX" altLang="es-MX" sz="2000" i="1">
                            <a:latin typeface="Cambria Math" panose="02040503050406030204" pitchFamily="18" charset="0"/>
                          </a:rPr>
                        </m:ctrlPr>
                      </m:fPr>
                      <m:num>
                        <m:sSubSup>
                          <m:sSubSupPr>
                            <m:ctrlPr>
                              <a:rPr lang="es-MX" altLang="es-MX" sz="2000" i="1">
                                <a:latin typeface="Cambria Math" panose="02040503050406030204" pitchFamily="18" charset="0"/>
                              </a:rPr>
                            </m:ctrlPr>
                          </m:sSubSupPr>
                          <m:e>
                            <m:r>
                              <m:rPr>
                                <m:sty m:val="p"/>
                              </m:rPr>
                              <a:rPr lang="es-MX" altLang="es-MX" sz="2000">
                                <a:latin typeface="Cambria Math" panose="02040503050406030204" pitchFamily="18" charset="0"/>
                              </a:rPr>
                              <m:t>C</m:t>
                            </m:r>
                          </m:e>
                          <m:sub>
                            <m:r>
                              <a:rPr lang="es-MX" altLang="es-MX" sz="2000">
                                <a:latin typeface="Cambria Math" panose="02040503050406030204" pitchFamily="18" charset="0"/>
                              </a:rPr>
                              <m:t>4</m:t>
                            </m:r>
                          </m:sub>
                          <m:sup>
                            <m:r>
                              <a:rPr lang="es-MX" altLang="es-MX" sz="2000">
                                <a:latin typeface="Cambria Math" panose="02040503050406030204" pitchFamily="18" charset="0"/>
                              </a:rPr>
                              <m:t>100</m:t>
                            </m:r>
                          </m:sup>
                        </m:sSubSup>
                        <m:sSubSup>
                          <m:sSubSupPr>
                            <m:ctrlPr>
                              <a:rPr lang="es-MX" altLang="es-MX" sz="2000" i="1">
                                <a:latin typeface="Cambria Math" panose="02040503050406030204" pitchFamily="18" charset="0"/>
                              </a:rPr>
                            </m:ctrlPr>
                          </m:sSubSupPr>
                          <m:e>
                            <m:r>
                              <m:rPr>
                                <m:sty m:val="p"/>
                              </m:rPr>
                              <a:rPr lang="es-MX" altLang="es-MX" sz="2000">
                                <a:latin typeface="Cambria Math" panose="02040503050406030204" pitchFamily="18" charset="0"/>
                              </a:rPr>
                              <m:t>C</m:t>
                            </m:r>
                          </m:e>
                          <m:sub>
                            <m:r>
                              <a:rPr lang="es-MX" altLang="es-MX" sz="2000">
                                <a:latin typeface="Cambria Math" panose="02040503050406030204" pitchFamily="18" charset="0"/>
                              </a:rPr>
                              <m:t>0</m:t>
                            </m:r>
                          </m:sub>
                          <m:sup>
                            <m:r>
                              <a:rPr lang="es-MX" altLang="es-MX" sz="2000">
                                <a:latin typeface="Cambria Math" panose="02040503050406030204" pitchFamily="18" charset="0"/>
                              </a:rPr>
                              <m:t>200</m:t>
                            </m:r>
                          </m:sup>
                        </m:sSubSup>
                      </m:num>
                      <m:den>
                        <m:sSubSup>
                          <m:sSubSupPr>
                            <m:ctrlPr>
                              <a:rPr lang="es-MX" altLang="es-MX" sz="2000" i="1">
                                <a:latin typeface="Cambria Math" panose="02040503050406030204" pitchFamily="18" charset="0"/>
                              </a:rPr>
                            </m:ctrlPr>
                          </m:sSubSupPr>
                          <m:e>
                            <m:r>
                              <m:rPr>
                                <m:sty m:val="p"/>
                              </m:rPr>
                              <a:rPr lang="es-MX" altLang="es-MX" sz="2000">
                                <a:latin typeface="Cambria Math" panose="02040503050406030204" pitchFamily="18" charset="0"/>
                              </a:rPr>
                              <m:t>C</m:t>
                            </m:r>
                          </m:e>
                          <m:sub>
                            <m:r>
                              <a:rPr lang="es-MX" altLang="es-MX" sz="2000">
                                <a:latin typeface="Cambria Math" panose="02040503050406030204" pitchFamily="18" charset="0"/>
                              </a:rPr>
                              <m:t>4</m:t>
                            </m:r>
                          </m:sub>
                          <m:sup>
                            <m:r>
                              <a:rPr lang="es-MX" altLang="es-MX" sz="2000">
                                <a:latin typeface="Cambria Math" panose="02040503050406030204" pitchFamily="18" charset="0"/>
                              </a:rPr>
                              <m:t>300</m:t>
                            </m:r>
                          </m:sup>
                        </m:sSubSup>
                      </m:den>
                    </m:f>
                  </m:oMath>
                </a14:m>
                <a:endParaRPr lang="es-MX" altLang="es-MX" sz="2000" dirty="0">
                  <a:latin typeface="Cambria Math" panose="02040503050406030204" pitchFamily="18" charset="0"/>
                </a:endParaRPr>
              </a:p>
              <a:p>
                <a:pPr marL="514350" indent="-514350" eaLnBrk="1" hangingPunct="1">
                  <a:buFont typeface="+mj-lt"/>
                  <a:buAutoNum type="alphaLcParenR"/>
                </a:pPr>
                <a:endParaRPr lang="es-MX" altLang="es-MX" sz="2000" dirty="0">
                  <a:latin typeface="Cambria Math" panose="02040503050406030204" pitchFamily="18" charset="0"/>
                </a:endParaRPr>
              </a:p>
              <a:p>
                <a:pPr marL="514350" indent="-514350" eaLnBrk="1" hangingPunct="1">
                  <a:buFont typeface="+mj-lt"/>
                  <a:buAutoNum type="alphaLcParenR"/>
                </a:pPr>
                <a14:m>
                  <m:oMath xmlns:m="http://schemas.openxmlformats.org/officeDocument/2006/math">
                    <m:r>
                      <m:rPr>
                        <m:sty m:val="p"/>
                      </m:rPr>
                      <a:rPr lang="es-MX" altLang="es-MX" sz="2000">
                        <a:latin typeface="Cambria Math"/>
                      </a:rPr>
                      <m:t>P</m:t>
                    </m:r>
                    <m:d>
                      <m:dPr>
                        <m:ctrlPr>
                          <a:rPr lang="es-MX" altLang="es-MX" sz="2000" i="1">
                            <a:latin typeface="Cambria Math" panose="02040503050406030204" pitchFamily="18" charset="0"/>
                          </a:rPr>
                        </m:ctrlPr>
                      </m:dPr>
                      <m:e>
                        <m:r>
                          <m:rPr>
                            <m:sty m:val="p"/>
                          </m:rPr>
                          <a:rPr lang="es-MX" altLang="es-MX" sz="2000">
                            <a:latin typeface="Cambria Math" panose="02040503050406030204" pitchFamily="18" charset="0"/>
                          </a:rPr>
                          <m:t>X</m:t>
                        </m:r>
                        <m:r>
                          <a:rPr lang="es-MX" altLang="es-MX" sz="2000">
                            <a:latin typeface="Cambria Math" panose="02040503050406030204" pitchFamily="18" charset="0"/>
                          </a:rPr>
                          <m:t>≥2</m:t>
                        </m:r>
                      </m:e>
                    </m:d>
                    <m:r>
                      <a:rPr lang="es-MX" altLang="es-MX" sz="2000">
                        <a:latin typeface="Cambria Math"/>
                      </a:rPr>
                      <m:t>=</m:t>
                    </m:r>
                    <m:f>
                      <m:fPr>
                        <m:ctrlPr>
                          <a:rPr lang="es-MX" altLang="es-MX" sz="2000" i="1">
                            <a:latin typeface="Cambria Math" panose="02040503050406030204" pitchFamily="18" charset="0"/>
                          </a:rPr>
                        </m:ctrlPr>
                      </m:fPr>
                      <m:num>
                        <m:sSubSup>
                          <m:sSubSupPr>
                            <m:ctrlPr>
                              <a:rPr lang="es-MX" altLang="es-MX" sz="2000" i="1">
                                <a:latin typeface="Cambria Math" panose="02040503050406030204" pitchFamily="18" charset="0"/>
                              </a:rPr>
                            </m:ctrlPr>
                          </m:sSubSupPr>
                          <m:e>
                            <m:r>
                              <m:rPr>
                                <m:sty m:val="p"/>
                              </m:rPr>
                              <a:rPr lang="es-MX" altLang="es-MX" sz="2000">
                                <a:latin typeface="Cambria Math" panose="02040503050406030204" pitchFamily="18" charset="0"/>
                              </a:rPr>
                              <m:t>C</m:t>
                            </m:r>
                          </m:e>
                          <m:sub>
                            <m:r>
                              <a:rPr lang="es-MX" altLang="es-MX" sz="2000">
                                <a:latin typeface="Cambria Math" panose="02040503050406030204" pitchFamily="18" charset="0"/>
                              </a:rPr>
                              <m:t>2</m:t>
                            </m:r>
                          </m:sub>
                          <m:sup>
                            <m:r>
                              <a:rPr lang="es-MX" altLang="es-MX" sz="2000">
                                <a:latin typeface="Cambria Math" panose="02040503050406030204" pitchFamily="18" charset="0"/>
                              </a:rPr>
                              <m:t>100</m:t>
                            </m:r>
                          </m:sup>
                        </m:sSubSup>
                        <m:sSubSup>
                          <m:sSubSupPr>
                            <m:ctrlPr>
                              <a:rPr lang="es-MX" altLang="es-MX" sz="2000" i="1">
                                <a:latin typeface="Cambria Math" panose="02040503050406030204" pitchFamily="18" charset="0"/>
                              </a:rPr>
                            </m:ctrlPr>
                          </m:sSubSupPr>
                          <m:e>
                            <m:r>
                              <m:rPr>
                                <m:sty m:val="p"/>
                              </m:rPr>
                              <a:rPr lang="es-MX" altLang="es-MX" sz="2000">
                                <a:latin typeface="Cambria Math" panose="02040503050406030204" pitchFamily="18" charset="0"/>
                              </a:rPr>
                              <m:t>C</m:t>
                            </m:r>
                          </m:e>
                          <m:sub>
                            <m:r>
                              <a:rPr lang="es-MX" altLang="es-MX" sz="2000">
                                <a:latin typeface="Cambria Math" panose="02040503050406030204" pitchFamily="18" charset="0"/>
                              </a:rPr>
                              <m:t>2</m:t>
                            </m:r>
                          </m:sub>
                          <m:sup>
                            <m:r>
                              <a:rPr lang="es-MX" altLang="es-MX" sz="2000">
                                <a:latin typeface="Cambria Math" panose="02040503050406030204" pitchFamily="18" charset="0"/>
                              </a:rPr>
                              <m:t>200</m:t>
                            </m:r>
                          </m:sup>
                        </m:sSubSup>
                      </m:num>
                      <m:den>
                        <m:sSubSup>
                          <m:sSubSupPr>
                            <m:ctrlPr>
                              <a:rPr lang="es-MX" altLang="es-MX" sz="2000" i="1">
                                <a:latin typeface="Cambria Math" panose="02040503050406030204" pitchFamily="18" charset="0"/>
                              </a:rPr>
                            </m:ctrlPr>
                          </m:sSubSupPr>
                          <m:e>
                            <m:r>
                              <m:rPr>
                                <m:sty m:val="p"/>
                              </m:rPr>
                              <a:rPr lang="es-MX" altLang="es-MX" sz="2000">
                                <a:latin typeface="Cambria Math" panose="02040503050406030204" pitchFamily="18" charset="0"/>
                              </a:rPr>
                              <m:t>C</m:t>
                            </m:r>
                          </m:e>
                          <m:sub>
                            <m:r>
                              <a:rPr lang="es-MX" altLang="es-MX" sz="2000">
                                <a:latin typeface="Cambria Math" panose="02040503050406030204" pitchFamily="18" charset="0"/>
                              </a:rPr>
                              <m:t>4</m:t>
                            </m:r>
                          </m:sub>
                          <m:sup>
                            <m:r>
                              <a:rPr lang="es-MX" altLang="es-MX" sz="2000">
                                <a:latin typeface="Cambria Math" panose="02040503050406030204" pitchFamily="18" charset="0"/>
                              </a:rPr>
                              <m:t>300</m:t>
                            </m:r>
                          </m:sup>
                        </m:sSubSup>
                      </m:den>
                    </m:f>
                    <m:r>
                      <a:rPr lang="es-MX" altLang="es-MX" sz="2000">
                        <a:latin typeface="Cambria Math" panose="02040503050406030204" pitchFamily="18" charset="0"/>
                      </a:rPr>
                      <m:t>+</m:t>
                    </m:r>
                    <m:f>
                      <m:fPr>
                        <m:ctrlPr>
                          <a:rPr lang="es-MX" altLang="es-MX" sz="2000" i="1">
                            <a:latin typeface="Cambria Math" panose="02040503050406030204" pitchFamily="18" charset="0"/>
                          </a:rPr>
                        </m:ctrlPr>
                      </m:fPr>
                      <m:num>
                        <m:sSubSup>
                          <m:sSubSupPr>
                            <m:ctrlPr>
                              <a:rPr lang="es-MX" altLang="es-MX" sz="2000" i="1">
                                <a:latin typeface="Cambria Math" panose="02040503050406030204" pitchFamily="18" charset="0"/>
                              </a:rPr>
                            </m:ctrlPr>
                          </m:sSubSupPr>
                          <m:e>
                            <m:r>
                              <m:rPr>
                                <m:sty m:val="p"/>
                              </m:rPr>
                              <a:rPr lang="es-MX" altLang="es-MX" sz="2000">
                                <a:latin typeface="Cambria Math" panose="02040503050406030204" pitchFamily="18" charset="0"/>
                              </a:rPr>
                              <m:t>C</m:t>
                            </m:r>
                          </m:e>
                          <m:sub>
                            <m:r>
                              <a:rPr lang="es-MX" altLang="es-MX" sz="2000">
                                <a:latin typeface="Cambria Math" panose="02040503050406030204" pitchFamily="18" charset="0"/>
                              </a:rPr>
                              <m:t>3</m:t>
                            </m:r>
                          </m:sub>
                          <m:sup>
                            <m:r>
                              <a:rPr lang="es-MX" altLang="es-MX" sz="2000">
                                <a:latin typeface="Cambria Math" panose="02040503050406030204" pitchFamily="18" charset="0"/>
                              </a:rPr>
                              <m:t>100</m:t>
                            </m:r>
                          </m:sup>
                        </m:sSubSup>
                        <m:sSubSup>
                          <m:sSubSupPr>
                            <m:ctrlPr>
                              <a:rPr lang="es-MX" altLang="es-MX" sz="2000" i="1">
                                <a:latin typeface="Cambria Math" panose="02040503050406030204" pitchFamily="18" charset="0"/>
                              </a:rPr>
                            </m:ctrlPr>
                          </m:sSubSupPr>
                          <m:e>
                            <m:r>
                              <m:rPr>
                                <m:sty m:val="p"/>
                              </m:rPr>
                              <a:rPr lang="es-MX" altLang="es-MX" sz="2000">
                                <a:latin typeface="Cambria Math" panose="02040503050406030204" pitchFamily="18" charset="0"/>
                              </a:rPr>
                              <m:t>C</m:t>
                            </m:r>
                          </m:e>
                          <m:sub>
                            <m:r>
                              <a:rPr lang="es-MX" altLang="es-MX" sz="2000">
                                <a:latin typeface="Cambria Math" panose="02040503050406030204" pitchFamily="18" charset="0"/>
                              </a:rPr>
                              <m:t>1</m:t>
                            </m:r>
                          </m:sub>
                          <m:sup>
                            <m:r>
                              <a:rPr lang="es-MX" altLang="es-MX" sz="2000">
                                <a:latin typeface="Cambria Math" panose="02040503050406030204" pitchFamily="18" charset="0"/>
                              </a:rPr>
                              <m:t>200</m:t>
                            </m:r>
                          </m:sup>
                        </m:sSubSup>
                      </m:num>
                      <m:den>
                        <m:sSubSup>
                          <m:sSubSupPr>
                            <m:ctrlPr>
                              <a:rPr lang="es-MX" altLang="es-MX" sz="2000" i="1">
                                <a:latin typeface="Cambria Math" panose="02040503050406030204" pitchFamily="18" charset="0"/>
                              </a:rPr>
                            </m:ctrlPr>
                          </m:sSubSupPr>
                          <m:e>
                            <m:r>
                              <m:rPr>
                                <m:sty m:val="p"/>
                              </m:rPr>
                              <a:rPr lang="es-MX" altLang="es-MX" sz="2000">
                                <a:latin typeface="Cambria Math" panose="02040503050406030204" pitchFamily="18" charset="0"/>
                              </a:rPr>
                              <m:t>C</m:t>
                            </m:r>
                          </m:e>
                          <m:sub>
                            <m:r>
                              <a:rPr lang="es-MX" altLang="es-MX" sz="2000">
                                <a:latin typeface="Cambria Math" panose="02040503050406030204" pitchFamily="18" charset="0"/>
                              </a:rPr>
                              <m:t>4</m:t>
                            </m:r>
                          </m:sub>
                          <m:sup>
                            <m:r>
                              <a:rPr lang="es-MX" altLang="es-MX" sz="2000">
                                <a:latin typeface="Cambria Math" panose="02040503050406030204" pitchFamily="18" charset="0"/>
                              </a:rPr>
                              <m:t>300</m:t>
                            </m:r>
                          </m:sup>
                        </m:sSubSup>
                      </m:den>
                    </m:f>
                    <m:r>
                      <a:rPr lang="es-MX" altLang="es-MX" sz="2000">
                        <a:latin typeface="Cambria Math" panose="02040503050406030204" pitchFamily="18" charset="0"/>
                      </a:rPr>
                      <m:t>+</m:t>
                    </m:r>
                    <m:f>
                      <m:fPr>
                        <m:ctrlPr>
                          <a:rPr lang="es-MX" altLang="es-MX" sz="2000" i="1">
                            <a:latin typeface="Cambria Math" panose="02040503050406030204" pitchFamily="18" charset="0"/>
                          </a:rPr>
                        </m:ctrlPr>
                      </m:fPr>
                      <m:num>
                        <m:sSubSup>
                          <m:sSubSupPr>
                            <m:ctrlPr>
                              <a:rPr lang="es-MX" altLang="es-MX" sz="2000" i="1">
                                <a:latin typeface="Cambria Math" panose="02040503050406030204" pitchFamily="18" charset="0"/>
                              </a:rPr>
                            </m:ctrlPr>
                          </m:sSubSupPr>
                          <m:e>
                            <m:r>
                              <m:rPr>
                                <m:sty m:val="p"/>
                              </m:rPr>
                              <a:rPr lang="es-MX" altLang="es-MX" sz="2000">
                                <a:latin typeface="Cambria Math" panose="02040503050406030204" pitchFamily="18" charset="0"/>
                              </a:rPr>
                              <m:t>C</m:t>
                            </m:r>
                          </m:e>
                          <m:sub>
                            <m:r>
                              <a:rPr lang="es-MX" altLang="es-MX" sz="2000">
                                <a:latin typeface="Cambria Math" panose="02040503050406030204" pitchFamily="18" charset="0"/>
                              </a:rPr>
                              <m:t>4</m:t>
                            </m:r>
                          </m:sub>
                          <m:sup>
                            <m:r>
                              <a:rPr lang="es-MX" altLang="es-MX" sz="2000">
                                <a:latin typeface="Cambria Math" panose="02040503050406030204" pitchFamily="18" charset="0"/>
                              </a:rPr>
                              <m:t>100</m:t>
                            </m:r>
                          </m:sup>
                        </m:sSubSup>
                        <m:sSubSup>
                          <m:sSubSupPr>
                            <m:ctrlPr>
                              <a:rPr lang="es-MX" altLang="es-MX" sz="2000" i="1">
                                <a:latin typeface="Cambria Math" panose="02040503050406030204" pitchFamily="18" charset="0"/>
                              </a:rPr>
                            </m:ctrlPr>
                          </m:sSubSupPr>
                          <m:e>
                            <m:r>
                              <m:rPr>
                                <m:sty m:val="p"/>
                              </m:rPr>
                              <a:rPr lang="es-MX" altLang="es-MX" sz="2000">
                                <a:latin typeface="Cambria Math" panose="02040503050406030204" pitchFamily="18" charset="0"/>
                              </a:rPr>
                              <m:t>C</m:t>
                            </m:r>
                          </m:e>
                          <m:sub>
                            <m:r>
                              <a:rPr lang="es-MX" altLang="es-MX" sz="2000">
                                <a:latin typeface="Cambria Math" panose="02040503050406030204" pitchFamily="18" charset="0"/>
                              </a:rPr>
                              <m:t>0</m:t>
                            </m:r>
                          </m:sub>
                          <m:sup>
                            <m:r>
                              <a:rPr lang="es-MX" altLang="es-MX" sz="2000">
                                <a:latin typeface="Cambria Math" panose="02040503050406030204" pitchFamily="18" charset="0"/>
                              </a:rPr>
                              <m:t>200</m:t>
                            </m:r>
                          </m:sup>
                        </m:sSubSup>
                      </m:num>
                      <m:den>
                        <m:sSubSup>
                          <m:sSubSupPr>
                            <m:ctrlPr>
                              <a:rPr lang="es-MX" altLang="es-MX" sz="2000" i="1">
                                <a:latin typeface="Cambria Math" panose="02040503050406030204" pitchFamily="18" charset="0"/>
                              </a:rPr>
                            </m:ctrlPr>
                          </m:sSubSupPr>
                          <m:e>
                            <m:r>
                              <m:rPr>
                                <m:sty m:val="p"/>
                              </m:rPr>
                              <a:rPr lang="es-MX" altLang="es-MX" sz="2000">
                                <a:latin typeface="Cambria Math" panose="02040503050406030204" pitchFamily="18" charset="0"/>
                              </a:rPr>
                              <m:t>C</m:t>
                            </m:r>
                          </m:e>
                          <m:sub>
                            <m:r>
                              <a:rPr lang="es-MX" altLang="es-MX" sz="2000">
                                <a:latin typeface="Cambria Math" panose="02040503050406030204" pitchFamily="18" charset="0"/>
                              </a:rPr>
                              <m:t>4</m:t>
                            </m:r>
                          </m:sub>
                          <m:sup>
                            <m:r>
                              <a:rPr lang="es-MX" altLang="es-MX" sz="2000">
                                <a:latin typeface="Cambria Math" panose="02040503050406030204" pitchFamily="18" charset="0"/>
                              </a:rPr>
                              <m:t>300</m:t>
                            </m:r>
                          </m:sup>
                        </m:sSubSup>
                      </m:den>
                    </m:f>
                  </m:oMath>
                </a14:m>
                <a:endParaRPr lang="es-MX" altLang="es-MX" sz="2000" dirty="0">
                  <a:latin typeface="Bookman Old Style" pitchFamily="18" charset="0"/>
                </a:endParaRPr>
              </a:p>
              <a:p>
                <a:pPr marL="514350" indent="-514350" eaLnBrk="1" hangingPunct="1">
                  <a:buFont typeface="+mj-lt"/>
                  <a:buAutoNum type="alphaLcParenR"/>
                </a:pPr>
                <a:endParaRPr lang="es-MX" altLang="es-MX" sz="2000" dirty="0">
                  <a:latin typeface="Bookman Old Style" pitchFamily="18" charset="0"/>
                </a:endParaRPr>
              </a:p>
              <a:p>
                <a:pPr marL="514350" indent="-514350" eaLnBrk="1" hangingPunct="1">
                  <a:buFont typeface="+mj-lt"/>
                  <a:buAutoNum type="alphaLcParenR"/>
                </a:pPr>
                <a:r>
                  <a:rPr lang="es-MX" altLang="es-MX" sz="2000" dirty="0">
                    <a:latin typeface="Bookman Old Style" pitchFamily="18" charset="0"/>
                  </a:rPr>
                  <a:t> </a:t>
                </a:r>
                <a14:m>
                  <m:oMath xmlns:m="http://schemas.openxmlformats.org/officeDocument/2006/math">
                    <m:r>
                      <a:rPr lang="es-MX" altLang="es-MX" sz="2000" i="1">
                        <a:latin typeface="Cambria Math"/>
                      </a:rPr>
                      <m:t>𝑃</m:t>
                    </m:r>
                    <m:d>
                      <m:dPr>
                        <m:ctrlPr>
                          <a:rPr lang="es-MX" altLang="es-MX" sz="2000" i="1">
                            <a:latin typeface="Cambria Math" panose="02040503050406030204" pitchFamily="18" charset="0"/>
                          </a:rPr>
                        </m:ctrlPr>
                      </m:dPr>
                      <m:e>
                        <m:r>
                          <a:rPr lang="es-MX" altLang="es-MX" sz="2000" i="1">
                            <a:latin typeface="Cambria Math" panose="02040503050406030204" pitchFamily="18" charset="0"/>
                          </a:rPr>
                          <m:t>𝑋</m:t>
                        </m:r>
                        <m:r>
                          <a:rPr lang="es-MX" altLang="es-MX" sz="2000" i="1">
                            <a:latin typeface="Cambria Math" panose="02040503050406030204" pitchFamily="18" charset="0"/>
                          </a:rPr>
                          <m:t>≥1</m:t>
                        </m:r>
                      </m:e>
                    </m:d>
                    <m:r>
                      <a:rPr lang="es-MX" altLang="es-MX" sz="2000" i="1">
                        <a:latin typeface="Cambria Math" panose="02040503050406030204" pitchFamily="18" charset="0"/>
                      </a:rPr>
                      <m:t>=1−</m:t>
                    </m:r>
                    <m:r>
                      <a:rPr lang="es-MX" altLang="es-MX" sz="2000" i="1">
                        <a:latin typeface="Cambria Math" panose="02040503050406030204" pitchFamily="18" charset="0"/>
                      </a:rPr>
                      <m:t>𝑃</m:t>
                    </m:r>
                    <m:d>
                      <m:dPr>
                        <m:ctrlPr>
                          <a:rPr lang="es-MX" altLang="es-MX" sz="2000" i="1">
                            <a:latin typeface="Cambria Math" panose="02040503050406030204" pitchFamily="18" charset="0"/>
                          </a:rPr>
                        </m:ctrlPr>
                      </m:dPr>
                      <m:e>
                        <m:r>
                          <a:rPr lang="es-MX" altLang="es-MX" sz="2000" i="1">
                            <a:latin typeface="Cambria Math" panose="02040503050406030204" pitchFamily="18" charset="0"/>
                          </a:rPr>
                          <m:t>𝑋</m:t>
                        </m:r>
                        <m:r>
                          <a:rPr lang="es-MX" altLang="es-MX" sz="2000" i="1">
                            <a:latin typeface="Cambria Math" panose="02040503050406030204" pitchFamily="18" charset="0"/>
                          </a:rPr>
                          <m:t>=0</m:t>
                        </m:r>
                      </m:e>
                    </m:d>
                    <m:r>
                      <a:rPr lang="es-MX" altLang="es-MX" sz="2000" i="1">
                        <a:latin typeface="Cambria Math" panose="02040503050406030204" pitchFamily="18" charset="0"/>
                      </a:rPr>
                      <m:t>=</m:t>
                    </m:r>
                    <m:f>
                      <m:fPr>
                        <m:ctrlPr>
                          <a:rPr lang="es-MX" altLang="es-MX" sz="2000" i="1">
                            <a:latin typeface="Cambria Math" panose="02040503050406030204" pitchFamily="18" charset="0"/>
                          </a:rPr>
                        </m:ctrlPr>
                      </m:fPr>
                      <m:num>
                        <m:sSubSup>
                          <m:sSubSupPr>
                            <m:ctrlPr>
                              <a:rPr lang="es-MX" altLang="es-MX" sz="2000" i="1">
                                <a:latin typeface="Cambria Math" panose="02040503050406030204" pitchFamily="18" charset="0"/>
                              </a:rPr>
                            </m:ctrlPr>
                          </m:sSubSupPr>
                          <m:e>
                            <m:r>
                              <a:rPr lang="es-MX" altLang="es-MX" sz="2000" i="1">
                                <a:latin typeface="Cambria Math" panose="02040503050406030204" pitchFamily="18" charset="0"/>
                              </a:rPr>
                              <m:t>𝐶</m:t>
                            </m:r>
                          </m:e>
                          <m:sub>
                            <m:r>
                              <a:rPr lang="es-MX" altLang="es-MX" sz="2000" i="1">
                                <a:latin typeface="Cambria Math" panose="02040503050406030204" pitchFamily="18" charset="0"/>
                              </a:rPr>
                              <m:t>0</m:t>
                            </m:r>
                          </m:sub>
                          <m:sup>
                            <m:r>
                              <a:rPr lang="es-MX" altLang="es-MX" sz="2000" i="1">
                                <a:latin typeface="Cambria Math" panose="02040503050406030204" pitchFamily="18" charset="0"/>
                              </a:rPr>
                              <m:t>100</m:t>
                            </m:r>
                          </m:sup>
                        </m:sSubSup>
                        <m:sSubSup>
                          <m:sSubSupPr>
                            <m:ctrlPr>
                              <a:rPr lang="es-MX" altLang="es-MX" sz="2000" i="1">
                                <a:latin typeface="Cambria Math" panose="02040503050406030204" pitchFamily="18" charset="0"/>
                              </a:rPr>
                            </m:ctrlPr>
                          </m:sSubSupPr>
                          <m:e>
                            <m:r>
                              <a:rPr lang="es-MX" altLang="es-MX" sz="2000" i="1">
                                <a:latin typeface="Cambria Math" panose="02040503050406030204" pitchFamily="18" charset="0"/>
                              </a:rPr>
                              <m:t>𝐶</m:t>
                            </m:r>
                          </m:e>
                          <m:sub>
                            <m:r>
                              <a:rPr lang="es-MX" altLang="es-MX" sz="2000" i="1">
                                <a:latin typeface="Cambria Math" panose="02040503050406030204" pitchFamily="18" charset="0"/>
                              </a:rPr>
                              <m:t>4</m:t>
                            </m:r>
                          </m:sub>
                          <m:sup>
                            <m:r>
                              <a:rPr lang="es-MX" altLang="es-MX" sz="2000" i="1">
                                <a:latin typeface="Cambria Math" panose="02040503050406030204" pitchFamily="18" charset="0"/>
                              </a:rPr>
                              <m:t>200</m:t>
                            </m:r>
                          </m:sup>
                        </m:sSubSup>
                      </m:num>
                      <m:den>
                        <m:sSubSup>
                          <m:sSubSupPr>
                            <m:ctrlPr>
                              <a:rPr lang="es-MX" altLang="es-MX" sz="2000" i="1">
                                <a:latin typeface="Cambria Math" panose="02040503050406030204" pitchFamily="18" charset="0"/>
                              </a:rPr>
                            </m:ctrlPr>
                          </m:sSubSupPr>
                          <m:e>
                            <m:r>
                              <a:rPr lang="es-MX" altLang="es-MX" sz="2000" i="1">
                                <a:latin typeface="Cambria Math" panose="02040503050406030204" pitchFamily="18" charset="0"/>
                              </a:rPr>
                              <m:t>𝐶</m:t>
                            </m:r>
                          </m:e>
                          <m:sub>
                            <m:r>
                              <a:rPr lang="es-MX" altLang="es-MX" sz="2000" i="1">
                                <a:latin typeface="Cambria Math" panose="02040503050406030204" pitchFamily="18" charset="0"/>
                              </a:rPr>
                              <m:t>4</m:t>
                            </m:r>
                          </m:sub>
                          <m:sup>
                            <m:r>
                              <a:rPr lang="es-MX" altLang="es-MX" sz="2000" i="1">
                                <a:latin typeface="Cambria Math" panose="02040503050406030204" pitchFamily="18" charset="0"/>
                              </a:rPr>
                              <m:t>300</m:t>
                            </m:r>
                          </m:sup>
                        </m:sSubSup>
                      </m:den>
                    </m:f>
                  </m:oMath>
                </a14:m>
                <a:endParaRPr lang="es-MX" altLang="es-MX" sz="2000" dirty="0">
                  <a:latin typeface="Cambria Math" panose="02040503050406030204" pitchFamily="18" charset="0"/>
                </a:endParaRPr>
              </a:p>
              <a:p>
                <a:pPr algn="ctr" eaLnBrk="1" hangingPunct="1"/>
                <a:endParaRPr lang="es-MX" altLang="es-MX" sz="2000" i="1" dirty="0">
                  <a:latin typeface="Cambria Math" panose="02040503050406030204" pitchFamily="18" charset="0"/>
                </a:endParaRPr>
              </a:p>
            </p:txBody>
          </p:sp>
        </mc:Choice>
        <mc:Fallback xmlns="">
          <p:sp>
            <p:nvSpPr>
              <p:cNvPr id="87042" name="Rectangle 2"/>
              <p:cNvSpPr>
                <a:spLocks noRot="1" noChangeAspect="1" noMove="1" noResize="1" noEditPoints="1" noAdjustHandles="1" noChangeArrowheads="1" noChangeShapeType="1" noTextEdit="1"/>
              </p:cNvSpPr>
              <p:nvPr/>
            </p:nvSpPr>
            <p:spPr bwMode="auto">
              <a:xfrm>
                <a:off x="811785" y="1553916"/>
                <a:ext cx="10872215" cy="5142709"/>
              </a:xfrm>
              <a:prstGeom prst="rect">
                <a:avLst/>
              </a:prstGeom>
              <a:blipFill>
                <a:blip r:embed="rId2"/>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s-MX">
                    <a:noFill/>
                  </a:rPr>
                  <a:t> </a:t>
                </a:r>
              </a:p>
            </p:txBody>
          </p:sp>
        </mc:Fallback>
      </mc:AlternateContent>
      <p:sp>
        <p:nvSpPr>
          <p:cNvPr id="3" name="Título 2"/>
          <p:cNvSpPr>
            <a:spLocks noGrp="1"/>
          </p:cNvSpPr>
          <p:nvPr>
            <p:ph type="title"/>
          </p:nvPr>
        </p:nvSpPr>
        <p:spPr/>
        <p:txBody>
          <a:bodyPr/>
          <a:lstStyle/>
          <a:p>
            <a:r>
              <a:rPr lang="es-MX" dirty="0"/>
              <a:t>Distribución de probabilidad </a:t>
            </a:r>
            <a:r>
              <a:rPr lang="es-MX" dirty="0" err="1"/>
              <a:t>Hipergeométrica</a:t>
            </a:r>
            <a:endParaRPr lang="es-MX" dirty="0"/>
          </a:p>
        </p:txBody>
      </p:sp>
    </p:spTree>
    <p:extLst>
      <p:ext uri="{BB962C8B-B14F-4D97-AF65-F5344CB8AC3E}">
        <p14:creationId xmlns:p14="http://schemas.microsoft.com/office/powerpoint/2010/main" val="3104761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5"/>
          <p:cNvSpPr>
            <a:spLocks noChangeArrowheads="1"/>
          </p:cNvSpPr>
          <p:nvPr/>
        </p:nvSpPr>
        <p:spPr bwMode="auto">
          <a:xfrm>
            <a:off x="812800" y="1567136"/>
            <a:ext cx="10871200" cy="18928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71396" bIns="0" anchor="ct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just" eaLnBrk="1" hangingPunct="1"/>
            <a:r>
              <a:rPr lang="es-MX" altLang="es-MX" sz="2400" b="1" dirty="0">
                <a:solidFill>
                  <a:schemeClr val="accent1">
                    <a:lumMod val="50000"/>
                  </a:schemeClr>
                </a:solidFill>
                <a:latin typeface="+mn-lt"/>
              </a:rPr>
              <a:t>Ejemplo:</a:t>
            </a:r>
          </a:p>
          <a:p>
            <a:pPr algn="just" eaLnBrk="1" hangingPunct="1"/>
            <a:r>
              <a:rPr lang="es-MX" altLang="es-MX" sz="2400" dirty="0">
                <a:latin typeface="+mn-lt"/>
              </a:rPr>
              <a:t>Suponga que la producción de un día de 850 piezas manufacturadas contiene 50 piezas que no cumplen con los requerimientos del cliente. Se seleccionan del lote aleatoriamente y sin reemplazo dos piezas. Si la </a:t>
            </a:r>
            <a:r>
              <a:rPr lang="es-MX" altLang="es-MX" sz="2400" dirty="0" err="1">
                <a:latin typeface="+mn-lt"/>
              </a:rPr>
              <a:t>v.a.</a:t>
            </a:r>
            <a:r>
              <a:rPr lang="es-MX" altLang="es-MX" sz="2400" dirty="0">
                <a:latin typeface="+mn-lt"/>
              </a:rPr>
              <a:t> </a:t>
            </a:r>
            <a:r>
              <a:rPr lang="es-MX" altLang="es-MX" sz="2400" i="1" dirty="0">
                <a:latin typeface="+mn-lt"/>
              </a:rPr>
              <a:t>X: es el número de piezas de la muestra que no cumplen</a:t>
            </a:r>
            <a:r>
              <a:rPr lang="es-MX" altLang="es-MX" sz="2400" dirty="0">
                <a:latin typeface="+mn-lt"/>
              </a:rPr>
              <a:t>. ¿Cuál es la función de distribución acumulada de X?</a:t>
            </a:r>
          </a:p>
        </p:txBody>
      </p:sp>
      <p:sp>
        <p:nvSpPr>
          <p:cNvPr id="4" name="Título 3"/>
          <p:cNvSpPr>
            <a:spLocks noGrp="1"/>
          </p:cNvSpPr>
          <p:nvPr>
            <p:ph type="title"/>
          </p:nvPr>
        </p:nvSpPr>
        <p:spPr/>
        <p:txBody>
          <a:bodyPr/>
          <a:lstStyle/>
          <a:p>
            <a:r>
              <a:rPr lang="es-MX" dirty="0"/>
              <a:t>Distribución de probabilidad </a:t>
            </a:r>
            <a:r>
              <a:rPr lang="es-MX" dirty="0" err="1"/>
              <a:t>Hipergeométrica</a:t>
            </a:r>
            <a:endParaRPr lang="es-MX" dirty="0"/>
          </a:p>
        </p:txBody>
      </p:sp>
    </p:spTree>
    <p:extLst>
      <p:ext uri="{BB962C8B-B14F-4D97-AF65-F5344CB8AC3E}">
        <p14:creationId xmlns:p14="http://schemas.microsoft.com/office/powerpoint/2010/main" val="391535721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7042" name="Rectangle 2"/>
              <p:cNvSpPr>
                <a:spLocks noChangeArrowheads="1"/>
              </p:cNvSpPr>
              <p:nvPr/>
            </p:nvSpPr>
            <p:spPr bwMode="auto">
              <a:xfrm>
                <a:off x="812800" y="1535755"/>
                <a:ext cx="8562207" cy="5489599"/>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lIns="273758" tIns="114264" bIns="28566" anchor="ctr">
                <a:spAutoFit/>
              </a:bodyPr>
              <a:lstStyle>
                <a:lvl1pPr eaLnBrk="0" hangingPunct="0">
                  <a:defRPr>
                    <a:solidFill>
                      <a:schemeClr val="tx1"/>
                    </a:solidFill>
                    <a:latin typeface="Arial" charset="0"/>
                  </a:defRPr>
                </a:lvl1pPr>
                <a:lvl2pPr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s-MX" altLang="es-MX" sz="2000" dirty="0">
                    <a:latin typeface="Bookman Old Style" pitchFamily="18" charset="0"/>
                  </a:rPr>
                  <a:t>N: 850  población</a:t>
                </a:r>
              </a:p>
              <a:p>
                <a:pPr eaLnBrk="1" hangingPunct="1"/>
                <a:r>
                  <a:rPr lang="es-MX" altLang="es-MX" sz="2000" dirty="0">
                    <a:latin typeface="Bookman Old Style" pitchFamily="18" charset="0"/>
                  </a:rPr>
                  <a:t>n: 2      muestra</a:t>
                </a:r>
              </a:p>
              <a:p>
                <a:pPr eaLnBrk="1" hangingPunct="1"/>
                <a:r>
                  <a:rPr lang="es-MX" altLang="es-MX" sz="2000" dirty="0">
                    <a:latin typeface="Bookman Old Style" pitchFamily="18" charset="0"/>
                  </a:rPr>
                  <a:t>M: 50   éxitos: piezas manufacturadas que no cumplen.</a:t>
                </a:r>
              </a:p>
              <a:p>
                <a:pPr eaLnBrk="1" hangingPunct="1"/>
                <a:endParaRPr lang="es-MX" altLang="es-MX" sz="2000" dirty="0">
                  <a:latin typeface="Bookman Old Style" pitchFamily="18" charset="0"/>
                </a:endParaRPr>
              </a:p>
              <a:p>
                <a:pPr eaLnBrk="1" hangingPunct="1"/>
                <a:r>
                  <a:rPr lang="es-MX" altLang="es-MX" sz="2000" dirty="0">
                    <a:latin typeface="Bookman Old Style" pitchFamily="18" charset="0"/>
                  </a:rPr>
                  <a:t>X~H(2, 50, 850)</a:t>
                </a:r>
              </a:p>
              <a:p>
                <a:pPr eaLnBrk="1" hangingPunct="1"/>
                <a:r>
                  <a:rPr lang="es-MX" altLang="es-MX" sz="2000" dirty="0">
                    <a:latin typeface="Bookman Old Style" pitchFamily="18" charset="0"/>
                  </a:rPr>
                  <a:t>X: piezas manufacturadas que no cumplen.</a:t>
                </a:r>
              </a:p>
              <a:p>
                <a:pPr eaLnBrk="1" hangingPunct="1"/>
                <a:r>
                  <a:rPr lang="es-MX" altLang="es-MX" sz="2000" dirty="0">
                    <a:latin typeface="Bookman Old Style" pitchFamily="18" charset="0"/>
                  </a:rPr>
                  <a:t>X=0, 1, 2.. </a:t>
                </a:r>
                <a14:m>
                  <m:oMath xmlns:m="http://schemas.openxmlformats.org/officeDocument/2006/math">
                    <m:r>
                      <a:rPr lang="es-MX" altLang="es-MX" sz="2000">
                        <a:latin typeface="Cambria Math" panose="02040503050406030204" pitchFamily="18" charset="0"/>
                      </a:rPr>
                      <m:t> </m:t>
                    </m:r>
                  </m:oMath>
                </a14:m>
                <a:endParaRPr lang="es-MX" altLang="es-MX" sz="2000" dirty="0">
                  <a:latin typeface="Cambria Math" panose="02040503050406030204" pitchFamily="18" charset="0"/>
                </a:endParaRPr>
              </a:p>
              <a:p>
                <a:pPr eaLnBrk="1" hangingPunct="1"/>
                <a:endParaRPr lang="es-MX" altLang="es-MX" sz="2000" dirty="0">
                  <a:latin typeface="Cambria Math" panose="02040503050406030204" pitchFamily="18" charset="0"/>
                </a:endParaRPr>
              </a:p>
              <a:p>
                <a:pPr eaLnBrk="1" hangingPunct="1"/>
                <a14:m>
                  <m:oMathPara xmlns:m="http://schemas.openxmlformats.org/officeDocument/2006/math">
                    <m:oMathParaPr>
                      <m:jc m:val="centerGroup"/>
                    </m:oMathParaPr>
                    <m:oMath xmlns:m="http://schemas.openxmlformats.org/officeDocument/2006/math">
                      <m:r>
                        <m:rPr>
                          <m:sty m:val="p"/>
                        </m:rPr>
                        <a:rPr lang="es-MX" altLang="es-MX" sz="2000">
                          <a:latin typeface="Cambria Math" panose="02040503050406030204" pitchFamily="18" charset="0"/>
                        </a:rPr>
                        <m:t>P</m:t>
                      </m:r>
                      <m:d>
                        <m:dPr>
                          <m:ctrlPr>
                            <a:rPr lang="es-MX" altLang="es-MX" sz="2000" i="1">
                              <a:latin typeface="Cambria Math" panose="02040503050406030204" pitchFamily="18" charset="0"/>
                            </a:rPr>
                          </m:ctrlPr>
                        </m:dPr>
                        <m:e>
                          <m:r>
                            <m:rPr>
                              <m:sty m:val="p"/>
                            </m:rPr>
                            <a:rPr lang="es-MX" altLang="es-MX" sz="2000">
                              <a:latin typeface="Cambria Math" panose="02040503050406030204" pitchFamily="18" charset="0"/>
                            </a:rPr>
                            <m:t>X</m:t>
                          </m:r>
                          <m:r>
                            <a:rPr lang="es-MX" altLang="es-MX" sz="2000">
                              <a:latin typeface="Cambria Math" panose="02040503050406030204" pitchFamily="18" charset="0"/>
                            </a:rPr>
                            <m:t>=0</m:t>
                          </m:r>
                        </m:e>
                      </m:d>
                      <m:r>
                        <a:rPr lang="es-MX" altLang="es-MX" sz="2000">
                          <a:latin typeface="Cambria Math" panose="02040503050406030204" pitchFamily="18" charset="0"/>
                        </a:rPr>
                        <m:t>=</m:t>
                      </m:r>
                      <m:f>
                        <m:fPr>
                          <m:ctrlPr>
                            <a:rPr lang="es-MX" altLang="es-MX" sz="2000" i="1">
                              <a:latin typeface="Cambria Math" panose="02040503050406030204" pitchFamily="18" charset="0"/>
                            </a:rPr>
                          </m:ctrlPr>
                        </m:fPr>
                        <m:num>
                          <m:sSubSup>
                            <m:sSubSupPr>
                              <m:ctrlPr>
                                <a:rPr lang="es-MX" altLang="es-MX" sz="2000" i="1">
                                  <a:latin typeface="Cambria Math" panose="02040503050406030204" pitchFamily="18" charset="0"/>
                                </a:rPr>
                              </m:ctrlPr>
                            </m:sSubSupPr>
                            <m:e>
                              <m:r>
                                <m:rPr>
                                  <m:sty m:val="p"/>
                                </m:rPr>
                                <a:rPr lang="es-MX" altLang="es-MX" sz="2000">
                                  <a:latin typeface="Cambria Math" panose="02040503050406030204" pitchFamily="18" charset="0"/>
                                </a:rPr>
                                <m:t>C</m:t>
                              </m:r>
                            </m:e>
                            <m:sub>
                              <m:r>
                                <a:rPr lang="es-MX" altLang="es-MX" sz="2000">
                                  <a:latin typeface="Cambria Math" panose="02040503050406030204" pitchFamily="18" charset="0"/>
                                </a:rPr>
                                <m:t>0</m:t>
                              </m:r>
                            </m:sub>
                            <m:sup>
                              <m:r>
                                <a:rPr lang="es-MX" altLang="es-MX" sz="2000">
                                  <a:latin typeface="Cambria Math" panose="02040503050406030204" pitchFamily="18" charset="0"/>
                                </a:rPr>
                                <m:t>50</m:t>
                              </m:r>
                            </m:sup>
                          </m:sSubSup>
                          <m:sSubSup>
                            <m:sSubSupPr>
                              <m:ctrlPr>
                                <a:rPr lang="es-MX" altLang="es-MX" sz="2000" i="1">
                                  <a:latin typeface="Cambria Math" panose="02040503050406030204" pitchFamily="18" charset="0"/>
                                </a:rPr>
                              </m:ctrlPr>
                            </m:sSubSupPr>
                            <m:e>
                              <m:r>
                                <m:rPr>
                                  <m:sty m:val="p"/>
                                </m:rPr>
                                <a:rPr lang="es-MX" altLang="es-MX" sz="2000">
                                  <a:latin typeface="Cambria Math" panose="02040503050406030204" pitchFamily="18" charset="0"/>
                                </a:rPr>
                                <m:t>C</m:t>
                              </m:r>
                            </m:e>
                            <m:sub>
                              <m:r>
                                <a:rPr lang="es-MX" altLang="es-MX" sz="2000">
                                  <a:latin typeface="Cambria Math" panose="02040503050406030204" pitchFamily="18" charset="0"/>
                                </a:rPr>
                                <m:t>2</m:t>
                              </m:r>
                            </m:sub>
                            <m:sup>
                              <m:r>
                                <a:rPr lang="es-MX" altLang="es-MX" sz="2000">
                                  <a:latin typeface="Cambria Math" panose="02040503050406030204" pitchFamily="18" charset="0"/>
                                </a:rPr>
                                <m:t>800</m:t>
                              </m:r>
                            </m:sup>
                          </m:sSubSup>
                        </m:num>
                        <m:den>
                          <m:sSubSup>
                            <m:sSubSupPr>
                              <m:ctrlPr>
                                <a:rPr lang="es-MX" altLang="es-MX" sz="2000" i="1">
                                  <a:latin typeface="Cambria Math" panose="02040503050406030204" pitchFamily="18" charset="0"/>
                                </a:rPr>
                              </m:ctrlPr>
                            </m:sSubSupPr>
                            <m:e>
                              <m:r>
                                <m:rPr>
                                  <m:sty m:val="p"/>
                                </m:rPr>
                                <a:rPr lang="es-MX" altLang="es-MX" sz="2000">
                                  <a:latin typeface="Cambria Math" panose="02040503050406030204" pitchFamily="18" charset="0"/>
                                </a:rPr>
                                <m:t>C</m:t>
                              </m:r>
                            </m:e>
                            <m:sub>
                              <m:r>
                                <a:rPr lang="es-MX" altLang="es-MX" sz="2000">
                                  <a:latin typeface="Cambria Math" panose="02040503050406030204" pitchFamily="18" charset="0"/>
                                </a:rPr>
                                <m:t>2</m:t>
                              </m:r>
                            </m:sub>
                            <m:sup>
                              <m:r>
                                <a:rPr lang="es-MX" altLang="es-MX" sz="2000">
                                  <a:latin typeface="Cambria Math" panose="02040503050406030204" pitchFamily="18" charset="0"/>
                                </a:rPr>
                                <m:t>850</m:t>
                              </m:r>
                            </m:sup>
                          </m:sSubSup>
                        </m:den>
                      </m:f>
                      <m:r>
                        <a:rPr lang="es-MX" altLang="es-MX" sz="2000">
                          <a:latin typeface="Cambria Math" panose="02040503050406030204" pitchFamily="18" charset="0"/>
                        </a:rPr>
                        <m:t>=0.8858</m:t>
                      </m:r>
                    </m:oMath>
                  </m:oMathPara>
                </a14:m>
                <a:endParaRPr lang="es-MX" altLang="es-MX" sz="2000" dirty="0">
                  <a:latin typeface="Cambria Math" panose="02040503050406030204" pitchFamily="18" charset="0"/>
                </a:endParaRPr>
              </a:p>
              <a:p>
                <a:pPr marL="514350" indent="-514350" eaLnBrk="1" hangingPunct="1">
                  <a:buFont typeface="+mj-lt"/>
                  <a:buAutoNum type="alphaLcParenR"/>
                </a:pPr>
                <a:endParaRPr lang="es-MX" altLang="es-MX" sz="2000" dirty="0">
                  <a:latin typeface="Cambria Math" panose="02040503050406030204" pitchFamily="18" charset="0"/>
                </a:endParaRPr>
              </a:p>
              <a:p>
                <a:pPr eaLnBrk="1" hangingPunct="1"/>
                <a14:m>
                  <m:oMathPara xmlns:m="http://schemas.openxmlformats.org/officeDocument/2006/math">
                    <m:oMathParaPr>
                      <m:jc m:val="centerGroup"/>
                    </m:oMathParaPr>
                    <m:oMath xmlns:m="http://schemas.openxmlformats.org/officeDocument/2006/math">
                      <m:r>
                        <m:rPr>
                          <m:sty m:val="p"/>
                        </m:rPr>
                        <a:rPr lang="es-MX" altLang="es-MX" sz="2000">
                          <a:latin typeface="Cambria Math"/>
                        </a:rPr>
                        <m:t>P</m:t>
                      </m:r>
                      <m:d>
                        <m:dPr>
                          <m:ctrlPr>
                            <a:rPr lang="es-MX" altLang="es-MX" sz="2000" i="1">
                              <a:latin typeface="Cambria Math" panose="02040503050406030204" pitchFamily="18" charset="0"/>
                            </a:rPr>
                          </m:ctrlPr>
                        </m:dPr>
                        <m:e>
                          <m:r>
                            <m:rPr>
                              <m:sty m:val="p"/>
                            </m:rPr>
                            <a:rPr lang="es-MX" altLang="es-MX" sz="2000">
                              <a:latin typeface="Cambria Math" panose="02040503050406030204" pitchFamily="18" charset="0"/>
                            </a:rPr>
                            <m:t>X</m:t>
                          </m:r>
                          <m:r>
                            <a:rPr lang="es-MX" altLang="es-MX" sz="2000">
                              <a:latin typeface="Cambria Math" panose="02040503050406030204" pitchFamily="18" charset="0"/>
                            </a:rPr>
                            <m:t>=1</m:t>
                          </m:r>
                        </m:e>
                      </m:d>
                      <m:r>
                        <a:rPr lang="es-MX" altLang="es-MX" sz="2000">
                          <a:latin typeface="Cambria Math"/>
                        </a:rPr>
                        <m:t>=</m:t>
                      </m:r>
                      <m:f>
                        <m:fPr>
                          <m:ctrlPr>
                            <a:rPr lang="es-MX" altLang="es-MX" sz="2000" i="1">
                              <a:latin typeface="Cambria Math" panose="02040503050406030204" pitchFamily="18" charset="0"/>
                            </a:rPr>
                          </m:ctrlPr>
                        </m:fPr>
                        <m:num>
                          <m:sSubSup>
                            <m:sSubSupPr>
                              <m:ctrlPr>
                                <a:rPr lang="es-MX" altLang="es-MX" sz="2000" i="1">
                                  <a:latin typeface="Cambria Math" panose="02040503050406030204" pitchFamily="18" charset="0"/>
                                </a:rPr>
                              </m:ctrlPr>
                            </m:sSubSupPr>
                            <m:e>
                              <m:r>
                                <m:rPr>
                                  <m:sty m:val="p"/>
                                </m:rPr>
                                <a:rPr lang="es-MX" altLang="es-MX" sz="2000">
                                  <a:latin typeface="Cambria Math" panose="02040503050406030204" pitchFamily="18" charset="0"/>
                                </a:rPr>
                                <m:t>C</m:t>
                              </m:r>
                            </m:e>
                            <m:sub>
                              <m:r>
                                <a:rPr lang="es-MX" altLang="es-MX" sz="2000">
                                  <a:latin typeface="Cambria Math" panose="02040503050406030204" pitchFamily="18" charset="0"/>
                                </a:rPr>
                                <m:t>1</m:t>
                              </m:r>
                            </m:sub>
                            <m:sup>
                              <m:r>
                                <a:rPr lang="es-MX" altLang="es-MX" sz="2000">
                                  <a:latin typeface="Cambria Math" panose="02040503050406030204" pitchFamily="18" charset="0"/>
                                </a:rPr>
                                <m:t>50</m:t>
                              </m:r>
                            </m:sup>
                          </m:sSubSup>
                          <m:sSubSup>
                            <m:sSubSupPr>
                              <m:ctrlPr>
                                <a:rPr lang="es-MX" altLang="es-MX" sz="2000" i="1">
                                  <a:latin typeface="Cambria Math" panose="02040503050406030204" pitchFamily="18" charset="0"/>
                                </a:rPr>
                              </m:ctrlPr>
                            </m:sSubSupPr>
                            <m:e>
                              <m:r>
                                <m:rPr>
                                  <m:sty m:val="p"/>
                                </m:rPr>
                                <a:rPr lang="es-MX" altLang="es-MX" sz="2000">
                                  <a:latin typeface="Cambria Math" panose="02040503050406030204" pitchFamily="18" charset="0"/>
                                </a:rPr>
                                <m:t>C</m:t>
                              </m:r>
                            </m:e>
                            <m:sub>
                              <m:r>
                                <a:rPr lang="es-MX" altLang="es-MX" sz="2000">
                                  <a:latin typeface="Cambria Math" panose="02040503050406030204" pitchFamily="18" charset="0"/>
                                </a:rPr>
                                <m:t>1</m:t>
                              </m:r>
                            </m:sub>
                            <m:sup>
                              <m:r>
                                <a:rPr lang="es-MX" altLang="es-MX" sz="2000">
                                  <a:latin typeface="Cambria Math" panose="02040503050406030204" pitchFamily="18" charset="0"/>
                                </a:rPr>
                                <m:t>800</m:t>
                              </m:r>
                            </m:sup>
                          </m:sSubSup>
                        </m:num>
                        <m:den>
                          <m:sSubSup>
                            <m:sSubSupPr>
                              <m:ctrlPr>
                                <a:rPr lang="es-MX" altLang="es-MX" sz="2000" i="1">
                                  <a:latin typeface="Cambria Math" panose="02040503050406030204" pitchFamily="18" charset="0"/>
                                </a:rPr>
                              </m:ctrlPr>
                            </m:sSubSupPr>
                            <m:e>
                              <m:r>
                                <m:rPr>
                                  <m:sty m:val="p"/>
                                </m:rPr>
                                <a:rPr lang="es-MX" altLang="es-MX" sz="2000">
                                  <a:latin typeface="Cambria Math" panose="02040503050406030204" pitchFamily="18" charset="0"/>
                                </a:rPr>
                                <m:t>C</m:t>
                              </m:r>
                            </m:e>
                            <m:sub>
                              <m:r>
                                <a:rPr lang="es-MX" altLang="es-MX" sz="2000">
                                  <a:latin typeface="Cambria Math" panose="02040503050406030204" pitchFamily="18" charset="0"/>
                                </a:rPr>
                                <m:t>2</m:t>
                              </m:r>
                            </m:sub>
                            <m:sup>
                              <m:r>
                                <a:rPr lang="es-MX" altLang="es-MX" sz="2000">
                                  <a:latin typeface="Cambria Math" panose="02040503050406030204" pitchFamily="18" charset="0"/>
                                </a:rPr>
                                <m:t>850</m:t>
                              </m:r>
                            </m:sup>
                          </m:sSubSup>
                        </m:den>
                      </m:f>
                      <m:r>
                        <a:rPr lang="es-MX" altLang="es-MX" sz="2000">
                          <a:latin typeface="Cambria Math" panose="02040503050406030204" pitchFamily="18" charset="0"/>
                        </a:rPr>
                        <m:t>=0.1108</m:t>
                      </m:r>
                    </m:oMath>
                  </m:oMathPara>
                </a14:m>
                <a:endParaRPr lang="es-MX" altLang="es-MX" sz="2000" dirty="0">
                  <a:latin typeface="Bookman Old Style" pitchFamily="18" charset="0"/>
                </a:endParaRPr>
              </a:p>
              <a:p>
                <a:pPr marL="514350" indent="-514350" eaLnBrk="1" hangingPunct="1">
                  <a:buFont typeface="+mj-lt"/>
                  <a:buAutoNum type="alphaLcParenR"/>
                </a:pPr>
                <a:endParaRPr lang="es-MX" altLang="es-MX" sz="2000" dirty="0">
                  <a:latin typeface="Bookman Old Style" pitchFamily="18" charset="0"/>
                </a:endParaRPr>
              </a:p>
              <a:p>
                <a:pPr algn="ctr" eaLnBrk="1" hangingPunct="1"/>
                <a:r>
                  <a:rPr lang="es-MX" altLang="es-MX" sz="2000" dirty="0">
                    <a:latin typeface="Bookman Old Style" pitchFamily="18" charset="0"/>
                  </a:rPr>
                  <a:t> </a:t>
                </a:r>
                <a14:m>
                  <m:oMath xmlns:m="http://schemas.openxmlformats.org/officeDocument/2006/math">
                    <m:r>
                      <a:rPr lang="es-MX" altLang="es-MX" sz="2000" i="1">
                        <a:latin typeface="Cambria Math"/>
                      </a:rPr>
                      <m:t>𝑃</m:t>
                    </m:r>
                    <m:d>
                      <m:dPr>
                        <m:ctrlPr>
                          <a:rPr lang="es-MX" altLang="es-MX" sz="2000" i="1">
                            <a:latin typeface="Cambria Math" panose="02040503050406030204" pitchFamily="18" charset="0"/>
                          </a:rPr>
                        </m:ctrlPr>
                      </m:dPr>
                      <m:e>
                        <m:r>
                          <a:rPr lang="es-MX" altLang="es-MX" sz="2000" i="1">
                            <a:latin typeface="Cambria Math" panose="02040503050406030204" pitchFamily="18" charset="0"/>
                          </a:rPr>
                          <m:t>𝑋</m:t>
                        </m:r>
                        <m:r>
                          <a:rPr lang="es-MX" altLang="es-MX" sz="2000" i="1">
                            <a:latin typeface="Cambria Math" panose="02040503050406030204" pitchFamily="18" charset="0"/>
                          </a:rPr>
                          <m:t>=2</m:t>
                        </m:r>
                      </m:e>
                    </m:d>
                    <m:r>
                      <a:rPr lang="es-MX" altLang="es-MX" sz="2000" i="1">
                        <a:latin typeface="Cambria Math" panose="02040503050406030204" pitchFamily="18" charset="0"/>
                      </a:rPr>
                      <m:t>=</m:t>
                    </m:r>
                    <m:f>
                      <m:fPr>
                        <m:ctrlPr>
                          <a:rPr lang="es-MX" altLang="es-MX" sz="2000" i="1">
                            <a:latin typeface="Cambria Math" panose="02040503050406030204" pitchFamily="18" charset="0"/>
                          </a:rPr>
                        </m:ctrlPr>
                      </m:fPr>
                      <m:num>
                        <m:sSubSup>
                          <m:sSubSupPr>
                            <m:ctrlPr>
                              <a:rPr lang="es-MX" altLang="es-MX" sz="2000" i="1">
                                <a:latin typeface="Cambria Math" panose="02040503050406030204" pitchFamily="18" charset="0"/>
                              </a:rPr>
                            </m:ctrlPr>
                          </m:sSubSupPr>
                          <m:e>
                            <m:r>
                              <a:rPr lang="es-MX" altLang="es-MX" sz="2000" i="1">
                                <a:latin typeface="Cambria Math" panose="02040503050406030204" pitchFamily="18" charset="0"/>
                              </a:rPr>
                              <m:t>𝐶</m:t>
                            </m:r>
                          </m:e>
                          <m:sub>
                            <m:r>
                              <a:rPr lang="es-MX" altLang="es-MX" sz="2000" i="1">
                                <a:latin typeface="Cambria Math" panose="02040503050406030204" pitchFamily="18" charset="0"/>
                              </a:rPr>
                              <m:t>2</m:t>
                            </m:r>
                          </m:sub>
                          <m:sup>
                            <m:r>
                              <a:rPr lang="es-MX" altLang="es-MX" sz="2000" i="1">
                                <a:latin typeface="Cambria Math" panose="02040503050406030204" pitchFamily="18" charset="0"/>
                              </a:rPr>
                              <m:t>50</m:t>
                            </m:r>
                          </m:sup>
                        </m:sSubSup>
                        <m:sSubSup>
                          <m:sSubSupPr>
                            <m:ctrlPr>
                              <a:rPr lang="es-MX" altLang="es-MX" sz="2000" i="1">
                                <a:latin typeface="Cambria Math" panose="02040503050406030204" pitchFamily="18" charset="0"/>
                              </a:rPr>
                            </m:ctrlPr>
                          </m:sSubSupPr>
                          <m:e>
                            <m:r>
                              <a:rPr lang="es-MX" altLang="es-MX" sz="2000" i="1">
                                <a:latin typeface="Cambria Math" panose="02040503050406030204" pitchFamily="18" charset="0"/>
                              </a:rPr>
                              <m:t>𝐶</m:t>
                            </m:r>
                          </m:e>
                          <m:sub>
                            <m:r>
                              <a:rPr lang="es-MX" altLang="es-MX" sz="2000" i="1">
                                <a:latin typeface="Cambria Math" panose="02040503050406030204" pitchFamily="18" charset="0"/>
                              </a:rPr>
                              <m:t>0</m:t>
                            </m:r>
                          </m:sub>
                          <m:sup>
                            <m:r>
                              <a:rPr lang="es-MX" altLang="es-MX" sz="2000" i="1">
                                <a:latin typeface="Cambria Math" panose="02040503050406030204" pitchFamily="18" charset="0"/>
                              </a:rPr>
                              <m:t>800</m:t>
                            </m:r>
                          </m:sup>
                        </m:sSubSup>
                      </m:num>
                      <m:den>
                        <m:sSubSup>
                          <m:sSubSupPr>
                            <m:ctrlPr>
                              <a:rPr lang="es-MX" altLang="es-MX" sz="2000" i="1">
                                <a:latin typeface="Cambria Math" panose="02040503050406030204" pitchFamily="18" charset="0"/>
                              </a:rPr>
                            </m:ctrlPr>
                          </m:sSubSupPr>
                          <m:e>
                            <m:r>
                              <a:rPr lang="es-MX" altLang="es-MX" sz="2000" i="1">
                                <a:latin typeface="Cambria Math" panose="02040503050406030204" pitchFamily="18" charset="0"/>
                              </a:rPr>
                              <m:t>𝐶</m:t>
                            </m:r>
                          </m:e>
                          <m:sub>
                            <m:r>
                              <a:rPr lang="es-MX" altLang="es-MX" sz="2000" i="1">
                                <a:latin typeface="Cambria Math" panose="02040503050406030204" pitchFamily="18" charset="0"/>
                              </a:rPr>
                              <m:t>2</m:t>
                            </m:r>
                          </m:sub>
                          <m:sup>
                            <m:r>
                              <a:rPr lang="es-MX" altLang="es-MX" sz="2000" i="1">
                                <a:latin typeface="Cambria Math" panose="02040503050406030204" pitchFamily="18" charset="0"/>
                              </a:rPr>
                              <m:t>850</m:t>
                            </m:r>
                          </m:sup>
                        </m:sSubSup>
                      </m:den>
                    </m:f>
                    <m:r>
                      <a:rPr lang="es-MX" altLang="es-MX" sz="2000" i="1">
                        <a:latin typeface="Cambria Math" panose="02040503050406030204" pitchFamily="18" charset="0"/>
                      </a:rPr>
                      <m:t>=0.0034</m:t>
                    </m:r>
                  </m:oMath>
                </a14:m>
                <a:endParaRPr lang="es-MX" altLang="es-MX" sz="2000" dirty="0">
                  <a:latin typeface="Cambria Math" panose="02040503050406030204" pitchFamily="18" charset="0"/>
                </a:endParaRPr>
              </a:p>
              <a:p>
                <a:pPr algn="ctr" eaLnBrk="1" hangingPunct="1"/>
                <a:endParaRPr lang="es-MX" altLang="es-MX" sz="2000" i="1" dirty="0">
                  <a:latin typeface="Cambria Math" panose="02040503050406030204" pitchFamily="18" charset="0"/>
                </a:endParaRPr>
              </a:p>
            </p:txBody>
          </p:sp>
        </mc:Choice>
        <mc:Fallback xmlns="">
          <p:sp>
            <p:nvSpPr>
              <p:cNvPr id="87042" name="Rectangle 2"/>
              <p:cNvSpPr>
                <a:spLocks noRot="1" noChangeAspect="1" noMove="1" noResize="1" noEditPoints="1" noAdjustHandles="1" noChangeArrowheads="1" noChangeShapeType="1" noTextEdit="1"/>
              </p:cNvSpPr>
              <p:nvPr/>
            </p:nvSpPr>
            <p:spPr bwMode="auto">
              <a:xfrm>
                <a:off x="812800" y="1535755"/>
                <a:ext cx="8562207" cy="5489599"/>
              </a:xfrm>
              <a:prstGeom prst="rect">
                <a:avLst/>
              </a:prstGeom>
              <a:blipFill>
                <a:blip r:embed="rId2"/>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s-MX">
                    <a:noFill/>
                  </a:rPr>
                  <a:t> </a:t>
                </a:r>
              </a:p>
            </p:txBody>
          </p:sp>
        </mc:Fallback>
      </mc:AlternateContent>
      <p:sp>
        <p:nvSpPr>
          <p:cNvPr id="2" name="Título 1"/>
          <p:cNvSpPr>
            <a:spLocks noGrp="1"/>
          </p:cNvSpPr>
          <p:nvPr>
            <p:ph type="title"/>
          </p:nvPr>
        </p:nvSpPr>
        <p:spPr/>
        <p:txBody>
          <a:bodyPr/>
          <a:lstStyle/>
          <a:p>
            <a:r>
              <a:rPr lang="es-MX" dirty="0"/>
              <a:t>Distribución de probabilidad </a:t>
            </a:r>
            <a:r>
              <a:rPr lang="es-MX" dirty="0" err="1"/>
              <a:t>Hipergeométrica</a:t>
            </a:r>
            <a:endParaRPr lang="es-MX" dirty="0"/>
          </a:p>
        </p:txBody>
      </p:sp>
    </p:spTree>
    <p:extLst>
      <p:ext uri="{BB962C8B-B14F-4D97-AF65-F5344CB8AC3E}">
        <p14:creationId xmlns:p14="http://schemas.microsoft.com/office/powerpoint/2010/main" val="414413982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ChangeArrowheads="1"/>
          </p:cNvSpPr>
          <p:nvPr/>
        </p:nvSpPr>
        <p:spPr bwMode="auto">
          <a:xfrm>
            <a:off x="2909891" y="3303616"/>
            <a:ext cx="6344841" cy="351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73758" tIns="114264" bIns="28566" anchor="ctr">
            <a:spAutoFit/>
          </a:bodyPr>
          <a:lstStyle>
            <a:lvl1pPr marL="342900" indent="-342900" eaLnBrk="0" hangingPunct="0">
              <a:defRPr>
                <a:solidFill>
                  <a:schemeClr val="tx1"/>
                </a:solidFill>
                <a:latin typeface="Arial" charset="0"/>
              </a:defRPr>
            </a:lvl1pPr>
            <a:lvl2pPr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lvl="1" algn="just" eaLnBrk="1" hangingPunct="1"/>
            <a:endParaRPr lang="es-ES" altLang="es-MX" sz="1350"/>
          </a:p>
        </p:txBody>
      </p:sp>
      <p:sp>
        <p:nvSpPr>
          <p:cNvPr id="61443" name="Rectangle 4"/>
          <p:cNvSpPr>
            <a:spLocks noChangeArrowheads="1"/>
          </p:cNvSpPr>
          <p:nvPr/>
        </p:nvSpPr>
        <p:spPr bwMode="auto">
          <a:xfrm>
            <a:off x="2667004" y="3146800"/>
            <a:ext cx="184731"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s-MX" altLang="es-MX" sz="1350"/>
          </a:p>
        </p:txBody>
      </p:sp>
      <p:sp>
        <p:nvSpPr>
          <p:cNvPr id="61444" name="Rectangle 5"/>
          <p:cNvSpPr>
            <a:spLocks noChangeArrowheads="1"/>
          </p:cNvSpPr>
          <p:nvPr/>
        </p:nvSpPr>
        <p:spPr bwMode="auto">
          <a:xfrm>
            <a:off x="812800" y="1515806"/>
            <a:ext cx="10871199" cy="44473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71396" bIns="0" anchor="ct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just" eaLnBrk="1" hangingPunct="1"/>
            <a:r>
              <a:rPr lang="es-MX" altLang="es-MX" sz="2600" b="1" dirty="0">
                <a:solidFill>
                  <a:schemeClr val="accent1">
                    <a:lumMod val="50000"/>
                  </a:schemeClr>
                </a:solidFill>
                <a:latin typeface="+mn-lt"/>
              </a:rPr>
              <a:t>Ejercicio:</a:t>
            </a:r>
          </a:p>
          <a:p>
            <a:pPr algn="just" eaLnBrk="1" hangingPunct="1"/>
            <a:endParaRPr lang="es-MX" altLang="es-MX" sz="2600" b="1" dirty="0">
              <a:solidFill>
                <a:schemeClr val="accent1">
                  <a:lumMod val="50000"/>
                </a:schemeClr>
              </a:solidFill>
              <a:latin typeface="+mn-lt"/>
            </a:endParaRPr>
          </a:p>
          <a:p>
            <a:pPr algn="just" eaLnBrk="1" hangingPunct="1"/>
            <a:r>
              <a:rPr lang="es-MX" altLang="es-MX" sz="2600" dirty="0">
                <a:latin typeface="+mn-lt"/>
              </a:rPr>
              <a:t>Un lote de 75 arandelas contiene 5 en las que la variabilidad del espesor alrededor de la circunferencia de la arandela es inaceptable, se selecciona aleatoriamente y sin reemplazo una muestra de 10 arandelas: ¿cuál es la probabilidad…</a:t>
            </a:r>
          </a:p>
          <a:p>
            <a:pPr algn="just" eaLnBrk="1" hangingPunct="1"/>
            <a:endParaRPr lang="es-MX" altLang="es-MX" sz="800" dirty="0">
              <a:latin typeface="+mn-lt"/>
            </a:endParaRPr>
          </a:p>
          <a:p>
            <a:pPr marL="342900" indent="-342900" algn="just" eaLnBrk="1" hangingPunct="1">
              <a:buFont typeface="+mj-lt"/>
              <a:buAutoNum type="alphaLcParenR"/>
            </a:pPr>
            <a:r>
              <a:rPr lang="es-MX" altLang="es-MX" sz="2600" dirty="0">
                <a:latin typeface="+mn-lt"/>
              </a:rPr>
              <a:t>de que ninguna de las arandelas inaceptables esté en la muestra?</a:t>
            </a:r>
          </a:p>
          <a:p>
            <a:pPr marL="342900" indent="-342900" algn="just" eaLnBrk="1" hangingPunct="1">
              <a:buFont typeface="+mj-lt"/>
              <a:buAutoNum type="alphaLcParenR"/>
            </a:pPr>
            <a:r>
              <a:rPr lang="es-MX" altLang="es-MX" sz="2600" dirty="0">
                <a:latin typeface="+mn-lt"/>
              </a:rPr>
              <a:t>de que al menos una de las arandelas inaceptables esté en la muestra?</a:t>
            </a:r>
          </a:p>
          <a:p>
            <a:pPr marL="342900" indent="-342900" algn="just" eaLnBrk="1" hangingPunct="1">
              <a:buFont typeface="+mj-lt"/>
              <a:buAutoNum type="alphaLcParenR"/>
            </a:pPr>
            <a:r>
              <a:rPr lang="es-MX" altLang="es-MX" sz="2600" dirty="0">
                <a:latin typeface="+mn-lt"/>
              </a:rPr>
              <a:t>de que exactamente una de las arandelas inaceptables esté en la muestra?</a:t>
            </a:r>
          </a:p>
          <a:p>
            <a:pPr marL="342900" indent="-342900" algn="just" eaLnBrk="1" hangingPunct="1">
              <a:buFont typeface="+mj-lt"/>
              <a:buAutoNum type="alphaLcParenR"/>
            </a:pPr>
            <a:r>
              <a:rPr lang="es-MX" altLang="es-MX" sz="2600" dirty="0">
                <a:latin typeface="+mn-lt"/>
              </a:rPr>
              <a:t>¿Cuál es el número promedio de arandelas inaceptables en la muestra?</a:t>
            </a:r>
          </a:p>
          <a:p>
            <a:pPr algn="just" eaLnBrk="1" hangingPunct="1"/>
            <a:endParaRPr lang="es-MX" altLang="es-MX" dirty="0">
              <a:latin typeface="+mn-lt"/>
            </a:endParaRPr>
          </a:p>
        </p:txBody>
      </p:sp>
      <p:sp>
        <p:nvSpPr>
          <p:cNvPr id="61445" name="Rectangle 7"/>
          <p:cNvSpPr>
            <a:spLocks noChangeArrowheads="1"/>
          </p:cNvSpPr>
          <p:nvPr/>
        </p:nvSpPr>
        <p:spPr bwMode="auto">
          <a:xfrm>
            <a:off x="2667004" y="707209"/>
            <a:ext cx="184731"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s-MX" altLang="es-MX" sz="1350"/>
          </a:p>
        </p:txBody>
      </p:sp>
      <p:sp>
        <p:nvSpPr>
          <p:cNvPr id="4" name="Título 3"/>
          <p:cNvSpPr>
            <a:spLocks noGrp="1"/>
          </p:cNvSpPr>
          <p:nvPr>
            <p:ph type="title"/>
          </p:nvPr>
        </p:nvSpPr>
        <p:spPr/>
        <p:txBody>
          <a:bodyPr/>
          <a:lstStyle/>
          <a:p>
            <a:r>
              <a:rPr lang="es-MX" dirty="0"/>
              <a:t>Distribución de probabilidad </a:t>
            </a:r>
            <a:r>
              <a:rPr lang="es-MX" dirty="0" err="1"/>
              <a:t>Hipergeométrica</a:t>
            </a:r>
            <a:endParaRPr lang="es-MX" dirty="0"/>
          </a:p>
        </p:txBody>
      </p:sp>
    </p:spTree>
    <p:extLst>
      <p:ext uri="{BB962C8B-B14F-4D97-AF65-F5344CB8AC3E}">
        <p14:creationId xmlns:p14="http://schemas.microsoft.com/office/powerpoint/2010/main" val="87078730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2C2A92F0-C9B0-4269-BA7D-49ECF95FF5EC}"/>
              </a:ext>
            </a:extLst>
          </p:cNvPr>
          <p:cNvSpPr txBox="1"/>
          <p:nvPr/>
        </p:nvSpPr>
        <p:spPr>
          <a:xfrm>
            <a:off x="330200" y="288836"/>
            <a:ext cx="6235700" cy="2308324"/>
          </a:xfrm>
          <a:prstGeom prst="rect">
            <a:avLst/>
          </a:prstGeom>
          <a:noFill/>
        </p:spPr>
        <p:txBody>
          <a:bodyPr wrap="square">
            <a:spAutoFit/>
          </a:bodyPr>
          <a:lstStyle/>
          <a:p>
            <a:pPr algn="just" eaLnBrk="1" hangingPunct="1"/>
            <a:r>
              <a:rPr lang="es-MX" altLang="es-MX" sz="2400" dirty="0">
                <a:latin typeface="+mn-lt"/>
              </a:rPr>
              <a:t>Un lote de 75 arandelas contiene 5 en las que la variabilidad del espesor alrededor de la circunferencia de la arandela es inaceptable, se selecciona aleatoriamente y sin reemplazo una muestra de 10 arandelas: ¿cuál es la probabilidad…</a:t>
            </a:r>
          </a:p>
        </p:txBody>
      </p:sp>
    </p:spTree>
    <p:extLst>
      <p:ext uri="{BB962C8B-B14F-4D97-AF65-F5344CB8AC3E}">
        <p14:creationId xmlns:p14="http://schemas.microsoft.com/office/powerpoint/2010/main" val="344416717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1 Grupo">
            <a:extLst>
              <a:ext uri="{FF2B5EF4-FFF2-40B4-BE49-F238E27FC236}">
                <a16:creationId xmlns:a16="http://schemas.microsoft.com/office/drawing/2014/main" id="{E702BA54-2C90-4AB6-9227-B9E5DC74CEC7}"/>
              </a:ext>
            </a:extLst>
          </p:cNvPr>
          <p:cNvGrpSpPr/>
          <p:nvPr/>
        </p:nvGrpSpPr>
        <p:grpSpPr>
          <a:xfrm>
            <a:off x="-127615" y="1255335"/>
            <a:ext cx="7937706" cy="3324285"/>
            <a:chOff x="950631" y="3919106"/>
            <a:chExt cx="7937706" cy="3699859"/>
          </a:xfrm>
        </p:grpSpPr>
        <mc:AlternateContent xmlns:mc="http://schemas.openxmlformats.org/markup-compatibility/2006" xmlns:a14="http://schemas.microsoft.com/office/drawing/2010/main">
          <mc:Choice Requires="a14">
            <p:sp>
              <p:nvSpPr>
                <p:cNvPr id="34" name="4 CuadroTexto">
                  <a:extLst>
                    <a:ext uri="{FF2B5EF4-FFF2-40B4-BE49-F238E27FC236}">
                      <a16:creationId xmlns:a16="http://schemas.microsoft.com/office/drawing/2014/main" id="{2D7C3C78-363C-4665-832C-8798FEBF6110}"/>
                    </a:ext>
                  </a:extLst>
                </p:cNvPr>
                <p:cNvSpPr txBox="1"/>
                <p:nvPr/>
              </p:nvSpPr>
              <p:spPr>
                <a:xfrm>
                  <a:off x="4294066" y="3919106"/>
                  <a:ext cx="4594271" cy="3699859"/>
                </a:xfrm>
                <a:prstGeom prst="rect">
                  <a:avLst/>
                </a:prstGeom>
                <a:noFill/>
              </p:spPr>
              <p:txBody>
                <a:bodyPr wrap="none" rtlCol="0">
                  <a:spAutoFit/>
                </a:bodyPr>
                <a:lstStyle/>
                <a:p>
                  <a:pPr/>
                  <a14:m>
                    <m:oMathPara xmlns:m="http://schemas.openxmlformats.org/officeDocument/2006/math">
                      <m:oMathParaPr>
                        <m:jc m:val="left"/>
                      </m:oMathParaPr>
                      <m:oMath xmlns:m="http://schemas.openxmlformats.org/officeDocument/2006/math">
                        <m:r>
                          <a:rPr lang="es-MX" sz="2800" b="1" i="1">
                            <a:solidFill>
                              <a:schemeClr val="accent1">
                                <a:lumMod val="50000"/>
                              </a:schemeClr>
                            </a:solidFill>
                            <a:latin typeface="Cambria Math"/>
                          </a:rPr>
                          <m:t>𝝁</m:t>
                        </m:r>
                        <m:r>
                          <a:rPr lang="es-MX" sz="2800" b="1" i="1">
                            <a:solidFill>
                              <a:schemeClr val="accent1">
                                <a:lumMod val="50000"/>
                              </a:schemeClr>
                            </a:solidFill>
                            <a:latin typeface="Cambria Math"/>
                          </a:rPr>
                          <m:t>=</m:t>
                        </m:r>
                        <m:r>
                          <a:rPr lang="es-MX" sz="2800" b="1" i="1">
                            <a:solidFill>
                              <a:schemeClr val="accent1">
                                <a:lumMod val="50000"/>
                              </a:schemeClr>
                            </a:solidFill>
                            <a:latin typeface="Cambria Math"/>
                          </a:rPr>
                          <m:t>𝒏</m:t>
                        </m:r>
                        <m:f>
                          <m:fPr>
                            <m:ctrlPr>
                              <a:rPr lang="es-MX" sz="2800" b="1" i="1">
                                <a:solidFill>
                                  <a:schemeClr val="accent1">
                                    <a:lumMod val="50000"/>
                                  </a:schemeClr>
                                </a:solidFill>
                                <a:latin typeface="Cambria Math" panose="02040503050406030204" pitchFamily="18" charset="0"/>
                              </a:rPr>
                            </m:ctrlPr>
                          </m:fPr>
                          <m:num>
                            <m:r>
                              <a:rPr lang="es-MX" sz="2800" b="1" i="1">
                                <a:solidFill>
                                  <a:schemeClr val="accent1">
                                    <a:lumMod val="50000"/>
                                  </a:schemeClr>
                                </a:solidFill>
                                <a:latin typeface="Cambria Math"/>
                              </a:rPr>
                              <m:t>𝑴</m:t>
                            </m:r>
                          </m:num>
                          <m:den>
                            <m:r>
                              <a:rPr lang="es-MX" sz="2800" b="1" i="1">
                                <a:solidFill>
                                  <a:schemeClr val="accent1">
                                    <a:lumMod val="50000"/>
                                  </a:schemeClr>
                                </a:solidFill>
                                <a:latin typeface="Cambria Math"/>
                              </a:rPr>
                              <m:t>𝑵</m:t>
                            </m:r>
                          </m:den>
                        </m:f>
                      </m:oMath>
                    </m:oMathPara>
                  </a14:m>
                  <a:endParaRPr lang="es-MX" sz="2800" b="1" dirty="0">
                    <a:solidFill>
                      <a:schemeClr val="accent1">
                        <a:lumMod val="50000"/>
                      </a:schemeClr>
                    </a:solidFill>
                    <a:latin typeface="Cambria Math"/>
                  </a:endParaRPr>
                </a:p>
                <a:p>
                  <a:endParaRPr lang="es-MX" sz="2800" b="1" dirty="0">
                    <a:solidFill>
                      <a:schemeClr val="accent1">
                        <a:lumMod val="50000"/>
                      </a:schemeClr>
                    </a:solidFill>
                    <a:latin typeface="Cambria Math"/>
                  </a:endParaRPr>
                </a:p>
                <a:p>
                  <a:pPr/>
                  <a14:m>
                    <m:oMathPara xmlns:m="http://schemas.openxmlformats.org/officeDocument/2006/math">
                      <m:oMathParaPr>
                        <m:jc m:val="left"/>
                      </m:oMathParaPr>
                      <m:oMath xmlns:m="http://schemas.openxmlformats.org/officeDocument/2006/math">
                        <m:sSup>
                          <m:sSupPr>
                            <m:ctrlPr>
                              <a:rPr lang="es-MX" sz="2800" b="1" i="1">
                                <a:solidFill>
                                  <a:schemeClr val="accent1">
                                    <a:lumMod val="50000"/>
                                  </a:schemeClr>
                                </a:solidFill>
                                <a:latin typeface="Cambria Math" panose="02040503050406030204" pitchFamily="18" charset="0"/>
                              </a:rPr>
                            </m:ctrlPr>
                          </m:sSupPr>
                          <m:e>
                            <m:r>
                              <a:rPr lang="es-MX" sz="2800" b="1" i="1">
                                <a:solidFill>
                                  <a:schemeClr val="accent1">
                                    <a:lumMod val="50000"/>
                                  </a:schemeClr>
                                </a:solidFill>
                                <a:latin typeface="Cambria Math"/>
                              </a:rPr>
                              <m:t>𝝈</m:t>
                            </m:r>
                          </m:e>
                          <m:sup>
                            <m:r>
                              <a:rPr lang="es-MX" sz="2800" b="1" i="1">
                                <a:solidFill>
                                  <a:schemeClr val="accent1">
                                    <a:lumMod val="50000"/>
                                  </a:schemeClr>
                                </a:solidFill>
                                <a:latin typeface="Cambria Math"/>
                              </a:rPr>
                              <m:t>𝟐</m:t>
                            </m:r>
                          </m:sup>
                        </m:sSup>
                        <m:r>
                          <a:rPr lang="es-MX" sz="2800" b="1" i="1">
                            <a:solidFill>
                              <a:schemeClr val="accent1">
                                <a:lumMod val="50000"/>
                              </a:schemeClr>
                            </a:solidFill>
                            <a:latin typeface="Cambria Math"/>
                          </a:rPr>
                          <m:t>=</m:t>
                        </m:r>
                        <m:r>
                          <a:rPr lang="es-MX" sz="2800" b="1" i="1">
                            <a:solidFill>
                              <a:schemeClr val="accent1">
                                <a:lumMod val="50000"/>
                              </a:schemeClr>
                            </a:solidFill>
                            <a:latin typeface="Cambria Math"/>
                          </a:rPr>
                          <m:t>𝒏</m:t>
                        </m:r>
                        <m:f>
                          <m:fPr>
                            <m:ctrlPr>
                              <a:rPr lang="es-MX" sz="2800" b="1" i="1">
                                <a:solidFill>
                                  <a:schemeClr val="accent1">
                                    <a:lumMod val="50000"/>
                                  </a:schemeClr>
                                </a:solidFill>
                                <a:latin typeface="Cambria Math" panose="02040503050406030204" pitchFamily="18" charset="0"/>
                              </a:rPr>
                            </m:ctrlPr>
                          </m:fPr>
                          <m:num>
                            <m:r>
                              <a:rPr lang="es-MX" sz="2800" b="1" i="1">
                                <a:solidFill>
                                  <a:schemeClr val="accent1">
                                    <a:lumMod val="50000"/>
                                  </a:schemeClr>
                                </a:solidFill>
                                <a:latin typeface="Cambria Math"/>
                              </a:rPr>
                              <m:t>𝑴</m:t>
                            </m:r>
                          </m:num>
                          <m:den>
                            <m:r>
                              <a:rPr lang="es-MX" sz="2800" b="1" i="1">
                                <a:solidFill>
                                  <a:schemeClr val="accent1">
                                    <a:lumMod val="50000"/>
                                  </a:schemeClr>
                                </a:solidFill>
                                <a:latin typeface="Cambria Math"/>
                              </a:rPr>
                              <m:t>𝑵</m:t>
                            </m:r>
                          </m:den>
                        </m:f>
                        <m:d>
                          <m:dPr>
                            <m:ctrlPr>
                              <a:rPr lang="es-MX" sz="2800" b="1" i="1">
                                <a:solidFill>
                                  <a:schemeClr val="accent1">
                                    <a:lumMod val="50000"/>
                                  </a:schemeClr>
                                </a:solidFill>
                                <a:latin typeface="Cambria Math" panose="02040503050406030204" pitchFamily="18" charset="0"/>
                              </a:rPr>
                            </m:ctrlPr>
                          </m:dPr>
                          <m:e>
                            <m:r>
                              <a:rPr lang="es-MX" sz="2800" b="1" i="1">
                                <a:solidFill>
                                  <a:schemeClr val="accent1">
                                    <a:lumMod val="50000"/>
                                  </a:schemeClr>
                                </a:solidFill>
                                <a:latin typeface="Cambria Math"/>
                              </a:rPr>
                              <m:t>𝟏</m:t>
                            </m:r>
                            <m:r>
                              <a:rPr lang="es-MX" sz="2800" b="1" i="1">
                                <a:solidFill>
                                  <a:schemeClr val="accent1">
                                    <a:lumMod val="50000"/>
                                  </a:schemeClr>
                                </a:solidFill>
                                <a:latin typeface="Cambria Math"/>
                              </a:rPr>
                              <m:t>−</m:t>
                            </m:r>
                            <m:f>
                              <m:fPr>
                                <m:ctrlPr>
                                  <a:rPr lang="es-MX" sz="2800" b="1" i="1">
                                    <a:solidFill>
                                      <a:schemeClr val="accent1">
                                        <a:lumMod val="50000"/>
                                      </a:schemeClr>
                                    </a:solidFill>
                                    <a:latin typeface="Cambria Math" panose="02040503050406030204" pitchFamily="18" charset="0"/>
                                  </a:rPr>
                                </m:ctrlPr>
                              </m:fPr>
                              <m:num>
                                <m:r>
                                  <a:rPr lang="es-MX" sz="2800" b="1" i="1">
                                    <a:solidFill>
                                      <a:schemeClr val="accent1">
                                        <a:lumMod val="50000"/>
                                      </a:schemeClr>
                                    </a:solidFill>
                                    <a:latin typeface="Cambria Math"/>
                                  </a:rPr>
                                  <m:t>𝑴</m:t>
                                </m:r>
                              </m:num>
                              <m:den>
                                <m:r>
                                  <a:rPr lang="es-MX" sz="2800" b="1" i="1">
                                    <a:solidFill>
                                      <a:schemeClr val="accent1">
                                        <a:lumMod val="50000"/>
                                      </a:schemeClr>
                                    </a:solidFill>
                                    <a:latin typeface="Cambria Math"/>
                                  </a:rPr>
                                  <m:t>𝑵</m:t>
                                </m:r>
                              </m:den>
                            </m:f>
                          </m:e>
                        </m:d>
                        <m:d>
                          <m:dPr>
                            <m:ctrlPr>
                              <a:rPr lang="es-MX" sz="2800" b="1" i="1">
                                <a:solidFill>
                                  <a:schemeClr val="accent1">
                                    <a:lumMod val="50000"/>
                                  </a:schemeClr>
                                </a:solidFill>
                                <a:latin typeface="Cambria Math" panose="02040503050406030204" pitchFamily="18" charset="0"/>
                              </a:rPr>
                            </m:ctrlPr>
                          </m:dPr>
                          <m:e>
                            <m:f>
                              <m:fPr>
                                <m:ctrlPr>
                                  <a:rPr lang="es-MX" sz="2800" b="1" i="1">
                                    <a:solidFill>
                                      <a:schemeClr val="accent1">
                                        <a:lumMod val="50000"/>
                                      </a:schemeClr>
                                    </a:solidFill>
                                    <a:latin typeface="Cambria Math" panose="02040503050406030204" pitchFamily="18" charset="0"/>
                                  </a:rPr>
                                </m:ctrlPr>
                              </m:fPr>
                              <m:num>
                                <m:r>
                                  <a:rPr lang="es-MX" sz="2800" b="1" i="1">
                                    <a:solidFill>
                                      <a:schemeClr val="accent1">
                                        <a:lumMod val="50000"/>
                                      </a:schemeClr>
                                    </a:solidFill>
                                    <a:latin typeface="Cambria Math"/>
                                  </a:rPr>
                                  <m:t>𝑵</m:t>
                                </m:r>
                                <m:r>
                                  <a:rPr lang="es-MX" sz="2800" b="1" i="1">
                                    <a:solidFill>
                                      <a:schemeClr val="accent1">
                                        <a:lumMod val="50000"/>
                                      </a:schemeClr>
                                    </a:solidFill>
                                    <a:latin typeface="Cambria Math"/>
                                  </a:rPr>
                                  <m:t>−</m:t>
                                </m:r>
                                <m:r>
                                  <a:rPr lang="es-MX" sz="2800" b="1" i="1">
                                    <a:solidFill>
                                      <a:schemeClr val="accent1">
                                        <a:lumMod val="50000"/>
                                      </a:schemeClr>
                                    </a:solidFill>
                                    <a:latin typeface="Cambria Math"/>
                                  </a:rPr>
                                  <m:t>𝒏</m:t>
                                </m:r>
                              </m:num>
                              <m:den>
                                <m:r>
                                  <a:rPr lang="es-MX" sz="2800" b="1" i="1">
                                    <a:solidFill>
                                      <a:schemeClr val="accent1">
                                        <a:lumMod val="50000"/>
                                      </a:schemeClr>
                                    </a:solidFill>
                                    <a:latin typeface="Cambria Math"/>
                                  </a:rPr>
                                  <m:t>𝑵</m:t>
                                </m:r>
                                <m:r>
                                  <a:rPr lang="es-MX" sz="2800" b="1" i="1">
                                    <a:solidFill>
                                      <a:schemeClr val="accent1">
                                        <a:lumMod val="50000"/>
                                      </a:schemeClr>
                                    </a:solidFill>
                                    <a:latin typeface="Cambria Math"/>
                                  </a:rPr>
                                  <m:t>−</m:t>
                                </m:r>
                                <m:r>
                                  <a:rPr lang="es-MX" sz="2800" b="1" i="1">
                                    <a:solidFill>
                                      <a:schemeClr val="accent1">
                                        <a:lumMod val="50000"/>
                                      </a:schemeClr>
                                    </a:solidFill>
                                    <a:latin typeface="Cambria Math"/>
                                  </a:rPr>
                                  <m:t>𝟏</m:t>
                                </m:r>
                              </m:den>
                            </m:f>
                          </m:e>
                        </m:d>
                      </m:oMath>
                    </m:oMathPara>
                  </a14:m>
                  <a:endParaRPr lang="es-MX" sz="2800" b="1" i="1" dirty="0">
                    <a:solidFill>
                      <a:schemeClr val="accent1">
                        <a:lumMod val="50000"/>
                      </a:schemeClr>
                    </a:solidFill>
                    <a:latin typeface="Cambria Math"/>
                  </a:endParaRPr>
                </a:p>
                <a:p>
                  <a:endParaRPr lang="es-MX" sz="2800" b="1" i="1" dirty="0">
                    <a:solidFill>
                      <a:schemeClr val="accent1">
                        <a:lumMod val="50000"/>
                      </a:schemeClr>
                    </a:solidFill>
                    <a:latin typeface="Cambria Math"/>
                  </a:endParaRPr>
                </a:p>
                <a:p>
                  <a:pPr/>
                  <a14:m>
                    <m:oMathPara xmlns:m="http://schemas.openxmlformats.org/officeDocument/2006/math">
                      <m:oMathParaPr>
                        <m:jc m:val="left"/>
                      </m:oMathParaPr>
                      <m:oMath xmlns:m="http://schemas.openxmlformats.org/officeDocument/2006/math">
                        <m:r>
                          <a:rPr lang="es-MX" sz="2800" b="1" i="1">
                            <a:solidFill>
                              <a:schemeClr val="accent1">
                                <a:lumMod val="50000"/>
                              </a:schemeClr>
                            </a:solidFill>
                            <a:latin typeface="Cambria Math"/>
                          </a:rPr>
                          <m:t>𝝈</m:t>
                        </m:r>
                        <m:r>
                          <a:rPr lang="es-MX" sz="2800" b="1" i="1">
                            <a:solidFill>
                              <a:schemeClr val="accent1">
                                <a:lumMod val="50000"/>
                              </a:schemeClr>
                            </a:solidFill>
                            <a:latin typeface="Cambria Math"/>
                          </a:rPr>
                          <m:t>=</m:t>
                        </m:r>
                        <m:rad>
                          <m:radPr>
                            <m:degHide m:val="on"/>
                            <m:ctrlPr>
                              <a:rPr lang="es-MX" sz="2800" b="1" i="1">
                                <a:solidFill>
                                  <a:schemeClr val="accent1">
                                    <a:lumMod val="50000"/>
                                  </a:schemeClr>
                                </a:solidFill>
                                <a:latin typeface="Cambria Math" panose="02040503050406030204" pitchFamily="18" charset="0"/>
                              </a:rPr>
                            </m:ctrlPr>
                          </m:radPr>
                          <m:deg/>
                          <m:e>
                            <m:sSup>
                              <m:sSupPr>
                                <m:ctrlPr>
                                  <a:rPr lang="es-MX" sz="2800" b="1" i="1">
                                    <a:solidFill>
                                      <a:schemeClr val="accent1">
                                        <a:lumMod val="50000"/>
                                      </a:schemeClr>
                                    </a:solidFill>
                                    <a:latin typeface="Cambria Math" panose="02040503050406030204" pitchFamily="18" charset="0"/>
                                  </a:rPr>
                                </m:ctrlPr>
                              </m:sSupPr>
                              <m:e>
                                <m:r>
                                  <a:rPr lang="es-MX" sz="2800" b="1" i="1">
                                    <a:solidFill>
                                      <a:schemeClr val="accent1">
                                        <a:lumMod val="50000"/>
                                      </a:schemeClr>
                                    </a:solidFill>
                                    <a:latin typeface="Cambria Math"/>
                                  </a:rPr>
                                  <m:t>𝝈</m:t>
                                </m:r>
                              </m:e>
                              <m:sup>
                                <m:r>
                                  <a:rPr lang="es-MX" sz="2800" b="1" i="1">
                                    <a:solidFill>
                                      <a:schemeClr val="accent1">
                                        <a:lumMod val="50000"/>
                                      </a:schemeClr>
                                    </a:solidFill>
                                    <a:latin typeface="Cambria Math"/>
                                  </a:rPr>
                                  <m:t>𝟐</m:t>
                                </m:r>
                              </m:sup>
                            </m:sSup>
                          </m:e>
                        </m:rad>
                      </m:oMath>
                    </m:oMathPara>
                  </a14:m>
                  <a:endParaRPr lang="es-MX" sz="2800" b="1" dirty="0">
                    <a:solidFill>
                      <a:schemeClr val="accent1">
                        <a:lumMod val="50000"/>
                      </a:schemeClr>
                    </a:solidFill>
                  </a:endParaRPr>
                </a:p>
                <a:p>
                  <a:endParaRPr lang="es-MX" sz="2800" b="1" dirty="0">
                    <a:solidFill>
                      <a:schemeClr val="accent1">
                        <a:lumMod val="50000"/>
                      </a:schemeClr>
                    </a:solidFill>
                  </a:endParaRPr>
                </a:p>
              </p:txBody>
            </p:sp>
          </mc:Choice>
          <mc:Fallback xmlns="">
            <p:sp>
              <p:nvSpPr>
                <p:cNvPr id="34" name="4 CuadroTexto">
                  <a:extLst>
                    <a:ext uri="{FF2B5EF4-FFF2-40B4-BE49-F238E27FC236}">
                      <a16:creationId xmlns:a16="http://schemas.microsoft.com/office/drawing/2014/main" id="{2D7C3C78-363C-4665-832C-8798FEBF6110}"/>
                    </a:ext>
                  </a:extLst>
                </p:cNvPr>
                <p:cNvSpPr txBox="1">
                  <a:spLocks noRot="1" noChangeAspect="1" noMove="1" noResize="1" noEditPoints="1" noAdjustHandles="1" noChangeArrowheads="1" noChangeShapeType="1" noTextEdit="1"/>
                </p:cNvSpPr>
                <p:nvPr/>
              </p:nvSpPr>
              <p:spPr>
                <a:xfrm>
                  <a:off x="4294066" y="3919106"/>
                  <a:ext cx="4594271" cy="3699859"/>
                </a:xfrm>
                <a:prstGeom prst="rect">
                  <a:avLst/>
                </a:prstGeom>
                <a:blipFill>
                  <a:blip r:embed="rId58"/>
                  <a:stretch>
                    <a:fillRect/>
                  </a:stretch>
                </a:blipFill>
              </p:spPr>
              <p:txBody>
                <a:bodyPr/>
                <a:lstStyle/>
                <a:p>
                  <a:r>
                    <a:rPr lang="es-MX">
                      <a:noFill/>
                    </a:rPr>
                    <a:t> </a:t>
                  </a:r>
                </a:p>
              </p:txBody>
            </p:sp>
          </mc:Fallback>
        </mc:AlternateContent>
        <p:sp>
          <p:nvSpPr>
            <p:cNvPr id="35" name="12 CuadroTexto">
              <a:extLst>
                <a:ext uri="{FF2B5EF4-FFF2-40B4-BE49-F238E27FC236}">
                  <a16:creationId xmlns:a16="http://schemas.microsoft.com/office/drawing/2014/main" id="{DCCBE09B-4647-450D-9341-431D49E30FBA}"/>
                </a:ext>
              </a:extLst>
            </p:cNvPr>
            <p:cNvSpPr txBox="1">
              <a:spLocks noChangeArrowheads="1"/>
            </p:cNvSpPr>
            <p:nvPr/>
          </p:nvSpPr>
          <p:spPr bwMode="auto">
            <a:xfrm>
              <a:off x="950631" y="4299058"/>
              <a:ext cx="3186790" cy="2677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r" eaLnBrk="1" hangingPunct="1"/>
              <a:r>
                <a:rPr lang="es-MX" altLang="es-MX" sz="2000" b="1" dirty="0">
                  <a:latin typeface="Bookman Old Style" pitchFamily="18" charset="0"/>
                </a:rPr>
                <a:t>Media:</a:t>
              </a:r>
            </a:p>
            <a:p>
              <a:pPr algn="r" eaLnBrk="1" hangingPunct="1"/>
              <a:endParaRPr lang="es-MX" altLang="es-MX" sz="2000" b="1" dirty="0">
                <a:latin typeface="Bookman Old Style" pitchFamily="18" charset="0"/>
              </a:endParaRPr>
            </a:p>
            <a:p>
              <a:pPr algn="r" eaLnBrk="1" hangingPunct="1"/>
              <a:endParaRPr lang="es-MX" altLang="es-MX" sz="1200" b="1" dirty="0">
                <a:latin typeface="Bookman Old Style" pitchFamily="18" charset="0"/>
              </a:endParaRPr>
            </a:p>
            <a:p>
              <a:pPr algn="r" eaLnBrk="1" hangingPunct="1"/>
              <a:endParaRPr lang="es-MX" altLang="es-MX" sz="1200" b="1" dirty="0">
                <a:latin typeface="Bookman Old Style" pitchFamily="18" charset="0"/>
              </a:endParaRPr>
            </a:p>
            <a:p>
              <a:pPr algn="r" eaLnBrk="1" hangingPunct="1"/>
              <a:endParaRPr lang="es-MX" altLang="es-MX" sz="800" b="1" dirty="0">
                <a:latin typeface="Bookman Old Style" pitchFamily="18" charset="0"/>
              </a:endParaRPr>
            </a:p>
            <a:p>
              <a:pPr algn="r" eaLnBrk="1" hangingPunct="1"/>
              <a:endParaRPr lang="es-MX" altLang="es-MX" sz="800" b="1" dirty="0">
                <a:latin typeface="Bookman Old Style" pitchFamily="18" charset="0"/>
              </a:endParaRPr>
            </a:p>
            <a:p>
              <a:pPr algn="r" eaLnBrk="1" hangingPunct="1"/>
              <a:r>
                <a:rPr lang="es-MX" altLang="es-MX" sz="2000" b="1" dirty="0">
                  <a:latin typeface="Bookman Old Style" pitchFamily="18" charset="0"/>
                </a:rPr>
                <a:t>Varianza:</a:t>
              </a:r>
            </a:p>
            <a:p>
              <a:pPr algn="r" eaLnBrk="1" hangingPunct="1"/>
              <a:endParaRPr lang="es-MX" altLang="es-MX" sz="2000" b="1" dirty="0">
                <a:latin typeface="Bookman Old Style" pitchFamily="18" charset="0"/>
              </a:endParaRPr>
            </a:p>
            <a:p>
              <a:pPr algn="r" eaLnBrk="1" hangingPunct="1"/>
              <a:endParaRPr lang="es-MX" altLang="es-MX" sz="1400" b="1" dirty="0">
                <a:latin typeface="Bookman Old Style" pitchFamily="18" charset="0"/>
              </a:endParaRPr>
            </a:p>
            <a:p>
              <a:pPr algn="r" eaLnBrk="1" hangingPunct="1"/>
              <a:endParaRPr lang="es-MX" altLang="es-MX" sz="1400" b="1" dirty="0">
                <a:latin typeface="Bookman Old Style" pitchFamily="18" charset="0"/>
              </a:endParaRPr>
            </a:p>
            <a:p>
              <a:pPr algn="r" eaLnBrk="1" hangingPunct="1"/>
              <a:r>
                <a:rPr lang="es-MX" altLang="es-MX" sz="2000" b="1" dirty="0">
                  <a:latin typeface="Bookman Old Style" pitchFamily="18" charset="0"/>
                </a:rPr>
                <a:t>Desviación estándar:</a:t>
              </a:r>
            </a:p>
          </p:txBody>
        </p:sp>
      </p:grpSp>
    </p:spTree>
    <p:extLst>
      <p:ext uri="{BB962C8B-B14F-4D97-AF65-F5344CB8AC3E}">
        <p14:creationId xmlns:p14="http://schemas.microsoft.com/office/powerpoint/2010/main" val="293574057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ChangeArrowheads="1"/>
          </p:cNvSpPr>
          <p:nvPr/>
        </p:nvSpPr>
        <p:spPr bwMode="auto">
          <a:xfrm>
            <a:off x="2909891" y="3303616"/>
            <a:ext cx="6344841" cy="351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73758" tIns="114264" bIns="28566" anchor="ctr">
            <a:spAutoFit/>
          </a:bodyPr>
          <a:lstStyle>
            <a:lvl1pPr marL="342900" indent="-342900" eaLnBrk="0" hangingPunct="0">
              <a:defRPr>
                <a:solidFill>
                  <a:schemeClr val="tx1"/>
                </a:solidFill>
                <a:latin typeface="Arial" charset="0"/>
              </a:defRPr>
            </a:lvl1pPr>
            <a:lvl2pPr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lvl="1" algn="just" eaLnBrk="1" hangingPunct="1"/>
            <a:endParaRPr lang="es-ES" altLang="es-MX" sz="1350"/>
          </a:p>
        </p:txBody>
      </p:sp>
      <p:sp>
        <p:nvSpPr>
          <p:cNvPr id="61443" name="Rectangle 4"/>
          <p:cNvSpPr>
            <a:spLocks noChangeArrowheads="1"/>
          </p:cNvSpPr>
          <p:nvPr/>
        </p:nvSpPr>
        <p:spPr bwMode="auto">
          <a:xfrm>
            <a:off x="2667004" y="3146800"/>
            <a:ext cx="184731"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s-MX" altLang="es-MX" sz="1350"/>
          </a:p>
        </p:txBody>
      </p:sp>
      <p:sp>
        <p:nvSpPr>
          <p:cNvPr id="61444" name="Rectangle 5"/>
          <p:cNvSpPr>
            <a:spLocks noChangeArrowheads="1"/>
          </p:cNvSpPr>
          <p:nvPr/>
        </p:nvSpPr>
        <p:spPr bwMode="auto">
          <a:xfrm>
            <a:off x="812800" y="1515805"/>
            <a:ext cx="10871200" cy="44473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71396" bIns="0" anchor="ct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just" eaLnBrk="1" hangingPunct="1"/>
            <a:r>
              <a:rPr lang="es-MX" altLang="es-MX" sz="2600" b="1" dirty="0">
                <a:solidFill>
                  <a:schemeClr val="accent1">
                    <a:lumMod val="50000"/>
                  </a:schemeClr>
                </a:solidFill>
                <a:latin typeface="+mn-lt"/>
              </a:rPr>
              <a:t>Ejercicio:</a:t>
            </a:r>
          </a:p>
          <a:p>
            <a:pPr algn="just" eaLnBrk="1" hangingPunct="1"/>
            <a:endParaRPr lang="es-MX" altLang="es-MX" sz="2600" b="1" dirty="0">
              <a:solidFill>
                <a:srgbClr val="CC0000"/>
              </a:solidFill>
              <a:latin typeface="+mn-lt"/>
            </a:endParaRPr>
          </a:p>
          <a:p>
            <a:pPr algn="just" eaLnBrk="1" hangingPunct="1"/>
            <a:r>
              <a:rPr lang="es-MX" altLang="es-MX" sz="2600" dirty="0">
                <a:latin typeface="+mn-lt"/>
              </a:rPr>
              <a:t>Tarjetas de circuitos impresos se someten a pruebas de funcionamiento después de instalar en ellas chips semiconductores. Un lote contiene 140 tarjetas, de donde se seleccionan 20 sin reemplazo para las pruebas de funcionamiento:</a:t>
            </a:r>
          </a:p>
          <a:p>
            <a:pPr marL="342900" indent="-342900" algn="just" eaLnBrk="1" hangingPunct="1">
              <a:buFont typeface="+mj-lt"/>
              <a:buAutoNum type="alphaLcParenR"/>
            </a:pPr>
            <a:r>
              <a:rPr lang="es-MX" altLang="es-MX" sz="2600" dirty="0">
                <a:latin typeface="+mn-lt"/>
              </a:rPr>
              <a:t>Si hay 20 tarjetas defectuosas, ¿cuál es la probabilidad de que al menos una de las tarjetas defectuosas esté en la muestra?</a:t>
            </a:r>
          </a:p>
          <a:p>
            <a:pPr marL="342900" indent="-342900" algn="just" eaLnBrk="1" hangingPunct="1">
              <a:buFont typeface="+mj-lt"/>
              <a:buAutoNum type="alphaLcParenR"/>
            </a:pPr>
            <a:r>
              <a:rPr lang="es-MX" altLang="es-MX" sz="2600" dirty="0">
                <a:latin typeface="+mn-lt"/>
              </a:rPr>
              <a:t>Si hay 5 tarjetas defectuosas, ¿cuál es la probabilidad de que al menos una de las tarjetas defectuosas aparezca en la muestra?</a:t>
            </a:r>
          </a:p>
          <a:p>
            <a:pPr marL="342900" indent="-342900" algn="just" eaLnBrk="1" hangingPunct="1">
              <a:buFont typeface="+mj-lt"/>
              <a:buAutoNum type="alphaLcParenR"/>
            </a:pPr>
            <a:r>
              <a:rPr lang="es-MX" altLang="es-MX" sz="2600" dirty="0">
                <a:latin typeface="+mn-lt"/>
              </a:rPr>
              <a:t>Interpretar la media y la desviación estándar.</a:t>
            </a:r>
          </a:p>
          <a:p>
            <a:pPr algn="just" eaLnBrk="1" hangingPunct="1"/>
            <a:endParaRPr lang="es-MX" altLang="es-MX" sz="2600" dirty="0">
              <a:latin typeface="+mn-lt"/>
            </a:endParaRPr>
          </a:p>
        </p:txBody>
      </p:sp>
      <p:sp>
        <p:nvSpPr>
          <p:cNvPr id="61445" name="Rectangle 7"/>
          <p:cNvSpPr>
            <a:spLocks noChangeArrowheads="1"/>
          </p:cNvSpPr>
          <p:nvPr/>
        </p:nvSpPr>
        <p:spPr bwMode="auto">
          <a:xfrm>
            <a:off x="2667004" y="707209"/>
            <a:ext cx="184731"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s-MX" altLang="es-MX" sz="1350"/>
          </a:p>
        </p:txBody>
      </p:sp>
      <p:sp>
        <p:nvSpPr>
          <p:cNvPr id="3" name="Título 2"/>
          <p:cNvSpPr>
            <a:spLocks noGrp="1"/>
          </p:cNvSpPr>
          <p:nvPr>
            <p:ph type="title"/>
          </p:nvPr>
        </p:nvSpPr>
        <p:spPr/>
        <p:txBody>
          <a:bodyPr/>
          <a:lstStyle/>
          <a:p>
            <a:r>
              <a:rPr lang="es-MX" dirty="0"/>
              <a:t>Distribución de probabilidad </a:t>
            </a:r>
            <a:r>
              <a:rPr lang="es-MX" dirty="0" err="1"/>
              <a:t>Hipergeométrica</a:t>
            </a:r>
            <a:endParaRPr lang="es-MX" dirty="0"/>
          </a:p>
        </p:txBody>
      </p:sp>
    </p:spTree>
    <p:extLst>
      <p:ext uri="{BB962C8B-B14F-4D97-AF65-F5344CB8AC3E}">
        <p14:creationId xmlns:p14="http://schemas.microsoft.com/office/powerpoint/2010/main" val="109840685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p:txBody>
          <a:bodyPr/>
          <a:lstStyle/>
          <a:p>
            <a:r>
              <a:rPr lang="es-MX" dirty="0"/>
              <a:t>Función de distribución </a:t>
            </a:r>
            <a:br>
              <a:rPr lang="es-MX" dirty="0"/>
            </a:br>
            <a:r>
              <a:rPr lang="es-MX" dirty="0"/>
              <a:t>de probabilidad </a:t>
            </a:r>
            <a:r>
              <a:rPr lang="es-MX" dirty="0" err="1"/>
              <a:t>Poisson</a:t>
            </a:r>
            <a:endParaRPr lang="es-MX" dirty="0"/>
          </a:p>
        </p:txBody>
      </p:sp>
      <p:sp>
        <p:nvSpPr>
          <p:cNvPr id="3" name="Subtítulo 2"/>
          <p:cNvSpPr>
            <a:spLocks noGrp="1"/>
          </p:cNvSpPr>
          <p:nvPr>
            <p:ph type="subTitle" idx="1"/>
          </p:nvPr>
        </p:nvSpPr>
        <p:spPr/>
        <p:txBody>
          <a:bodyPr/>
          <a:lstStyle/>
          <a:p>
            <a:endParaRPr lang="es-MX"/>
          </a:p>
        </p:txBody>
      </p:sp>
    </p:spTree>
    <p:extLst>
      <p:ext uri="{BB962C8B-B14F-4D97-AF65-F5344CB8AC3E}">
        <p14:creationId xmlns:p14="http://schemas.microsoft.com/office/powerpoint/2010/main" val="406196554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ChangeArrowheads="1"/>
          </p:cNvSpPr>
          <p:nvPr/>
        </p:nvSpPr>
        <p:spPr bwMode="auto">
          <a:xfrm>
            <a:off x="812800" y="1890424"/>
            <a:ext cx="10871199" cy="3468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273759" tIns="114264" bIns="28567" anchor="ctr">
            <a:spAutoFit/>
          </a:bodyPr>
          <a:lstStyle>
            <a:lvl1pPr eaLnBrk="0" hangingPunct="0">
              <a:defRPr>
                <a:solidFill>
                  <a:schemeClr val="tx1"/>
                </a:solidFill>
                <a:latin typeface="Arial" charset="0"/>
              </a:defRPr>
            </a:lvl1pPr>
            <a:lvl2pPr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just" eaLnBrk="1" hangingPunct="1"/>
            <a:r>
              <a:rPr lang="es-MX" altLang="es-MX" sz="2400" dirty="0">
                <a:latin typeface="+mn-lt"/>
              </a:rPr>
              <a:t>Dada una frecuencia de ocurrencia media de un evento, determina la probabilidad de que ocurra un determinado número de eventos durante cierto periodo de tiempo.</a:t>
            </a:r>
          </a:p>
          <a:p>
            <a:pPr algn="just" eaLnBrk="1" hangingPunct="1"/>
            <a:endParaRPr lang="es-MX" altLang="es-MX" sz="2400" dirty="0">
              <a:latin typeface="+mn-lt"/>
            </a:endParaRPr>
          </a:p>
          <a:p>
            <a:pPr algn="just" eaLnBrk="1" hangingPunct="1"/>
            <a:r>
              <a:rPr lang="es-MX" altLang="es-MX" sz="2400" dirty="0">
                <a:latin typeface="+mn-lt"/>
              </a:rPr>
              <a:t>Proporciona un buen modelo de distribución de probabilidad de </a:t>
            </a:r>
            <a:r>
              <a:rPr lang="es-MX" altLang="es-MX" sz="2400" i="1" dirty="0">
                <a:latin typeface="+mn-lt"/>
              </a:rPr>
              <a:t>eventos raros </a:t>
            </a:r>
            <a:r>
              <a:rPr lang="es-MX" altLang="es-MX" sz="2400" dirty="0">
                <a:latin typeface="+mn-lt"/>
              </a:rPr>
              <a:t>que ocurren no tan frecuentemente en el espacio, tiempo, volumen o cualquiera otra dimensión.</a:t>
            </a:r>
          </a:p>
          <a:p>
            <a:pPr algn="just" eaLnBrk="1" hangingPunct="1"/>
            <a:endParaRPr lang="es-MX" altLang="es-MX" sz="2400" dirty="0">
              <a:latin typeface="+mn-lt"/>
            </a:endParaRPr>
          </a:p>
          <a:p>
            <a:pPr algn="just" eaLnBrk="1" hangingPunct="1"/>
            <a:r>
              <a:rPr lang="es-MX" altLang="es-MX" sz="2400" b="1" dirty="0">
                <a:latin typeface="+mn-lt"/>
              </a:rPr>
              <a:t>Y</a:t>
            </a:r>
            <a:r>
              <a:rPr lang="es-MX" altLang="es-MX" sz="2400" dirty="0">
                <a:latin typeface="+mn-lt"/>
              </a:rPr>
              <a:t>: número de eventos independientes que ocurren en un lapso, tramo o periodo determinado. </a:t>
            </a:r>
          </a:p>
        </p:txBody>
      </p:sp>
      <p:sp>
        <p:nvSpPr>
          <p:cNvPr id="3" name="Título 2"/>
          <p:cNvSpPr>
            <a:spLocks noGrp="1"/>
          </p:cNvSpPr>
          <p:nvPr>
            <p:ph type="title"/>
          </p:nvPr>
        </p:nvSpPr>
        <p:spPr/>
        <p:txBody>
          <a:bodyPr/>
          <a:lstStyle/>
          <a:p>
            <a:r>
              <a:rPr lang="es-MX" dirty="0"/>
              <a:t>Distribución de probabilidad de </a:t>
            </a:r>
            <a:r>
              <a:rPr lang="es-MX" dirty="0" err="1"/>
              <a:t>Poisson</a:t>
            </a:r>
            <a:endParaRPr lang="es-MX" dirty="0"/>
          </a:p>
        </p:txBody>
      </p:sp>
    </p:spTree>
    <p:extLst>
      <p:ext uri="{BB962C8B-B14F-4D97-AF65-F5344CB8AC3E}">
        <p14:creationId xmlns:p14="http://schemas.microsoft.com/office/powerpoint/2010/main" val="787335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FDP Geométrica en R</a:t>
            </a:r>
          </a:p>
        </p:txBody>
      </p:sp>
      <p:sp>
        <p:nvSpPr>
          <p:cNvPr id="3" name="Marcador de contenido 2"/>
          <p:cNvSpPr>
            <a:spLocks noGrp="1"/>
          </p:cNvSpPr>
          <p:nvPr>
            <p:ph sz="quarter" idx="1"/>
          </p:nvPr>
        </p:nvSpPr>
        <p:spPr>
          <a:xfrm>
            <a:off x="816863" y="1600200"/>
            <a:ext cx="5490803" cy="4495800"/>
          </a:xfrm>
        </p:spPr>
        <p:txBody>
          <a:bodyPr/>
          <a:lstStyle/>
          <a:p>
            <a:pPr marL="0" indent="0">
              <a:buNone/>
            </a:pPr>
            <a:r>
              <a:rPr lang="es-MX" dirty="0"/>
              <a:t>n &lt;- 5000</a:t>
            </a:r>
          </a:p>
          <a:p>
            <a:pPr marL="0" indent="0">
              <a:buNone/>
            </a:pPr>
            <a:r>
              <a:rPr lang="es-MX" dirty="0"/>
              <a:t>p &lt;- 0.2</a:t>
            </a:r>
          </a:p>
          <a:p>
            <a:pPr marL="0" indent="0">
              <a:buNone/>
            </a:pPr>
            <a:endParaRPr lang="es-MX" dirty="0"/>
          </a:p>
          <a:p>
            <a:pPr marL="0" indent="0">
              <a:buNone/>
            </a:pPr>
            <a:r>
              <a:rPr lang="es-MX" dirty="0"/>
              <a:t>data &lt;- </a:t>
            </a:r>
            <a:r>
              <a:rPr lang="es-MX" dirty="0" err="1"/>
              <a:t>rgeom</a:t>
            </a:r>
            <a:r>
              <a:rPr lang="es-MX" dirty="0"/>
              <a:t>(n, p)</a:t>
            </a:r>
          </a:p>
          <a:p>
            <a:pPr marL="0" indent="0">
              <a:buNone/>
            </a:pPr>
            <a:r>
              <a:rPr lang="es-MX" dirty="0" err="1"/>
              <a:t>plot</a:t>
            </a:r>
            <a:r>
              <a:rPr lang="es-MX" dirty="0"/>
              <a:t>(</a:t>
            </a:r>
            <a:r>
              <a:rPr lang="es-MX" dirty="0" err="1"/>
              <a:t>data,pch</a:t>
            </a:r>
            <a:r>
              <a:rPr lang="es-MX" dirty="0"/>
              <a:t> = 20,xlab="Valor de X",</a:t>
            </a:r>
            <a:r>
              <a:rPr lang="es-MX" dirty="0" err="1"/>
              <a:t>ylab</a:t>
            </a:r>
            <a:r>
              <a:rPr lang="es-MX" dirty="0"/>
              <a:t>="P(X)")</a:t>
            </a:r>
          </a:p>
        </p:txBody>
      </p:sp>
      <p:pic>
        <p:nvPicPr>
          <p:cNvPr id="4" name="Imagen 3"/>
          <p:cNvPicPr>
            <a:picLocks noChangeAspect="1"/>
          </p:cNvPicPr>
          <p:nvPr/>
        </p:nvPicPr>
        <p:blipFill>
          <a:blip r:embed="rId2"/>
          <a:stretch>
            <a:fillRect/>
          </a:stretch>
        </p:blipFill>
        <p:spPr>
          <a:xfrm>
            <a:off x="5120832" y="2340864"/>
            <a:ext cx="7071167" cy="4136136"/>
          </a:xfrm>
          <a:prstGeom prst="rect">
            <a:avLst/>
          </a:prstGeom>
        </p:spPr>
      </p:pic>
    </p:spTree>
    <p:extLst>
      <p:ext uri="{BB962C8B-B14F-4D97-AF65-F5344CB8AC3E}">
        <p14:creationId xmlns:p14="http://schemas.microsoft.com/office/powerpoint/2010/main" val="67811172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ChangeArrowheads="1"/>
          </p:cNvSpPr>
          <p:nvPr/>
        </p:nvSpPr>
        <p:spPr bwMode="auto">
          <a:xfrm>
            <a:off x="5367528" y="1664064"/>
            <a:ext cx="6067915" cy="4708981"/>
          </a:xfrm>
          <a:prstGeom prst="rect">
            <a:avLst/>
          </a:prstGeom>
          <a:noFill/>
          <a:ln w="9525">
            <a:noFill/>
            <a:miter lim="800000"/>
            <a:headEnd/>
            <a:tailEnd/>
          </a:ln>
        </p:spPr>
        <p:txBody>
          <a:bodyPr wrap="square" anchor="ctr">
            <a:spAutoFit/>
          </a:bodyPr>
          <a:lstStyle/>
          <a:p>
            <a:pPr lvl="1" indent="-257168" algn="ctr">
              <a:defRPr/>
            </a:pPr>
            <a:r>
              <a:rPr lang="es-MX" altLang="es-MX" b="1" cap="small" dirty="0">
                <a:solidFill>
                  <a:schemeClr val="tx2"/>
                </a:solidFill>
              </a:rPr>
              <a:t>Supuestos necesarios de un experimento para que se pueda identificar con una distribución </a:t>
            </a:r>
            <a:r>
              <a:rPr lang="es-MX" altLang="es-MX" b="1" cap="small" dirty="0" err="1">
                <a:solidFill>
                  <a:schemeClr val="tx2"/>
                </a:solidFill>
              </a:rPr>
              <a:t>Poisson</a:t>
            </a:r>
            <a:r>
              <a:rPr lang="es-MX" altLang="es-MX" b="1" cap="small" dirty="0">
                <a:solidFill>
                  <a:schemeClr val="tx2"/>
                </a:solidFill>
              </a:rPr>
              <a:t>:</a:t>
            </a:r>
          </a:p>
          <a:p>
            <a:pPr marL="257168" indent="-257168" algn="just">
              <a:defRPr/>
            </a:pPr>
            <a:endParaRPr lang="en-US" altLang="es-MX" sz="2400" b="1" dirty="0">
              <a:latin typeface="Bookman Old Style" pitchFamily="18" charset="0"/>
            </a:endParaRPr>
          </a:p>
          <a:p>
            <a:pPr marL="385753" indent="-385753" algn="just">
              <a:buFont typeface="+mj-lt"/>
              <a:buAutoNum type="arabicPeriod"/>
              <a:defRPr/>
            </a:pPr>
            <a:r>
              <a:rPr lang="es-MX" altLang="es-MX" sz="2400" dirty="0">
                <a:latin typeface="Bookman Old Style" pitchFamily="18" charset="0"/>
              </a:rPr>
              <a:t>Existe un promedio </a:t>
            </a:r>
            <a:r>
              <a:rPr lang="es-MX" altLang="es-MX" sz="2400" b="1" dirty="0">
                <a:solidFill>
                  <a:schemeClr val="accent1">
                    <a:lumMod val="50000"/>
                  </a:schemeClr>
                </a:solidFill>
                <a:latin typeface="Bookman Old Style" pitchFamily="18" charset="0"/>
                <a:sym typeface="Symbol" pitchFamily="18" charset="2"/>
              </a:rPr>
              <a:t></a:t>
            </a:r>
            <a:r>
              <a:rPr lang="es-MX" altLang="es-MX" sz="2400" dirty="0">
                <a:latin typeface="Bookman Old Style" pitchFamily="18" charset="0"/>
              </a:rPr>
              <a:t> constante, que representa el valor promedio de una </a:t>
            </a:r>
            <a:r>
              <a:rPr lang="es-MX" altLang="es-MX" sz="2400" dirty="0" err="1">
                <a:latin typeface="Bookman Old Style" pitchFamily="18" charset="0"/>
              </a:rPr>
              <a:t>v.a.</a:t>
            </a:r>
            <a:r>
              <a:rPr lang="es-MX" altLang="es-MX" sz="2400" dirty="0">
                <a:latin typeface="Bookman Old Style" pitchFamily="18" charset="0"/>
              </a:rPr>
              <a:t> Y por unidad de tiempo.</a:t>
            </a:r>
          </a:p>
          <a:p>
            <a:pPr marL="385753" indent="-385753" algn="just">
              <a:buFont typeface="+mj-lt"/>
              <a:buAutoNum type="arabicPeriod"/>
              <a:defRPr/>
            </a:pPr>
            <a:endParaRPr lang="es-MX" altLang="es-MX" sz="2400" dirty="0">
              <a:latin typeface="Bookman Old Style" pitchFamily="18" charset="0"/>
            </a:endParaRPr>
          </a:p>
          <a:p>
            <a:pPr marL="385753" indent="-385753" algn="just">
              <a:buFont typeface="+mj-lt"/>
              <a:buAutoNum type="arabicPeriod"/>
              <a:defRPr/>
            </a:pPr>
            <a:r>
              <a:rPr lang="es-MX" altLang="es-MX" sz="2400" dirty="0">
                <a:latin typeface="Bookman Old Style" pitchFamily="18" charset="0"/>
              </a:rPr>
              <a:t>Los eventos ocurren en el espacio, tiempo volumen o cualquier otra unidad.</a:t>
            </a:r>
          </a:p>
          <a:p>
            <a:pPr marL="385753" indent="-385753" algn="just">
              <a:buFont typeface="+mj-lt"/>
              <a:buAutoNum type="arabicPeriod"/>
              <a:defRPr/>
            </a:pPr>
            <a:endParaRPr lang="en-US" altLang="es-MX" sz="2400" dirty="0">
              <a:latin typeface="Bookman Old Style" pitchFamily="18" charset="0"/>
            </a:endParaRPr>
          </a:p>
          <a:p>
            <a:pPr marL="385753" indent="-385753" algn="just">
              <a:buFont typeface="+mj-lt"/>
              <a:buAutoNum type="arabicPeriod"/>
              <a:defRPr/>
            </a:pPr>
            <a:r>
              <a:rPr lang="es-MX" altLang="es-MX" sz="2400" dirty="0">
                <a:latin typeface="Bookman Old Style" pitchFamily="18" charset="0"/>
              </a:rPr>
              <a:t>Los eventos ocurren independientemente.</a:t>
            </a:r>
            <a:endParaRPr lang="en-US" altLang="es-MX" sz="2400" dirty="0">
              <a:latin typeface="Bookman Old Style" pitchFamily="18" charset="0"/>
            </a:endParaRPr>
          </a:p>
        </p:txBody>
      </p:sp>
      <p:sp>
        <p:nvSpPr>
          <p:cNvPr id="8" name="7 Rectángulo"/>
          <p:cNvSpPr/>
          <p:nvPr/>
        </p:nvSpPr>
        <p:spPr>
          <a:xfrm>
            <a:off x="810078" y="1664064"/>
            <a:ext cx="3579042" cy="4955203"/>
          </a:xfrm>
          <a:prstGeom prst="rect">
            <a:avLst/>
          </a:prstGeom>
        </p:spPr>
        <p:txBody>
          <a:bodyPr wrap="square">
            <a:spAutoFit/>
          </a:bodyPr>
          <a:lstStyle/>
          <a:p>
            <a:pPr>
              <a:buFont typeface="Arial" charset="0"/>
              <a:buNone/>
            </a:pPr>
            <a:r>
              <a:rPr lang="es-MX" altLang="es-MX" b="1" dirty="0">
                <a:solidFill>
                  <a:schemeClr val="accent1">
                    <a:lumMod val="50000"/>
                  </a:schemeClr>
                </a:solidFill>
                <a:latin typeface="Bookman Old Style" panose="02050604050505020204" pitchFamily="18" charset="0"/>
              </a:rPr>
              <a:t>Ejemplos:</a:t>
            </a:r>
          </a:p>
          <a:p>
            <a:pPr>
              <a:buFont typeface="Arial" charset="0"/>
              <a:buNone/>
            </a:pPr>
            <a:endParaRPr lang="es-MX" altLang="es-MX" b="1" dirty="0">
              <a:solidFill>
                <a:schemeClr val="accent1">
                  <a:lumMod val="50000"/>
                </a:schemeClr>
              </a:solidFill>
              <a:latin typeface="Bookman Old Style" panose="02050604050505020204" pitchFamily="18" charset="0"/>
            </a:endParaRPr>
          </a:p>
          <a:p>
            <a:pPr marL="342900" indent="-342900" algn="just">
              <a:buFont typeface="Arial" panose="020B0604020202020204" pitchFamily="34" charset="0"/>
              <a:buChar char="•"/>
            </a:pPr>
            <a:r>
              <a:rPr lang="es-MX" altLang="es-MX" sz="2000" dirty="0">
                <a:latin typeface="Bookman Old Style" panose="02050604050505020204" pitchFamily="18" charset="0"/>
              </a:rPr>
              <a:t>Número de llamadas telefónicas que recibe una persona por unidad de tiempo.</a:t>
            </a:r>
          </a:p>
          <a:p>
            <a:pPr marL="342900" indent="-342900" algn="just">
              <a:buFont typeface="Arial" panose="020B0604020202020204" pitchFamily="34" charset="0"/>
              <a:buChar char="•"/>
            </a:pPr>
            <a:endParaRPr lang="es-MX" altLang="es-MX" sz="2000" dirty="0">
              <a:latin typeface="Bookman Old Style" panose="02050604050505020204" pitchFamily="18" charset="0"/>
            </a:endParaRPr>
          </a:p>
          <a:p>
            <a:pPr marL="342900" indent="-342900" algn="just">
              <a:buFont typeface="Arial" panose="020B0604020202020204" pitchFamily="34" charset="0"/>
              <a:buChar char="•"/>
            </a:pPr>
            <a:r>
              <a:rPr lang="es-MX" altLang="es-MX" sz="2000" dirty="0">
                <a:latin typeface="Bookman Old Style" panose="02050604050505020204" pitchFamily="18" charset="0"/>
              </a:rPr>
              <a:t>Número de clientes que visitan una tienda o restaurante cada cierto tiempo.</a:t>
            </a:r>
          </a:p>
          <a:p>
            <a:pPr marL="342900" indent="-342900" algn="just">
              <a:buFont typeface="Arial" panose="020B0604020202020204" pitchFamily="34" charset="0"/>
              <a:buChar char="•"/>
            </a:pPr>
            <a:endParaRPr lang="es-MX" altLang="es-MX" sz="2000" dirty="0">
              <a:latin typeface="Bookman Old Style" panose="02050604050505020204" pitchFamily="18" charset="0"/>
            </a:endParaRPr>
          </a:p>
          <a:p>
            <a:pPr marL="342900" indent="-342900" algn="just">
              <a:buFont typeface="Arial" panose="020B0604020202020204" pitchFamily="34" charset="0"/>
              <a:buChar char="•"/>
            </a:pPr>
            <a:r>
              <a:rPr lang="es-MX" altLang="es-MX" sz="2000" dirty="0">
                <a:latin typeface="Bookman Old Style" panose="02050604050505020204" pitchFamily="18" charset="0"/>
              </a:rPr>
              <a:t>Número de accidentes de tránsito que ocurren en cierto crucero cada mes.</a:t>
            </a:r>
            <a:endParaRPr lang="es-ES" altLang="es-MX" sz="2000" dirty="0">
              <a:latin typeface="Bookman Old Style" pitchFamily="18" charset="0"/>
            </a:endParaRPr>
          </a:p>
        </p:txBody>
      </p:sp>
      <p:sp>
        <p:nvSpPr>
          <p:cNvPr id="3" name="Título 2"/>
          <p:cNvSpPr>
            <a:spLocks noGrp="1"/>
          </p:cNvSpPr>
          <p:nvPr>
            <p:ph type="title"/>
          </p:nvPr>
        </p:nvSpPr>
        <p:spPr/>
        <p:txBody>
          <a:bodyPr/>
          <a:lstStyle/>
          <a:p>
            <a:r>
              <a:rPr lang="es-MX" dirty="0"/>
              <a:t>Distribución de probabilidad de </a:t>
            </a:r>
            <a:r>
              <a:rPr lang="es-MX" dirty="0" err="1"/>
              <a:t>Poisson</a:t>
            </a:r>
            <a:endParaRPr lang="es-MX" dirty="0"/>
          </a:p>
        </p:txBody>
      </p:sp>
    </p:spTree>
    <p:extLst>
      <p:ext uri="{BB962C8B-B14F-4D97-AF65-F5344CB8AC3E}">
        <p14:creationId xmlns:p14="http://schemas.microsoft.com/office/powerpoint/2010/main" val="3787693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909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090"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7042" name="Rectangle 2"/>
              <p:cNvSpPr>
                <a:spLocks noChangeArrowheads="1"/>
              </p:cNvSpPr>
              <p:nvPr/>
            </p:nvSpPr>
            <p:spPr bwMode="auto">
              <a:xfrm>
                <a:off x="812800" y="1444762"/>
                <a:ext cx="10871200" cy="3599145"/>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lIns="273758" tIns="114264" bIns="28566" anchor="ctr">
                <a:spAutoFit/>
              </a:bodyPr>
              <a:lstStyle>
                <a:lvl1pPr eaLnBrk="0" hangingPunct="0">
                  <a:defRPr>
                    <a:solidFill>
                      <a:schemeClr val="tx1"/>
                    </a:solidFill>
                    <a:latin typeface="Arial" charset="0"/>
                  </a:defRPr>
                </a:lvl1pPr>
                <a:lvl2pPr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r>
                  <a:rPr lang="es-MX" altLang="es-MX" sz="2400" b="1" cap="small" dirty="0">
                    <a:solidFill>
                      <a:schemeClr val="tx2"/>
                    </a:solidFill>
                    <a:latin typeface="+mn-lt"/>
                  </a:rPr>
                  <a:t>Función de distribución de probabilidad de </a:t>
                </a:r>
                <a:r>
                  <a:rPr lang="es-MX" altLang="es-MX" sz="2400" b="1" cap="small" dirty="0" err="1">
                    <a:solidFill>
                      <a:schemeClr val="tx2"/>
                    </a:solidFill>
                    <a:latin typeface="+mn-lt"/>
                  </a:rPr>
                  <a:t>Poisson</a:t>
                </a:r>
                <a:endParaRPr lang="es-MX" altLang="es-MX" sz="2400" b="1" cap="small" dirty="0">
                  <a:solidFill>
                    <a:schemeClr val="tx2"/>
                  </a:solidFill>
                  <a:latin typeface="+mn-lt"/>
                </a:endParaRPr>
              </a:p>
              <a:p>
                <a:pPr algn="ctr" eaLnBrk="1" hangingPunct="1"/>
                <a:endParaRPr lang="es-MX" altLang="es-MX" sz="2400" b="1" cap="small" dirty="0">
                  <a:solidFill>
                    <a:schemeClr val="tx2"/>
                  </a:solidFill>
                  <a:latin typeface="+mn-lt"/>
                </a:endParaRPr>
              </a:p>
              <a:p>
                <a:pPr algn="just" eaLnBrk="1" hangingPunct="1"/>
                <a:endParaRPr lang="es-MX" altLang="es-MX" sz="900" dirty="0">
                  <a:latin typeface="Bookman Old Style" pitchFamily="18" charset="0"/>
                </a:endParaRPr>
              </a:p>
              <a:p>
                <a:pPr algn="ctr" eaLnBrk="1" hangingPunct="1"/>
                <a14:m>
                  <m:oMath xmlns:m="http://schemas.openxmlformats.org/officeDocument/2006/math">
                    <m:r>
                      <a:rPr lang="es-MX" altLang="es-MX" sz="2800" b="1" i="1">
                        <a:solidFill>
                          <a:schemeClr val="accent1">
                            <a:lumMod val="50000"/>
                          </a:schemeClr>
                        </a:solidFill>
                        <a:latin typeface="Cambria Math"/>
                      </a:rPr>
                      <m:t>𝑷</m:t>
                    </m:r>
                    <m:d>
                      <m:dPr>
                        <m:ctrlPr>
                          <a:rPr lang="es-MX" altLang="es-MX" sz="2800" b="1" i="1">
                            <a:solidFill>
                              <a:schemeClr val="accent1">
                                <a:lumMod val="50000"/>
                              </a:schemeClr>
                            </a:solidFill>
                            <a:latin typeface="Cambria Math" panose="02040503050406030204" pitchFamily="18" charset="0"/>
                          </a:rPr>
                        </m:ctrlPr>
                      </m:dPr>
                      <m:e>
                        <m:r>
                          <a:rPr lang="es-MX" altLang="es-MX" sz="2800" b="1" i="1">
                            <a:solidFill>
                              <a:schemeClr val="accent1">
                                <a:lumMod val="50000"/>
                              </a:schemeClr>
                            </a:solidFill>
                            <a:latin typeface="Cambria Math"/>
                          </a:rPr>
                          <m:t>𝒀</m:t>
                        </m:r>
                        <m:r>
                          <a:rPr lang="es-MX" altLang="es-MX" sz="2800" b="1" i="1">
                            <a:solidFill>
                              <a:schemeClr val="accent1">
                                <a:lumMod val="50000"/>
                              </a:schemeClr>
                            </a:solidFill>
                            <a:latin typeface="Cambria Math"/>
                          </a:rPr>
                          <m:t>=</m:t>
                        </m:r>
                        <m:r>
                          <a:rPr lang="es-MX" altLang="es-MX" sz="2800" b="1" i="1">
                            <a:solidFill>
                              <a:schemeClr val="accent1">
                                <a:lumMod val="50000"/>
                              </a:schemeClr>
                            </a:solidFill>
                            <a:latin typeface="Cambria Math"/>
                          </a:rPr>
                          <m:t>𝒚</m:t>
                        </m:r>
                      </m:e>
                    </m:d>
                    <m:r>
                      <a:rPr lang="es-MX" altLang="es-MX" sz="2800" b="1" i="1">
                        <a:solidFill>
                          <a:schemeClr val="accent1">
                            <a:lumMod val="50000"/>
                          </a:schemeClr>
                        </a:solidFill>
                        <a:latin typeface="Cambria Math"/>
                      </a:rPr>
                      <m:t>=</m:t>
                    </m:r>
                    <m:f>
                      <m:fPr>
                        <m:ctrlPr>
                          <a:rPr lang="es-MX" altLang="es-MX" sz="2800" b="1" i="1">
                            <a:solidFill>
                              <a:schemeClr val="accent1">
                                <a:lumMod val="50000"/>
                              </a:schemeClr>
                            </a:solidFill>
                            <a:latin typeface="Cambria Math" panose="02040503050406030204" pitchFamily="18" charset="0"/>
                          </a:rPr>
                        </m:ctrlPr>
                      </m:fPr>
                      <m:num>
                        <m:sSup>
                          <m:sSupPr>
                            <m:ctrlPr>
                              <a:rPr lang="es-MX" altLang="es-MX" sz="2800" b="1" i="1">
                                <a:solidFill>
                                  <a:schemeClr val="accent1">
                                    <a:lumMod val="50000"/>
                                  </a:schemeClr>
                                </a:solidFill>
                                <a:latin typeface="Cambria Math" panose="02040503050406030204" pitchFamily="18" charset="0"/>
                              </a:rPr>
                            </m:ctrlPr>
                          </m:sSupPr>
                          <m:e>
                            <m:r>
                              <a:rPr lang="es-MX" altLang="es-MX" sz="2800" b="1" i="1">
                                <a:solidFill>
                                  <a:schemeClr val="accent1">
                                    <a:lumMod val="50000"/>
                                  </a:schemeClr>
                                </a:solidFill>
                                <a:latin typeface="Cambria Math"/>
                              </a:rPr>
                              <m:t>𝝀</m:t>
                            </m:r>
                          </m:e>
                          <m:sup>
                            <m:r>
                              <a:rPr lang="es-MX" altLang="es-MX" sz="2800" b="1" i="1">
                                <a:solidFill>
                                  <a:schemeClr val="accent1">
                                    <a:lumMod val="50000"/>
                                  </a:schemeClr>
                                </a:solidFill>
                                <a:latin typeface="Cambria Math"/>
                              </a:rPr>
                              <m:t>𝒚</m:t>
                            </m:r>
                          </m:sup>
                        </m:sSup>
                        <m:sSup>
                          <m:sSupPr>
                            <m:ctrlPr>
                              <a:rPr lang="es-MX" altLang="es-MX" sz="2800" b="1" i="1">
                                <a:solidFill>
                                  <a:schemeClr val="accent1">
                                    <a:lumMod val="50000"/>
                                  </a:schemeClr>
                                </a:solidFill>
                                <a:latin typeface="Cambria Math" panose="02040503050406030204" pitchFamily="18" charset="0"/>
                              </a:rPr>
                            </m:ctrlPr>
                          </m:sSupPr>
                          <m:e>
                            <m:r>
                              <a:rPr lang="es-MX" altLang="es-MX" sz="2800" b="1" i="1">
                                <a:solidFill>
                                  <a:schemeClr val="accent1">
                                    <a:lumMod val="50000"/>
                                  </a:schemeClr>
                                </a:solidFill>
                                <a:latin typeface="Cambria Math"/>
                              </a:rPr>
                              <m:t>𝒆</m:t>
                            </m:r>
                          </m:e>
                          <m:sup>
                            <m:r>
                              <a:rPr lang="es-MX" altLang="es-MX" sz="2800" b="1" i="1">
                                <a:solidFill>
                                  <a:schemeClr val="accent1">
                                    <a:lumMod val="50000"/>
                                  </a:schemeClr>
                                </a:solidFill>
                                <a:latin typeface="Cambria Math"/>
                              </a:rPr>
                              <m:t>−</m:t>
                            </m:r>
                            <m:r>
                              <a:rPr lang="es-MX" altLang="es-MX" sz="2800" b="1" i="1">
                                <a:solidFill>
                                  <a:schemeClr val="accent1">
                                    <a:lumMod val="50000"/>
                                  </a:schemeClr>
                                </a:solidFill>
                                <a:latin typeface="Cambria Math"/>
                              </a:rPr>
                              <m:t>𝝀</m:t>
                            </m:r>
                          </m:sup>
                        </m:sSup>
                      </m:num>
                      <m:den>
                        <m:r>
                          <a:rPr lang="es-MX" altLang="es-MX" sz="2800" b="1" i="1">
                            <a:solidFill>
                              <a:schemeClr val="accent1">
                                <a:lumMod val="50000"/>
                              </a:schemeClr>
                            </a:solidFill>
                            <a:latin typeface="Cambria Math"/>
                          </a:rPr>
                          <m:t>𝒚</m:t>
                        </m:r>
                        <m:r>
                          <a:rPr lang="es-MX" altLang="es-MX" sz="2800" b="1" i="1">
                            <a:solidFill>
                              <a:schemeClr val="accent1">
                                <a:lumMod val="50000"/>
                              </a:schemeClr>
                            </a:solidFill>
                            <a:latin typeface="Cambria Math"/>
                          </a:rPr>
                          <m:t>!</m:t>
                        </m:r>
                      </m:den>
                    </m:f>
                  </m:oMath>
                </a14:m>
                <a:r>
                  <a:rPr lang="es-MX" altLang="es-MX" sz="2800" b="1" dirty="0">
                    <a:solidFill>
                      <a:schemeClr val="accent1">
                        <a:lumMod val="50000"/>
                      </a:schemeClr>
                    </a:solidFill>
                    <a:latin typeface="Bookman Old Style" pitchFamily="18" charset="0"/>
                  </a:rPr>
                  <a:t>, </a:t>
                </a:r>
              </a:p>
              <a:p>
                <a:pPr algn="ctr" eaLnBrk="1" hangingPunct="1"/>
                <a:endParaRPr lang="es-MX" altLang="es-MX" sz="2400" b="1" dirty="0">
                  <a:solidFill>
                    <a:schemeClr val="accent1">
                      <a:lumMod val="50000"/>
                    </a:schemeClr>
                  </a:solidFill>
                  <a:latin typeface="Bookman Old Style" pitchFamily="18" charset="0"/>
                </a:endParaRPr>
              </a:p>
              <a:p>
                <a:pPr algn="ctr" eaLnBrk="1" hangingPunct="1"/>
                <a14:m>
                  <m:oMathPara xmlns:m="http://schemas.openxmlformats.org/officeDocument/2006/math">
                    <m:oMathParaPr>
                      <m:jc m:val="centerGroup"/>
                    </m:oMathParaPr>
                    <m:oMath xmlns:m="http://schemas.openxmlformats.org/officeDocument/2006/math">
                      <m:r>
                        <a:rPr lang="es-MX" altLang="es-MX" sz="2400" b="1" i="1">
                          <a:latin typeface="Cambria Math"/>
                        </a:rPr>
                        <m:t>𝒆</m:t>
                      </m:r>
                      <m:r>
                        <a:rPr lang="es-MX" altLang="es-MX" sz="2400" b="1" i="1">
                          <a:latin typeface="Cambria Math"/>
                        </a:rPr>
                        <m:t>=</m:t>
                      </m:r>
                      <m:r>
                        <a:rPr lang="es-MX" altLang="es-MX" sz="2400" i="1">
                          <a:latin typeface="Cambria Math"/>
                        </a:rPr>
                        <m:t>2.718281828</m:t>
                      </m:r>
                    </m:oMath>
                  </m:oMathPara>
                </a14:m>
                <a:endParaRPr lang="es-MX" altLang="es-MX" sz="2400" dirty="0">
                  <a:latin typeface="Bookman Old Style" pitchFamily="18" charset="0"/>
                </a:endParaRPr>
              </a:p>
              <a:p>
                <a:pPr algn="ctr" eaLnBrk="1" hangingPunct="1"/>
                <a:endParaRPr lang="es-MX" altLang="es-MX" sz="2400" b="1" dirty="0">
                  <a:solidFill>
                    <a:schemeClr val="accent1">
                      <a:lumMod val="50000"/>
                    </a:schemeClr>
                  </a:solidFill>
                  <a:latin typeface="Bookman Old Style" pitchFamily="18" charset="0"/>
                </a:endParaRPr>
              </a:p>
              <a:p>
                <a:pPr algn="just" eaLnBrk="1" hangingPunct="1"/>
                <a:endParaRPr lang="es-MX" altLang="es-MX" sz="2600" dirty="0">
                  <a:latin typeface="Bookman Old Style" panose="02050604050505020204" pitchFamily="18" charset="0"/>
                </a:endParaRPr>
              </a:p>
              <a:p>
                <a:pPr algn="ctr" eaLnBrk="1" hangingPunct="1"/>
                <a:endParaRPr lang="es-MX" altLang="es-MX" sz="2100" i="1" dirty="0">
                  <a:latin typeface="Cambria Math" panose="02040503050406030204" pitchFamily="18" charset="0"/>
                </a:endParaRPr>
              </a:p>
            </p:txBody>
          </p:sp>
        </mc:Choice>
        <mc:Fallback xmlns="">
          <p:sp>
            <p:nvSpPr>
              <p:cNvPr id="87042" name="Rectangle 2"/>
              <p:cNvSpPr>
                <a:spLocks noRot="1" noChangeAspect="1" noMove="1" noResize="1" noEditPoints="1" noAdjustHandles="1" noChangeArrowheads="1" noChangeShapeType="1" noTextEdit="1"/>
              </p:cNvSpPr>
              <p:nvPr/>
            </p:nvSpPr>
            <p:spPr bwMode="auto">
              <a:xfrm>
                <a:off x="812800" y="1444762"/>
                <a:ext cx="10871200" cy="3599145"/>
              </a:xfrm>
              <a:prstGeom prst="rect">
                <a:avLst/>
              </a:prstGeom>
              <a:blipFill>
                <a:blip r:embed="rId2"/>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s-MX">
                    <a:noFill/>
                  </a:rPr>
                  <a:t> </a:t>
                </a:r>
              </a:p>
            </p:txBody>
          </p:sp>
        </mc:Fallback>
      </mc:AlternateContent>
      <p:sp>
        <p:nvSpPr>
          <p:cNvPr id="3" name="Título 2"/>
          <p:cNvSpPr>
            <a:spLocks noGrp="1"/>
          </p:cNvSpPr>
          <p:nvPr>
            <p:ph type="title"/>
          </p:nvPr>
        </p:nvSpPr>
        <p:spPr/>
        <p:txBody>
          <a:bodyPr/>
          <a:lstStyle/>
          <a:p>
            <a:r>
              <a:rPr lang="es-MX" dirty="0"/>
              <a:t>Función de distribución de probabilidad de </a:t>
            </a:r>
            <a:r>
              <a:rPr lang="es-MX" dirty="0" err="1"/>
              <a:t>Poisson</a:t>
            </a:r>
            <a:endParaRPr lang="es-MX" dirty="0"/>
          </a:p>
        </p:txBody>
      </p:sp>
      <mc:AlternateContent xmlns:mc="http://schemas.openxmlformats.org/markup-compatibility/2006" xmlns:a14="http://schemas.microsoft.com/office/drawing/2010/main">
        <mc:Choice Requires="a14">
          <p:sp>
            <p:nvSpPr>
              <p:cNvPr id="2" name="Rectángulo 1"/>
              <p:cNvSpPr/>
              <p:nvPr/>
            </p:nvSpPr>
            <p:spPr>
              <a:xfrm>
                <a:off x="5588000" y="4530805"/>
                <a:ext cx="6096000" cy="1477328"/>
              </a:xfrm>
              <a:prstGeom prst="rect">
                <a:avLst/>
              </a:prstGeom>
            </p:spPr>
            <p:txBody>
              <a:bodyPr>
                <a:spAutoFit/>
              </a:bodyPr>
              <a:lstStyle/>
              <a:p>
                <a:r>
                  <a:rPr lang="es-MX" altLang="es-MX" b="1" dirty="0"/>
                  <a:t>Variable aleatoria</a:t>
                </a:r>
              </a:p>
              <a:p>
                <a:r>
                  <a:rPr lang="es-MX" altLang="es-MX" b="1" dirty="0"/>
                  <a:t>Y</a:t>
                </a:r>
                <a:r>
                  <a:rPr lang="es-MX" altLang="es-MX" dirty="0"/>
                  <a:t>: número de eventos independientes que ocurren en un lapso, tramo o periodo determinado. </a:t>
                </a:r>
              </a:p>
              <a:p>
                <a:endParaRPr lang="es-MX" altLang="es-MX" dirty="0"/>
              </a:p>
              <a:p>
                <a:r>
                  <a:rPr lang="es-MX" altLang="es-MX" dirty="0"/>
                  <a:t>Y~P(</a:t>
                </a:r>
                <a14:m>
                  <m:oMath xmlns:m="http://schemas.openxmlformats.org/officeDocument/2006/math">
                    <m:r>
                      <a:rPr lang="es-MX" altLang="es-MX" i="1">
                        <a:latin typeface="Cambria Math" panose="02040503050406030204" pitchFamily="18" charset="0"/>
                      </a:rPr>
                      <m:t>𝜆</m:t>
                    </m:r>
                  </m:oMath>
                </a14:m>
                <a:r>
                  <a:rPr lang="es-MX" altLang="es-MX" dirty="0"/>
                  <a:t>)                    Y=0, 1, 2, … </a:t>
                </a:r>
                <a14:m>
                  <m:oMath xmlns:m="http://schemas.openxmlformats.org/officeDocument/2006/math">
                    <m:r>
                      <a:rPr lang="es-MX" altLang="es-MX">
                        <a:latin typeface="Cambria Math" panose="02040503050406030204" pitchFamily="18" charset="0"/>
                      </a:rPr>
                      <m:t> </m:t>
                    </m:r>
                  </m:oMath>
                </a14:m>
                <a:endParaRPr lang="es-MX" altLang="es-MX" dirty="0"/>
              </a:p>
            </p:txBody>
          </p:sp>
        </mc:Choice>
        <mc:Fallback xmlns="">
          <p:sp>
            <p:nvSpPr>
              <p:cNvPr id="2" name="Rectángulo 1"/>
              <p:cNvSpPr>
                <a:spLocks noRot="1" noChangeAspect="1" noMove="1" noResize="1" noEditPoints="1" noAdjustHandles="1" noChangeArrowheads="1" noChangeShapeType="1" noTextEdit="1"/>
              </p:cNvSpPr>
              <p:nvPr/>
            </p:nvSpPr>
            <p:spPr>
              <a:xfrm>
                <a:off x="5588000" y="4530805"/>
                <a:ext cx="6096000" cy="1477328"/>
              </a:xfrm>
              <a:prstGeom prst="rect">
                <a:avLst/>
              </a:prstGeom>
              <a:blipFill>
                <a:blip r:embed="rId3"/>
                <a:stretch>
                  <a:fillRect l="-900" t="-2058" b="-5350"/>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4" name="Rectángulo 3"/>
              <p:cNvSpPr/>
              <p:nvPr/>
            </p:nvSpPr>
            <p:spPr>
              <a:xfrm>
                <a:off x="1290320" y="4527224"/>
                <a:ext cx="2543068" cy="646331"/>
              </a:xfrm>
              <a:prstGeom prst="rect">
                <a:avLst/>
              </a:prstGeom>
            </p:spPr>
            <p:txBody>
              <a:bodyPr wrap="none">
                <a:spAutoFit/>
              </a:bodyPr>
              <a:lstStyle/>
              <a:p>
                <a:r>
                  <a:rPr lang="es-MX" altLang="es-MX" b="1" dirty="0"/>
                  <a:t>Parámetro</a:t>
                </a:r>
              </a:p>
              <a:p>
                <a14:m>
                  <m:oMath xmlns:m="http://schemas.openxmlformats.org/officeDocument/2006/math">
                    <m:r>
                      <a:rPr lang="es-MX" altLang="es-MX" b="1" i="1">
                        <a:latin typeface="Cambria Math" panose="02040503050406030204" pitchFamily="18" charset="0"/>
                      </a:rPr>
                      <m:t>𝝀</m:t>
                    </m:r>
                    <m:r>
                      <a:rPr lang="es-MX" altLang="es-MX" b="1" i="1">
                        <a:latin typeface="Cambria Math" panose="02040503050406030204" pitchFamily="18" charset="0"/>
                      </a:rPr>
                      <m:t>=</m:t>
                    </m:r>
                  </m:oMath>
                </a14:m>
                <a:r>
                  <a:rPr lang="es-MX" altLang="es-MX" b="1" dirty="0"/>
                  <a:t> </a:t>
                </a:r>
                <a:r>
                  <a:rPr lang="es-MX" altLang="es-MX" dirty="0"/>
                  <a:t>valor promedio de </a:t>
                </a:r>
                <a:r>
                  <a:rPr lang="es-MX" altLang="es-MX" i="1" dirty="0"/>
                  <a:t>y</a:t>
                </a:r>
                <a:r>
                  <a:rPr lang="es-MX" altLang="es-MX" dirty="0"/>
                  <a:t>.</a:t>
                </a:r>
                <a:endParaRPr lang="es-MX" dirty="0"/>
              </a:p>
            </p:txBody>
          </p:sp>
        </mc:Choice>
        <mc:Fallback xmlns="">
          <p:sp>
            <p:nvSpPr>
              <p:cNvPr id="4" name="Rectángulo 3"/>
              <p:cNvSpPr>
                <a:spLocks noRot="1" noChangeAspect="1" noMove="1" noResize="1" noEditPoints="1" noAdjustHandles="1" noChangeArrowheads="1" noChangeShapeType="1" noTextEdit="1"/>
              </p:cNvSpPr>
              <p:nvPr/>
            </p:nvSpPr>
            <p:spPr>
              <a:xfrm>
                <a:off x="1290320" y="4527224"/>
                <a:ext cx="2543068" cy="646331"/>
              </a:xfrm>
              <a:prstGeom prst="rect">
                <a:avLst/>
              </a:prstGeom>
              <a:blipFill>
                <a:blip r:embed="rId4"/>
                <a:stretch>
                  <a:fillRect l="-2158" t="-5660" r="-1199" b="-14151"/>
                </a:stretch>
              </a:blipFill>
            </p:spPr>
            <p:txBody>
              <a:bodyPr/>
              <a:lstStyle/>
              <a:p>
                <a:r>
                  <a:rPr lang="es-MX">
                    <a:noFill/>
                  </a:rPr>
                  <a:t> </a:t>
                </a:r>
              </a:p>
            </p:txBody>
          </p:sp>
        </mc:Fallback>
      </mc:AlternateContent>
    </p:spTree>
    <p:extLst>
      <p:ext uri="{BB962C8B-B14F-4D97-AF65-F5344CB8AC3E}">
        <p14:creationId xmlns:p14="http://schemas.microsoft.com/office/powerpoint/2010/main" val="134815288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50" name="Rectangle 9"/>
          <p:cNvSpPr>
            <a:spLocks noChangeArrowheads="1"/>
          </p:cNvSpPr>
          <p:nvPr/>
        </p:nvSpPr>
        <p:spPr bwMode="auto">
          <a:xfrm>
            <a:off x="2667004" y="707209"/>
            <a:ext cx="184731"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s-MX" altLang="es-MX" sz="1350"/>
          </a:p>
        </p:txBody>
      </p:sp>
      <p:sp>
        <p:nvSpPr>
          <p:cNvPr id="6152" name="Rectangle 11"/>
          <p:cNvSpPr>
            <a:spLocks noChangeArrowheads="1"/>
          </p:cNvSpPr>
          <p:nvPr/>
        </p:nvSpPr>
        <p:spPr bwMode="auto">
          <a:xfrm>
            <a:off x="2667004" y="707209"/>
            <a:ext cx="184731"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s-MX" altLang="es-MX" sz="1350"/>
          </a:p>
        </p:txBody>
      </p:sp>
      <p:sp>
        <p:nvSpPr>
          <p:cNvPr id="6148" name="Rectangle 5"/>
          <p:cNvSpPr>
            <a:spLocks noChangeArrowheads="1"/>
          </p:cNvSpPr>
          <p:nvPr/>
        </p:nvSpPr>
        <p:spPr bwMode="auto">
          <a:xfrm>
            <a:off x="812800" y="1645088"/>
            <a:ext cx="10871200" cy="513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342792" tIns="114264" bIns="28566" anchor="ctr">
            <a:spAutoFit/>
          </a:bodyPr>
          <a:lstStyle>
            <a:lvl1pPr marL="342900" indent="-342900" eaLnBrk="0" hangingPunct="0">
              <a:defRPr>
                <a:solidFill>
                  <a:schemeClr val="tx1"/>
                </a:solidFill>
                <a:latin typeface="Arial" charset="0"/>
              </a:defRPr>
            </a:lvl1pPr>
            <a:lvl2pPr marL="742950" indent="-285750" eaLnBrk="0" hangingPunct="0">
              <a:defRPr>
                <a:solidFill>
                  <a:schemeClr val="tx1"/>
                </a:solidFill>
                <a:latin typeface="Arial" charset="0"/>
              </a:defRPr>
            </a:lvl2pPr>
            <a:lvl3pPr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lvl="2" algn="ctr" eaLnBrk="1" hangingPunct="1"/>
            <a:r>
              <a:rPr lang="es-ES" altLang="es-MX" sz="2400" b="1" cap="small" dirty="0">
                <a:solidFill>
                  <a:schemeClr val="tx2"/>
                </a:solidFill>
                <a:latin typeface="+mn-lt"/>
              </a:rPr>
              <a:t>Media, varianza y desviación estándar de la Distribución de </a:t>
            </a:r>
            <a:r>
              <a:rPr lang="es-ES" altLang="es-MX" sz="2400" b="1" cap="small" dirty="0" err="1">
                <a:solidFill>
                  <a:schemeClr val="tx2"/>
                </a:solidFill>
                <a:latin typeface="+mn-lt"/>
              </a:rPr>
              <a:t>Poisson</a:t>
            </a:r>
            <a:endParaRPr lang="es-ES" altLang="es-MX" sz="1350" dirty="0">
              <a:solidFill>
                <a:srgbClr val="0000CC"/>
              </a:solidFill>
              <a:latin typeface="Bookman Old Style" pitchFamily="18" charset="0"/>
            </a:endParaRPr>
          </a:p>
        </p:txBody>
      </p:sp>
      <mc:AlternateContent xmlns:mc="http://schemas.openxmlformats.org/markup-compatibility/2006" xmlns:a14="http://schemas.microsoft.com/office/drawing/2010/main">
        <mc:Choice Requires="a14">
          <p:sp>
            <p:nvSpPr>
              <p:cNvPr id="17" name="12 CuadroTexto"/>
              <p:cNvSpPr txBox="1">
                <a:spLocks noChangeArrowheads="1"/>
              </p:cNvSpPr>
              <p:nvPr/>
            </p:nvSpPr>
            <p:spPr bwMode="auto">
              <a:xfrm>
                <a:off x="2451463" y="2370554"/>
                <a:ext cx="8139793" cy="584775"/>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just" eaLnBrk="1" hangingPunct="1"/>
                <a14:m>
                  <m:oMath xmlns:m="http://schemas.openxmlformats.org/officeDocument/2006/math">
                    <m:r>
                      <a:rPr lang="es-MX" altLang="es-MX" sz="3200" b="1" i="1">
                        <a:latin typeface="Cambria Math" panose="02040503050406030204" pitchFamily="18" charset="0"/>
                      </a:rPr>
                      <m:t>𝝀</m:t>
                    </m:r>
                    <m:r>
                      <a:rPr lang="es-MX" altLang="es-MX" sz="3200" b="1" i="1">
                        <a:latin typeface="Cambria Math" panose="02040503050406030204" pitchFamily="18" charset="0"/>
                      </a:rPr>
                      <m:t>:</m:t>
                    </m:r>
                  </m:oMath>
                </a14:m>
                <a:r>
                  <a:rPr lang="es-MX" altLang="es-MX" sz="3200" b="1" dirty="0">
                    <a:latin typeface="+mn-lt"/>
                  </a:rPr>
                  <a:t> </a:t>
                </a:r>
                <a:r>
                  <a:rPr lang="es-MX" altLang="es-MX" sz="2800" dirty="0">
                    <a:latin typeface="+mn-lt"/>
                  </a:rPr>
                  <a:t>promedio de ocurrencia de un evento.</a:t>
                </a:r>
              </a:p>
            </p:txBody>
          </p:sp>
        </mc:Choice>
        <mc:Fallback xmlns="">
          <p:sp>
            <p:nvSpPr>
              <p:cNvPr id="17" name="12 CuadroTexto"/>
              <p:cNvSpPr txBox="1">
                <a:spLocks noRot="1" noChangeAspect="1" noMove="1" noResize="1" noEditPoints="1" noAdjustHandles="1" noChangeArrowheads="1" noChangeShapeType="1" noTextEdit="1"/>
              </p:cNvSpPr>
              <p:nvPr/>
            </p:nvSpPr>
            <p:spPr bwMode="auto">
              <a:xfrm>
                <a:off x="2451463" y="2370554"/>
                <a:ext cx="8139793" cy="584775"/>
              </a:xfrm>
              <a:prstGeom prst="rect">
                <a:avLst/>
              </a:prstGeom>
              <a:blipFill>
                <a:blip r:embed="rId2"/>
                <a:stretch>
                  <a:fillRect t="-3125" b="-26042"/>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s-MX">
                    <a:noFill/>
                  </a:rPr>
                  <a:t> </a:t>
                </a:r>
              </a:p>
            </p:txBody>
          </p:sp>
        </mc:Fallback>
      </mc:AlternateContent>
      <p:grpSp>
        <p:nvGrpSpPr>
          <p:cNvPr id="2" name="1 Grupo"/>
          <p:cNvGrpSpPr/>
          <p:nvPr/>
        </p:nvGrpSpPr>
        <p:grpSpPr>
          <a:xfrm>
            <a:off x="2289418" y="3261356"/>
            <a:ext cx="4601648" cy="3240567"/>
            <a:chOff x="1159395" y="4084587"/>
            <a:chExt cx="4601648" cy="3240567"/>
          </a:xfrm>
        </p:grpSpPr>
        <mc:AlternateContent xmlns:mc="http://schemas.openxmlformats.org/markup-compatibility/2006" xmlns:a14="http://schemas.microsoft.com/office/drawing/2010/main">
          <mc:Choice Requires="a14">
            <p:sp>
              <p:nvSpPr>
                <p:cNvPr id="5" name="4 CuadroTexto"/>
                <p:cNvSpPr txBox="1"/>
                <p:nvPr/>
              </p:nvSpPr>
              <p:spPr>
                <a:xfrm>
                  <a:off x="4342706" y="4084587"/>
                  <a:ext cx="1418337" cy="3240567"/>
                </a:xfrm>
                <a:prstGeom prst="rect">
                  <a:avLst/>
                </a:prstGeom>
                <a:noFill/>
              </p:spPr>
              <p:txBody>
                <a:bodyPr wrap="none" rtlCol="0">
                  <a:spAutoFit/>
                </a:bodyPr>
                <a:lstStyle/>
                <a:p>
                  <a:pPr/>
                  <a14:m>
                    <m:oMathPara xmlns:m="http://schemas.openxmlformats.org/officeDocument/2006/math">
                      <m:oMathParaPr>
                        <m:jc m:val="left"/>
                      </m:oMathParaPr>
                      <m:oMath xmlns:m="http://schemas.openxmlformats.org/officeDocument/2006/math">
                        <m:r>
                          <a:rPr lang="es-MX" sz="2800" b="1" i="1">
                            <a:solidFill>
                              <a:schemeClr val="accent1">
                                <a:lumMod val="50000"/>
                              </a:schemeClr>
                            </a:solidFill>
                            <a:latin typeface="Cambria Math"/>
                          </a:rPr>
                          <m:t>𝝁</m:t>
                        </m:r>
                        <m:r>
                          <a:rPr lang="es-MX" sz="2800" b="1" i="1">
                            <a:solidFill>
                              <a:schemeClr val="accent1">
                                <a:lumMod val="50000"/>
                              </a:schemeClr>
                            </a:solidFill>
                            <a:latin typeface="Cambria Math"/>
                          </a:rPr>
                          <m:t>=</m:t>
                        </m:r>
                        <m:r>
                          <a:rPr lang="es-MX" sz="2800" b="1" i="1">
                            <a:solidFill>
                              <a:schemeClr val="accent1">
                                <a:lumMod val="50000"/>
                              </a:schemeClr>
                            </a:solidFill>
                            <a:latin typeface="Cambria Math"/>
                          </a:rPr>
                          <m:t>𝝀</m:t>
                        </m:r>
                      </m:oMath>
                    </m:oMathPara>
                  </a14:m>
                  <a:endParaRPr lang="es-MX" sz="2800" b="1" dirty="0">
                    <a:solidFill>
                      <a:schemeClr val="accent1">
                        <a:lumMod val="50000"/>
                      </a:schemeClr>
                    </a:solidFill>
                    <a:latin typeface="Cambria Math"/>
                  </a:endParaRPr>
                </a:p>
                <a:p>
                  <a:endParaRPr lang="es-MX" sz="2800" b="1" dirty="0">
                    <a:solidFill>
                      <a:schemeClr val="accent1">
                        <a:lumMod val="50000"/>
                      </a:schemeClr>
                    </a:solidFill>
                    <a:latin typeface="Cambria Math"/>
                  </a:endParaRPr>
                </a:p>
                <a:p>
                  <a:endParaRPr lang="es-MX" sz="2800" b="1" dirty="0">
                    <a:solidFill>
                      <a:schemeClr val="accent1">
                        <a:lumMod val="50000"/>
                      </a:schemeClr>
                    </a:solidFill>
                    <a:latin typeface="Cambria Math"/>
                  </a:endParaRPr>
                </a:p>
                <a:p>
                  <a:pPr/>
                  <a14:m>
                    <m:oMathPara xmlns:m="http://schemas.openxmlformats.org/officeDocument/2006/math">
                      <m:oMathParaPr>
                        <m:jc m:val="left"/>
                      </m:oMathParaPr>
                      <m:oMath xmlns:m="http://schemas.openxmlformats.org/officeDocument/2006/math">
                        <m:sSup>
                          <m:sSupPr>
                            <m:ctrlPr>
                              <a:rPr lang="es-MX" sz="2800" b="1" i="1">
                                <a:solidFill>
                                  <a:schemeClr val="accent1">
                                    <a:lumMod val="50000"/>
                                  </a:schemeClr>
                                </a:solidFill>
                                <a:latin typeface="Cambria Math" panose="02040503050406030204" pitchFamily="18" charset="0"/>
                              </a:rPr>
                            </m:ctrlPr>
                          </m:sSupPr>
                          <m:e>
                            <m:r>
                              <a:rPr lang="es-MX" sz="2800" b="1" i="1">
                                <a:solidFill>
                                  <a:schemeClr val="accent1">
                                    <a:lumMod val="50000"/>
                                  </a:schemeClr>
                                </a:solidFill>
                                <a:latin typeface="Cambria Math"/>
                              </a:rPr>
                              <m:t>𝝈</m:t>
                            </m:r>
                          </m:e>
                          <m:sup>
                            <m:r>
                              <a:rPr lang="es-MX" sz="2800" b="1" i="1">
                                <a:solidFill>
                                  <a:schemeClr val="accent1">
                                    <a:lumMod val="50000"/>
                                  </a:schemeClr>
                                </a:solidFill>
                                <a:latin typeface="Cambria Math"/>
                              </a:rPr>
                              <m:t>𝟐</m:t>
                            </m:r>
                          </m:sup>
                        </m:sSup>
                        <m:r>
                          <a:rPr lang="es-MX" sz="2800" b="1" i="1">
                            <a:solidFill>
                              <a:schemeClr val="accent1">
                                <a:lumMod val="50000"/>
                              </a:schemeClr>
                            </a:solidFill>
                            <a:latin typeface="Cambria Math"/>
                          </a:rPr>
                          <m:t>=</m:t>
                        </m:r>
                        <m:r>
                          <a:rPr lang="es-MX" sz="2800" b="1" i="1">
                            <a:solidFill>
                              <a:schemeClr val="accent1">
                                <a:lumMod val="50000"/>
                              </a:schemeClr>
                            </a:solidFill>
                            <a:latin typeface="Cambria Math"/>
                          </a:rPr>
                          <m:t>𝝀</m:t>
                        </m:r>
                      </m:oMath>
                    </m:oMathPara>
                  </a14:m>
                  <a:endParaRPr lang="es-MX" sz="2800" b="1" i="1" dirty="0">
                    <a:solidFill>
                      <a:schemeClr val="accent1">
                        <a:lumMod val="50000"/>
                      </a:schemeClr>
                    </a:solidFill>
                    <a:latin typeface="Cambria Math"/>
                  </a:endParaRPr>
                </a:p>
                <a:p>
                  <a:endParaRPr lang="es-MX" sz="3200" b="1" i="1" dirty="0">
                    <a:solidFill>
                      <a:schemeClr val="accent1">
                        <a:lumMod val="50000"/>
                      </a:schemeClr>
                    </a:solidFill>
                    <a:latin typeface="Cambria Math"/>
                  </a:endParaRPr>
                </a:p>
                <a:p>
                  <a:pPr/>
                  <a14:m>
                    <m:oMathPara xmlns:m="http://schemas.openxmlformats.org/officeDocument/2006/math">
                      <m:oMathParaPr>
                        <m:jc m:val="left"/>
                      </m:oMathParaPr>
                      <m:oMath xmlns:m="http://schemas.openxmlformats.org/officeDocument/2006/math">
                        <m:r>
                          <a:rPr lang="es-MX" sz="2800" b="1" i="1">
                            <a:solidFill>
                              <a:schemeClr val="accent1">
                                <a:lumMod val="50000"/>
                              </a:schemeClr>
                            </a:solidFill>
                            <a:latin typeface="Cambria Math"/>
                          </a:rPr>
                          <m:t>𝝈</m:t>
                        </m:r>
                        <m:r>
                          <a:rPr lang="es-MX" sz="2800" b="1" i="1">
                            <a:solidFill>
                              <a:schemeClr val="accent1">
                                <a:lumMod val="50000"/>
                              </a:schemeClr>
                            </a:solidFill>
                            <a:latin typeface="Cambria Math"/>
                          </a:rPr>
                          <m:t>=</m:t>
                        </m:r>
                        <m:rad>
                          <m:radPr>
                            <m:degHide m:val="on"/>
                            <m:ctrlPr>
                              <a:rPr lang="es-MX" sz="2800" b="1" i="1">
                                <a:solidFill>
                                  <a:schemeClr val="accent1">
                                    <a:lumMod val="50000"/>
                                  </a:schemeClr>
                                </a:solidFill>
                                <a:latin typeface="Cambria Math" panose="02040503050406030204" pitchFamily="18" charset="0"/>
                              </a:rPr>
                            </m:ctrlPr>
                          </m:radPr>
                          <m:deg/>
                          <m:e>
                            <m:r>
                              <a:rPr lang="es-MX" sz="2800" b="1" i="1">
                                <a:solidFill>
                                  <a:schemeClr val="accent1">
                                    <a:lumMod val="50000"/>
                                  </a:schemeClr>
                                </a:solidFill>
                                <a:latin typeface="Cambria Math"/>
                              </a:rPr>
                              <m:t>𝝀</m:t>
                            </m:r>
                          </m:e>
                        </m:rad>
                      </m:oMath>
                    </m:oMathPara>
                  </a14:m>
                  <a:endParaRPr lang="es-MX" sz="2800" b="1" dirty="0">
                    <a:solidFill>
                      <a:schemeClr val="accent1">
                        <a:lumMod val="50000"/>
                      </a:schemeClr>
                    </a:solidFill>
                  </a:endParaRPr>
                </a:p>
                <a:p>
                  <a:endParaRPr lang="es-MX" sz="2800" b="1" dirty="0">
                    <a:solidFill>
                      <a:schemeClr val="accent1">
                        <a:lumMod val="50000"/>
                      </a:schemeClr>
                    </a:solidFill>
                  </a:endParaRPr>
                </a:p>
              </p:txBody>
            </p:sp>
          </mc:Choice>
          <mc:Fallback xmlns="">
            <p:sp>
              <p:nvSpPr>
                <p:cNvPr id="5" name="4 CuadroTexto"/>
                <p:cNvSpPr txBox="1">
                  <a:spLocks noRot="1" noChangeAspect="1" noMove="1" noResize="1" noEditPoints="1" noAdjustHandles="1" noChangeArrowheads="1" noChangeShapeType="1" noTextEdit="1"/>
                </p:cNvSpPr>
                <p:nvPr/>
              </p:nvSpPr>
              <p:spPr>
                <a:xfrm>
                  <a:off x="4342706" y="4084587"/>
                  <a:ext cx="1418337" cy="3240567"/>
                </a:xfrm>
                <a:prstGeom prst="rect">
                  <a:avLst/>
                </a:prstGeom>
                <a:blipFill rotWithShape="1">
                  <a:blip r:embed="rId3"/>
                  <a:stretch>
                    <a:fillRect/>
                  </a:stretch>
                </a:blipFill>
              </p:spPr>
              <p:txBody>
                <a:bodyPr/>
                <a:lstStyle/>
                <a:p>
                  <a:r>
                    <a:rPr lang="es-MX">
                      <a:noFill/>
                    </a:rPr>
                    <a:t> </a:t>
                  </a:r>
                </a:p>
              </p:txBody>
            </p:sp>
          </mc:Fallback>
        </mc:AlternateContent>
        <p:sp>
          <p:nvSpPr>
            <p:cNvPr id="19" name="12 CuadroTexto"/>
            <p:cNvSpPr txBox="1">
              <a:spLocks noChangeArrowheads="1"/>
            </p:cNvSpPr>
            <p:nvPr/>
          </p:nvSpPr>
          <p:spPr bwMode="auto">
            <a:xfrm>
              <a:off x="1159395" y="4200114"/>
              <a:ext cx="3186790" cy="2677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r" eaLnBrk="1" hangingPunct="1"/>
              <a:r>
                <a:rPr lang="es-MX" altLang="es-MX" sz="2000" b="1" dirty="0">
                  <a:latin typeface="Bookman Old Style" pitchFamily="18" charset="0"/>
                </a:rPr>
                <a:t>Media:</a:t>
              </a:r>
            </a:p>
            <a:p>
              <a:pPr algn="r" eaLnBrk="1" hangingPunct="1"/>
              <a:endParaRPr lang="es-MX" altLang="es-MX" sz="2000" b="1" dirty="0">
                <a:latin typeface="Bookman Old Style" pitchFamily="18" charset="0"/>
              </a:endParaRPr>
            </a:p>
            <a:p>
              <a:pPr algn="r" eaLnBrk="1" hangingPunct="1"/>
              <a:endParaRPr lang="es-MX" altLang="es-MX" sz="1200" b="1" dirty="0">
                <a:latin typeface="Bookman Old Style" pitchFamily="18" charset="0"/>
              </a:endParaRPr>
            </a:p>
            <a:p>
              <a:pPr algn="r" eaLnBrk="1" hangingPunct="1"/>
              <a:endParaRPr lang="es-MX" altLang="es-MX" sz="1200" b="1" dirty="0">
                <a:latin typeface="Bookman Old Style" pitchFamily="18" charset="0"/>
              </a:endParaRPr>
            </a:p>
            <a:p>
              <a:pPr algn="r" eaLnBrk="1" hangingPunct="1"/>
              <a:endParaRPr lang="es-MX" altLang="es-MX" sz="800" b="1" dirty="0">
                <a:latin typeface="Bookman Old Style" pitchFamily="18" charset="0"/>
              </a:endParaRPr>
            </a:p>
            <a:p>
              <a:pPr algn="r" eaLnBrk="1" hangingPunct="1"/>
              <a:endParaRPr lang="es-MX" altLang="es-MX" sz="800" b="1" dirty="0">
                <a:latin typeface="Bookman Old Style" pitchFamily="18" charset="0"/>
              </a:endParaRPr>
            </a:p>
            <a:p>
              <a:pPr algn="r" eaLnBrk="1" hangingPunct="1"/>
              <a:r>
                <a:rPr lang="es-MX" altLang="es-MX" sz="2000" b="1" dirty="0">
                  <a:latin typeface="Bookman Old Style" pitchFamily="18" charset="0"/>
                </a:rPr>
                <a:t>Varianza:</a:t>
              </a:r>
            </a:p>
            <a:p>
              <a:pPr algn="r" eaLnBrk="1" hangingPunct="1"/>
              <a:endParaRPr lang="es-MX" altLang="es-MX" sz="2000" b="1" dirty="0">
                <a:latin typeface="Bookman Old Style" pitchFamily="18" charset="0"/>
              </a:endParaRPr>
            </a:p>
            <a:p>
              <a:pPr algn="r" eaLnBrk="1" hangingPunct="1"/>
              <a:endParaRPr lang="es-MX" altLang="es-MX" sz="1400" b="1" dirty="0">
                <a:latin typeface="Bookman Old Style" pitchFamily="18" charset="0"/>
              </a:endParaRPr>
            </a:p>
            <a:p>
              <a:pPr algn="r" eaLnBrk="1" hangingPunct="1"/>
              <a:endParaRPr lang="es-MX" altLang="es-MX" sz="1400" b="1" dirty="0">
                <a:latin typeface="Bookman Old Style" pitchFamily="18" charset="0"/>
              </a:endParaRPr>
            </a:p>
            <a:p>
              <a:pPr algn="r" eaLnBrk="1" hangingPunct="1"/>
              <a:r>
                <a:rPr lang="es-MX" altLang="es-MX" sz="2000" b="1" dirty="0">
                  <a:latin typeface="Bookman Old Style" pitchFamily="18" charset="0"/>
                </a:rPr>
                <a:t>Desviación estándar:</a:t>
              </a:r>
            </a:p>
          </p:txBody>
        </p:sp>
      </p:grpSp>
      <p:sp>
        <p:nvSpPr>
          <p:cNvPr id="4" name="Título 3"/>
          <p:cNvSpPr>
            <a:spLocks noGrp="1"/>
          </p:cNvSpPr>
          <p:nvPr>
            <p:ph type="title"/>
          </p:nvPr>
        </p:nvSpPr>
        <p:spPr/>
        <p:txBody>
          <a:bodyPr/>
          <a:lstStyle/>
          <a:p>
            <a:r>
              <a:rPr lang="es-MX" dirty="0"/>
              <a:t>Función de distribución de probabilidad de </a:t>
            </a:r>
            <a:r>
              <a:rPr lang="es-MX" dirty="0" err="1"/>
              <a:t>Poisson</a:t>
            </a:r>
            <a:endParaRPr lang="es-MX" dirty="0"/>
          </a:p>
        </p:txBody>
      </p:sp>
    </p:spTree>
    <p:extLst>
      <p:ext uri="{BB962C8B-B14F-4D97-AF65-F5344CB8AC3E}">
        <p14:creationId xmlns:p14="http://schemas.microsoft.com/office/powerpoint/2010/main" val="243775703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p:cNvSpPr>
            <a:spLocks noChangeArrowheads="1"/>
          </p:cNvSpPr>
          <p:nvPr/>
        </p:nvSpPr>
        <p:spPr bwMode="auto">
          <a:xfrm>
            <a:off x="203841" y="1532359"/>
            <a:ext cx="6019080" cy="53245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marL="342900" indent="-342900"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just" eaLnBrk="1" hangingPunct="1"/>
            <a:r>
              <a:rPr lang="es-MX" altLang="es-MX" sz="2000" b="1" dirty="0">
                <a:solidFill>
                  <a:schemeClr val="accent1">
                    <a:lumMod val="50000"/>
                  </a:schemeClr>
                </a:solidFill>
                <a:latin typeface="+mn-lt"/>
              </a:rPr>
              <a:t>Ejemplo:</a:t>
            </a:r>
            <a:r>
              <a:rPr lang="es-MX" altLang="es-MX" sz="2000" dirty="0">
                <a:solidFill>
                  <a:schemeClr val="accent1">
                    <a:lumMod val="50000"/>
                  </a:schemeClr>
                </a:solidFill>
                <a:latin typeface="+mn-lt"/>
              </a:rPr>
              <a:t> </a:t>
            </a:r>
          </a:p>
          <a:p>
            <a:pPr algn="just" eaLnBrk="1" hangingPunct="1"/>
            <a:endParaRPr lang="es-MX" altLang="es-MX" sz="2000" dirty="0">
              <a:latin typeface="+mn-lt"/>
            </a:endParaRPr>
          </a:p>
          <a:p>
            <a:pPr algn="just" eaLnBrk="1" hangingPunct="1"/>
            <a:r>
              <a:rPr lang="es-MX" altLang="es-MX" sz="2000" dirty="0">
                <a:latin typeface="+mn-lt"/>
              </a:rPr>
              <a:t>Un policía puede visitar ciertas localidades 0,1,2,3,... veces en periodos de media hora; dicho policía pasa por cada localidad en promedio una vez por periodo.</a:t>
            </a:r>
          </a:p>
          <a:p>
            <a:pPr algn="just" eaLnBrk="1" hangingPunct="1"/>
            <a:endParaRPr lang="es-MX" altLang="es-MX" sz="2000" b="1" dirty="0">
              <a:latin typeface="+mn-lt"/>
            </a:endParaRPr>
          </a:p>
          <a:p>
            <a:pPr algn="just" eaLnBrk="1" hangingPunct="1">
              <a:buFont typeface="+mj-lt"/>
              <a:buAutoNum type="alphaLcParenR"/>
            </a:pPr>
            <a:r>
              <a:rPr lang="es-MX" altLang="es-MX" sz="2000" dirty="0">
                <a:latin typeface="+mn-lt"/>
              </a:rPr>
              <a:t>¿Cuál es la probabilidad de que el policía no pase por cierta localidad durante un periodo de media hora.</a:t>
            </a:r>
          </a:p>
          <a:p>
            <a:pPr algn="just" eaLnBrk="1" hangingPunct="1">
              <a:buFont typeface="+mj-lt"/>
              <a:buAutoNum type="alphaLcParenR"/>
            </a:pPr>
            <a:endParaRPr lang="es-MX" altLang="es-MX" sz="2000" dirty="0">
              <a:latin typeface="+mn-lt"/>
            </a:endParaRPr>
          </a:p>
          <a:p>
            <a:pPr algn="just" eaLnBrk="1" hangingPunct="1">
              <a:buFont typeface="+mj-lt"/>
              <a:buAutoNum type="alphaLcParenR"/>
            </a:pPr>
            <a:r>
              <a:rPr lang="es-MX" altLang="es-MX" sz="2000" dirty="0">
                <a:latin typeface="+mn-lt"/>
              </a:rPr>
              <a:t>¿Cuál es la probabilidad de que la visite dos veces?</a:t>
            </a:r>
          </a:p>
          <a:p>
            <a:pPr algn="just" eaLnBrk="1" hangingPunct="1">
              <a:buFont typeface="+mj-lt"/>
              <a:buAutoNum type="alphaLcParenR"/>
            </a:pPr>
            <a:endParaRPr lang="es-MX" altLang="es-MX" sz="2000" dirty="0">
              <a:latin typeface="+mn-lt"/>
            </a:endParaRPr>
          </a:p>
          <a:p>
            <a:pPr algn="just" eaLnBrk="1" hangingPunct="1">
              <a:buFont typeface="+mj-lt"/>
              <a:buAutoNum type="alphaLcParenR"/>
            </a:pPr>
            <a:r>
              <a:rPr lang="es-MX" altLang="es-MX" sz="2000" dirty="0">
                <a:latin typeface="+mn-lt"/>
              </a:rPr>
              <a:t>¿Cuál es la probabilidad de que la visite al menos una vez?</a:t>
            </a:r>
          </a:p>
          <a:p>
            <a:pPr algn="just" eaLnBrk="1" hangingPunct="1">
              <a:buFont typeface="+mj-lt"/>
              <a:buAutoNum type="alphaLcParenR"/>
            </a:pPr>
            <a:endParaRPr lang="es-MX" altLang="es-MX" sz="2000" dirty="0">
              <a:latin typeface="+mn-lt"/>
            </a:endParaRPr>
          </a:p>
          <a:p>
            <a:pPr algn="just" eaLnBrk="1" hangingPunct="1">
              <a:buFont typeface="+mj-lt"/>
              <a:buAutoNum type="alphaLcParenR"/>
            </a:pPr>
            <a:r>
              <a:rPr lang="es-MX" altLang="es-MX" sz="2000" dirty="0">
                <a:latin typeface="+mn-lt"/>
              </a:rPr>
              <a:t>¿Cuál es la probabilidad de que haga a lo más 3 visitas pero al menos 1, </a:t>
            </a:r>
            <a:r>
              <a:rPr lang="es-MX" altLang="es-MX" sz="2000" i="1" dirty="0">
                <a:latin typeface="+mn-lt"/>
              </a:rPr>
              <a:t>en un periodo de una hora</a:t>
            </a:r>
            <a:r>
              <a:rPr lang="es-MX" altLang="es-MX" sz="2000" dirty="0">
                <a:latin typeface="+mn-lt"/>
              </a:rPr>
              <a:t>.</a:t>
            </a:r>
          </a:p>
        </p:txBody>
      </p:sp>
      <p:sp>
        <p:nvSpPr>
          <p:cNvPr id="93187" name="Rectangle 3"/>
          <p:cNvSpPr>
            <a:spLocks noChangeArrowheads="1"/>
          </p:cNvSpPr>
          <p:nvPr/>
        </p:nvSpPr>
        <p:spPr bwMode="auto">
          <a:xfrm>
            <a:off x="2667005" y="3086015"/>
            <a:ext cx="184731" cy="300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s-MX" altLang="es-MX" sz="1351"/>
          </a:p>
        </p:txBody>
      </p:sp>
      <p:sp>
        <p:nvSpPr>
          <p:cNvPr id="3" name="Título 2"/>
          <p:cNvSpPr>
            <a:spLocks noGrp="1"/>
          </p:cNvSpPr>
          <p:nvPr>
            <p:ph type="title"/>
          </p:nvPr>
        </p:nvSpPr>
        <p:spPr/>
        <p:txBody>
          <a:bodyPr/>
          <a:lstStyle/>
          <a:p>
            <a:r>
              <a:rPr lang="es-MX" dirty="0"/>
              <a:t>Función de distribución de probabilidad de </a:t>
            </a:r>
            <a:r>
              <a:rPr lang="es-MX" dirty="0" err="1"/>
              <a:t>Poisson</a:t>
            </a:r>
            <a:endParaRPr lang="es-MX" dirty="0"/>
          </a:p>
        </p:txBody>
      </p:sp>
    </p:spTree>
    <p:extLst>
      <p:ext uri="{BB962C8B-B14F-4D97-AF65-F5344CB8AC3E}">
        <p14:creationId xmlns:p14="http://schemas.microsoft.com/office/powerpoint/2010/main" val="352785445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062D743-292C-4888-B665-872572E99BEE}"/>
              </a:ext>
            </a:extLst>
          </p:cNvPr>
          <p:cNvSpPr>
            <a:spLocks noGrp="1"/>
          </p:cNvSpPr>
          <p:nvPr>
            <p:ph type="title"/>
          </p:nvPr>
        </p:nvSpPr>
        <p:spPr/>
        <p:txBody>
          <a:bodyPr/>
          <a:lstStyle/>
          <a:p>
            <a:endParaRPr lang="es-MX"/>
          </a:p>
        </p:txBody>
      </p:sp>
      <p:sp>
        <p:nvSpPr>
          <p:cNvPr id="4" name="CuadroTexto 3">
            <a:extLst>
              <a:ext uri="{FF2B5EF4-FFF2-40B4-BE49-F238E27FC236}">
                <a16:creationId xmlns:a16="http://schemas.microsoft.com/office/drawing/2014/main" id="{9687C132-462B-4FFF-B74A-17A2191EA5AE}"/>
              </a:ext>
            </a:extLst>
          </p:cNvPr>
          <p:cNvSpPr txBox="1"/>
          <p:nvPr/>
        </p:nvSpPr>
        <p:spPr>
          <a:xfrm>
            <a:off x="609600" y="1797735"/>
            <a:ext cx="10756900" cy="830997"/>
          </a:xfrm>
          <a:prstGeom prst="rect">
            <a:avLst/>
          </a:prstGeom>
          <a:noFill/>
        </p:spPr>
        <p:txBody>
          <a:bodyPr wrap="square">
            <a:spAutoFit/>
          </a:bodyPr>
          <a:lstStyle/>
          <a:p>
            <a:pPr algn="just" eaLnBrk="1" hangingPunct="1"/>
            <a:r>
              <a:rPr lang="es-MX" altLang="es-MX" sz="2400" dirty="0">
                <a:latin typeface="+mn-lt"/>
              </a:rPr>
              <a:t>¿Cuál es la probabilidad de que haga a lo más 3 visitas pero al menos 1, </a:t>
            </a:r>
            <a:r>
              <a:rPr lang="es-MX" altLang="es-MX" sz="2400" i="1" dirty="0">
                <a:latin typeface="+mn-lt"/>
              </a:rPr>
              <a:t>en un periodo de una hora</a:t>
            </a:r>
            <a:r>
              <a:rPr lang="es-MX" altLang="es-MX" sz="2400" dirty="0">
                <a:latin typeface="+mn-lt"/>
              </a:rPr>
              <a:t>.</a:t>
            </a:r>
          </a:p>
        </p:txBody>
      </p:sp>
    </p:spTree>
    <p:extLst>
      <p:ext uri="{BB962C8B-B14F-4D97-AF65-F5344CB8AC3E}">
        <p14:creationId xmlns:p14="http://schemas.microsoft.com/office/powerpoint/2010/main" val="30306571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p:cNvSpPr>
            <a:spLocks noChangeArrowheads="1"/>
          </p:cNvSpPr>
          <p:nvPr/>
        </p:nvSpPr>
        <p:spPr bwMode="auto">
          <a:xfrm>
            <a:off x="812800" y="1617487"/>
            <a:ext cx="10871200" cy="2985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marL="342900" indent="-342900"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just" eaLnBrk="1" hangingPunct="1"/>
            <a:r>
              <a:rPr lang="es-MX" altLang="es-MX" sz="2400" b="1" dirty="0">
                <a:latin typeface="Bookman Old Style" panose="02050604050505020204" pitchFamily="18" charset="0"/>
              </a:rPr>
              <a:t>Datos:</a:t>
            </a:r>
          </a:p>
          <a:p>
            <a:pPr algn="just" eaLnBrk="1" hangingPunct="1"/>
            <a:endParaRPr lang="es-MX" altLang="es-MX" sz="2400" dirty="0">
              <a:latin typeface="Bookman Old Style" pitchFamily="18" charset="0"/>
            </a:endParaRPr>
          </a:p>
          <a:p>
            <a:pPr algn="just" eaLnBrk="1" hangingPunct="1"/>
            <a:r>
              <a:rPr lang="es-MX" altLang="es-MX" sz="2000" dirty="0">
                <a:latin typeface="Bookman Old Style" pitchFamily="18" charset="0"/>
              </a:rPr>
              <a:t>Y: número de veces que el policía visita una localidad cada media hora. </a:t>
            </a:r>
          </a:p>
          <a:p>
            <a:pPr algn="just" eaLnBrk="1" hangingPunct="1"/>
            <a:endParaRPr lang="es-MX" altLang="es-MX" sz="2000" dirty="0">
              <a:latin typeface="Bookman Old Style" pitchFamily="18" charset="0"/>
            </a:endParaRPr>
          </a:p>
          <a:p>
            <a:pPr algn="just" eaLnBrk="1" hangingPunct="1"/>
            <a:r>
              <a:rPr lang="es-MX" altLang="es-MX" sz="2000" dirty="0">
                <a:latin typeface="Bookman Old Style" pitchFamily="18" charset="0"/>
              </a:rPr>
              <a:t>Y=0,1,2,3,... ∞</a:t>
            </a:r>
            <a:endParaRPr lang="es-MX" altLang="es-MX" sz="2000" dirty="0">
              <a:latin typeface="Bookman Old Style" pitchFamily="18" charset="0"/>
              <a:sym typeface="Symbol" pitchFamily="18" charset="2"/>
            </a:endParaRPr>
          </a:p>
          <a:p>
            <a:pPr algn="just" eaLnBrk="1" hangingPunct="1"/>
            <a:endParaRPr lang="es-MX" altLang="es-MX" sz="2000" dirty="0">
              <a:latin typeface="Bookman Old Style" pitchFamily="18" charset="0"/>
              <a:sym typeface="Symbol" pitchFamily="18" charset="2"/>
            </a:endParaRPr>
          </a:p>
          <a:p>
            <a:pPr algn="just" eaLnBrk="1" hangingPunct="1"/>
            <a:r>
              <a:rPr lang="es-MX" altLang="es-MX" sz="2000" dirty="0">
                <a:latin typeface="Bookman Old Style" pitchFamily="18" charset="0"/>
                <a:sym typeface="Symbol" pitchFamily="18" charset="2"/>
              </a:rPr>
              <a:t></a:t>
            </a:r>
            <a:r>
              <a:rPr lang="es-MX" altLang="es-MX" sz="2000" dirty="0">
                <a:latin typeface="Bookman Old Style" pitchFamily="18" charset="0"/>
              </a:rPr>
              <a:t>=1 visita en promedio cada media hora.    </a:t>
            </a:r>
          </a:p>
          <a:p>
            <a:pPr algn="just" eaLnBrk="1" hangingPunct="1"/>
            <a:endParaRPr lang="es-MX" altLang="es-MX" sz="2000" dirty="0">
              <a:latin typeface="Bookman Old Style" pitchFamily="18" charset="0"/>
            </a:endParaRPr>
          </a:p>
          <a:p>
            <a:pPr algn="just" eaLnBrk="1" hangingPunct="1"/>
            <a:r>
              <a:rPr lang="es-MX" altLang="es-MX" sz="2000" dirty="0">
                <a:latin typeface="Bookman Old Style" pitchFamily="18" charset="0"/>
              </a:rPr>
              <a:t>Y~P(</a:t>
            </a:r>
            <a:r>
              <a:rPr lang="es-MX" altLang="es-MX" sz="2000" dirty="0">
                <a:latin typeface="Bookman Old Style" pitchFamily="18" charset="0"/>
                <a:sym typeface="Symbol" pitchFamily="18" charset="2"/>
              </a:rPr>
              <a:t> = 1)</a:t>
            </a:r>
            <a:endParaRPr lang="es-MX" altLang="es-MX" sz="2000" dirty="0">
              <a:latin typeface="Bookman Old Style" pitchFamily="18" charset="0"/>
            </a:endParaRPr>
          </a:p>
        </p:txBody>
      </p:sp>
      <p:sp>
        <p:nvSpPr>
          <p:cNvPr id="93187" name="Rectangle 3"/>
          <p:cNvSpPr>
            <a:spLocks noChangeArrowheads="1"/>
          </p:cNvSpPr>
          <p:nvPr/>
        </p:nvSpPr>
        <p:spPr bwMode="auto">
          <a:xfrm>
            <a:off x="2667005" y="3086015"/>
            <a:ext cx="184731" cy="300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s-MX" altLang="es-MX" sz="1351"/>
          </a:p>
        </p:txBody>
      </p:sp>
      <mc:AlternateContent xmlns:mc="http://schemas.openxmlformats.org/markup-compatibility/2006" xmlns:a14="http://schemas.microsoft.com/office/drawing/2010/main">
        <mc:Choice Requires="a14">
          <p:sp>
            <p:nvSpPr>
              <p:cNvPr id="4" name="Rectangle 2"/>
              <p:cNvSpPr>
                <a:spLocks noChangeArrowheads="1"/>
              </p:cNvSpPr>
              <p:nvPr/>
            </p:nvSpPr>
            <p:spPr bwMode="auto">
              <a:xfrm>
                <a:off x="812800" y="5001207"/>
                <a:ext cx="10653776" cy="1387175"/>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nchor="ctr">
                <a:spAutoFit/>
              </a:bodyPr>
              <a:lstStyle>
                <a:lvl1pPr eaLnBrk="0" hangingPunct="0">
                  <a:tabLst>
                    <a:tab pos="457200" algn="l"/>
                  </a:tabLst>
                  <a:defRPr>
                    <a:solidFill>
                      <a:schemeClr val="tx1"/>
                    </a:solidFill>
                    <a:latin typeface="Arial" charset="0"/>
                  </a:defRPr>
                </a:lvl1pPr>
                <a:lvl2pPr marL="742950" indent="-285750" eaLnBrk="0" hangingPunct="0">
                  <a:tabLst>
                    <a:tab pos="457200" algn="l"/>
                  </a:tabLst>
                  <a:defRPr>
                    <a:solidFill>
                      <a:schemeClr val="tx1"/>
                    </a:solidFill>
                    <a:latin typeface="Arial" charset="0"/>
                  </a:defRPr>
                </a:lvl2pPr>
                <a:lvl3pPr marL="1143000" indent="-228600" eaLnBrk="0" hangingPunct="0">
                  <a:tabLst>
                    <a:tab pos="457200" algn="l"/>
                  </a:tabLst>
                  <a:defRPr>
                    <a:solidFill>
                      <a:schemeClr val="tx1"/>
                    </a:solidFill>
                    <a:latin typeface="Arial" charset="0"/>
                  </a:defRPr>
                </a:lvl3pPr>
                <a:lvl4pPr marL="1600200" indent="-228600" eaLnBrk="0" hangingPunct="0">
                  <a:tabLst>
                    <a:tab pos="457200" algn="l"/>
                  </a:tabLst>
                  <a:defRPr>
                    <a:solidFill>
                      <a:schemeClr val="tx1"/>
                    </a:solidFill>
                    <a:latin typeface="Arial" charset="0"/>
                  </a:defRPr>
                </a:lvl4pPr>
                <a:lvl5pPr marL="2057400" indent="-228600" eaLnBrk="0" hangingPunct="0">
                  <a:tabLst>
                    <a:tab pos="457200" algn="l"/>
                  </a:tabLst>
                  <a:defRPr>
                    <a:solidFill>
                      <a:schemeClr val="tx1"/>
                    </a:solidFill>
                    <a:latin typeface="Arial" charset="0"/>
                  </a:defRPr>
                </a:lvl5pPr>
                <a:lvl6pPr marL="2514600" indent="-228600" eaLnBrk="0" fontAlgn="base" hangingPunct="0">
                  <a:spcBef>
                    <a:spcPct val="0"/>
                  </a:spcBef>
                  <a:spcAft>
                    <a:spcPct val="0"/>
                  </a:spcAft>
                  <a:tabLst>
                    <a:tab pos="457200" algn="l"/>
                  </a:tabLst>
                  <a:defRPr>
                    <a:solidFill>
                      <a:schemeClr val="tx1"/>
                    </a:solidFill>
                    <a:latin typeface="Arial" charset="0"/>
                  </a:defRPr>
                </a:lvl6pPr>
                <a:lvl7pPr marL="2971800" indent="-228600" eaLnBrk="0" fontAlgn="base" hangingPunct="0">
                  <a:spcBef>
                    <a:spcPct val="0"/>
                  </a:spcBef>
                  <a:spcAft>
                    <a:spcPct val="0"/>
                  </a:spcAft>
                  <a:tabLst>
                    <a:tab pos="457200" algn="l"/>
                  </a:tabLst>
                  <a:defRPr>
                    <a:solidFill>
                      <a:schemeClr val="tx1"/>
                    </a:solidFill>
                    <a:latin typeface="Arial" charset="0"/>
                  </a:defRPr>
                </a:lvl7pPr>
                <a:lvl8pPr marL="3429000" indent="-228600" eaLnBrk="0" fontAlgn="base" hangingPunct="0">
                  <a:spcBef>
                    <a:spcPct val="0"/>
                  </a:spcBef>
                  <a:spcAft>
                    <a:spcPct val="0"/>
                  </a:spcAft>
                  <a:tabLst>
                    <a:tab pos="457200" algn="l"/>
                  </a:tabLst>
                  <a:defRPr>
                    <a:solidFill>
                      <a:schemeClr val="tx1"/>
                    </a:solidFill>
                    <a:latin typeface="Arial" charset="0"/>
                  </a:defRPr>
                </a:lvl8pPr>
                <a:lvl9pPr marL="3886200" indent="-228600" eaLnBrk="0" fontAlgn="base" hangingPunct="0">
                  <a:spcBef>
                    <a:spcPct val="0"/>
                  </a:spcBef>
                  <a:spcAft>
                    <a:spcPct val="0"/>
                  </a:spcAft>
                  <a:tabLst>
                    <a:tab pos="457200" algn="l"/>
                  </a:tabLst>
                  <a:defRPr>
                    <a:solidFill>
                      <a:schemeClr val="tx1"/>
                    </a:solidFill>
                    <a:latin typeface="Arial" charset="0"/>
                  </a:defRPr>
                </a:lvl9pPr>
              </a:lstStyle>
              <a:p>
                <a:pPr marL="457200" indent="-457200" algn="just" eaLnBrk="1" hangingPunct="1">
                  <a:buAutoNum type="alphaLcParenR"/>
                </a:pPr>
                <a:r>
                  <a:rPr lang="es-MX" altLang="es-MX" sz="2100" b="1" dirty="0">
                    <a:latin typeface="Bookman Old Style" pitchFamily="18" charset="0"/>
                  </a:rPr>
                  <a:t>Probabilidad de que el policía </a:t>
                </a:r>
                <a:r>
                  <a:rPr lang="es-MX" altLang="es-MX" sz="2100" b="1" i="1" dirty="0">
                    <a:latin typeface="Bookman Old Style" pitchFamily="18" charset="0"/>
                  </a:rPr>
                  <a:t>no pase  </a:t>
                </a:r>
                <a:r>
                  <a:rPr lang="es-MX" altLang="es-MX" sz="2100" b="1" dirty="0">
                    <a:latin typeface="Bookman Old Style" pitchFamily="18" charset="0"/>
                  </a:rPr>
                  <a:t>por cierta localidad.</a:t>
                </a:r>
              </a:p>
              <a:p>
                <a:pPr algn="just" eaLnBrk="1" hangingPunct="1"/>
                <a:endParaRPr lang="es-MX" altLang="es-MX" sz="2100" dirty="0">
                  <a:latin typeface="Bookman Old Style" pitchFamily="18" charset="0"/>
                </a:endParaRPr>
              </a:p>
              <a:p>
                <a:pPr algn="just" eaLnBrk="1" hangingPunct="1"/>
                <a14:m>
                  <m:oMathPara xmlns:m="http://schemas.openxmlformats.org/officeDocument/2006/math">
                    <m:oMathParaPr>
                      <m:jc m:val="centerGroup"/>
                    </m:oMathParaPr>
                    <m:oMath xmlns:m="http://schemas.openxmlformats.org/officeDocument/2006/math">
                      <m:r>
                        <a:rPr lang="es-MX" altLang="es-MX" sz="2100" i="1">
                          <a:latin typeface="Cambria Math" panose="02040503050406030204" pitchFamily="18" charset="0"/>
                        </a:rPr>
                        <m:t>𝑃</m:t>
                      </m:r>
                      <m:d>
                        <m:dPr>
                          <m:ctrlPr>
                            <a:rPr lang="es-MX" altLang="es-MX" sz="2100" i="1">
                              <a:latin typeface="Cambria Math" panose="02040503050406030204" pitchFamily="18" charset="0"/>
                            </a:rPr>
                          </m:ctrlPr>
                        </m:dPr>
                        <m:e>
                          <m:r>
                            <a:rPr lang="es-MX" altLang="es-MX" sz="2100" i="1">
                              <a:latin typeface="Cambria Math" panose="02040503050406030204" pitchFamily="18" charset="0"/>
                            </a:rPr>
                            <m:t>𝑌</m:t>
                          </m:r>
                          <m:r>
                            <a:rPr lang="es-MX" altLang="es-MX" sz="2100" i="1">
                              <a:latin typeface="Cambria Math" panose="02040503050406030204" pitchFamily="18" charset="0"/>
                            </a:rPr>
                            <m:t>=0</m:t>
                          </m:r>
                        </m:e>
                      </m:d>
                      <m:r>
                        <a:rPr lang="es-MX" altLang="es-MX" sz="2100" i="1">
                          <a:latin typeface="Cambria Math" panose="02040503050406030204" pitchFamily="18" charset="0"/>
                        </a:rPr>
                        <m:t>=</m:t>
                      </m:r>
                      <m:f>
                        <m:fPr>
                          <m:ctrlPr>
                            <a:rPr lang="es-MX" altLang="es-MX" sz="2100" i="1">
                              <a:latin typeface="Cambria Math" panose="02040503050406030204" pitchFamily="18" charset="0"/>
                            </a:rPr>
                          </m:ctrlPr>
                        </m:fPr>
                        <m:num>
                          <m:sSup>
                            <m:sSupPr>
                              <m:ctrlPr>
                                <a:rPr lang="es-MX" altLang="es-MX" sz="2100" i="1">
                                  <a:latin typeface="Cambria Math" panose="02040503050406030204" pitchFamily="18" charset="0"/>
                                </a:rPr>
                              </m:ctrlPr>
                            </m:sSupPr>
                            <m:e>
                              <m:r>
                                <a:rPr lang="es-MX" altLang="es-MX" sz="2100" i="1">
                                  <a:latin typeface="Cambria Math" panose="02040503050406030204" pitchFamily="18" charset="0"/>
                                </a:rPr>
                                <m:t>1</m:t>
                              </m:r>
                            </m:e>
                            <m:sup>
                              <m:r>
                                <a:rPr lang="es-MX" altLang="es-MX" sz="2100" i="1">
                                  <a:latin typeface="Cambria Math" panose="02040503050406030204" pitchFamily="18" charset="0"/>
                                </a:rPr>
                                <m:t>0</m:t>
                              </m:r>
                            </m:sup>
                          </m:sSup>
                          <m:sSup>
                            <m:sSupPr>
                              <m:ctrlPr>
                                <a:rPr lang="es-MX" altLang="es-MX" sz="2100" i="1">
                                  <a:latin typeface="Cambria Math" panose="02040503050406030204" pitchFamily="18" charset="0"/>
                                </a:rPr>
                              </m:ctrlPr>
                            </m:sSupPr>
                            <m:e>
                              <m:r>
                                <a:rPr lang="es-MX" altLang="es-MX" sz="2100" i="1">
                                  <a:latin typeface="Cambria Math" panose="02040503050406030204" pitchFamily="18" charset="0"/>
                                </a:rPr>
                                <m:t>𝑒</m:t>
                              </m:r>
                            </m:e>
                            <m:sup>
                              <m:r>
                                <a:rPr lang="es-MX" altLang="es-MX" sz="2100" i="1">
                                  <a:latin typeface="Cambria Math" panose="02040503050406030204" pitchFamily="18" charset="0"/>
                                </a:rPr>
                                <m:t>−1</m:t>
                              </m:r>
                            </m:sup>
                          </m:sSup>
                        </m:num>
                        <m:den>
                          <m:r>
                            <a:rPr lang="es-MX" altLang="es-MX" sz="2100" i="1">
                              <a:latin typeface="Cambria Math" panose="02040503050406030204" pitchFamily="18" charset="0"/>
                            </a:rPr>
                            <m:t>0!</m:t>
                          </m:r>
                        </m:den>
                      </m:f>
                      <m:r>
                        <a:rPr lang="es-MX" altLang="es-MX" sz="2100" i="1">
                          <a:latin typeface="Cambria Math" panose="02040503050406030204" pitchFamily="18" charset="0"/>
                        </a:rPr>
                        <m:t>=</m:t>
                      </m:r>
                      <m:f>
                        <m:fPr>
                          <m:ctrlPr>
                            <a:rPr lang="es-MX" altLang="es-MX" sz="2100" i="1">
                              <a:latin typeface="Cambria Math" panose="02040503050406030204" pitchFamily="18" charset="0"/>
                            </a:rPr>
                          </m:ctrlPr>
                        </m:fPr>
                        <m:num>
                          <m:sSup>
                            <m:sSupPr>
                              <m:ctrlPr>
                                <a:rPr lang="es-MX" altLang="es-MX" sz="2100" i="1">
                                  <a:latin typeface="Cambria Math" panose="02040503050406030204" pitchFamily="18" charset="0"/>
                                </a:rPr>
                              </m:ctrlPr>
                            </m:sSupPr>
                            <m:e>
                              <m:r>
                                <a:rPr lang="es-MX" altLang="es-MX" sz="2100" i="1">
                                  <a:latin typeface="Cambria Math" panose="02040503050406030204" pitchFamily="18" charset="0"/>
                                </a:rPr>
                                <m:t>𝑒</m:t>
                              </m:r>
                            </m:e>
                            <m:sup>
                              <m:r>
                                <a:rPr lang="es-MX" altLang="es-MX" sz="2100" i="1">
                                  <a:latin typeface="Cambria Math" panose="02040503050406030204" pitchFamily="18" charset="0"/>
                                </a:rPr>
                                <m:t>−1</m:t>
                              </m:r>
                            </m:sup>
                          </m:sSup>
                        </m:num>
                        <m:den>
                          <m:r>
                            <a:rPr lang="es-MX" altLang="es-MX" sz="2100" i="1">
                              <a:latin typeface="Cambria Math" panose="02040503050406030204" pitchFamily="18" charset="0"/>
                            </a:rPr>
                            <m:t>1</m:t>
                          </m:r>
                        </m:den>
                      </m:f>
                      <m:r>
                        <a:rPr lang="es-MX" altLang="es-MX" sz="2100" i="1">
                          <a:latin typeface="Cambria Math" panose="02040503050406030204" pitchFamily="18" charset="0"/>
                        </a:rPr>
                        <m:t>=0.3679</m:t>
                      </m:r>
                    </m:oMath>
                  </m:oMathPara>
                </a14:m>
                <a:endParaRPr lang="es-MX" altLang="es-MX" sz="2100" dirty="0">
                  <a:latin typeface="Bookman Old Style" pitchFamily="18" charset="0"/>
                </a:endParaRPr>
              </a:p>
            </p:txBody>
          </p:sp>
        </mc:Choice>
        <mc:Fallback xmlns="">
          <p:sp>
            <p:nvSpPr>
              <p:cNvPr id="4" name="Rectangle 2"/>
              <p:cNvSpPr>
                <a:spLocks noRot="1" noChangeAspect="1" noMove="1" noResize="1" noEditPoints="1" noAdjustHandles="1" noChangeArrowheads="1" noChangeShapeType="1" noTextEdit="1"/>
              </p:cNvSpPr>
              <p:nvPr/>
            </p:nvSpPr>
            <p:spPr bwMode="auto">
              <a:xfrm>
                <a:off x="812800" y="5001207"/>
                <a:ext cx="10653776" cy="1387175"/>
              </a:xfrm>
              <a:prstGeom prst="rect">
                <a:avLst/>
              </a:prstGeom>
              <a:blipFill>
                <a:blip r:embed="rId2"/>
                <a:stretch>
                  <a:fillRect l="-629" t="-2632"/>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s-MX">
                    <a:noFill/>
                  </a:rPr>
                  <a:t> </a:t>
                </a:r>
              </a:p>
            </p:txBody>
          </p:sp>
        </mc:Fallback>
      </mc:AlternateContent>
      <p:sp>
        <p:nvSpPr>
          <p:cNvPr id="2" name="Título 1"/>
          <p:cNvSpPr>
            <a:spLocks noGrp="1"/>
          </p:cNvSpPr>
          <p:nvPr>
            <p:ph type="title"/>
          </p:nvPr>
        </p:nvSpPr>
        <p:spPr/>
        <p:txBody>
          <a:bodyPr/>
          <a:lstStyle/>
          <a:p>
            <a:r>
              <a:rPr lang="es-MX" dirty="0"/>
              <a:t>Función de distribución de probabilidad de </a:t>
            </a:r>
            <a:r>
              <a:rPr lang="es-MX" dirty="0" err="1"/>
              <a:t>Poisson</a:t>
            </a:r>
            <a:endParaRPr lang="es-MX" dirty="0"/>
          </a:p>
        </p:txBody>
      </p:sp>
    </p:spTree>
    <p:extLst>
      <p:ext uri="{BB962C8B-B14F-4D97-AF65-F5344CB8AC3E}">
        <p14:creationId xmlns:p14="http://schemas.microsoft.com/office/powerpoint/2010/main" val="1810602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1" name="Rectangle 3"/>
          <p:cNvSpPr>
            <a:spLocks noChangeArrowheads="1"/>
          </p:cNvSpPr>
          <p:nvPr/>
        </p:nvSpPr>
        <p:spPr bwMode="auto">
          <a:xfrm>
            <a:off x="2667005" y="3064584"/>
            <a:ext cx="184731" cy="300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s-MX" altLang="es-MX" sz="1351"/>
          </a:p>
        </p:txBody>
      </p:sp>
      <p:sp>
        <p:nvSpPr>
          <p:cNvPr id="94213" name="Rectangle 6"/>
          <p:cNvSpPr>
            <a:spLocks noChangeArrowheads="1"/>
          </p:cNvSpPr>
          <p:nvPr/>
        </p:nvSpPr>
        <p:spPr bwMode="auto">
          <a:xfrm>
            <a:off x="2667005" y="707146"/>
            <a:ext cx="184731" cy="300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s-MX" altLang="es-MX" sz="1351"/>
          </a:p>
        </p:txBody>
      </p:sp>
      <mc:AlternateContent xmlns:mc="http://schemas.openxmlformats.org/markup-compatibility/2006" xmlns:a14="http://schemas.microsoft.com/office/drawing/2010/main">
        <mc:Choice Requires="a14">
          <p:sp>
            <p:nvSpPr>
              <p:cNvPr id="10" name="Rectangle 5"/>
              <p:cNvSpPr>
                <a:spLocks noChangeArrowheads="1"/>
              </p:cNvSpPr>
              <p:nvPr/>
            </p:nvSpPr>
            <p:spPr bwMode="auto">
              <a:xfrm>
                <a:off x="812800" y="1530576"/>
                <a:ext cx="10871200" cy="1061894"/>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nchor="ct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s-MX" altLang="es-MX" sz="1351" b="1" dirty="0"/>
                  <a:t> </a:t>
                </a:r>
                <a:r>
                  <a:rPr lang="es-MX" altLang="es-MX" sz="2100" b="1" dirty="0">
                    <a:latin typeface="Bookman Old Style" pitchFamily="18" charset="0"/>
                  </a:rPr>
                  <a:t>b) De que la visite dos veces.</a:t>
                </a:r>
              </a:p>
              <a:p>
                <a:pPr eaLnBrk="1" hangingPunct="1"/>
                <a14:m>
                  <m:oMathPara xmlns:m="http://schemas.openxmlformats.org/officeDocument/2006/math">
                    <m:oMathParaPr>
                      <m:jc m:val="centerGroup"/>
                    </m:oMathParaPr>
                    <m:oMath xmlns:m="http://schemas.openxmlformats.org/officeDocument/2006/math">
                      <m:r>
                        <a:rPr lang="es-MX" altLang="es-MX" sz="2100" i="1">
                          <a:latin typeface="Cambria Math" panose="02040503050406030204" pitchFamily="18" charset="0"/>
                        </a:rPr>
                        <m:t>𝑃</m:t>
                      </m:r>
                      <m:d>
                        <m:dPr>
                          <m:ctrlPr>
                            <a:rPr lang="es-MX" altLang="es-MX" sz="2100" i="1">
                              <a:latin typeface="Cambria Math" panose="02040503050406030204" pitchFamily="18" charset="0"/>
                            </a:rPr>
                          </m:ctrlPr>
                        </m:dPr>
                        <m:e>
                          <m:r>
                            <a:rPr lang="es-MX" altLang="es-MX" sz="2100" i="1">
                              <a:latin typeface="Cambria Math" panose="02040503050406030204" pitchFamily="18" charset="0"/>
                            </a:rPr>
                            <m:t>𝑌</m:t>
                          </m:r>
                          <m:r>
                            <a:rPr lang="es-MX" altLang="es-MX" sz="2100" i="1">
                              <a:latin typeface="Cambria Math" panose="02040503050406030204" pitchFamily="18" charset="0"/>
                            </a:rPr>
                            <m:t>=2</m:t>
                          </m:r>
                        </m:e>
                      </m:d>
                      <m:r>
                        <a:rPr lang="es-MX" altLang="es-MX" sz="2100" i="1">
                          <a:latin typeface="Cambria Math" panose="02040503050406030204" pitchFamily="18" charset="0"/>
                        </a:rPr>
                        <m:t>=</m:t>
                      </m:r>
                      <m:f>
                        <m:fPr>
                          <m:ctrlPr>
                            <a:rPr lang="es-MX" altLang="es-MX" sz="2100" i="1">
                              <a:latin typeface="Cambria Math" panose="02040503050406030204" pitchFamily="18" charset="0"/>
                            </a:rPr>
                          </m:ctrlPr>
                        </m:fPr>
                        <m:num>
                          <m:sSup>
                            <m:sSupPr>
                              <m:ctrlPr>
                                <a:rPr lang="es-MX" altLang="es-MX" sz="2100" i="1">
                                  <a:latin typeface="Cambria Math" panose="02040503050406030204" pitchFamily="18" charset="0"/>
                                </a:rPr>
                              </m:ctrlPr>
                            </m:sSupPr>
                            <m:e>
                              <m:r>
                                <a:rPr lang="es-MX" altLang="es-MX" sz="2100" i="1">
                                  <a:latin typeface="Cambria Math" panose="02040503050406030204" pitchFamily="18" charset="0"/>
                                </a:rPr>
                                <m:t>1</m:t>
                              </m:r>
                            </m:e>
                            <m:sup>
                              <m:r>
                                <a:rPr lang="es-MX" altLang="es-MX" sz="2100" i="1">
                                  <a:latin typeface="Cambria Math" panose="02040503050406030204" pitchFamily="18" charset="0"/>
                                </a:rPr>
                                <m:t>2</m:t>
                              </m:r>
                            </m:sup>
                          </m:sSup>
                          <m:sSup>
                            <m:sSupPr>
                              <m:ctrlPr>
                                <a:rPr lang="es-MX" altLang="es-MX" sz="2100" i="1">
                                  <a:latin typeface="Cambria Math" panose="02040503050406030204" pitchFamily="18" charset="0"/>
                                </a:rPr>
                              </m:ctrlPr>
                            </m:sSupPr>
                            <m:e>
                              <m:r>
                                <a:rPr lang="es-MX" altLang="es-MX" sz="2100" i="1">
                                  <a:latin typeface="Cambria Math" panose="02040503050406030204" pitchFamily="18" charset="0"/>
                                </a:rPr>
                                <m:t>𝑒</m:t>
                              </m:r>
                            </m:e>
                            <m:sup>
                              <m:r>
                                <a:rPr lang="es-MX" altLang="es-MX" sz="2100" i="1">
                                  <a:latin typeface="Cambria Math" panose="02040503050406030204" pitchFamily="18" charset="0"/>
                                </a:rPr>
                                <m:t>−1</m:t>
                              </m:r>
                            </m:sup>
                          </m:sSup>
                        </m:num>
                        <m:den>
                          <m:r>
                            <a:rPr lang="es-MX" altLang="es-MX" sz="2100" i="1">
                              <a:latin typeface="Cambria Math" panose="02040503050406030204" pitchFamily="18" charset="0"/>
                            </a:rPr>
                            <m:t>2!</m:t>
                          </m:r>
                        </m:den>
                      </m:f>
                      <m:r>
                        <a:rPr lang="es-MX" altLang="es-MX" sz="2100" i="1">
                          <a:latin typeface="Cambria Math" panose="02040503050406030204" pitchFamily="18" charset="0"/>
                        </a:rPr>
                        <m:t>=</m:t>
                      </m:r>
                      <m:f>
                        <m:fPr>
                          <m:ctrlPr>
                            <a:rPr lang="es-MX" altLang="es-MX" sz="2100" i="1">
                              <a:latin typeface="Cambria Math" panose="02040503050406030204" pitchFamily="18" charset="0"/>
                            </a:rPr>
                          </m:ctrlPr>
                        </m:fPr>
                        <m:num>
                          <m:sSup>
                            <m:sSupPr>
                              <m:ctrlPr>
                                <a:rPr lang="es-MX" altLang="es-MX" sz="2100" i="1">
                                  <a:latin typeface="Cambria Math" panose="02040503050406030204" pitchFamily="18" charset="0"/>
                                </a:rPr>
                              </m:ctrlPr>
                            </m:sSupPr>
                            <m:e>
                              <m:r>
                                <a:rPr lang="es-MX" altLang="es-MX" sz="2100" i="1">
                                  <a:latin typeface="Cambria Math" panose="02040503050406030204" pitchFamily="18" charset="0"/>
                                </a:rPr>
                                <m:t>𝑒</m:t>
                              </m:r>
                            </m:e>
                            <m:sup>
                              <m:r>
                                <a:rPr lang="es-MX" altLang="es-MX" sz="2100" i="1">
                                  <a:latin typeface="Cambria Math" panose="02040503050406030204" pitchFamily="18" charset="0"/>
                                </a:rPr>
                                <m:t>−1</m:t>
                              </m:r>
                            </m:sup>
                          </m:sSup>
                        </m:num>
                        <m:den>
                          <m:r>
                            <a:rPr lang="es-MX" altLang="es-MX" sz="2100" i="1">
                              <a:latin typeface="Cambria Math" panose="02040503050406030204" pitchFamily="18" charset="0"/>
                            </a:rPr>
                            <m:t>2</m:t>
                          </m:r>
                        </m:den>
                      </m:f>
                      <m:r>
                        <a:rPr lang="es-MX" altLang="es-MX" sz="2100" i="1">
                          <a:latin typeface="Cambria Math" panose="02040503050406030204" pitchFamily="18" charset="0"/>
                        </a:rPr>
                        <m:t>=0.1839</m:t>
                      </m:r>
                    </m:oMath>
                  </m:oMathPara>
                </a14:m>
                <a:endParaRPr lang="es-MX" altLang="es-MX" sz="2100" dirty="0">
                  <a:latin typeface="Bookman Old Style" pitchFamily="18" charset="0"/>
                </a:endParaRPr>
              </a:p>
            </p:txBody>
          </p:sp>
        </mc:Choice>
        <mc:Fallback xmlns="">
          <p:sp>
            <p:nvSpPr>
              <p:cNvPr id="10" name="Rectangle 5"/>
              <p:cNvSpPr>
                <a:spLocks noRot="1" noChangeAspect="1" noMove="1" noResize="1" noEditPoints="1" noAdjustHandles="1" noChangeArrowheads="1" noChangeShapeType="1" noTextEdit="1"/>
              </p:cNvSpPr>
              <p:nvPr/>
            </p:nvSpPr>
            <p:spPr bwMode="auto">
              <a:xfrm>
                <a:off x="812800" y="1530576"/>
                <a:ext cx="10871200" cy="1061894"/>
              </a:xfrm>
              <a:prstGeom prst="rect">
                <a:avLst/>
              </a:prstGeom>
              <a:blipFill>
                <a:blip r:embed="rId2"/>
                <a:stretch>
                  <a:fillRect l="-224" t="-3448"/>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12" name="Rectangle 2"/>
              <p:cNvSpPr>
                <a:spLocks noChangeArrowheads="1"/>
              </p:cNvSpPr>
              <p:nvPr/>
            </p:nvSpPr>
            <p:spPr bwMode="auto">
              <a:xfrm>
                <a:off x="812800" y="2762270"/>
                <a:ext cx="10871200" cy="1061829"/>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nchor="ctr">
                <a:spAutoFit/>
              </a:bodyPr>
              <a:lstStyle>
                <a:lvl1pPr indent="133350" eaLnBrk="0" hangingPunct="0">
                  <a:tabLst>
                    <a:tab pos="914400" algn="l"/>
                  </a:tabLst>
                  <a:defRPr>
                    <a:solidFill>
                      <a:schemeClr val="tx1"/>
                    </a:solidFill>
                    <a:latin typeface="Arial" charset="0"/>
                  </a:defRPr>
                </a:lvl1pPr>
                <a:lvl2pPr marL="742950" indent="-285750" eaLnBrk="0" hangingPunct="0">
                  <a:tabLst>
                    <a:tab pos="914400" algn="l"/>
                  </a:tabLst>
                  <a:defRPr>
                    <a:solidFill>
                      <a:schemeClr val="tx1"/>
                    </a:solidFill>
                    <a:latin typeface="Arial" charset="0"/>
                  </a:defRPr>
                </a:lvl2pPr>
                <a:lvl3pPr marL="1143000" indent="-228600" eaLnBrk="0" hangingPunct="0">
                  <a:tabLst>
                    <a:tab pos="914400" algn="l"/>
                  </a:tabLst>
                  <a:defRPr>
                    <a:solidFill>
                      <a:schemeClr val="tx1"/>
                    </a:solidFill>
                    <a:latin typeface="Arial" charset="0"/>
                  </a:defRPr>
                </a:lvl3pPr>
                <a:lvl4pPr marL="1600200" indent="-228600" eaLnBrk="0" hangingPunct="0">
                  <a:tabLst>
                    <a:tab pos="914400" algn="l"/>
                  </a:tabLst>
                  <a:defRPr>
                    <a:solidFill>
                      <a:schemeClr val="tx1"/>
                    </a:solidFill>
                    <a:latin typeface="Arial" charset="0"/>
                  </a:defRPr>
                </a:lvl4pPr>
                <a:lvl5pPr marL="2057400" indent="-228600" eaLnBrk="0" hangingPunct="0">
                  <a:tabLst>
                    <a:tab pos="914400" algn="l"/>
                  </a:tabLst>
                  <a:defRPr>
                    <a:solidFill>
                      <a:schemeClr val="tx1"/>
                    </a:solidFill>
                    <a:latin typeface="Arial" charset="0"/>
                  </a:defRPr>
                </a:lvl5pPr>
                <a:lvl6pPr marL="2514600" indent="-228600" eaLnBrk="0" fontAlgn="base" hangingPunct="0">
                  <a:spcBef>
                    <a:spcPct val="0"/>
                  </a:spcBef>
                  <a:spcAft>
                    <a:spcPct val="0"/>
                  </a:spcAft>
                  <a:tabLst>
                    <a:tab pos="914400" algn="l"/>
                  </a:tabLst>
                  <a:defRPr>
                    <a:solidFill>
                      <a:schemeClr val="tx1"/>
                    </a:solidFill>
                    <a:latin typeface="Arial" charset="0"/>
                  </a:defRPr>
                </a:lvl6pPr>
                <a:lvl7pPr marL="2971800" indent="-228600" eaLnBrk="0" fontAlgn="base" hangingPunct="0">
                  <a:spcBef>
                    <a:spcPct val="0"/>
                  </a:spcBef>
                  <a:spcAft>
                    <a:spcPct val="0"/>
                  </a:spcAft>
                  <a:tabLst>
                    <a:tab pos="914400" algn="l"/>
                  </a:tabLst>
                  <a:defRPr>
                    <a:solidFill>
                      <a:schemeClr val="tx1"/>
                    </a:solidFill>
                    <a:latin typeface="Arial" charset="0"/>
                  </a:defRPr>
                </a:lvl7pPr>
                <a:lvl8pPr marL="3429000" indent="-228600" eaLnBrk="0" fontAlgn="base" hangingPunct="0">
                  <a:spcBef>
                    <a:spcPct val="0"/>
                  </a:spcBef>
                  <a:spcAft>
                    <a:spcPct val="0"/>
                  </a:spcAft>
                  <a:tabLst>
                    <a:tab pos="914400" algn="l"/>
                  </a:tabLst>
                  <a:defRPr>
                    <a:solidFill>
                      <a:schemeClr val="tx1"/>
                    </a:solidFill>
                    <a:latin typeface="Arial" charset="0"/>
                  </a:defRPr>
                </a:lvl8pPr>
                <a:lvl9pPr marL="3886200" indent="-228600" eaLnBrk="0" fontAlgn="base" hangingPunct="0">
                  <a:spcBef>
                    <a:spcPct val="0"/>
                  </a:spcBef>
                  <a:spcAft>
                    <a:spcPct val="0"/>
                  </a:spcAft>
                  <a:tabLst>
                    <a:tab pos="914400" algn="l"/>
                  </a:tabLst>
                  <a:defRPr>
                    <a:solidFill>
                      <a:schemeClr val="tx1"/>
                    </a:solidFill>
                    <a:latin typeface="Arial" charset="0"/>
                  </a:defRPr>
                </a:lvl9pPr>
              </a:lstStyle>
              <a:p>
                <a:pPr algn="just" eaLnBrk="1" hangingPunct="1"/>
                <a:r>
                  <a:rPr lang="es-MX" altLang="es-MX" sz="2100" b="1" dirty="0">
                    <a:latin typeface="Bookman Old Style" pitchFamily="18" charset="0"/>
                  </a:rPr>
                  <a:t>c) De que la visite al menos 1 vez.</a:t>
                </a:r>
              </a:p>
              <a:p>
                <a:pPr algn="just" eaLnBrk="1" hangingPunct="1"/>
                <a:endParaRPr lang="es-MX" altLang="es-MX" sz="2100" dirty="0">
                  <a:latin typeface="Bookman Old Style" pitchFamily="18" charset="0"/>
                </a:endParaRPr>
              </a:p>
              <a:p>
                <a:pPr algn="just" eaLnBrk="1" hangingPunct="1"/>
                <a14:m>
                  <m:oMathPara xmlns:m="http://schemas.openxmlformats.org/officeDocument/2006/math">
                    <m:oMathParaPr>
                      <m:jc m:val="center"/>
                    </m:oMathParaPr>
                    <m:oMath xmlns:m="http://schemas.openxmlformats.org/officeDocument/2006/math">
                      <m:r>
                        <a:rPr lang="es-MX" altLang="es-MX" sz="2100" i="1">
                          <a:latin typeface="Cambria Math" panose="02040503050406030204" pitchFamily="18" charset="0"/>
                        </a:rPr>
                        <m:t>𝑃</m:t>
                      </m:r>
                      <m:d>
                        <m:dPr>
                          <m:ctrlPr>
                            <a:rPr lang="es-MX" altLang="es-MX" sz="2100" i="1">
                              <a:latin typeface="Cambria Math" panose="02040503050406030204" pitchFamily="18" charset="0"/>
                            </a:rPr>
                          </m:ctrlPr>
                        </m:dPr>
                        <m:e>
                          <m:r>
                            <a:rPr lang="es-MX" altLang="es-MX" sz="2100" i="1">
                              <a:latin typeface="Cambria Math" panose="02040503050406030204" pitchFamily="18" charset="0"/>
                            </a:rPr>
                            <m:t>𝑌</m:t>
                          </m:r>
                          <m:r>
                            <a:rPr lang="es-MX" altLang="es-MX" sz="2100" i="1">
                              <a:latin typeface="Cambria Math" panose="02040503050406030204" pitchFamily="18" charset="0"/>
                            </a:rPr>
                            <m:t>≥1</m:t>
                          </m:r>
                        </m:e>
                      </m:d>
                      <m:r>
                        <a:rPr lang="es-MX" altLang="es-MX" sz="2100" i="1">
                          <a:latin typeface="Cambria Math" panose="02040503050406030204" pitchFamily="18" charset="0"/>
                        </a:rPr>
                        <m:t>=1−</m:t>
                      </m:r>
                      <m:r>
                        <a:rPr lang="es-MX" altLang="es-MX" sz="2100" i="1">
                          <a:latin typeface="Cambria Math" panose="02040503050406030204" pitchFamily="18" charset="0"/>
                        </a:rPr>
                        <m:t>𝑃</m:t>
                      </m:r>
                      <m:d>
                        <m:dPr>
                          <m:ctrlPr>
                            <a:rPr lang="es-MX" altLang="es-MX" sz="2100" i="1">
                              <a:latin typeface="Cambria Math" panose="02040503050406030204" pitchFamily="18" charset="0"/>
                            </a:rPr>
                          </m:ctrlPr>
                        </m:dPr>
                        <m:e>
                          <m:r>
                            <a:rPr lang="es-MX" altLang="es-MX" sz="2100" i="1">
                              <a:latin typeface="Cambria Math" panose="02040503050406030204" pitchFamily="18" charset="0"/>
                            </a:rPr>
                            <m:t>𝑌</m:t>
                          </m:r>
                          <m:r>
                            <a:rPr lang="es-MX" altLang="es-MX" sz="2100" i="1">
                              <a:latin typeface="Cambria Math" panose="02040503050406030204" pitchFamily="18" charset="0"/>
                            </a:rPr>
                            <m:t>=0</m:t>
                          </m:r>
                        </m:e>
                      </m:d>
                      <m:r>
                        <a:rPr lang="es-MX" altLang="es-MX" sz="2100" i="1">
                          <a:latin typeface="Cambria Math" panose="02040503050406030204" pitchFamily="18" charset="0"/>
                        </a:rPr>
                        <m:t>=1−0.3679=0.6321</m:t>
                      </m:r>
                    </m:oMath>
                  </m:oMathPara>
                </a14:m>
                <a:endParaRPr lang="en-US" altLang="es-MX" sz="2100" dirty="0">
                  <a:latin typeface="Comic Sans MS" pitchFamily="66" charset="0"/>
                </a:endParaRPr>
              </a:p>
            </p:txBody>
          </p:sp>
        </mc:Choice>
        <mc:Fallback xmlns="">
          <p:sp>
            <p:nvSpPr>
              <p:cNvPr id="12" name="Rectangle 2"/>
              <p:cNvSpPr>
                <a:spLocks noRot="1" noChangeAspect="1" noMove="1" noResize="1" noEditPoints="1" noAdjustHandles="1" noChangeArrowheads="1" noChangeShapeType="1" noTextEdit="1"/>
              </p:cNvSpPr>
              <p:nvPr/>
            </p:nvSpPr>
            <p:spPr bwMode="auto">
              <a:xfrm>
                <a:off x="812800" y="2762270"/>
                <a:ext cx="10871200" cy="1061829"/>
              </a:xfrm>
              <a:prstGeom prst="rect">
                <a:avLst/>
              </a:prstGeom>
              <a:blipFill>
                <a:blip r:embed="rId3"/>
                <a:stretch>
                  <a:fillRect t="-3448"/>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s-MX">
                    <a:noFill/>
                  </a:rPr>
                  <a:t> </a:t>
                </a:r>
              </a:p>
            </p:txBody>
          </p:sp>
        </mc:Fallback>
      </mc:AlternateContent>
      <p:sp>
        <p:nvSpPr>
          <p:cNvPr id="7" name="Text Box 5"/>
          <p:cNvSpPr txBox="1">
            <a:spLocks noChangeArrowheads="1"/>
          </p:cNvSpPr>
          <p:nvPr/>
        </p:nvSpPr>
        <p:spPr bwMode="auto">
          <a:xfrm>
            <a:off x="812800" y="4124058"/>
            <a:ext cx="10871200" cy="14619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s-MX" altLang="es-MX" sz="2100" b="1" dirty="0">
                <a:latin typeface="Bookman Old Style" pitchFamily="18" charset="0"/>
              </a:rPr>
              <a:t>d) </a:t>
            </a:r>
            <a:r>
              <a:rPr lang="es-MX" altLang="es-MX" sz="2000" b="1" dirty="0">
                <a:latin typeface="Bookman Old Style" pitchFamily="18" charset="0"/>
              </a:rPr>
              <a:t>¿Cuál es la probabilidad de que haga a lo más 3 visitas pero al menos 1, </a:t>
            </a:r>
            <a:r>
              <a:rPr lang="es-MX" altLang="es-MX" sz="2000" b="1" i="1" dirty="0">
                <a:latin typeface="Bookman Old Style" pitchFamily="18" charset="0"/>
              </a:rPr>
              <a:t>en un periodo de una hora</a:t>
            </a:r>
            <a:r>
              <a:rPr lang="es-MX" altLang="es-MX" sz="2000" b="1" dirty="0">
                <a:latin typeface="Bookman Old Style" pitchFamily="18" charset="0"/>
              </a:rPr>
              <a:t>.</a:t>
            </a:r>
          </a:p>
          <a:p>
            <a:pPr eaLnBrk="1" hangingPunct="1">
              <a:spcBef>
                <a:spcPct val="50000"/>
              </a:spcBef>
            </a:pPr>
            <a:endParaRPr lang="es-MX" altLang="es-MX" sz="1200" b="1" dirty="0">
              <a:latin typeface="Bookman Old Style" pitchFamily="18" charset="0"/>
            </a:endParaRPr>
          </a:p>
          <a:p>
            <a:pPr eaLnBrk="1" hangingPunct="1">
              <a:spcBef>
                <a:spcPct val="50000"/>
              </a:spcBef>
            </a:pPr>
            <a:r>
              <a:rPr lang="es-MX" altLang="es-MX" sz="2000" dirty="0">
                <a:latin typeface="Bookman Old Style" pitchFamily="18" charset="0"/>
              </a:rPr>
              <a:t>Lapso de tiempo = 1 hora, entonces el promedio cambia:</a:t>
            </a:r>
            <a:endParaRPr lang="en-US" altLang="es-MX" sz="2000" dirty="0">
              <a:latin typeface="Comic Sans MS" pitchFamily="66" charset="0"/>
            </a:endParaRPr>
          </a:p>
        </p:txBody>
      </p:sp>
      <p:sp>
        <p:nvSpPr>
          <p:cNvPr id="8" name="Rectangle 6"/>
          <p:cNvSpPr>
            <a:spLocks noChangeArrowheads="1"/>
          </p:cNvSpPr>
          <p:nvPr/>
        </p:nvSpPr>
        <p:spPr bwMode="auto">
          <a:xfrm>
            <a:off x="812800" y="5605460"/>
            <a:ext cx="10871200"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s-MX" altLang="es-MX" sz="2100" b="1" dirty="0">
                <a:latin typeface="Bookman Old Style" pitchFamily="18" charset="0"/>
                <a:sym typeface="Symbol" pitchFamily="18" charset="2"/>
              </a:rPr>
              <a:t></a:t>
            </a:r>
            <a:r>
              <a:rPr lang="es-MX" altLang="es-MX" sz="2100" dirty="0">
                <a:latin typeface="Bookman Old Style" pitchFamily="18" charset="0"/>
                <a:sym typeface="Symbol" pitchFamily="18" charset="2"/>
              </a:rPr>
              <a:t> </a:t>
            </a:r>
            <a:r>
              <a:rPr lang="es-MX" altLang="es-MX" sz="2100" dirty="0">
                <a:latin typeface="Bookman Old Style" pitchFamily="18" charset="0"/>
              </a:rPr>
              <a:t>= 2*1 = 2  visitas en promedio a la localidad cada hora.</a:t>
            </a:r>
          </a:p>
          <a:p>
            <a:pPr eaLnBrk="1" hangingPunct="1"/>
            <a:r>
              <a:rPr lang="es-MX" altLang="es-MX" sz="2100" dirty="0">
                <a:latin typeface="Bookman Old Style" pitchFamily="18" charset="0"/>
              </a:rPr>
              <a:t>Y~P(</a:t>
            </a:r>
            <a:r>
              <a:rPr lang="es-MX" altLang="es-MX" sz="2100" dirty="0">
                <a:latin typeface="Bookman Old Style" pitchFamily="18" charset="0"/>
                <a:sym typeface="Symbol" pitchFamily="18" charset="2"/>
              </a:rPr>
              <a:t> = 2)</a:t>
            </a:r>
            <a:r>
              <a:rPr lang="es-MX" altLang="es-MX" sz="1351" dirty="0">
                <a:latin typeface="Bookman Old Style" pitchFamily="18" charset="0"/>
              </a:rPr>
              <a:t>.</a:t>
            </a:r>
          </a:p>
        </p:txBody>
      </p:sp>
      <p:sp>
        <p:nvSpPr>
          <p:cNvPr id="2" name="Título 1"/>
          <p:cNvSpPr>
            <a:spLocks noGrp="1"/>
          </p:cNvSpPr>
          <p:nvPr>
            <p:ph type="title"/>
          </p:nvPr>
        </p:nvSpPr>
        <p:spPr/>
        <p:txBody>
          <a:bodyPr/>
          <a:lstStyle/>
          <a:p>
            <a:r>
              <a:rPr lang="es-MX" dirty="0"/>
              <a:t>Función de distribución de probabilidad de </a:t>
            </a:r>
            <a:r>
              <a:rPr lang="es-MX" dirty="0" err="1"/>
              <a:t>Poisson</a:t>
            </a:r>
            <a:endParaRPr lang="es-MX" dirty="0"/>
          </a:p>
        </p:txBody>
      </p:sp>
    </p:spTree>
    <p:extLst>
      <p:ext uri="{BB962C8B-B14F-4D97-AF65-F5344CB8AC3E}">
        <p14:creationId xmlns:p14="http://schemas.microsoft.com/office/powerpoint/2010/main" val="4186854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7" grpId="0"/>
      <p:bldP spid="8"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9" name="Rectangle 3"/>
          <p:cNvSpPr>
            <a:spLocks noChangeArrowheads="1"/>
          </p:cNvSpPr>
          <p:nvPr/>
        </p:nvSpPr>
        <p:spPr bwMode="auto">
          <a:xfrm>
            <a:off x="2667005" y="707146"/>
            <a:ext cx="184731" cy="300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s-MX" altLang="es-MX" sz="1351"/>
          </a:p>
        </p:txBody>
      </p:sp>
      <p:sp>
        <p:nvSpPr>
          <p:cNvPr id="96263" name="Rectangle 8"/>
          <p:cNvSpPr>
            <a:spLocks noChangeArrowheads="1"/>
          </p:cNvSpPr>
          <p:nvPr/>
        </p:nvSpPr>
        <p:spPr bwMode="auto">
          <a:xfrm>
            <a:off x="2667005" y="707146"/>
            <a:ext cx="184731" cy="300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s-MX" altLang="es-MX" sz="1351"/>
          </a:p>
        </p:txBody>
      </p:sp>
      <p:sp>
        <p:nvSpPr>
          <p:cNvPr id="96264" name="Rectangle 10"/>
          <p:cNvSpPr>
            <a:spLocks noChangeArrowheads="1"/>
          </p:cNvSpPr>
          <p:nvPr/>
        </p:nvSpPr>
        <p:spPr bwMode="auto">
          <a:xfrm>
            <a:off x="2667005" y="707146"/>
            <a:ext cx="184731" cy="300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s-MX" altLang="es-MX" sz="1351"/>
          </a:p>
        </p:txBody>
      </p:sp>
      <mc:AlternateContent xmlns:mc="http://schemas.openxmlformats.org/markup-compatibility/2006" xmlns:a14="http://schemas.microsoft.com/office/drawing/2010/main">
        <mc:Choice Requires="a14">
          <p:sp>
            <p:nvSpPr>
              <p:cNvPr id="12" name="Rectangle 2"/>
              <p:cNvSpPr>
                <a:spLocks noChangeArrowheads="1"/>
              </p:cNvSpPr>
              <p:nvPr/>
            </p:nvSpPr>
            <p:spPr bwMode="auto">
              <a:xfrm>
                <a:off x="812800" y="1694610"/>
                <a:ext cx="10871200" cy="4726037"/>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nchor="ctr">
                <a:spAutoFit/>
              </a:bodyPr>
              <a:lstStyle>
                <a:lvl1pPr indent="133350" eaLnBrk="0" hangingPunct="0">
                  <a:tabLst>
                    <a:tab pos="914400" algn="l"/>
                  </a:tabLst>
                  <a:defRPr>
                    <a:solidFill>
                      <a:schemeClr val="tx1"/>
                    </a:solidFill>
                    <a:latin typeface="Arial" charset="0"/>
                  </a:defRPr>
                </a:lvl1pPr>
                <a:lvl2pPr marL="742950" indent="-285750" eaLnBrk="0" hangingPunct="0">
                  <a:tabLst>
                    <a:tab pos="914400" algn="l"/>
                  </a:tabLst>
                  <a:defRPr>
                    <a:solidFill>
                      <a:schemeClr val="tx1"/>
                    </a:solidFill>
                    <a:latin typeface="Arial" charset="0"/>
                  </a:defRPr>
                </a:lvl2pPr>
                <a:lvl3pPr marL="1143000" indent="-228600" eaLnBrk="0" hangingPunct="0">
                  <a:tabLst>
                    <a:tab pos="914400" algn="l"/>
                  </a:tabLst>
                  <a:defRPr>
                    <a:solidFill>
                      <a:schemeClr val="tx1"/>
                    </a:solidFill>
                    <a:latin typeface="Arial" charset="0"/>
                  </a:defRPr>
                </a:lvl3pPr>
                <a:lvl4pPr marL="1600200" indent="-228600" eaLnBrk="0" hangingPunct="0">
                  <a:tabLst>
                    <a:tab pos="914400" algn="l"/>
                  </a:tabLst>
                  <a:defRPr>
                    <a:solidFill>
                      <a:schemeClr val="tx1"/>
                    </a:solidFill>
                    <a:latin typeface="Arial" charset="0"/>
                  </a:defRPr>
                </a:lvl4pPr>
                <a:lvl5pPr marL="2057400" indent="-228600" eaLnBrk="0" hangingPunct="0">
                  <a:tabLst>
                    <a:tab pos="914400" algn="l"/>
                  </a:tabLst>
                  <a:defRPr>
                    <a:solidFill>
                      <a:schemeClr val="tx1"/>
                    </a:solidFill>
                    <a:latin typeface="Arial" charset="0"/>
                  </a:defRPr>
                </a:lvl5pPr>
                <a:lvl6pPr marL="2514600" indent="-228600" eaLnBrk="0" fontAlgn="base" hangingPunct="0">
                  <a:spcBef>
                    <a:spcPct val="0"/>
                  </a:spcBef>
                  <a:spcAft>
                    <a:spcPct val="0"/>
                  </a:spcAft>
                  <a:tabLst>
                    <a:tab pos="914400" algn="l"/>
                  </a:tabLst>
                  <a:defRPr>
                    <a:solidFill>
                      <a:schemeClr val="tx1"/>
                    </a:solidFill>
                    <a:latin typeface="Arial" charset="0"/>
                  </a:defRPr>
                </a:lvl6pPr>
                <a:lvl7pPr marL="2971800" indent="-228600" eaLnBrk="0" fontAlgn="base" hangingPunct="0">
                  <a:spcBef>
                    <a:spcPct val="0"/>
                  </a:spcBef>
                  <a:spcAft>
                    <a:spcPct val="0"/>
                  </a:spcAft>
                  <a:tabLst>
                    <a:tab pos="914400" algn="l"/>
                  </a:tabLst>
                  <a:defRPr>
                    <a:solidFill>
                      <a:schemeClr val="tx1"/>
                    </a:solidFill>
                    <a:latin typeface="Arial" charset="0"/>
                  </a:defRPr>
                </a:lvl7pPr>
                <a:lvl8pPr marL="3429000" indent="-228600" eaLnBrk="0" fontAlgn="base" hangingPunct="0">
                  <a:spcBef>
                    <a:spcPct val="0"/>
                  </a:spcBef>
                  <a:spcAft>
                    <a:spcPct val="0"/>
                  </a:spcAft>
                  <a:tabLst>
                    <a:tab pos="914400" algn="l"/>
                  </a:tabLst>
                  <a:defRPr>
                    <a:solidFill>
                      <a:schemeClr val="tx1"/>
                    </a:solidFill>
                    <a:latin typeface="Arial" charset="0"/>
                  </a:defRPr>
                </a:lvl8pPr>
                <a:lvl9pPr marL="3886200" indent="-228600" eaLnBrk="0" fontAlgn="base" hangingPunct="0">
                  <a:spcBef>
                    <a:spcPct val="0"/>
                  </a:spcBef>
                  <a:spcAft>
                    <a:spcPct val="0"/>
                  </a:spcAft>
                  <a:tabLst>
                    <a:tab pos="914400" algn="l"/>
                  </a:tabLst>
                  <a:defRPr>
                    <a:solidFill>
                      <a:schemeClr val="tx1"/>
                    </a:solidFill>
                    <a:latin typeface="Arial" charset="0"/>
                  </a:defRPr>
                </a:lvl9pPr>
              </a:lstStyle>
              <a:p>
                <a:pPr algn="just" eaLnBrk="1" hangingPunct="1"/>
                <a:r>
                  <a:rPr lang="es-ES" altLang="es-MX" sz="2000" b="1" dirty="0">
                    <a:latin typeface="Bookman Old Style" pitchFamily="18" charset="0"/>
                  </a:rPr>
                  <a:t>e) Calcular la probabilidad de que la visite a lo m</a:t>
                </a:r>
                <a:r>
                  <a:rPr lang="es-MX" altLang="es-MX" sz="2000" b="1" dirty="0">
                    <a:latin typeface="Bookman Old Style" pitchFamily="18" charset="0"/>
                  </a:rPr>
                  <a:t>as 3 veces pero al menos 1.</a:t>
                </a:r>
              </a:p>
              <a:p>
                <a:pPr algn="just" eaLnBrk="1" hangingPunct="1"/>
                <a:endParaRPr lang="es-ES" altLang="es-MX" sz="1951" dirty="0">
                  <a:latin typeface="Bookman Old Style" pitchFamily="18" charset="0"/>
                </a:endParaRPr>
              </a:p>
              <a:p>
                <a:pPr algn="just" eaLnBrk="1" hangingPunct="1"/>
                <a14:m>
                  <m:oMathPara xmlns:m="http://schemas.openxmlformats.org/officeDocument/2006/math">
                    <m:oMathParaPr>
                      <m:jc m:val="centerGroup"/>
                    </m:oMathParaPr>
                    <m:oMath xmlns:m="http://schemas.openxmlformats.org/officeDocument/2006/math">
                      <m:r>
                        <a:rPr lang="es-ES" altLang="es-MX" sz="1951" i="1" dirty="0">
                          <a:latin typeface="Cambria Math" panose="02040503050406030204" pitchFamily="18" charset="0"/>
                        </a:rPr>
                        <m:t>𝑃</m:t>
                      </m:r>
                      <m:d>
                        <m:dPr>
                          <m:ctrlPr>
                            <a:rPr lang="es-ES" altLang="es-MX" sz="1951" i="1" dirty="0">
                              <a:latin typeface="Cambria Math" panose="02040503050406030204" pitchFamily="18" charset="0"/>
                            </a:rPr>
                          </m:ctrlPr>
                        </m:dPr>
                        <m:e>
                          <m:r>
                            <a:rPr lang="es-ES" altLang="es-MX" sz="1951" i="1" dirty="0">
                              <a:latin typeface="Cambria Math" panose="02040503050406030204" pitchFamily="18" charset="0"/>
                            </a:rPr>
                            <m:t>1 ≤ </m:t>
                          </m:r>
                          <m:r>
                            <a:rPr lang="es-ES" altLang="es-MX" sz="1951" i="1" dirty="0">
                              <a:latin typeface="Cambria Math" panose="02040503050406030204" pitchFamily="18" charset="0"/>
                            </a:rPr>
                            <m:t>𝑌</m:t>
                          </m:r>
                          <m:r>
                            <a:rPr lang="es-ES" altLang="es-MX" sz="1951" i="1" dirty="0">
                              <a:latin typeface="Cambria Math" panose="02040503050406030204" pitchFamily="18" charset="0"/>
                            </a:rPr>
                            <m:t> </m:t>
                          </m:r>
                          <m:r>
                            <a:rPr lang="es-ES" altLang="es-MX" sz="2100" i="1" dirty="0">
                              <a:latin typeface="Cambria Math" panose="02040503050406030204" pitchFamily="18" charset="0"/>
                            </a:rPr>
                            <m:t>≤ 3</m:t>
                          </m:r>
                        </m:e>
                      </m:d>
                      <m:r>
                        <a:rPr lang="es-ES" altLang="es-MX" sz="2100" i="1" dirty="0">
                          <a:latin typeface="Cambria Math" panose="02040503050406030204" pitchFamily="18" charset="0"/>
                        </a:rPr>
                        <m:t>= </m:t>
                      </m:r>
                      <m:r>
                        <a:rPr lang="es-ES" altLang="es-MX" sz="2100" i="1" dirty="0">
                          <a:latin typeface="Cambria Math" panose="02040503050406030204" pitchFamily="18" charset="0"/>
                        </a:rPr>
                        <m:t>𝑃</m:t>
                      </m:r>
                      <m:d>
                        <m:dPr>
                          <m:ctrlPr>
                            <a:rPr lang="es-ES" altLang="es-MX" sz="2100" i="1" dirty="0">
                              <a:latin typeface="Cambria Math" panose="02040503050406030204" pitchFamily="18" charset="0"/>
                            </a:rPr>
                          </m:ctrlPr>
                        </m:dPr>
                        <m:e>
                          <m:r>
                            <a:rPr lang="es-ES" altLang="es-MX" sz="2100" i="1" dirty="0">
                              <a:latin typeface="Cambria Math" panose="02040503050406030204" pitchFamily="18" charset="0"/>
                            </a:rPr>
                            <m:t>𝑌</m:t>
                          </m:r>
                          <m:r>
                            <a:rPr lang="es-ES" altLang="es-MX" sz="2100" i="1" dirty="0">
                              <a:latin typeface="Cambria Math" panose="02040503050406030204" pitchFamily="18" charset="0"/>
                            </a:rPr>
                            <m:t> = 1</m:t>
                          </m:r>
                        </m:e>
                      </m:d>
                      <m:r>
                        <a:rPr lang="es-ES" altLang="es-MX" sz="2100" i="1" dirty="0">
                          <a:latin typeface="Cambria Math" panose="02040503050406030204" pitchFamily="18" charset="0"/>
                        </a:rPr>
                        <m:t>+ </m:t>
                      </m:r>
                      <m:r>
                        <a:rPr lang="es-ES" altLang="es-MX" sz="2100" i="1" dirty="0">
                          <a:latin typeface="Cambria Math" panose="02040503050406030204" pitchFamily="18" charset="0"/>
                        </a:rPr>
                        <m:t>𝑃</m:t>
                      </m:r>
                      <m:d>
                        <m:dPr>
                          <m:ctrlPr>
                            <a:rPr lang="es-ES" altLang="es-MX" sz="2100" i="1" dirty="0">
                              <a:latin typeface="Cambria Math" panose="02040503050406030204" pitchFamily="18" charset="0"/>
                            </a:rPr>
                          </m:ctrlPr>
                        </m:dPr>
                        <m:e>
                          <m:r>
                            <a:rPr lang="es-ES" altLang="es-MX" sz="2100" i="1" dirty="0">
                              <a:latin typeface="Cambria Math" panose="02040503050406030204" pitchFamily="18" charset="0"/>
                            </a:rPr>
                            <m:t>𝑌</m:t>
                          </m:r>
                          <m:r>
                            <a:rPr lang="es-ES" altLang="es-MX" sz="2100" i="1" dirty="0">
                              <a:latin typeface="Cambria Math" panose="02040503050406030204" pitchFamily="18" charset="0"/>
                            </a:rPr>
                            <m:t> = 2</m:t>
                          </m:r>
                        </m:e>
                      </m:d>
                      <m:r>
                        <a:rPr lang="es-ES" altLang="es-MX" sz="2100" i="1" dirty="0">
                          <a:latin typeface="Cambria Math" panose="02040503050406030204" pitchFamily="18" charset="0"/>
                        </a:rPr>
                        <m:t>+ </m:t>
                      </m:r>
                      <m:r>
                        <a:rPr lang="es-ES" altLang="es-MX" sz="2100" i="1" dirty="0">
                          <a:latin typeface="Cambria Math" panose="02040503050406030204" pitchFamily="18" charset="0"/>
                        </a:rPr>
                        <m:t>𝑃</m:t>
                      </m:r>
                      <m:d>
                        <m:dPr>
                          <m:ctrlPr>
                            <a:rPr lang="es-ES" altLang="es-MX" sz="2100" i="1" dirty="0">
                              <a:latin typeface="Cambria Math" panose="02040503050406030204" pitchFamily="18" charset="0"/>
                            </a:rPr>
                          </m:ctrlPr>
                        </m:dPr>
                        <m:e>
                          <m:r>
                            <a:rPr lang="es-ES" altLang="es-MX" sz="2100" i="1" dirty="0">
                              <a:latin typeface="Cambria Math" panose="02040503050406030204" pitchFamily="18" charset="0"/>
                            </a:rPr>
                            <m:t>𝑌</m:t>
                          </m:r>
                          <m:r>
                            <a:rPr lang="es-ES" altLang="es-MX" sz="2100" i="1" dirty="0">
                              <a:latin typeface="Cambria Math" panose="02040503050406030204" pitchFamily="18" charset="0"/>
                            </a:rPr>
                            <m:t> = 3</m:t>
                          </m:r>
                        </m:e>
                      </m:d>
                      <m:r>
                        <a:rPr lang="es-MX" altLang="es-MX" sz="2100" i="1" dirty="0">
                          <a:latin typeface="Cambria Math" panose="02040503050406030204" pitchFamily="18" charset="0"/>
                        </a:rPr>
                        <m:t> </m:t>
                      </m:r>
                    </m:oMath>
                  </m:oMathPara>
                </a14:m>
                <a:endParaRPr lang="es-MX" altLang="es-MX" sz="2100" i="1" dirty="0">
                  <a:latin typeface="Cambria Math" panose="02040503050406030204" pitchFamily="18" charset="0"/>
                </a:endParaRPr>
              </a:p>
              <a:p>
                <a:pPr algn="just" eaLnBrk="1" hangingPunct="1"/>
                <a14:m>
                  <m:oMathPara xmlns:m="http://schemas.openxmlformats.org/officeDocument/2006/math">
                    <m:oMathParaPr>
                      <m:jc m:val="centerGroup"/>
                    </m:oMathParaPr>
                    <m:oMath xmlns:m="http://schemas.openxmlformats.org/officeDocument/2006/math">
                      <m:r>
                        <a:rPr lang="es-MX" altLang="es-MX" sz="2100" i="1" dirty="0">
                          <a:latin typeface="Cambria Math" panose="02040503050406030204" pitchFamily="18" charset="0"/>
                        </a:rPr>
                        <m:t>          </m:t>
                      </m:r>
                    </m:oMath>
                  </m:oMathPara>
                </a14:m>
                <a:endParaRPr lang="es-MX" altLang="es-MX" sz="2100" i="1" dirty="0">
                  <a:latin typeface="Cambria Math" panose="02040503050406030204" pitchFamily="18" charset="0"/>
                </a:endParaRPr>
              </a:p>
              <a:p>
                <a:pPr algn="just" eaLnBrk="1" hangingPunct="1"/>
                <a14:m>
                  <m:oMathPara xmlns:m="http://schemas.openxmlformats.org/officeDocument/2006/math">
                    <m:oMathParaPr>
                      <m:jc m:val="center"/>
                    </m:oMathParaPr>
                    <m:oMath xmlns:m="http://schemas.openxmlformats.org/officeDocument/2006/math">
                      <m:r>
                        <a:rPr lang="es-MX" altLang="es-MX" sz="2100" i="1" dirty="0">
                          <a:latin typeface="Cambria Math" panose="02040503050406030204" pitchFamily="18" charset="0"/>
                        </a:rPr>
                        <m:t>=</m:t>
                      </m:r>
                      <m:f>
                        <m:fPr>
                          <m:ctrlPr>
                            <a:rPr lang="es-MX" altLang="es-MX" sz="2100" i="1" dirty="0">
                              <a:latin typeface="Cambria Math" panose="02040503050406030204" pitchFamily="18" charset="0"/>
                            </a:rPr>
                          </m:ctrlPr>
                        </m:fPr>
                        <m:num>
                          <m:sSup>
                            <m:sSupPr>
                              <m:ctrlPr>
                                <a:rPr lang="es-MX" altLang="es-MX" sz="2100" i="1" dirty="0">
                                  <a:latin typeface="Cambria Math" panose="02040503050406030204" pitchFamily="18" charset="0"/>
                                </a:rPr>
                              </m:ctrlPr>
                            </m:sSupPr>
                            <m:e>
                              <m:r>
                                <a:rPr lang="es-MX" altLang="es-MX" sz="2100" i="1" dirty="0">
                                  <a:latin typeface="Cambria Math" panose="02040503050406030204" pitchFamily="18" charset="0"/>
                                </a:rPr>
                                <m:t>2</m:t>
                              </m:r>
                            </m:e>
                            <m:sup>
                              <m:r>
                                <a:rPr lang="es-MX" altLang="es-MX" sz="2100" i="1" dirty="0">
                                  <a:latin typeface="Cambria Math" panose="02040503050406030204" pitchFamily="18" charset="0"/>
                                </a:rPr>
                                <m:t>1</m:t>
                              </m:r>
                            </m:sup>
                          </m:sSup>
                          <m:sSup>
                            <m:sSupPr>
                              <m:ctrlPr>
                                <a:rPr lang="es-MX" altLang="es-MX" sz="2100" i="1" dirty="0">
                                  <a:latin typeface="Cambria Math" panose="02040503050406030204" pitchFamily="18" charset="0"/>
                                </a:rPr>
                              </m:ctrlPr>
                            </m:sSupPr>
                            <m:e>
                              <m:r>
                                <a:rPr lang="es-MX" altLang="es-MX" sz="2100" i="1" dirty="0">
                                  <a:latin typeface="Cambria Math" panose="02040503050406030204" pitchFamily="18" charset="0"/>
                                </a:rPr>
                                <m:t>𝑒</m:t>
                              </m:r>
                            </m:e>
                            <m:sup>
                              <m:r>
                                <a:rPr lang="es-MX" altLang="es-MX" sz="2100" i="1" dirty="0">
                                  <a:latin typeface="Cambria Math" panose="02040503050406030204" pitchFamily="18" charset="0"/>
                                </a:rPr>
                                <m:t>−2</m:t>
                              </m:r>
                            </m:sup>
                          </m:sSup>
                        </m:num>
                        <m:den>
                          <m:r>
                            <a:rPr lang="es-MX" altLang="es-MX" sz="2100" i="1" dirty="0">
                              <a:latin typeface="Cambria Math" panose="02040503050406030204" pitchFamily="18" charset="0"/>
                            </a:rPr>
                            <m:t>1!</m:t>
                          </m:r>
                        </m:den>
                      </m:f>
                      <m:r>
                        <a:rPr lang="es-MX" altLang="es-MX" sz="2100" i="1" dirty="0">
                          <a:latin typeface="Cambria Math" panose="02040503050406030204" pitchFamily="18" charset="0"/>
                        </a:rPr>
                        <m:t>+</m:t>
                      </m:r>
                      <m:f>
                        <m:fPr>
                          <m:ctrlPr>
                            <a:rPr lang="es-MX" altLang="es-MX" sz="2100" i="1" dirty="0">
                              <a:latin typeface="Cambria Math" panose="02040503050406030204" pitchFamily="18" charset="0"/>
                            </a:rPr>
                          </m:ctrlPr>
                        </m:fPr>
                        <m:num>
                          <m:sSup>
                            <m:sSupPr>
                              <m:ctrlPr>
                                <a:rPr lang="es-MX" altLang="es-MX" sz="2100" i="1" dirty="0">
                                  <a:latin typeface="Cambria Math" panose="02040503050406030204" pitchFamily="18" charset="0"/>
                                </a:rPr>
                              </m:ctrlPr>
                            </m:sSupPr>
                            <m:e>
                              <m:r>
                                <a:rPr lang="es-MX" altLang="es-MX" sz="2100" i="1" dirty="0">
                                  <a:latin typeface="Cambria Math" panose="02040503050406030204" pitchFamily="18" charset="0"/>
                                </a:rPr>
                                <m:t>2</m:t>
                              </m:r>
                            </m:e>
                            <m:sup>
                              <m:r>
                                <a:rPr lang="es-MX" altLang="es-MX" sz="2100" i="1" dirty="0">
                                  <a:latin typeface="Cambria Math" panose="02040503050406030204" pitchFamily="18" charset="0"/>
                                </a:rPr>
                                <m:t>2</m:t>
                              </m:r>
                            </m:sup>
                          </m:sSup>
                          <m:sSup>
                            <m:sSupPr>
                              <m:ctrlPr>
                                <a:rPr lang="es-MX" altLang="es-MX" sz="2100" i="1" dirty="0">
                                  <a:latin typeface="Cambria Math" panose="02040503050406030204" pitchFamily="18" charset="0"/>
                                </a:rPr>
                              </m:ctrlPr>
                            </m:sSupPr>
                            <m:e>
                              <m:r>
                                <a:rPr lang="es-MX" altLang="es-MX" sz="2100" i="1" dirty="0">
                                  <a:latin typeface="Cambria Math" panose="02040503050406030204" pitchFamily="18" charset="0"/>
                                </a:rPr>
                                <m:t>𝑒</m:t>
                              </m:r>
                            </m:e>
                            <m:sup>
                              <m:r>
                                <a:rPr lang="es-MX" altLang="es-MX" sz="2100" i="1" dirty="0">
                                  <a:latin typeface="Cambria Math" panose="02040503050406030204" pitchFamily="18" charset="0"/>
                                </a:rPr>
                                <m:t>−2</m:t>
                              </m:r>
                            </m:sup>
                          </m:sSup>
                        </m:num>
                        <m:den>
                          <m:r>
                            <a:rPr lang="es-MX" altLang="es-MX" sz="2100" i="1" dirty="0">
                              <a:latin typeface="Cambria Math" panose="02040503050406030204" pitchFamily="18" charset="0"/>
                            </a:rPr>
                            <m:t>2!</m:t>
                          </m:r>
                        </m:den>
                      </m:f>
                      <m:r>
                        <a:rPr lang="es-MX" altLang="es-MX" sz="2100" i="1" dirty="0">
                          <a:latin typeface="Cambria Math" panose="02040503050406030204" pitchFamily="18" charset="0"/>
                        </a:rPr>
                        <m:t>+</m:t>
                      </m:r>
                      <m:f>
                        <m:fPr>
                          <m:ctrlPr>
                            <a:rPr lang="es-MX" altLang="es-MX" sz="2100" i="1" dirty="0">
                              <a:latin typeface="Cambria Math" panose="02040503050406030204" pitchFamily="18" charset="0"/>
                            </a:rPr>
                          </m:ctrlPr>
                        </m:fPr>
                        <m:num>
                          <m:sSup>
                            <m:sSupPr>
                              <m:ctrlPr>
                                <a:rPr lang="es-MX" altLang="es-MX" sz="2100" i="1" dirty="0">
                                  <a:latin typeface="Cambria Math" panose="02040503050406030204" pitchFamily="18" charset="0"/>
                                </a:rPr>
                              </m:ctrlPr>
                            </m:sSupPr>
                            <m:e>
                              <m:r>
                                <a:rPr lang="es-MX" altLang="es-MX" sz="2100" i="1" dirty="0">
                                  <a:latin typeface="Cambria Math" panose="02040503050406030204" pitchFamily="18" charset="0"/>
                                </a:rPr>
                                <m:t>2</m:t>
                              </m:r>
                            </m:e>
                            <m:sup>
                              <m:r>
                                <a:rPr lang="es-MX" altLang="es-MX" sz="2100" i="1" dirty="0">
                                  <a:latin typeface="Cambria Math" panose="02040503050406030204" pitchFamily="18" charset="0"/>
                                </a:rPr>
                                <m:t>3</m:t>
                              </m:r>
                            </m:sup>
                          </m:sSup>
                          <m:sSup>
                            <m:sSupPr>
                              <m:ctrlPr>
                                <a:rPr lang="es-MX" altLang="es-MX" sz="2100" i="1" dirty="0">
                                  <a:latin typeface="Cambria Math" panose="02040503050406030204" pitchFamily="18" charset="0"/>
                                </a:rPr>
                              </m:ctrlPr>
                            </m:sSupPr>
                            <m:e>
                              <m:r>
                                <a:rPr lang="es-MX" altLang="es-MX" sz="2100" i="1" dirty="0">
                                  <a:latin typeface="Cambria Math" panose="02040503050406030204" pitchFamily="18" charset="0"/>
                                </a:rPr>
                                <m:t>𝑒</m:t>
                              </m:r>
                            </m:e>
                            <m:sup>
                              <m:r>
                                <a:rPr lang="es-MX" altLang="es-MX" sz="2100" i="1" dirty="0">
                                  <a:latin typeface="Cambria Math" panose="02040503050406030204" pitchFamily="18" charset="0"/>
                                </a:rPr>
                                <m:t>−2</m:t>
                              </m:r>
                            </m:sup>
                          </m:sSup>
                        </m:num>
                        <m:den>
                          <m:r>
                            <a:rPr lang="es-MX" altLang="es-MX" sz="2100" i="1" dirty="0">
                              <a:latin typeface="Cambria Math" panose="02040503050406030204" pitchFamily="18" charset="0"/>
                            </a:rPr>
                            <m:t>3!</m:t>
                          </m:r>
                        </m:den>
                      </m:f>
                      <m:r>
                        <a:rPr lang="es-MX" altLang="es-MX" sz="2100" i="1" dirty="0">
                          <a:latin typeface="Cambria Math" panose="02040503050406030204" pitchFamily="18" charset="0"/>
                        </a:rPr>
                        <m:t>          </m:t>
                      </m:r>
                    </m:oMath>
                  </m:oMathPara>
                </a14:m>
                <a:endParaRPr lang="es-MX" altLang="es-MX" sz="2100" i="1" dirty="0">
                  <a:latin typeface="Cambria Math" panose="02040503050406030204" pitchFamily="18" charset="0"/>
                </a:endParaRPr>
              </a:p>
              <a:p>
                <a:pPr algn="just" eaLnBrk="1" hangingPunct="1"/>
                <a:endParaRPr lang="es-MX" altLang="es-MX" sz="2100" i="1" dirty="0">
                  <a:latin typeface="Cambria Math" panose="02040503050406030204" pitchFamily="18" charset="0"/>
                </a:endParaRPr>
              </a:p>
              <a:p>
                <a:pPr algn="just" eaLnBrk="1" hangingPunct="1"/>
                <a14:m>
                  <m:oMathPara xmlns:m="http://schemas.openxmlformats.org/officeDocument/2006/math">
                    <m:oMathParaPr>
                      <m:jc m:val="center"/>
                    </m:oMathParaPr>
                    <m:oMath xmlns:m="http://schemas.openxmlformats.org/officeDocument/2006/math">
                      <m:r>
                        <a:rPr lang="es-MX" altLang="es-MX" sz="2100" i="1" dirty="0">
                          <a:latin typeface="Cambria Math" panose="02040503050406030204" pitchFamily="18" charset="0"/>
                        </a:rPr>
                        <m:t>=</m:t>
                      </m:r>
                      <m:sSup>
                        <m:sSupPr>
                          <m:ctrlPr>
                            <a:rPr lang="es-MX" altLang="es-MX" sz="2100" i="1" dirty="0">
                              <a:latin typeface="Cambria Math" panose="02040503050406030204" pitchFamily="18" charset="0"/>
                            </a:rPr>
                          </m:ctrlPr>
                        </m:sSupPr>
                        <m:e>
                          <m:r>
                            <a:rPr lang="es-MX" altLang="es-MX" sz="2100" i="1" dirty="0">
                              <a:latin typeface="Cambria Math" panose="02040503050406030204" pitchFamily="18" charset="0"/>
                            </a:rPr>
                            <m:t>𝑒</m:t>
                          </m:r>
                        </m:e>
                        <m:sup>
                          <m:r>
                            <a:rPr lang="es-MX" altLang="es-MX" sz="2100" i="1" dirty="0">
                              <a:latin typeface="Cambria Math" panose="02040503050406030204" pitchFamily="18" charset="0"/>
                            </a:rPr>
                            <m:t>−2</m:t>
                          </m:r>
                        </m:sup>
                      </m:sSup>
                      <m:r>
                        <a:rPr lang="es-MX" altLang="es-MX" sz="2100" i="1" dirty="0">
                          <a:latin typeface="Cambria Math" panose="02040503050406030204" pitchFamily="18" charset="0"/>
                        </a:rPr>
                        <m:t>×</m:t>
                      </m:r>
                      <m:d>
                        <m:dPr>
                          <m:begChr m:val="["/>
                          <m:endChr m:val="]"/>
                          <m:ctrlPr>
                            <a:rPr lang="es-MX" altLang="es-MX" sz="2100" i="1" dirty="0">
                              <a:latin typeface="Cambria Math" panose="02040503050406030204" pitchFamily="18" charset="0"/>
                            </a:rPr>
                          </m:ctrlPr>
                        </m:dPr>
                        <m:e>
                          <m:f>
                            <m:fPr>
                              <m:ctrlPr>
                                <a:rPr lang="es-MX" altLang="es-MX" sz="2100" i="1" dirty="0">
                                  <a:latin typeface="Cambria Math" panose="02040503050406030204" pitchFamily="18" charset="0"/>
                                </a:rPr>
                              </m:ctrlPr>
                            </m:fPr>
                            <m:num>
                              <m:r>
                                <a:rPr lang="es-MX" altLang="es-MX" sz="2100" i="1" dirty="0">
                                  <a:latin typeface="Cambria Math" panose="02040503050406030204" pitchFamily="18" charset="0"/>
                                </a:rPr>
                                <m:t>2</m:t>
                              </m:r>
                            </m:num>
                            <m:den>
                              <m:r>
                                <a:rPr lang="es-MX" altLang="es-MX" sz="2100" i="1" dirty="0">
                                  <a:latin typeface="Cambria Math" panose="02040503050406030204" pitchFamily="18" charset="0"/>
                                </a:rPr>
                                <m:t>1</m:t>
                              </m:r>
                            </m:den>
                          </m:f>
                          <m:r>
                            <a:rPr lang="es-MX" altLang="es-MX" sz="2100" i="1" dirty="0">
                              <a:latin typeface="Cambria Math" panose="02040503050406030204" pitchFamily="18" charset="0"/>
                            </a:rPr>
                            <m:t>+</m:t>
                          </m:r>
                          <m:f>
                            <m:fPr>
                              <m:ctrlPr>
                                <a:rPr lang="es-MX" altLang="es-MX" sz="2100" i="1" dirty="0">
                                  <a:latin typeface="Cambria Math" panose="02040503050406030204" pitchFamily="18" charset="0"/>
                                </a:rPr>
                              </m:ctrlPr>
                            </m:fPr>
                            <m:num>
                              <m:r>
                                <a:rPr lang="es-MX" altLang="es-MX" sz="2100" i="1" dirty="0">
                                  <a:latin typeface="Cambria Math" panose="02040503050406030204" pitchFamily="18" charset="0"/>
                                </a:rPr>
                                <m:t>4</m:t>
                              </m:r>
                            </m:num>
                            <m:den>
                              <m:r>
                                <a:rPr lang="es-MX" altLang="es-MX" sz="2100" i="1" dirty="0">
                                  <a:latin typeface="Cambria Math" panose="02040503050406030204" pitchFamily="18" charset="0"/>
                                </a:rPr>
                                <m:t>2</m:t>
                              </m:r>
                            </m:den>
                          </m:f>
                          <m:r>
                            <a:rPr lang="es-MX" altLang="es-MX" sz="2100" i="1" dirty="0">
                              <a:latin typeface="Cambria Math" panose="02040503050406030204" pitchFamily="18" charset="0"/>
                            </a:rPr>
                            <m:t>+</m:t>
                          </m:r>
                          <m:f>
                            <m:fPr>
                              <m:ctrlPr>
                                <a:rPr lang="es-MX" altLang="es-MX" sz="2100" i="1" dirty="0">
                                  <a:latin typeface="Cambria Math" panose="02040503050406030204" pitchFamily="18" charset="0"/>
                                </a:rPr>
                              </m:ctrlPr>
                            </m:fPr>
                            <m:num>
                              <m:r>
                                <a:rPr lang="es-MX" altLang="es-MX" sz="2100" i="1" dirty="0">
                                  <a:latin typeface="Cambria Math" panose="02040503050406030204" pitchFamily="18" charset="0"/>
                                </a:rPr>
                                <m:t>8</m:t>
                              </m:r>
                            </m:num>
                            <m:den>
                              <m:r>
                                <a:rPr lang="es-MX" altLang="es-MX" sz="2100" i="1" dirty="0">
                                  <a:latin typeface="Cambria Math" panose="02040503050406030204" pitchFamily="18" charset="0"/>
                                </a:rPr>
                                <m:t>6</m:t>
                              </m:r>
                            </m:den>
                          </m:f>
                        </m:e>
                      </m:d>
                      <m:r>
                        <a:rPr lang="es-MX" altLang="es-MX" sz="2100" i="1" dirty="0">
                          <a:latin typeface="Cambria Math" panose="02040503050406030204" pitchFamily="18" charset="0"/>
                        </a:rPr>
                        <m:t>                     </m:t>
                      </m:r>
                    </m:oMath>
                  </m:oMathPara>
                </a14:m>
                <a:endParaRPr lang="es-MX" altLang="es-MX" sz="2100" i="1" dirty="0">
                  <a:latin typeface="Cambria Math" panose="02040503050406030204" pitchFamily="18" charset="0"/>
                </a:endParaRPr>
              </a:p>
              <a:p>
                <a:pPr algn="just" eaLnBrk="1" hangingPunct="1"/>
                <a:endParaRPr lang="es-MX" altLang="es-MX" sz="2100" i="1" dirty="0">
                  <a:latin typeface="Cambria Math" panose="02040503050406030204" pitchFamily="18" charset="0"/>
                </a:endParaRPr>
              </a:p>
              <a:p>
                <a:pPr algn="just" eaLnBrk="1" hangingPunct="1"/>
                <a14:m>
                  <m:oMathPara xmlns:m="http://schemas.openxmlformats.org/officeDocument/2006/math">
                    <m:oMathParaPr>
                      <m:jc m:val="center"/>
                    </m:oMathParaPr>
                    <m:oMath xmlns:m="http://schemas.openxmlformats.org/officeDocument/2006/math">
                      <m:r>
                        <a:rPr lang="es-MX" altLang="es-MX" sz="2100" i="1" dirty="0">
                          <a:latin typeface="Cambria Math" panose="02040503050406030204" pitchFamily="18" charset="0"/>
                        </a:rPr>
                        <m:t>=</m:t>
                      </m:r>
                      <m:sSup>
                        <m:sSupPr>
                          <m:ctrlPr>
                            <a:rPr lang="es-MX" altLang="es-MX" sz="2100" i="1" dirty="0">
                              <a:latin typeface="Cambria Math" panose="02040503050406030204" pitchFamily="18" charset="0"/>
                            </a:rPr>
                          </m:ctrlPr>
                        </m:sSupPr>
                        <m:e>
                          <m:r>
                            <a:rPr lang="es-MX" altLang="es-MX" sz="2100" i="1" dirty="0">
                              <a:latin typeface="Cambria Math" panose="02040503050406030204" pitchFamily="18" charset="0"/>
                            </a:rPr>
                            <m:t>𝑒</m:t>
                          </m:r>
                        </m:e>
                        <m:sup>
                          <m:r>
                            <a:rPr lang="es-MX" altLang="es-MX" sz="2100" i="1" dirty="0">
                              <a:latin typeface="Cambria Math" panose="02040503050406030204" pitchFamily="18" charset="0"/>
                            </a:rPr>
                            <m:t>−2</m:t>
                          </m:r>
                        </m:sup>
                      </m:sSup>
                      <m:r>
                        <a:rPr lang="es-MX" altLang="es-MX" sz="2100" i="1" dirty="0">
                          <a:latin typeface="Cambria Math" panose="02040503050406030204" pitchFamily="18" charset="0"/>
                        </a:rPr>
                        <m:t>×</m:t>
                      </m:r>
                      <m:d>
                        <m:dPr>
                          <m:begChr m:val="["/>
                          <m:endChr m:val="]"/>
                          <m:ctrlPr>
                            <a:rPr lang="es-MX" altLang="es-MX" sz="2100" i="1" dirty="0">
                              <a:latin typeface="Cambria Math" panose="02040503050406030204" pitchFamily="18" charset="0"/>
                            </a:rPr>
                          </m:ctrlPr>
                        </m:dPr>
                        <m:e>
                          <m:r>
                            <a:rPr lang="es-MX" altLang="es-MX" sz="2100" i="1" dirty="0">
                              <a:latin typeface="Cambria Math" panose="02040503050406030204" pitchFamily="18" charset="0"/>
                            </a:rPr>
                            <m:t>2+2+</m:t>
                          </m:r>
                          <m:f>
                            <m:fPr>
                              <m:ctrlPr>
                                <a:rPr lang="es-MX" altLang="es-MX" sz="2100" i="1" dirty="0">
                                  <a:latin typeface="Cambria Math" panose="02040503050406030204" pitchFamily="18" charset="0"/>
                                </a:rPr>
                              </m:ctrlPr>
                            </m:fPr>
                            <m:num>
                              <m:r>
                                <a:rPr lang="es-MX" altLang="es-MX" sz="2100" i="1" dirty="0">
                                  <a:latin typeface="Cambria Math" panose="02040503050406030204" pitchFamily="18" charset="0"/>
                                </a:rPr>
                                <m:t>4</m:t>
                              </m:r>
                            </m:num>
                            <m:den>
                              <m:r>
                                <a:rPr lang="es-MX" altLang="es-MX" sz="2100" i="1" dirty="0">
                                  <a:latin typeface="Cambria Math" panose="02040503050406030204" pitchFamily="18" charset="0"/>
                                </a:rPr>
                                <m:t>3</m:t>
                              </m:r>
                            </m:den>
                          </m:f>
                        </m:e>
                      </m:d>
                    </m:oMath>
                  </m:oMathPara>
                </a14:m>
                <a:endParaRPr lang="es-MX" altLang="es-MX" sz="2100" i="1" dirty="0">
                  <a:latin typeface="Cambria Math" panose="02040503050406030204" pitchFamily="18" charset="0"/>
                </a:endParaRPr>
              </a:p>
              <a:p>
                <a:pPr algn="just" eaLnBrk="1" hangingPunct="1"/>
                <a:endParaRPr lang="es-MX" altLang="es-MX" sz="2100" i="1" dirty="0">
                  <a:latin typeface="Cambria Math" panose="02040503050406030204" pitchFamily="18" charset="0"/>
                </a:endParaRPr>
              </a:p>
              <a:p>
                <a:pPr algn="ctr" eaLnBrk="1" hangingPunct="1"/>
                <a14:m>
                  <m:oMath xmlns:m="http://schemas.openxmlformats.org/officeDocument/2006/math">
                    <m:r>
                      <a:rPr lang="es-MX" altLang="es-MX" sz="2100" i="1" dirty="0">
                        <a:latin typeface="Cambria Math" panose="02040503050406030204" pitchFamily="18" charset="0"/>
                      </a:rPr>
                      <m:t>=0.7218                          </m:t>
                    </m:r>
                  </m:oMath>
                </a14:m>
                <a:r>
                  <a:rPr lang="es-ES" altLang="es-MX" sz="2100" dirty="0">
                    <a:latin typeface="Comic Sans MS" pitchFamily="66" charset="0"/>
                  </a:rPr>
                  <a:t>     </a:t>
                </a:r>
              </a:p>
            </p:txBody>
          </p:sp>
        </mc:Choice>
        <mc:Fallback xmlns="">
          <p:sp>
            <p:nvSpPr>
              <p:cNvPr id="12" name="Rectangle 2"/>
              <p:cNvSpPr>
                <a:spLocks noRot="1" noChangeAspect="1" noMove="1" noResize="1" noEditPoints="1" noAdjustHandles="1" noChangeArrowheads="1" noChangeShapeType="1" noTextEdit="1"/>
              </p:cNvSpPr>
              <p:nvPr/>
            </p:nvSpPr>
            <p:spPr bwMode="auto">
              <a:xfrm>
                <a:off x="812800" y="1694610"/>
                <a:ext cx="10871200" cy="4726037"/>
              </a:xfrm>
              <a:prstGeom prst="rect">
                <a:avLst/>
              </a:prstGeom>
              <a:blipFill>
                <a:blip r:embed="rId2"/>
                <a:stretch>
                  <a:fillRect t="-258"/>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s-MX">
                    <a:noFill/>
                  </a:rPr>
                  <a:t> </a:t>
                </a:r>
              </a:p>
            </p:txBody>
          </p:sp>
        </mc:Fallback>
      </mc:AlternateContent>
      <p:sp>
        <p:nvSpPr>
          <p:cNvPr id="2" name="Título 1"/>
          <p:cNvSpPr>
            <a:spLocks noGrp="1"/>
          </p:cNvSpPr>
          <p:nvPr>
            <p:ph type="title"/>
          </p:nvPr>
        </p:nvSpPr>
        <p:spPr/>
        <p:txBody>
          <a:bodyPr/>
          <a:lstStyle/>
          <a:p>
            <a:r>
              <a:rPr lang="es-MX" dirty="0"/>
              <a:t>Función de distribución de probabilidad de </a:t>
            </a:r>
            <a:r>
              <a:rPr lang="es-MX" dirty="0" err="1"/>
              <a:t>Poisson</a:t>
            </a:r>
            <a:endParaRPr lang="es-MX" dirty="0"/>
          </a:p>
        </p:txBody>
      </p:sp>
    </p:spTree>
    <p:extLst>
      <p:ext uri="{BB962C8B-B14F-4D97-AF65-F5344CB8AC3E}">
        <p14:creationId xmlns:p14="http://schemas.microsoft.com/office/powerpoint/2010/main" val="366777720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p:cNvSpPr>
            <a:spLocks noChangeArrowheads="1"/>
          </p:cNvSpPr>
          <p:nvPr/>
        </p:nvSpPr>
        <p:spPr bwMode="auto">
          <a:xfrm>
            <a:off x="812800" y="1461753"/>
            <a:ext cx="10871200" cy="4893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indent="133350" eaLnBrk="0" hangingPunct="0">
              <a:tabLst>
                <a:tab pos="914400" algn="l"/>
              </a:tabLst>
              <a:defRPr>
                <a:solidFill>
                  <a:schemeClr val="tx1"/>
                </a:solidFill>
                <a:latin typeface="Arial" charset="0"/>
              </a:defRPr>
            </a:lvl1pPr>
            <a:lvl2pPr marL="742950" indent="-285750" eaLnBrk="0" hangingPunct="0">
              <a:tabLst>
                <a:tab pos="914400" algn="l"/>
              </a:tabLst>
              <a:defRPr>
                <a:solidFill>
                  <a:schemeClr val="tx1"/>
                </a:solidFill>
                <a:latin typeface="Arial" charset="0"/>
              </a:defRPr>
            </a:lvl2pPr>
            <a:lvl3pPr marL="1143000" indent="-228600" eaLnBrk="0" hangingPunct="0">
              <a:tabLst>
                <a:tab pos="914400" algn="l"/>
              </a:tabLst>
              <a:defRPr>
                <a:solidFill>
                  <a:schemeClr val="tx1"/>
                </a:solidFill>
                <a:latin typeface="Arial" charset="0"/>
              </a:defRPr>
            </a:lvl3pPr>
            <a:lvl4pPr marL="1600200" indent="-228600" eaLnBrk="0" hangingPunct="0">
              <a:tabLst>
                <a:tab pos="914400" algn="l"/>
              </a:tabLst>
              <a:defRPr>
                <a:solidFill>
                  <a:schemeClr val="tx1"/>
                </a:solidFill>
                <a:latin typeface="Arial" charset="0"/>
              </a:defRPr>
            </a:lvl4pPr>
            <a:lvl5pPr marL="2057400" indent="-228600" eaLnBrk="0" hangingPunct="0">
              <a:tabLst>
                <a:tab pos="914400" algn="l"/>
              </a:tabLst>
              <a:defRPr>
                <a:solidFill>
                  <a:schemeClr val="tx1"/>
                </a:solidFill>
                <a:latin typeface="Arial" charset="0"/>
              </a:defRPr>
            </a:lvl5pPr>
            <a:lvl6pPr marL="2514600" indent="-228600" eaLnBrk="0" fontAlgn="base" hangingPunct="0">
              <a:spcBef>
                <a:spcPct val="0"/>
              </a:spcBef>
              <a:spcAft>
                <a:spcPct val="0"/>
              </a:spcAft>
              <a:tabLst>
                <a:tab pos="914400" algn="l"/>
              </a:tabLst>
              <a:defRPr>
                <a:solidFill>
                  <a:schemeClr val="tx1"/>
                </a:solidFill>
                <a:latin typeface="Arial" charset="0"/>
              </a:defRPr>
            </a:lvl6pPr>
            <a:lvl7pPr marL="2971800" indent="-228600" eaLnBrk="0" fontAlgn="base" hangingPunct="0">
              <a:spcBef>
                <a:spcPct val="0"/>
              </a:spcBef>
              <a:spcAft>
                <a:spcPct val="0"/>
              </a:spcAft>
              <a:tabLst>
                <a:tab pos="914400" algn="l"/>
              </a:tabLst>
              <a:defRPr>
                <a:solidFill>
                  <a:schemeClr val="tx1"/>
                </a:solidFill>
                <a:latin typeface="Arial" charset="0"/>
              </a:defRPr>
            </a:lvl7pPr>
            <a:lvl8pPr marL="3429000" indent="-228600" eaLnBrk="0" fontAlgn="base" hangingPunct="0">
              <a:spcBef>
                <a:spcPct val="0"/>
              </a:spcBef>
              <a:spcAft>
                <a:spcPct val="0"/>
              </a:spcAft>
              <a:tabLst>
                <a:tab pos="914400" algn="l"/>
              </a:tabLst>
              <a:defRPr>
                <a:solidFill>
                  <a:schemeClr val="tx1"/>
                </a:solidFill>
                <a:latin typeface="Arial" charset="0"/>
              </a:defRPr>
            </a:lvl8pPr>
            <a:lvl9pPr marL="3886200" indent="-228600" eaLnBrk="0" fontAlgn="base" hangingPunct="0">
              <a:spcBef>
                <a:spcPct val="0"/>
              </a:spcBef>
              <a:spcAft>
                <a:spcPct val="0"/>
              </a:spcAft>
              <a:tabLst>
                <a:tab pos="914400" algn="l"/>
              </a:tabLst>
              <a:defRPr>
                <a:solidFill>
                  <a:schemeClr val="tx1"/>
                </a:solidFill>
                <a:latin typeface="Arial" charset="0"/>
              </a:defRPr>
            </a:lvl9pPr>
          </a:lstStyle>
          <a:p>
            <a:pPr algn="just" eaLnBrk="1" hangingPunct="1"/>
            <a:r>
              <a:rPr lang="es-MX" altLang="es-MX" sz="2400" b="1" dirty="0">
                <a:solidFill>
                  <a:schemeClr val="accent1">
                    <a:lumMod val="50000"/>
                  </a:schemeClr>
                </a:solidFill>
                <a:latin typeface="+mn-lt"/>
              </a:rPr>
              <a:t>Ejemplo: </a:t>
            </a:r>
          </a:p>
          <a:p>
            <a:pPr algn="just" eaLnBrk="1" hangingPunct="1"/>
            <a:endParaRPr lang="es-MX" altLang="es-MX" sz="2400" b="1" dirty="0">
              <a:solidFill>
                <a:schemeClr val="accent1">
                  <a:lumMod val="50000"/>
                </a:schemeClr>
              </a:solidFill>
              <a:latin typeface="+mn-lt"/>
            </a:endParaRPr>
          </a:p>
          <a:p>
            <a:pPr algn="just" eaLnBrk="1" hangingPunct="1"/>
            <a:r>
              <a:rPr lang="es-MX" altLang="es-MX" sz="2400" dirty="0">
                <a:latin typeface="+mn-lt"/>
              </a:rPr>
              <a:t>El promedio de autos que entran por un túnel en una montaña, es de un coche por periodo de 2 minutos.  Si un número excesivo de coches entra a túnel en un periodo corto, se produce una situación peligrosa. Encontrar la probabilidad de que el número de coches que entran al túnel durante un periodo de 2 minutos exceda en 3.</a:t>
            </a:r>
          </a:p>
          <a:p>
            <a:pPr algn="just" eaLnBrk="1" hangingPunct="1"/>
            <a:endParaRPr lang="es-MX" altLang="es-MX" sz="2400" dirty="0">
              <a:latin typeface="+mn-lt"/>
            </a:endParaRPr>
          </a:p>
          <a:p>
            <a:pPr algn="just" eaLnBrk="1" hangingPunct="1"/>
            <a:r>
              <a:rPr lang="es-MX" altLang="es-MX" sz="2400" b="1" dirty="0">
                <a:latin typeface="+mn-lt"/>
              </a:rPr>
              <a:t>Datos:</a:t>
            </a:r>
            <a:endParaRPr lang="es-MX" altLang="es-MX" sz="2400" b="1" dirty="0">
              <a:latin typeface="+mn-lt"/>
              <a:sym typeface="Symbol" pitchFamily="18" charset="2"/>
            </a:endParaRPr>
          </a:p>
          <a:p>
            <a:pPr marL="342900" indent="-342900" algn="just" eaLnBrk="1" hangingPunct="1">
              <a:buFont typeface="Symbol" panose="05050102010706020507" pitchFamily="18" charset="2"/>
              <a:buChar char="l"/>
            </a:pPr>
            <a:r>
              <a:rPr lang="es-MX" altLang="es-MX" sz="2400" dirty="0">
                <a:latin typeface="+mn-lt"/>
              </a:rPr>
              <a:t>= 1, promedio de coches cada dos minutos.</a:t>
            </a:r>
          </a:p>
          <a:p>
            <a:pPr marL="342900" indent="-342900" algn="just" eaLnBrk="1" hangingPunct="1">
              <a:buFont typeface="Symbol" panose="05050102010706020507" pitchFamily="18" charset="2"/>
              <a:buChar char="l"/>
            </a:pPr>
            <a:endParaRPr lang="es-MX" altLang="es-MX" sz="2400" dirty="0">
              <a:latin typeface="+mn-lt"/>
            </a:endParaRPr>
          </a:p>
          <a:p>
            <a:pPr algn="just" eaLnBrk="1" hangingPunct="1"/>
            <a:r>
              <a:rPr lang="es-MX" altLang="es-MX" sz="2400" dirty="0">
                <a:latin typeface="+mn-lt"/>
              </a:rPr>
              <a:t>Y: el número de coches que entran al túnel en un periodo de dos min.</a:t>
            </a:r>
          </a:p>
          <a:p>
            <a:pPr algn="just" eaLnBrk="1" hangingPunct="1"/>
            <a:endParaRPr lang="es-MX" altLang="es-MX" sz="2400" dirty="0">
              <a:latin typeface="+mn-lt"/>
            </a:endParaRPr>
          </a:p>
          <a:p>
            <a:pPr algn="just" eaLnBrk="1" hangingPunct="1"/>
            <a:r>
              <a:rPr lang="es-MX" altLang="es-MX" sz="2400" dirty="0">
                <a:latin typeface="+mn-lt"/>
              </a:rPr>
              <a:t>Y = 0,1,2,...,         Y~P(</a:t>
            </a:r>
            <a:r>
              <a:rPr lang="es-MX" altLang="es-MX" sz="2400" dirty="0">
                <a:latin typeface="+mn-lt"/>
                <a:sym typeface="Symbol" pitchFamily="18" charset="2"/>
              </a:rPr>
              <a:t> = 1)</a:t>
            </a:r>
            <a:endParaRPr lang="es-ES" altLang="es-MX" sz="2400" dirty="0">
              <a:latin typeface="+mn-lt"/>
            </a:endParaRPr>
          </a:p>
        </p:txBody>
      </p:sp>
      <p:sp>
        <p:nvSpPr>
          <p:cNvPr id="98307" name="Rectangle 3"/>
          <p:cNvSpPr>
            <a:spLocks noChangeArrowheads="1"/>
          </p:cNvSpPr>
          <p:nvPr/>
        </p:nvSpPr>
        <p:spPr bwMode="auto">
          <a:xfrm>
            <a:off x="2667005" y="707146"/>
            <a:ext cx="184731" cy="300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s-MX" altLang="es-MX" sz="1351"/>
          </a:p>
        </p:txBody>
      </p:sp>
      <p:sp>
        <p:nvSpPr>
          <p:cNvPr id="98308" name="Rectangle 4"/>
          <p:cNvSpPr>
            <a:spLocks noChangeArrowheads="1"/>
          </p:cNvSpPr>
          <p:nvPr/>
        </p:nvSpPr>
        <p:spPr bwMode="auto">
          <a:xfrm>
            <a:off x="2667005" y="3114590"/>
            <a:ext cx="184731" cy="300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s-MX" altLang="es-MX" sz="1351"/>
          </a:p>
        </p:txBody>
      </p:sp>
      <p:sp>
        <p:nvSpPr>
          <p:cNvPr id="2" name="Título 1"/>
          <p:cNvSpPr>
            <a:spLocks noGrp="1"/>
          </p:cNvSpPr>
          <p:nvPr>
            <p:ph type="title"/>
          </p:nvPr>
        </p:nvSpPr>
        <p:spPr/>
        <p:txBody>
          <a:bodyPr/>
          <a:lstStyle/>
          <a:p>
            <a:r>
              <a:rPr lang="es-MX" dirty="0"/>
              <a:t>Función de distribución de probabilidad de </a:t>
            </a:r>
            <a:r>
              <a:rPr lang="es-MX" dirty="0" err="1"/>
              <a:t>Poisson</a:t>
            </a:r>
            <a:endParaRPr lang="es-MX" dirty="0"/>
          </a:p>
        </p:txBody>
      </p:sp>
    </p:spTree>
    <p:extLst>
      <p:ext uri="{BB962C8B-B14F-4D97-AF65-F5344CB8AC3E}">
        <p14:creationId xmlns:p14="http://schemas.microsoft.com/office/powerpoint/2010/main" val="353119635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105474">
                                            <p:txEl>
                                              <p:pRg st="4" end="4"/>
                                            </p:txEl>
                                          </p:spTgt>
                                        </p:tgtEl>
                                        <p:attrNameLst>
                                          <p:attrName>style.visibility</p:attrName>
                                        </p:attrNameLst>
                                      </p:cBhvr>
                                      <p:to>
                                        <p:strVal val="visible"/>
                                      </p:to>
                                    </p:set>
                                    <p:animEffect transition="in" filter="box(in)">
                                      <p:cBhvr>
                                        <p:cTn id="7" dur="500"/>
                                        <p:tgtEl>
                                          <p:spTgt spid="105474">
                                            <p:txEl>
                                              <p:pRg st="4" end="4"/>
                                            </p:txEl>
                                          </p:spTgt>
                                        </p:tgtEl>
                                      </p:cBhvr>
                                    </p:animEffect>
                                  </p:childTnLst>
                                </p:cTn>
                              </p:par>
                              <p:par>
                                <p:cTn id="8" presetID="4" presetClass="entr" presetSubtype="16" fill="hold" nodeType="withEffect">
                                  <p:stCondLst>
                                    <p:cond delay="0"/>
                                  </p:stCondLst>
                                  <p:childTnLst>
                                    <p:set>
                                      <p:cBhvr>
                                        <p:cTn id="9" dur="1" fill="hold">
                                          <p:stCondLst>
                                            <p:cond delay="0"/>
                                          </p:stCondLst>
                                        </p:cTn>
                                        <p:tgtEl>
                                          <p:spTgt spid="105474">
                                            <p:txEl>
                                              <p:pRg st="5" end="5"/>
                                            </p:txEl>
                                          </p:spTgt>
                                        </p:tgtEl>
                                        <p:attrNameLst>
                                          <p:attrName>style.visibility</p:attrName>
                                        </p:attrNameLst>
                                      </p:cBhvr>
                                      <p:to>
                                        <p:strVal val="visible"/>
                                      </p:to>
                                    </p:set>
                                    <p:animEffect transition="in" filter="box(in)">
                                      <p:cBhvr>
                                        <p:cTn id="10" dur="500"/>
                                        <p:tgtEl>
                                          <p:spTgt spid="105474">
                                            <p:txEl>
                                              <p:pRg st="5" end="5"/>
                                            </p:txEl>
                                          </p:spTgt>
                                        </p:tgtEl>
                                      </p:cBhvr>
                                    </p:animEffect>
                                  </p:childTnLst>
                                </p:cTn>
                              </p:par>
                              <p:par>
                                <p:cTn id="11" presetID="4" presetClass="entr" presetSubtype="16" fill="hold" nodeType="withEffect">
                                  <p:stCondLst>
                                    <p:cond delay="0"/>
                                  </p:stCondLst>
                                  <p:childTnLst>
                                    <p:set>
                                      <p:cBhvr>
                                        <p:cTn id="12" dur="1" fill="hold">
                                          <p:stCondLst>
                                            <p:cond delay="0"/>
                                          </p:stCondLst>
                                        </p:cTn>
                                        <p:tgtEl>
                                          <p:spTgt spid="105474">
                                            <p:txEl>
                                              <p:pRg st="7" end="7"/>
                                            </p:txEl>
                                          </p:spTgt>
                                        </p:tgtEl>
                                        <p:attrNameLst>
                                          <p:attrName>style.visibility</p:attrName>
                                        </p:attrNameLst>
                                      </p:cBhvr>
                                      <p:to>
                                        <p:strVal val="visible"/>
                                      </p:to>
                                    </p:set>
                                    <p:animEffect transition="in" filter="box(in)">
                                      <p:cBhvr>
                                        <p:cTn id="13" dur="500"/>
                                        <p:tgtEl>
                                          <p:spTgt spid="105474">
                                            <p:txEl>
                                              <p:pRg st="7" end="7"/>
                                            </p:txEl>
                                          </p:spTgt>
                                        </p:tgtEl>
                                      </p:cBhvr>
                                    </p:animEffect>
                                  </p:childTnLst>
                                </p:cTn>
                              </p:par>
                              <p:par>
                                <p:cTn id="14" presetID="4" presetClass="entr" presetSubtype="16" fill="hold" nodeType="withEffect">
                                  <p:stCondLst>
                                    <p:cond delay="0"/>
                                  </p:stCondLst>
                                  <p:childTnLst>
                                    <p:set>
                                      <p:cBhvr>
                                        <p:cTn id="15" dur="1" fill="hold">
                                          <p:stCondLst>
                                            <p:cond delay="0"/>
                                          </p:stCondLst>
                                        </p:cTn>
                                        <p:tgtEl>
                                          <p:spTgt spid="105474">
                                            <p:txEl>
                                              <p:pRg st="9" end="9"/>
                                            </p:txEl>
                                          </p:spTgt>
                                        </p:tgtEl>
                                        <p:attrNameLst>
                                          <p:attrName>style.visibility</p:attrName>
                                        </p:attrNameLst>
                                      </p:cBhvr>
                                      <p:to>
                                        <p:strVal val="visible"/>
                                      </p:to>
                                    </p:set>
                                    <p:animEffect transition="in" filter="box(in)">
                                      <p:cBhvr>
                                        <p:cTn id="16" dur="500"/>
                                        <p:tgtEl>
                                          <p:spTgt spid="105474">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p:cNvSpPr>
            <a:spLocks noChangeArrowheads="1"/>
          </p:cNvSpPr>
          <p:nvPr/>
        </p:nvSpPr>
        <p:spPr bwMode="auto">
          <a:xfrm>
            <a:off x="812800" y="1583333"/>
            <a:ext cx="4188968" cy="2800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indent="133350" eaLnBrk="0" hangingPunct="0">
              <a:tabLst>
                <a:tab pos="914400" algn="l"/>
              </a:tabLst>
              <a:defRPr>
                <a:solidFill>
                  <a:schemeClr val="tx1"/>
                </a:solidFill>
                <a:latin typeface="Arial" charset="0"/>
              </a:defRPr>
            </a:lvl1pPr>
            <a:lvl2pPr marL="742950" indent="-285750" eaLnBrk="0" hangingPunct="0">
              <a:tabLst>
                <a:tab pos="914400" algn="l"/>
              </a:tabLst>
              <a:defRPr>
                <a:solidFill>
                  <a:schemeClr val="tx1"/>
                </a:solidFill>
                <a:latin typeface="Arial" charset="0"/>
              </a:defRPr>
            </a:lvl2pPr>
            <a:lvl3pPr marL="1143000" indent="-228600" eaLnBrk="0" hangingPunct="0">
              <a:tabLst>
                <a:tab pos="914400" algn="l"/>
              </a:tabLst>
              <a:defRPr>
                <a:solidFill>
                  <a:schemeClr val="tx1"/>
                </a:solidFill>
                <a:latin typeface="Arial" charset="0"/>
              </a:defRPr>
            </a:lvl3pPr>
            <a:lvl4pPr marL="1600200" indent="-228600" eaLnBrk="0" hangingPunct="0">
              <a:tabLst>
                <a:tab pos="914400" algn="l"/>
              </a:tabLst>
              <a:defRPr>
                <a:solidFill>
                  <a:schemeClr val="tx1"/>
                </a:solidFill>
                <a:latin typeface="Arial" charset="0"/>
              </a:defRPr>
            </a:lvl4pPr>
            <a:lvl5pPr marL="2057400" indent="-228600" eaLnBrk="0" hangingPunct="0">
              <a:tabLst>
                <a:tab pos="914400" algn="l"/>
              </a:tabLst>
              <a:defRPr>
                <a:solidFill>
                  <a:schemeClr val="tx1"/>
                </a:solidFill>
                <a:latin typeface="Arial" charset="0"/>
              </a:defRPr>
            </a:lvl5pPr>
            <a:lvl6pPr marL="2514600" indent="-228600" eaLnBrk="0" fontAlgn="base" hangingPunct="0">
              <a:spcBef>
                <a:spcPct val="0"/>
              </a:spcBef>
              <a:spcAft>
                <a:spcPct val="0"/>
              </a:spcAft>
              <a:tabLst>
                <a:tab pos="914400" algn="l"/>
              </a:tabLst>
              <a:defRPr>
                <a:solidFill>
                  <a:schemeClr val="tx1"/>
                </a:solidFill>
                <a:latin typeface="Arial" charset="0"/>
              </a:defRPr>
            </a:lvl6pPr>
            <a:lvl7pPr marL="2971800" indent="-228600" eaLnBrk="0" fontAlgn="base" hangingPunct="0">
              <a:spcBef>
                <a:spcPct val="0"/>
              </a:spcBef>
              <a:spcAft>
                <a:spcPct val="0"/>
              </a:spcAft>
              <a:tabLst>
                <a:tab pos="914400" algn="l"/>
              </a:tabLst>
              <a:defRPr>
                <a:solidFill>
                  <a:schemeClr val="tx1"/>
                </a:solidFill>
                <a:latin typeface="Arial" charset="0"/>
              </a:defRPr>
            </a:lvl7pPr>
            <a:lvl8pPr marL="3429000" indent="-228600" eaLnBrk="0" fontAlgn="base" hangingPunct="0">
              <a:spcBef>
                <a:spcPct val="0"/>
              </a:spcBef>
              <a:spcAft>
                <a:spcPct val="0"/>
              </a:spcAft>
              <a:tabLst>
                <a:tab pos="914400" algn="l"/>
              </a:tabLst>
              <a:defRPr>
                <a:solidFill>
                  <a:schemeClr val="tx1"/>
                </a:solidFill>
                <a:latin typeface="Arial" charset="0"/>
              </a:defRPr>
            </a:lvl8pPr>
            <a:lvl9pPr marL="3886200" indent="-228600" eaLnBrk="0" fontAlgn="base" hangingPunct="0">
              <a:spcBef>
                <a:spcPct val="0"/>
              </a:spcBef>
              <a:spcAft>
                <a:spcPct val="0"/>
              </a:spcAft>
              <a:tabLst>
                <a:tab pos="914400" algn="l"/>
              </a:tabLst>
              <a:defRPr>
                <a:solidFill>
                  <a:schemeClr val="tx1"/>
                </a:solidFill>
                <a:latin typeface="Arial" charset="0"/>
              </a:defRPr>
            </a:lvl9pPr>
          </a:lstStyle>
          <a:p>
            <a:pPr algn="just" eaLnBrk="1" hangingPunct="1"/>
            <a:r>
              <a:rPr lang="es-MX" altLang="es-MX" sz="2200" b="1" dirty="0">
                <a:latin typeface="Bookman Old Style" pitchFamily="18" charset="0"/>
              </a:rPr>
              <a:t>Datos:</a:t>
            </a:r>
            <a:endParaRPr lang="es-MX" altLang="es-MX" sz="2200" b="1" dirty="0">
              <a:latin typeface="Bookman Old Style" pitchFamily="18" charset="0"/>
              <a:sym typeface="Symbol" pitchFamily="18" charset="2"/>
            </a:endParaRPr>
          </a:p>
          <a:p>
            <a:pPr marL="342900" indent="-342900" algn="just" eaLnBrk="1" hangingPunct="1">
              <a:buFont typeface="Symbol" panose="05050102010706020507" pitchFamily="18" charset="2"/>
              <a:buChar char="l"/>
            </a:pPr>
            <a:r>
              <a:rPr lang="es-MX" altLang="es-MX" sz="2200" dirty="0">
                <a:latin typeface="Bookman Old Style" pitchFamily="18" charset="0"/>
              </a:rPr>
              <a:t>=1</a:t>
            </a:r>
          </a:p>
          <a:p>
            <a:pPr indent="0" algn="just" eaLnBrk="1" hangingPunct="1"/>
            <a:r>
              <a:rPr lang="es-MX" altLang="es-MX" sz="2200" dirty="0">
                <a:latin typeface="Bookman Old Style" pitchFamily="18" charset="0"/>
              </a:rPr>
              <a:t>Y = 0,1,2,...,         </a:t>
            </a:r>
          </a:p>
          <a:p>
            <a:pPr indent="0" algn="just" eaLnBrk="1" hangingPunct="1"/>
            <a:r>
              <a:rPr lang="es-MX" altLang="es-MX" sz="2200" dirty="0">
                <a:latin typeface="Bookman Old Style" pitchFamily="18" charset="0"/>
              </a:rPr>
              <a:t>Y~P(</a:t>
            </a:r>
            <a:r>
              <a:rPr lang="es-MX" altLang="es-MX" sz="2200" dirty="0">
                <a:latin typeface="Bookman Old Style" pitchFamily="18" charset="0"/>
                <a:sym typeface="Symbol" pitchFamily="18" charset="2"/>
              </a:rPr>
              <a:t> = 1)</a:t>
            </a:r>
            <a:endParaRPr lang="es-ES" altLang="es-MX" sz="2200" dirty="0">
              <a:latin typeface="Bookman Old Style" pitchFamily="18" charset="0"/>
            </a:endParaRPr>
          </a:p>
          <a:p>
            <a:pPr algn="just" eaLnBrk="1" hangingPunct="1"/>
            <a:endParaRPr lang="es-MX" altLang="es-MX" sz="2200" dirty="0">
              <a:latin typeface="Bookman Old Style" pitchFamily="18" charset="0"/>
            </a:endParaRPr>
          </a:p>
          <a:p>
            <a:pPr algn="just" eaLnBrk="1" hangingPunct="1"/>
            <a:r>
              <a:rPr lang="es-MX" altLang="es-MX" sz="2200" dirty="0">
                <a:latin typeface="Bookman Old Style" pitchFamily="18" charset="0"/>
              </a:rPr>
              <a:t>Y: el número de coches que entran al túnel en un periodo de dos min.</a:t>
            </a:r>
          </a:p>
        </p:txBody>
      </p:sp>
      <p:sp>
        <p:nvSpPr>
          <p:cNvPr id="98307" name="Rectangle 3"/>
          <p:cNvSpPr>
            <a:spLocks noChangeArrowheads="1"/>
          </p:cNvSpPr>
          <p:nvPr/>
        </p:nvSpPr>
        <p:spPr bwMode="auto">
          <a:xfrm>
            <a:off x="2667005" y="707146"/>
            <a:ext cx="184731" cy="300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s-MX" altLang="es-MX" sz="1351"/>
          </a:p>
        </p:txBody>
      </p:sp>
      <p:sp>
        <p:nvSpPr>
          <p:cNvPr id="98308" name="Rectangle 4"/>
          <p:cNvSpPr>
            <a:spLocks noChangeArrowheads="1"/>
          </p:cNvSpPr>
          <p:nvPr/>
        </p:nvSpPr>
        <p:spPr bwMode="auto">
          <a:xfrm>
            <a:off x="2667005" y="3114590"/>
            <a:ext cx="184731" cy="300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s-MX" altLang="es-MX" sz="1351"/>
          </a:p>
        </p:txBody>
      </p:sp>
      <p:sp>
        <p:nvSpPr>
          <p:cNvPr id="11" name="Rectangle 6"/>
          <p:cNvSpPr>
            <a:spLocks noChangeArrowheads="1"/>
          </p:cNvSpPr>
          <p:nvPr/>
        </p:nvSpPr>
        <p:spPr bwMode="auto">
          <a:xfrm>
            <a:off x="1830469" y="5941487"/>
            <a:ext cx="8616054" cy="6924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s-MX" altLang="es-MX" sz="1950" dirty="0">
                <a:latin typeface="Bookman Old Style" pitchFamily="18" charset="0"/>
              </a:rPr>
              <a:t>La probabilidad de que entren al túnel más de tres coches es aproximadamente de 0.019.</a:t>
            </a:r>
          </a:p>
        </p:txBody>
      </p:sp>
      <mc:AlternateContent xmlns:mc="http://schemas.openxmlformats.org/markup-compatibility/2006" xmlns:a14="http://schemas.microsoft.com/office/drawing/2010/main">
        <mc:Choice Requires="a14">
          <p:sp>
            <p:nvSpPr>
              <p:cNvPr id="2" name="CuadroTexto 1"/>
              <p:cNvSpPr txBox="1"/>
              <p:nvPr/>
            </p:nvSpPr>
            <p:spPr>
              <a:xfrm>
                <a:off x="4857133" y="2085739"/>
                <a:ext cx="6659708" cy="373627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MX" b="1" i="1">
                          <a:latin typeface="Cambria Math" panose="02040503050406030204" pitchFamily="18" charset="0"/>
                        </a:rPr>
                        <m:t>𝑷</m:t>
                      </m:r>
                      <m:r>
                        <a:rPr lang="es-MX" b="1" i="1">
                          <a:latin typeface="Cambria Math" panose="02040503050406030204" pitchFamily="18" charset="0"/>
                        </a:rPr>
                        <m:t>(</m:t>
                      </m:r>
                      <m:r>
                        <a:rPr lang="es-MX" b="1" i="1">
                          <a:latin typeface="Cambria Math" panose="02040503050406030204" pitchFamily="18" charset="0"/>
                        </a:rPr>
                        <m:t>𝒀</m:t>
                      </m:r>
                      <m:r>
                        <a:rPr lang="es-MX" b="1" i="1">
                          <a:latin typeface="Cambria Math" panose="02040503050406030204" pitchFamily="18" charset="0"/>
                        </a:rPr>
                        <m:t>≥</m:t>
                      </m:r>
                      <m:r>
                        <a:rPr lang="es-MX" b="1" i="1">
                          <a:latin typeface="Cambria Math" panose="02040503050406030204" pitchFamily="18" charset="0"/>
                        </a:rPr>
                        <m:t>𝟒</m:t>
                      </m:r>
                      <m:r>
                        <a:rPr lang="es-MX" b="1" i="1">
                          <a:latin typeface="Cambria Math" panose="02040503050406030204" pitchFamily="18" charset="0"/>
                        </a:rPr>
                        <m:t>)=</m:t>
                      </m:r>
                      <m:r>
                        <a:rPr lang="es-MX" i="1">
                          <a:latin typeface="Cambria Math" panose="02040503050406030204" pitchFamily="18" charset="0"/>
                        </a:rPr>
                        <m:t>1−</m:t>
                      </m:r>
                      <m:r>
                        <a:rPr lang="es-MX" i="1">
                          <a:latin typeface="Cambria Math" panose="02040503050406030204" pitchFamily="18" charset="0"/>
                        </a:rPr>
                        <m:t>𝑃</m:t>
                      </m:r>
                      <m:r>
                        <a:rPr lang="es-MX" i="1">
                          <a:latin typeface="Cambria Math" panose="02040503050406030204" pitchFamily="18" charset="0"/>
                        </a:rPr>
                        <m:t>(</m:t>
                      </m:r>
                      <m:r>
                        <a:rPr lang="es-MX" i="1">
                          <a:latin typeface="Cambria Math" panose="02040503050406030204" pitchFamily="18" charset="0"/>
                        </a:rPr>
                        <m:t>𝑌</m:t>
                      </m:r>
                      <m:r>
                        <a:rPr lang="es-MX" i="1">
                          <a:latin typeface="Cambria Math" panose="02040503050406030204" pitchFamily="18" charset="0"/>
                        </a:rPr>
                        <m:t>≤3)</m:t>
                      </m:r>
                      <m:r>
                        <m:rPr>
                          <m:nor/>
                        </m:rPr>
                        <a:rPr lang="es-MX" dirty="0"/>
                        <m:t>= 1−[</m:t>
                      </m:r>
                      <m:r>
                        <m:rPr>
                          <m:nor/>
                        </m:rPr>
                        <a:rPr lang="es-MX" dirty="0"/>
                        <m:t>P</m:t>
                      </m:r>
                      <m:r>
                        <m:rPr>
                          <m:nor/>
                        </m:rPr>
                        <a:rPr lang="es-MX" dirty="0"/>
                        <m:t>(</m:t>
                      </m:r>
                      <m:r>
                        <m:rPr>
                          <m:nor/>
                        </m:rPr>
                        <a:rPr lang="es-MX" dirty="0"/>
                        <m:t>Y</m:t>
                      </m:r>
                      <m:r>
                        <m:rPr>
                          <m:nor/>
                        </m:rPr>
                        <a:rPr lang="es-MX" dirty="0"/>
                        <m:t>=0)+</m:t>
                      </m:r>
                      <m:r>
                        <m:rPr>
                          <m:nor/>
                        </m:rPr>
                        <a:rPr lang="es-MX" dirty="0"/>
                        <m:t>P</m:t>
                      </m:r>
                      <m:r>
                        <m:rPr>
                          <m:nor/>
                        </m:rPr>
                        <a:rPr lang="es-MX" dirty="0"/>
                        <m:t>(</m:t>
                      </m:r>
                      <m:r>
                        <m:rPr>
                          <m:nor/>
                        </m:rPr>
                        <a:rPr lang="es-MX" dirty="0"/>
                        <m:t>Y</m:t>
                      </m:r>
                      <m:r>
                        <m:rPr>
                          <m:nor/>
                        </m:rPr>
                        <a:rPr lang="es-MX" dirty="0"/>
                        <m:t>=1)+</m:t>
                      </m:r>
                      <m:r>
                        <m:rPr>
                          <m:nor/>
                        </m:rPr>
                        <a:rPr lang="es-MX" dirty="0"/>
                        <m:t>P</m:t>
                      </m:r>
                      <m:r>
                        <m:rPr>
                          <m:nor/>
                        </m:rPr>
                        <a:rPr lang="es-MX" dirty="0"/>
                        <m:t>(</m:t>
                      </m:r>
                      <m:r>
                        <m:rPr>
                          <m:nor/>
                        </m:rPr>
                        <a:rPr lang="es-MX" dirty="0"/>
                        <m:t>Y</m:t>
                      </m:r>
                      <m:r>
                        <m:rPr>
                          <m:nor/>
                        </m:rPr>
                        <a:rPr lang="es-MX" dirty="0"/>
                        <m:t>=2)+</m:t>
                      </m:r>
                      <m:r>
                        <m:rPr>
                          <m:nor/>
                        </m:rPr>
                        <a:rPr lang="es-MX" dirty="0"/>
                        <m:t>P</m:t>
                      </m:r>
                      <m:r>
                        <m:rPr>
                          <m:nor/>
                        </m:rPr>
                        <a:rPr lang="es-MX" dirty="0"/>
                        <m:t>(</m:t>
                      </m:r>
                      <m:r>
                        <m:rPr>
                          <m:nor/>
                        </m:rPr>
                        <a:rPr lang="es-MX" dirty="0"/>
                        <m:t>Y</m:t>
                      </m:r>
                      <m:r>
                        <m:rPr>
                          <m:nor/>
                        </m:rPr>
                        <a:rPr lang="es-MX" dirty="0"/>
                        <m:t>=3)]</m:t>
                      </m:r>
                    </m:oMath>
                  </m:oMathPara>
                </a14:m>
                <a:endParaRPr lang="es-MX" dirty="0"/>
              </a:p>
              <a:p>
                <a:endParaRPr lang="es-MX" dirty="0"/>
              </a:p>
              <a:p>
                <a:r>
                  <a:rPr lang="es-MX" dirty="0"/>
                  <a:t>                 </a:t>
                </a:r>
                <a14:m>
                  <m:oMath xmlns:m="http://schemas.openxmlformats.org/officeDocument/2006/math">
                    <m:r>
                      <m:rPr>
                        <m:nor/>
                      </m:rPr>
                      <a:rPr lang="es-MX" dirty="0"/>
                      <m:t>=1−</m:t>
                    </m:r>
                    <m:d>
                      <m:dPr>
                        <m:begChr m:val="["/>
                        <m:endChr m:val="]"/>
                        <m:ctrlPr>
                          <a:rPr lang="es-MX" i="1" dirty="0">
                            <a:latin typeface="Cambria Math" panose="02040503050406030204" pitchFamily="18" charset="0"/>
                          </a:rPr>
                        </m:ctrlPr>
                      </m:dPr>
                      <m:e>
                        <m:f>
                          <m:fPr>
                            <m:ctrlPr>
                              <a:rPr lang="es-MX" i="1" dirty="0">
                                <a:latin typeface="Cambria Math" panose="02040503050406030204" pitchFamily="18" charset="0"/>
                              </a:rPr>
                            </m:ctrlPr>
                          </m:fPr>
                          <m:num>
                            <m:sSup>
                              <m:sSupPr>
                                <m:ctrlPr>
                                  <a:rPr lang="es-MX" i="1" dirty="0">
                                    <a:latin typeface="Cambria Math" panose="02040503050406030204" pitchFamily="18" charset="0"/>
                                  </a:rPr>
                                </m:ctrlPr>
                              </m:sSupPr>
                              <m:e>
                                <m:r>
                                  <a:rPr lang="es-MX" i="1" dirty="0">
                                    <a:latin typeface="Cambria Math" panose="02040503050406030204" pitchFamily="18" charset="0"/>
                                  </a:rPr>
                                  <m:t>𝑒</m:t>
                                </m:r>
                              </m:e>
                              <m:sup>
                                <m:r>
                                  <a:rPr lang="es-MX" i="1" dirty="0">
                                    <a:latin typeface="Cambria Math" panose="02040503050406030204" pitchFamily="18" charset="0"/>
                                  </a:rPr>
                                  <m:t>−1</m:t>
                                </m:r>
                              </m:sup>
                            </m:sSup>
                            <m:sSup>
                              <m:sSupPr>
                                <m:ctrlPr>
                                  <a:rPr lang="es-MX" i="1" dirty="0">
                                    <a:latin typeface="Cambria Math" panose="02040503050406030204" pitchFamily="18" charset="0"/>
                                  </a:rPr>
                                </m:ctrlPr>
                              </m:sSupPr>
                              <m:e>
                                <m:r>
                                  <a:rPr lang="es-MX" i="1" dirty="0">
                                    <a:latin typeface="Cambria Math" panose="02040503050406030204" pitchFamily="18" charset="0"/>
                                  </a:rPr>
                                  <m:t>𝜆</m:t>
                                </m:r>
                              </m:e>
                              <m:sup>
                                <m:r>
                                  <a:rPr lang="es-MX" i="1" dirty="0">
                                    <a:latin typeface="Cambria Math" panose="02040503050406030204" pitchFamily="18" charset="0"/>
                                  </a:rPr>
                                  <m:t>0</m:t>
                                </m:r>
                              </m:sup>
                            </m:sSup>
                          </m:num>
                          <m:den>
                            <m:r>
                              <a:rPr lang="es-MX" i="1" dirty="0">
                                <a:latin typeface="Cambria Math" panose="02040503050406030204" pitchFamily="18" charset="0"/>
                              </a:rPr>
                              <m:t>0!</m:t>
                            </m:r>
                          </m:den>
                        </m:f>
                        <m:r>
                          <a:rPr lang="es-MX" i="1" dirty="0">
                            <a:latin typeface="Cambria Math" panose="02040503050406030204" pitchFamily="18" charset="0"/>
                          </a:rPr>
                          <m:t>+</m:t>
                        </m:r>
                        <m:f>
                          <m:fPr>
                            <m:ctrlPr>
                              <a:rPr lang="es-MX" i="1" dirty="0">
                                <a:latin typeface="Cambria Math" panose="02040503050406030204" pitchFamily="18" charset="0"/>
                              </a:rPr>
                            </m:ctrlPr>
                          </m:fPr>
                          <m:num>
                            <m:sSup>
                              <m:sSupPr>
                                <m:ctrlPr>
                                  <a:rPr lang="es-MX" i="1" dirty="0">
                                    <a:latin typeface="Cambria Math" panose="02040503050406030204" pitchFamily="18" charset="0"/>
                                  </a:rPr>
                                </m:ctrlPr>
                              </m:sSupPr>
                              <m:e>
                                <m:r>
                                  <a:rPr lang="es-MX" i="1" dirty="0">
                                    <a:latin typeface="Cambria Math" panose="02040503050406030204" pitchFamily="18" charset="0"/>
                                  </a:rPr>
                                  <m:t>𝑒</m:t>
                                </m:r>
                              </m:e>
                              <m:sup>
                                <m:r>
                                  <a:rPr lang="es-MX" i="1" dirty="0">
                                    <a:latin typeface="Cambria Math" panose="02040503050406030204" pitchFamily="18" charset="0"/>
                                  </a:rPr>
                                  <m:t>−1</m:t>
                                </m:r>
                              </m:sup>
                            </m:sSup>
                            <m:r>
                              <a:rPr lang="es-MX" i="1" dirty="0">
                                <a:latin typeface="Cambria Math" panose="02040503050406030204" pitchFamily="18" charset="0"/>
                              </a:rPr>
                              <m:t>1</m:t>
                            </m:r>
                          </m:num>
                          <m:den>
                            <m:r>
                              <a:rPr lang="es-MX" i="1" dirty="0">
                                <a:latin typeface="Cambria Math" panose="02040503050406030204" pitchFamily="18" charset="0"/>
                              </a:rPr>
                              <m:t>1!</m:t>
                            </m:r>
                          </m:den>
                        </m:f>
                        <m:r>
                          <a:rPr lang="es-MX" i="1" dirty="0">
                            <a:latin typeface="Cambria Math" panose="02040503050406030204" pitchFamily="18" charset="0"/>
                          </a:rPr>
                          <m:t>+</m:t>
                        </m:r>
                        <m:f>
                          <m:fPr>
                            <m:ctrlPr>
                              <a:rPr lang="es-MX" i="1" dirty="0">
                                <a:latin typeface="Cambria Math" panose="02040503050406030204" pitchFamily="18" charset="0"/>
                              </a:rPr>
                            </m:ctrlPr>
                          </m:fPr>
                          <m:num>
                            <m:sSup>
                              <m:sSupPr>
                                <m:ctrlPr>
                                  <a:rPr lang="es-MX" i="1" dirty="0">
                                    <a:latin typeface="Cambria Math" panose="02040503050406030204" pitchFamily="18" charset="0"/>
                                  </a:rPr>
                                </m:ctrlPr>
                              </m:sSupPr>
                              <m:e>
                                <m:r>
                                  <a:rPr lang="es-MX" i="1" dirty="0">
                                    <a:latin typeface="Cambria Math" panose="02040503050406030204" pitchFamily="18" charset="0"/>
                                  </a:rPr>
                                  <m:t>𝑒</m:t>
                                </m:r>
                              </m:e>
                              <m:sup>
                                <m:r>
                                  <a:rPr lang="es-MX" i="1" dirty="0">
                                    <a:latin typeface="Cambria Math" panose="02040503050406030204" pitchFamily="18" charset="0"/>
                                  </a:rPr>
                                  <m:t>−1</m:t>
                                </m:r>
                              </m:sup>
                            </m:sSup>
                            <m:sSup>
                              <m:sSupPr>
                                <m:ctrlPr>
                                  <a:rPr lang="es-MX" i="1" dirty="0">
                                    <a:latin typeface="Cambria Math" panose="02040503050406030204" pitchFamily="18" charset="0"/>
                                  </a:rPr>
                                </m:ctrlPr>
                              </m:sSupPr>
                              <m:e>
                                <m:r>
                                  <a:rPr lang="es-MX" i="1" dirty="0">
                                    <a:latin typeface="Cambria Math" panose="02040503050406030204" pitchFamily="18" charset="0"/>
                                  </a:rPr>
                                  <m:t>𝜆</m:t>
                                </m:r>
                              </m:e>
                              <m:sup>
                                <m:r>
                                  <a:rPr lang="es-MX" i="1" dirty="0">
                                    <a:latin typeface="Cambria Math" panose="02040503050406030204" pitchFamily="18" charset="0"/>
                                  </a:rPr>
                                  <m:t>2</m:t>
                                </m:r>
                              </m:sup>
                            </m:sSup>
                          </m:num>
                          <m:den>
                            <m:r>
                              <a:rPr lang="es-MX" i="1" dirty="0">
                                <a:latin typeface="Cambria Math" panose="02040503050406030204" pitchFamily="18" charset="0"/>
                              </a:rPr>
                              <m:t>2!</m:t>
                            </m:r>
                          </m:den>
                        </m:f>
                        <m:r>
                          <a:rPr lang="es-MX" i="1" dirty="0">
                            <a:latin typeface="Cambria Math" panose="02040503050406030204" pitchFamily="18" charset="0"/>
                          </a:rPr>
                          <m:t>+</m:t>
                        </m:r>
                        <m:f>
                          <m:fPr>
                            <m:ctrlPr>
                              <a:rPr lang="es-MX" i="1" dirty="0">
                                <a:latin typeface="Cambria Math" panose="02040503050406030204" pitchFamily="18" charset="0"/>
                              </a:rPr>
                            </m:ctrlPr>
                          </m:fPr>
                          <m:num>
                            <m:sSup>
                              <m:sSupPr>
                                <m:ctrlPr>
                                  <a:rPr lang="es-MX" i="1" dirty="0">
                                    <a:latin typeface="Cambria Math" panose="02040503050406030204" pitchFamily="18" charset="0"/>
                                  </a:rPr>
                                </m:ctrlPr>
                              </m:sSupPr>
                              <m:e>
                                <m:r>
                                  <a:rPr lang="es-MX" i="1" dirty="0">
                                    <a:latin typeface="Cambria Math" panose="02040503050406030204" pitchFamily="18" charset="0"/>
                                  </a:rPr>
                                  <m:t>𝑒</m:t>
                                </m:r>
                              </m:e>
                              <m:sup>
                                <m:r>
                                  <a:rPr lang="es-MX" i="1" dirty="0">
                                    <a:latin typeface="Cambria Math" panose="02040503050406030204" pitchFamily="18" charset="0"/>
                                  </a:rPr>
                                  <m:t>−1</m:t>
                                </m:r>
                              </m:sup>
                            </m:sSup>
                            <m:sSup>
                              <m:sSupPr>
                                <m:ctrlPr>
                                  <a:rPr lang="es-MX" i="1" dirty="0">
                                    <a:latin typeface="Cambria Math" panose="02040503050406030204" pitchFamily="18" charset="0"/>
                                  </a:rPr>
                                </m:ctrlPr>
                              </m:sSupPr>
                              <m:e>
                                <m:r>
                                  <a:rPr lang="es-MX" i="1" dirty="0">
                                    <a:latin typeface="Cambria Math" panose="02040503050406030204" pitchFamily="18" charset="0"/>
                                  </a:rPr>
                                  <m:t>𝜆</m:t>
                                </m:r>
                              </m:e>
                              <m:sup>
                                <m:r>
                                  <a:rPr lang="es-MX" i="1" dirty="0">
                                    <a:latin typeface="Cambria Math" panose="02040503050406030204" pitchFamily="18" charset="0"/>
                                  </a:rPr>
                                  <m:t>3</m:t>
                                </m:r>
                              </m:sup>
                            </m:sSup>
                          </m:num>
                          <m:den>
                            <m:r>
                              <a:rPr lang="es-MX" i="1" dirty="0">
                                <a:latin typeface="Cambria Math" panose="02040503050406030204" pitchFamily="18" charset="0"/>
                              </a:rPr>
                              <m:t>3!</m:t>
                            </m:r>
                          </m:den>
                        </m:f>
                      </m:e>
                    </m:d>
                  </m:oMath>
                </a14:m>
                <a:endParaRPr lang="es-MX" i="1" dirty="0">
                  <a:latin typeface="Cambria Math" panose="02040503050406030204" pitchFamily="18" charset="0"/>
                </a:endParaRPr>
              </a:p>
              <a:p>
                <a:endParaRPr lang="es-MX" i="1" dirty="0">
                  <a:latin typeface="Cambria Math" panose="02040503050406030204" pitchFamily="18" charset="0"/>
                </a:endParaRPr>
              </a:p>
              <a:p>
                <a:r>
                  <a:rPr lang="es-MX" dirty="0"/>
                  <a:t>                 </a:t>
                </a:r>
                <a14:m>
                  <m:oMath xmlns:m="http://schemas.openxmlformats.org/officeDocument/2006/math">
                    <m:r>
                      <a:rPr lang="es-MX" i="1" dirty="0">
                        <a:latin typeface="Cambria Math" panose="02040503050406030204" pitchFamily="18" charset="0"/>
                      </a:rPr>
                      <m:t>=1−</m:t>
                    </m:r>
                    <m:sSup>
                      <m:sSupPr>
                        <m:ctrlPr>
                          <a:rPr lang="es-MX" i="1" dirty="0">
                            <a:latin typeface="Cambria Math" panose="02040503050406030204" pitchFamily="18" charset="0"/>
                          </a:rPr>
                        </m:ctrlPr>
                      </m:sSupPr>
                      <m:e>
                        <m:r>
                          <a:rPr lang="es-MX" i="1" dirty="0">
                            <a:latin typeface="Cambria Math" panose="02040503050406030204" pitchFamily="18" charset="0"/>
                          </a:rPr>
                          <m:t>𝑒</m:t>
                        </m:r>
                      </m:e>
                      <m:sup>
                        <m:r>
                          <a:rPr lang="es-MX" i="1" dirty="0">
                            <a:latin typeface="Cambria Math" panose="02040503050406030204" pitchFamily="18" charset="0"/>
                          </a:rPr>
                          <m:t>−1</m:t>
                        </m:r>
                      </m:sup>
                    </m:sSup>
                    <m:d>
                      <m:dPr>
                        <m:begChr m:val="["/>
                        <m:endChr m:val="]"/>
                        <m:ctrlPr>
                          <a:rPr lang="es-MX" i="1" dirty="0">
                            <a:latin typeface="Cambria Math" panose="02040503050406030204" pitchFamily="18" charset="0"/>
                          </a:rPr>
                        </m:ctrlPr>
                      </m:dPr>
                      <m:e>
                        <m:r>
                          <a:rPr lang="es-MX" i="1" dirty="0">
                            <a:latin typeface="Cambria Math" panose="02040503050406030204" pitchFamily="18" charset="0"/>
                          </a:rPr>
                          <m:t>1+1+</m:t>
                        </m:r>
                        <m:f>
                          <m:fPr>
                            <m:ctrlPr>
                              <a:rPr lang="es-MX" i="1" dirty="0">
                                <a:latin typeface="Cambria Math" panose="02040503050406030204" pitchFamily="18" charset="0"/>
                              </a:rPr>
                            </m:ctrlPr>
                          </m:fPr>
                          <m:num>
                            <m:r>
                              <a:rPr lang="es-MX" i="1" dirty="0">
                                <a:latin typeface="Cambria Math" panose="02040503050406030204" pitchFamily="18" charset="0"/>
                              </a:rPr>
                              <m:t>1</m:t>
                            </m:r>
                          </m:num>
                          <m:den>
                            <m:r>
                              <a:rPr lang="es-MX" i="1" dirty="0">
                                <a:latin typeface="Cambria Math" panose="02040503050406030204" pitchFamily="18" charset="0"/>
                              </a:rPr>
                              <m:t>2</m:t>
                            </m:r>
                          </m:den>
                        </m:f>
                        <m:r>
                          <a:rPr lang="es-MX" i="1" dirty="0">
                            <a:latin typeface="Cambria Math" panose="02040503050406030204" pitchFamily="18" charset="0"/>
                          </a:rPr>
                          <m:t>+</m:t>
                        </m:r>
                        <m:f>
                          <m:fPr>
                            <m:ctrlPr>
                              <a:rPr lang="es-MX" i="1" dirty="0">
                                <a:latin typeface="Cambria Math" panose="02040503050406030204" pitchFamily="18" charset="0"/>
                              </a:rPr>
                            </m:ctrlPr>
                          </m:fPr>
                          <m:num>
                            <m:r>
                              <a:rPr lang="es-MX" i="1" dirty="0">
                                <a:latin typeface="Cambria Math" panose="02040503050406030204" pitchFamily="18" charset="0"/>
                              </a:rPr>
                              <m:t>1</m:t>
                            </m:r>
                          </m:num>
                          <m:den>
                            <m:r>
                              <a:rPr lang="es-MX" i="1" dirty="0">
                                <a:latin typeface="Cambria Math" panose="02040503050406030204" pitchFamily="18" charset="0"/>
                              </a:rPr>
                              <m:t>6</m:t>
                            </m:r>
                          </m:den>
                        </m:f>
                      </m:e>
                    </m:d>
                  </m:oMath>
                </a14:m>
                <a:endParaRPr lang="es-MX" i="1" dirty="0">
                  <a:latin typeface="Cambria Math" panose="02040503050406030204" pitchFamily="18" charset="0"/>
                </a:endParaRPr>
              </a:p>
              <a:p>
                <a:endParaRPr lang="es-MX" i="1" dirty="0">
                  <a:latin typeface="Cambria Math" panose="02040503050406030204" pitchFamily="18" charset="0"/>
                </a:endParaRPr>
              </a:p>
              <a:p>
                <a:r>
                  <a:rPr lang="es-MX" dirty="0"/>
                  <a:t>                 </a:t>
                </a:r>
                <a14:m>
                  <m:oMath xmlns:m="http://schemas.openxmlformats.org/officeDocument/2006/math">
                    <m:r>
                      <a:rPr lang="es-MX" i="1" dirty="0">
                        <a:latin typeface="Cambria Math" panose="02040503050406030204" pitchFamily="18" charset="0"/>
                      </a:rPr>
                      <m:t>=1−</m:t>
                    </m:r>
                    <m:f>
                      <m:fPr>
                        <m:ctrlPr>
                          <a:rPr lang="es-MX" i="1" dirty="0">
                            <a:latin typeface="Cambria Math" panose="02040503050406030204" pitchFamily="18" charset="0"/>
                          </a:rPr>
                        </m:ctrlPr>
                      </m:fPr>
                      <m:num>
                        <m:r>
                          <a:rPr lang="es-MX" i="1" dirty="0">
                            <a:latin typeface="Cambria Math" panose="02040503050406030204" pitchFamily="18" charset="0"/>
                          </a:rPr>
                          <m:t>8</m:t>
                        </m:r>
                      </m:num>
                      <m:den>
                        <m:r>
                          <a:rPr lang="es-MX" i="1" dirty="0">
                            <a:latin typeface="Cambria Math" panose="02040503050406030204" pitchFamily="18" charset="0"/>
                          </a:rPr>
                          <m:t>3</m:t>
                        </m:r>
                      </m:den>
                    </m:f>
                    <m:sSup>
                      <m:sSupPr>
                        <m:ctrlPr>
                          <a:rPr lang="es-MX" i="1" dirty="0">
                            <a:latin typeface="Cambria Math" panose="02040503050406030204" pitchFamily="18" charset="0"/>
                          </a:rPr>
                        </m:ctrlPr>
                      </m:sSupPr>
                      <m:e>
                        <m:r>
                          <a:rPr lang="es-MX" i="1" dirty="0">
                            <a:latin typeface="Cambria Math" panose="02040503050406030204" pitchFamily="18" charset="0"/>
                          </a:rPr>
                          <m:t>𝑒</m:t>
                        </m:r>
                      </m:e>
                      <m:sup>
                        <m:r>
                          <a:rPr lang="es-MX" i="1" dirty="0">
                            <a:latin typeface="Cambria Math" panose="02040503050406030204" pitchFamily="18" charset="0"/>
                          </a:rPr>
                          <m:t>−1</m:t>
                        </m:r>
                      </m:sup>
                    </m:sSup>
                  </m:oMath>
                </a14:m>
                <a:endParaRPr lang="es-MX" i="1" dirty="0">
                  <a:latin typeface="Cambria Math" panose="02040503050406030204" pitchFamily="18" charset="0"/>
                </a:endParaRPr>
              </a:p>
              <a:p>
                <a:r>
                  <a:rPr lang="es-MX" dirty="0"/>
                  <a:t>              </a:t>
                </a:r>
              </a:p>
              <a:p>
                <a:r>
                  <a:rPr lang="es-MX" dirty="0"/>
                  <a:t>                 </a:t>
                </a:r>
                <a14:m>
                  <m:oMath xmlns:m="http://schemas.openxmlformats.org/officeDocument/2006/math">
                    <m:r>
                      <a:rPr lang="es-MX" i="1" dirty="0">
                        <a:latin typeface="Cambria Math" panose="02040503050406030204" pitchFamily="18" charset="0"/>
                      </a:rPr>
                      <m:t>=1−0.9810</m:t>
                    </m:r>
                  </m:oMath>
                </a14:m>
                <a:endParaRPr lang="es-MX" i="1" dirty="0">
                  <a:latin typeface="Cambria Math" panose="02040503050406030204" pitchFamily="18" charset="0"/>
                </a:endParaRPr>
              </a:p>
              <a:p>
                <a:r>
                  <a:rPr lang="es-MX" dirty="0"/>
                  <a:t>                </a:t>
                </a:r>
              </a:p>
              <a:p>
                <a:r>
                  <a:rPr lang="es-MX" dirty="0"/>
                  <a:t>                 </a:t>
                </a:r>
                <a14:m>
                  <m:oMath xmlns:m="http://schemas.openxmlformats.org/officeDocument/2006/math">
                    <m:r>
                      <a:rPr lang="es-MX" i="1" dirty="0">
                        <a:latin typeface="Cambria Math" panose="02040503050406030204" pitchFamily="18" charset="0"/>
                      </a:rPr>
                      <m:t>=0.018988156≈</m:t>
                    </m:r>
                    <m:r>
                      <a:rPr lang="es-MX" b="1" i="1" dirty="0">
                        <a:latin typeface="Cambria Math" panose="02040503050406030204" pitchFamily="18" charset="0"/>
                      </a:rPr>
                      <m:t>𝟎</m:t>
                    </m:r>
                    <m:r>
                      <a:rPr lang="es-MX" b="1" i="1" dirty="0">
                        <a:latin typeface="Cambria Math" panose="02040503050406030204" pitchFamily="18" charset="0"/>
                      </a:rPr>
                      <m:t>.</m:t>
                    </m:r>
                    <m:r>
                      <a:rPr lang="es-MX" b="1" i="1" dirty="0">
                        <a:latin typeface="Cambria Math" panose="02040503050406030204" pitchFamily="18" charset="0"/>
                      </a:rPr>
                      <m:t>𝟎𝟏𝟗</m:t>
                    </m:r>
                  </m:oMath>
                </a14:m>
                <a:endParaRPr lang="es-MX" b="1" dirty="0"/>
              </a:p>
              <a:p>
                <a:endParaRPr lang="es-MX" dirty="0"/>
              </a:p>
            </p:txBody>
          </p:sp>
        </mc:Choice>
        <mc:Fallback xmlns="">
          <p:sp>
            <p:nvSpPr>
              <p:cNvPr id="2" name="CuadroTexto 1"/>
              <p:cNvSpPr txBox="1">
                <a:spLocks noRot="1" noChangeAspect="1" noMove="1" noResize="1" noEditPoints="1" noAdjustHandles="1" noChangeArrowheads="1" noChangeShapeType="1" noTextEdit="1"/>
              </p:cNvSpPr>
              <p:nvPr/>
            </p:nvSpPr>
            <p:spPr>
              <a:xfrm>
                <a:off x="4857133" y="2085739"/>
                <a:ext cx="6659708" cy="3736279"/>
              </a:xfrm>
              <a:prstGeom prst="rect">
                <a:avLst/>
              </a:prstGeom>
              <a:blipFill>
                <a:blip r:embed="rId2"/>
                <a:stretch>
                  <a:fillRect t="-163"/>
                </a:stretch>
              </a:blipFill>
            </p:spPr>
            <p:txBody>
              <a:bodyPr/>
              <a:lstStyle/>
              <a:p>
                <a:r>
                  <a:rPr lang="es-MX">
                    <a:noFill/>
                  </a:rPr>
                  <a:t> </a:t>
                </a:r>
              </a:p>
            </p:txBody>
          </p:sp>
        </mc:Fallback>
      </mc:AlternateContent>
      <p:sp>
        <p:nvSpPr>
          <p:cNvPr id="3" name="Título 2"/>
          <p:cNvSpPr>
            <a:spLocks noGrp="1"/>
          </p:cNvSpPr>
          <p:nvPr>
            <p:ph type="title"/>
          </p:nvPr>
        </p:nvSpPr>
        <p:spPr/>
        <p:txBody>
          <a:bodyPr/>
          <a:lstStyle/>
          <a:p>
            <a:r>
              <a:rPr lang="es-MX" dirty="0"/>
              <a:t>Función de distribución de probabilidad de </a:t>
            </a:r>
            <a:r>
              <a:rPr lang="es-MX" dirty="0" err="1"/>
              <a:t>Poisson</a:t>
            </a:r>
            <a:endParaRPr lang="es-MX" dirty="0"/>
          </a:p>
        </p:txBody>
      </p:sp>
    </p:spTree>
    <p:extLst>
      <p:ext uri="{BB962C8B-B14F-4D97-AF65-F5344CB8AC3E}">
        <p14:creationId xmlns:p14="http://schemas.microsoft.com/office/powerpoint/2010/main" val="18811286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sz="quarter" idx="1"/>
          </p:nvPr>
        </p:nvSpPr>
        <p:spPr/>
        <p:txBody>
          <a:bodyPr>
            <a:normAutofit/>
          </a:bodyPr>
          <a:lstStyle/>
          <a:p>
            <a:pPr marL="0" indent="0">
              <a:buNone/>
            </a:pPr>
            <a:r>
              <a:rPr lang="es-MX" sz="1600" dirty="0" err="1"/>
              <a:t>plot</a:t>
            </a:r>
            <a:r>
              <a:rPr lang="es-MX" sz="1600" dirty="0"/>
              <a:t>(histograma(data,35),</a:t>
            </a:r>
            <a:r>
              <a:rPr lang="es-MX" sz="1600" dirty="0" err="1"/>
              <a:t>xlab</a:t>
            </a:r>
            <a:r>
              <a:rPr lang="es-MX" sz="1600" dirty="0"/>
              <a:t>="Cubeta",</a:t>
            </a:r>
            <a:r>
              <a:rPr lang="es-MX" sz="1600" dirty="0" err="1"/>
              <a:t>ylab</a:t>
            </a:r>
            <a:r>
              <a:rPr lang="es-MX" sz="1600" dirty="0"/>
              <a:t>="Frecuencia",</a:t>
            </a:r>
            <a:r>
              <a:rPr lang="es-MX" sz="1600" dirty="0" err="1"/>
              <a:t>main</a:t>
            </a:r>
            <a:r>
              <a:rPr lang="es-MX" sz="1600" dirty="0"/>
              <a:t> = </a:t>
            </a:r>
            <a:r>
              <a:rPr lang="es-MX" sz="1600" dirty="0" err="1"/>
              <a:t>TeX</a:t>
            </a:r>
            <a:r>
              <a:rPr lang="es-MX" sz="1600" dirty="0"/>
              <a:t>('Histograma $</a:t>
            </a:r>
            <a:r>
              <a:rPr lang="es-MX" sz="1600" dirty="0" err="1"/>
              <a:t>Geom</a:t>
            </a:r>
            <a:r>
              <a:rPr lang="es-MX" sz="1600" dirty="0"/>
              <a:t> \\left(5000,0.2\\right)$'))</a:t>
            </a:r>
          </a:p>
        </p:txBody>
      </p:sp>
      <p:sp>
        <p:nvSpPr>
          <p:cNvPr id="5" name="Título 1"/>
          <p:cNvSpPr>
            <a:spLocks noGrp="1"/>
          </p:cNvSpPr>
          <p:nvPr>
            <p:ph type="title"/>
          </p:nvPr>
        </p:nvSpPr>
        <p:spPr/>
        <p:txBody>
          <a:bodyPr/>
          <a:lstStyle/>
          <a:p>
            <a:r>
              <a:rPr lang="es-MX" dirty="0"/>
              <a:t>FDP Geométrica en R</a:t>
            </a:r>
          </a:p>
        </p:txBody>
      </p:sp>
      <p:pic>
        <p:nvPicPr>
          <p:cNvPr id="2" name="Imagen 1"/>
          <p:cNvPicPr>
            <a:picLocks noChangeAspect="1"/>
          </p:cNvPicPr>
          <p:nvPr/>
        </p:nvPicPr>
        <p:blipFill>
          <a:blip r:embed="rId2"/>
          <a:stretch>
            <a:fillRect/>
          </a:stretch>
        </p:blipFill>
        <p:spPr>
          <a:xfrm>
            <a:off x="816864" y="2333137"/>
            <a:ext cx="7278116" cy="4258269"/>
          </a:xfrm>
          <a:prstGeom prst="rect">
            <a:avLst/>
          </a:prstGeom>
        </p:spPr>
      </p:pic>
      <p:sp>
        <p:nvSpPr>
          <p:cNvPr id="4" name="Rectángulo 3"/>
          <p:cNvSpPr/>
          <p:nvPr/>
        </p:nvSpPr>
        <p:spPr>
          <a:xfrm>
            <a:off x="7090410" y="2656207"/>
            <a:ext cx="4376928" cy="2585323"/>
          </a:xfrm>
          <a:prstGeom prst="rect">
            <a:avLst/>
          </a:prstGeom>
        </p:spPr>
        <p:txBody>
          <a:bodyPr wrap="square">
            <a:spAutoFit/>
          </a:bodyPr>
          <a:lstStyle/>
          <a:p>
            <a:r>
              <a:rPr lang="es-MX" dirty="0"/>
              <a:t>histograma &lt;- </a:t>
            </a:r>
            <a:r>
              <a:rPr lang="es-MX" dirty="0" err="1"/>
              <a:t>function</a:t>
            </a:r>
            <a:r>
              <a:rPr lang="es-MX" dirty="0"/>
              <a:t>(data, cubetas) {</a:t>
            </a:r>
          </a:p>
          <a:p>
            <a:r>
              <a:rPr lang="es-MX" dirty="0"/>
              <a:t>  </a:t>
            </a:r>
            <a:r>
              <a:rPr lang="es-MX" dirty="0" err="1"/>
              <a:t>minimo</a:t>
            </a:r>
            <a:r>
              <a:rPr lang="es-MX" dirty="0"/>
              <a:t> &lt;- min(data)</a:t>
            </a:r>
          </a:p>
          <a:p>
            <a:r>
              <a:rPr lang="es-MX" dirty="0"/>
              <a:t>  </a:t>
            </a:r>
            <a:r>
              <a:rPr lang="es-MX" dirty="0" err="1"/>
              <a:t>maximo</a:t>
            </a:r>
            <a:r>
              <a:rPr lang="es-MX" dirty="0"/>
              <a:t> &lt;- </a:t>
            </a:r>
            <a:r>
              <a:rPr lang="es-MX" dirty="0" err="1"/>
              <a:t>max</a:t>
            </a:r>
            <a:r>
              <a:rPr lang="es-MX" dirty="0"/>
              <a:t>(data)</a:t>
            </a:r>
          </a:p>
          <a:p>
            <a:r>
              <a:rPr lang="es-MX" dirty="0"/>
              <a:t>  ancho &lt;- </a:t>
            </a:r>
            <a:r>
              <a:rPr lang="es-MX" dirty="0" err="1"/>
              <a:t>maximo</a:t>
            </a:r>
            <a:r>
              <a:rPr lang="es-MX" dirty="0"/>
              <a:t> - </a:t>
            </a:r>
            <a:r>
              <a:rPr lang="es-MX" dirty="0" err="1"/>
              <a:t>minimo</a:t>
            </a:r>
            <a:endParaRPr lang="es-MX" dirty="0"/>
          </a:p>
          <a:p>
            <a:r>
              <a:rPr lang="es-MX" dirty="0"/>
              <a:t>  cubeta &lt;- ancho / cubetas</a:t>
            </a:r>
          </a:p>
          <a:p>
            <a:r>
              <a:rPr lang="es-MX" dirty="0"/>
              <a:t>  niveles &lt;- </a:t>
            </a:r>
            <a:r>
              <a:rPr lang="es-MX" dirty="0" err="1"/>
              <a:t>seq</a:t>
            </a:r>
            <a:r>
              <a:rPr lang="es-MX" dirty="0"/>
              <a:t>(</a:t>
            </a:r>
            <a:r>
              <a:rPr lang="es-MX" dirty="0" err="1"/>
              <a:t>minimo</a:t>
            </a:r>
            <a:r>
              <a:rPr lang="es-MX" dirty="0"/>
              <a:t>, </a:t>
            </a:r>
            <a:r>
              <a:rPr lang="es-MX" dirty="0" err="1"/>
              <a:t>maximo</a:t>
            </a:r>
            <a:r>
              <a:rPr lang="es-MX" dirty="0"/>
              <a:t>, </a:t>
            </a:r>
            <a:r>
              <a:rPr lang="es-MX" dirty="0" err="1"/>
              <a:t>by</a:t>
            </a:r>
            <a:r>
              <a:rPr lang="es-MX" dirty="0"/>
              <a:t>=cubeta)</a:t>
            </a:r>
          </a:p>
          <a:p>
            <a:r>
              <a:rPr lang="es-MX" dirty="0"/>
              <a:t>  barras &lt;- </a:t>
            </a:r>
            <a:r>
              <a:rPr lang="es-MX" dirty="0" err="1"/>
              <a:t>cut</a:t>
            </a:r>
            <a:r>
              <a:rPr lang="es-MX" dirty="0"/>
              <a:t>(data, </a:t>
            </a:r>
            <a:r>
              <a:rPr lang="es-MX" dirty="0" err="1"/>
              <a:t>breaks</a:t>
            </a:r>
            <a:r>
              <a:rPr lang="es-MX" dirty="0"/>
              <a:t>=niveles)</a:t>
            </a:r>
          </a:p>
          <a:p>
            <a:r>
              <a:rPr lang="es-MX" dirty="0"/>
              <a:t>  </a:t>
            </a:r>
            <a:r>
              <a:rPr lang="es-MX" dirty="0" err="1"/>
              <a:t>return</a:t>
            </a:r>
            <a:r>
              <a:rPr lang="es-MX" dirty="0"/>
              <a:t> (barras)</a:t>
            </a:r>
          </a:p>
          <a:p>
            <a:r>
              <a:rPr lang="es-MX" dirty="0"/>
              <a:t>}</a:t>
            </a:r>
          </a:p>
        </p:txBody>
      </p:sp>
    </p:spTree>
    <p:extLst>
      <p:ext uri="{BB962C8B-B14F-4D97-AF65-F5344CB8AC3E}">
        <p14:creationId xmlns:p14="http://schemas.microsoft.com/office/powerpoint/2010/main" val="154840423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304800" y="1595021"/>
            <a:ext cx="5130440" cy="5262979"/>
          </a:xfrm>
          <a:prstGeom prst="rect">
            <a:avLst/>
          </a:prstGeom>
        </p:spPr>
        <p:txBody>
          <a:bodyPr wrap="square">
            <a:spAutoFit/>
          </a:bodyPr>
          <a:lstStyle/>
          <a:p>
            <a:r>
              <a:rPr lang="es-MX" sz="2400" b="1" dirty="0">
                <a:solidFill>
                  <a:schemeClr val="accent1">
                    <a:lumMod val="50000"/>
                  </a:schemeClr>
                </a:solidFill>
              </a:rPr>
              <a:t>Ejercicio:</a:t>
            </a:r>
          </a:p>
          <a:p>
            <a:endParaRPr lang="es-MX" sz="2400" b="1" dirty="0">
              <a:solidFill>
                <a:srgbClr val="C00000"/>
              </a:solidFill>
            </a:endParaRPr>
          </a:p>
          <a:p>
            <a:pPr algn="just"/>
            <a:r>
              <a:rPr lang="es-MX" sz="2400" dirty="0"/>
              <a:t>En una empresa, ocurren accidentes industriales de acuerdo con un proceso </a:t>
            </a:r>
            <a:r>
              <a:rPr lang="es-MX" sz="2400" dirty="0" err="1"/>
              <a:t>Poisson</a:t>
            </a:r>
            <a:r>
              <a:rPr lang="es-MX" sz="2400" dirty="0"/>
              <a:t> con un promedio de tres accidentes por mes.</a:t>
            </a:r>
          </a:p>
          <a:p>
            <a:pPr algn="just"/>
            <a:r>
              <a:rPr lang="es-MX" sz="2400" dirty="0"/>
              <a:t> </a:t>
            </a:r>
          </a:p>
          <a:p>
            <a:pPr marL="457189" indent="-457189" algn="just">
              <a:buFont typeface="+mj-lt"/>
              <a:buAutoNum type="alphaLcParenR"/>
            </a:pPr>
            <a:r>
              <a:rPr lang="es-MX" sz="2400" dirty="0"/>
              <a:t>¿Cuál es la probabilidad de que ocurran 5 accidentes por mes?</a:t>
            </a:r>
          </a:p>
          <a:p>
            <a:pPr marL="457189" indent="-457189" algn="just">
              <a:buFont typeface="+mj-lt"/>
              <a:buAutoNum type="alphaLcParenR"/>
            </a:pPr>
            <a:r>
              <a:rPr lang="es-MX" sz="2400" dirty="0"/>
              <a:t>¿Cuál es la probabilidad de que ocurran 10 accidentes en dos meses?</a:t>
            </a:r>
          </a:p>
          <a:p>
            <a:pPr marL="457189" indent="-457189" algn="just">
              <a:buFont typeface="+mj-lt"/>
              <a:buAutoNum type="alphaLcParenR"/>
            </a:pPr>
            <a:r>
              <a:rPr lang="es-MX" sz="2400" dirty="0"/>
              <a:t>¿Cuál es la probabilidad de que ocurran al menos 2 accidentes en un mes y medio?</a:t>
            </a:r>
          </a:p>
        </p:txBody>
      </p:sp>
      <p:sp>
        <p:nvSpPr>
          <p:cNvPr id="4" name="Título 3"/>
          <p:cNvSpPr>
            <a:spLocks noGrp="1"/>
          </p:cNvSpPr>
          <p:nvPr>
            <p:ph type="title"/>
          </p:nvPr>
        </p:nvSpPr>
        <p:spPr/>
        <p:txBody>
          <a:bodyPr/>
          <a:lstStyle/>
          <a:p>
            <a:r>
              <a:rPr lang="es-MX" dirty="0"/>
              <a:t>Función de distribución de probabilidad de </a:t>
            </a:r>
            <a:r>
              <a:rPr lang="es-MX" dirty="0" err="1"/>
              <a:t>Poisson</a:t>
            </a:r>
            <a:endParaRPr lang="es-MX" dirty="0"/>
          </a:p>
        </p:txBody>
      </p:sp>
    </p:spTree>
    <p:extLst>
      <p:ext uri="{BB962C8B-B14F-4D97-AF65-F5344CB8AC3E}">
        <p14:creationId xmlns:p14="http://schemas.microsoft.com/office/powerpoint/2010/main" val="387296305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Función de distribución de probabilidad de </a:t>
            </a:r>
            <a:r>
              <a:rPr lang="es-MX" dirty="0" err="1"/>
              <a:t>Poisson</a:t>
            </a:r>
            <a:endParaRPr lang="es-MX" dirty="0"/>
          </a:p>
        </p:txBody>
      </p:sp>
      <p:sp>
        <p:nvSpPr>
          <p:cNvPr id="4" name="Marcador de contenido 3">
            <a:extLst>
              <a:ext uri="{FF2B5EF4-FFF2-40B4-BE49-F238E27FC236}">
                <a16:creationId xmlns:a16="http://schemas.microsoft.com/office/drawing/2014/main" id="{F18B3ED6-50AD-49E9-AD52-9EEAED7A39C6}"/>
              </a:ext>
            </a:extLst>
          </p:cNvPr>
          <p:cNvSpPr>
            <a:spLocks noGrp="1"/>
          </p:cNvSpPr>
          <p:nvPr>
            <p:ph sz="quarter" idx="1"/>
          </p:nvPr>
        </p:nvSpPr>
        <p:spPr/>
        <p:txBody>
          <a:bodyPr/>
          <a:lstStyle/>
          <a:p>
            <a:pPr marL="0" indent="0">
              <a:buNone/>
            </a:pPr>
            <a:r>
              <a:rPr lang="es-MX" dirty="0"/>
              <a:t>¿Cuál es la probabilidad de que ocurran a lo más 7 accidentes si se sabe que a menos ocurren 3 en un periodo de 1 mes?</a:t>
            </a:r>
          </a:p>
        </p:txBody>
      </p:sp>
    </p:spTree>
    <p:extLst>
      <p:ext uri="{BB962C8B-B14F-4D97-AF65-F5344CB8AC3E}">
        <p14:creationId xmlns:p14="http://schemas.microsoft.com/office/powerpoint/2010/main" val="121118036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3 CuadroTexto"/>
          <p:cNvSpPr txBox="1"/>
          <p:nvPr/>
        </p:nvSpPr>
        <p:spPr>
          <a:xfrm>
            <a:off x="812800" y="1506899"/>
            <a:ext cx="10871199" cy="3046988"/>
          </a:xfrm>
          <a:prstGeom prst="rect">
            <a:avLst/>
          </a:prstGeom>
          <a:noFill/>
        </p:spPr>
        <p:txBody>
          <a:bodyPr wrap="square" rtlCol="0">
            <a:spAutoFit/>
          </a:bodyPr>
          <a:lstStyle/>
          <a:p>
            <a:pPr algn="just"/>
            <a:r>
              <a:rPr lang="es-MX" sz="2400" b="1" dirty="0">
                <a:solidFill>
                  <a:schemeClr val="accent1">
                    <a:lumMod val="50000"/>
                  </a:schemeClr>
                </a:solidFill>
              </a:rPr>
              <a:t>Ejercicio:</a:t>
            </a:r>
          </a:p>
          <a:p>
            <a:pPr algn="just"/>
            <a:endParaRPr lang="es-MX" sz="2400" b="1" dirty="0">
              <a:solidFill>
                <a:srgbClr val="CC0000"/>
              </a:solidFill>
            </a:endParaRPr>
          </a:p>
          <a:p>
            <a:pPr algn="just"/>
            <a:r>
              <a:rPr lang="es-MX" sz="2400" dirty="0"/>
              <a:t>El estudio de mercado de una nueva marca de televisión introducida en una tienda de autoservicio indica que el promedio de ventas del producto es de 4 televisores por semana.</a:t>
            </a:r>
          </a:p>
          <a:p>
            <a:pPr algn="just"/>
            <a:endParaRPr lang="es-MX" sz="2400" dirty="0"/>
          </a:p>
          <a:p>
            <a:pPr marL="385753" indent="-385753" algn="just">
              <a:buFont typeface="+mj-lt"/>
              <a:buAutoNum type="alphaLcParenR"/>
            </a:pPr>
            <a:r>
              <a:rPr lang="es-MX" sz="2400" dirty="0"/>
              <a:t>Calcule la probabilidad de que al menos 4 pero no mas de 7 se vendan en dos semanas.</a:t>
            </a:r>
          </a:p>
        </p:txBody>
      </p:sp>
      <p:sp>
        <p:nvSpPr>
          <p:cNvPr id="2" name="Título 1"/>
          <p:cNvSpPr>
            <a:spLocks noGrp="1"/>
          </p:cNvSpPr>
          <p:nvPr>
            <p:ph type="title"/>
          </p:nvPr>
        </p:nvSpPr>
        <p:spPr/>
        <p:txBody>
          <a:bodyPr/>
          <a:lstStyle/>
          <a:p>
            <a:r>
              <a:rPr lang="es-MX" dirty="0"/>
              <a:t>Función de distribución de probabilidad de </a:t>
            </a:r>
            <a:r>
              <a:rPr lang="es-MX" dirty="0" err="1"/>
              <a:t>Poisson</a:t>
            </a:r>
            <a:endParaRPr lang="es-MX" dirty="0"/>
          </a:p>
        </p:txBody>
      </p:sp>
    </p:spTree>
    <p:extLst>
      <p:ext uri="{BB962C8B-B14F-4D97-AF65-F5344CB8AC3E}">
        <p14:creationId xmlns:p14="http://schemas.microsoft.com/office/powerpoint/2010/main" val="85083106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vert="horz" anchor="ctr">
            <a:normAutofit/>
          </a:bodyPr>
          <a:lstStyle/>
          <a:p>
            <a:r>
              <a:rPr lang="es-MX" sz="2800" b="1" dirty="0"/>
              <a:t>Función de distribución de probabilidad de </a:t>
            </a:r>
            <a:r>
              <a:rPr lang="es-MX" sz="2800" b="1" dirty="0" err="1"/>
              <a:t>Poisson</a:t>
            </a:r>
            <a:r>
              <a:rPr lang="es-MX" sz="2800" b="1" dirty="0"/>
              <a:t> como aproximación de la función de distribución de probabilidad Binomial</a:t>
            </a:r>
          </a:p>
        </p:txBody>
      </p:sp>
      <p:sp>
        <p:nvSpPr>
          <p:cNvPr id="101378" name="Rectangle 2"/>
          <p:cNvSpPr>
            <a:spLocks noChangeArrowheads="1"/>
          </p:cNvSpPr>
          <p:nvPr/>
        </p:nvSpPr>
        <p:spPr bwMode="auto">
          <a:xfrm>
            <a:off x="6556247" y="2172746"/>
            <a:ext cx="4931447" cy="21236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marL="342900" indent="-342900" eaLnBrk="0" hangingPunct="0">
              <a:tabLst>
                <a:tab pos="457200" algn="r"/>
                <a:tab pos="1990725" algn="l"/>
                <a:tab pos="2700338" algn="ctr"/>
                <a:tab pos="5400675" algn="r"/>
              </a:tabLst>
              <a:defRPr>
                <a:solidFill>
                  <a:schemeClr val="tx1"/>
                </a:solidFill>
                <a:latin typeface="Arial" charset="0"/>
              </a:defRPr>
            </a:lvl1pPr>
            <a:lvl2pPr marL="742950" indent="-285750" eaLnBrk="0" hangingPunct="0">
              <a:tabLst>
                <a:tab pos="457200" algn="r"/>
                <a:tab pos="1990725" algn="l"/>
                <a:tab pos="2700338" algn="ctr"/>
                <a:tab pos="5400675" algn="r"/>
              </a:tabLst>
              <a:defRPr>
                <a:solidFill>
                  <a:schemeClr val="tx1"/>
                </a:solidFill>
                <a:latin typeface="Arial" charset="0"/>
              </a:defRPr>
            </a:lvl2pPr>
            <a:lvl3pPr marL="1143000" indent="-228600" eaLnBrk="0" hangingPunct="0">
              <a:tabLst>
                <a:tab pos="457200" algn="r"/>
                <a:tab pos="1990725" algn="l"/>
                <a:tab pos="2700338" algn="ctr"/>
                <a:tab pos="5400675" algn="r"/>
              </a:tabLst>
              <a:defRPr>
                <a:solidFill>
                  <a:schemeClr val="tx1"/>
                </a:solidFill>
                <a:latin typeface="Arial" charset="0"/>
              </a:defRPr>
            </a:lvl3pPr>
            <a:lvl4pPr marL="1600200" indent="-228600" eaLnBrk="0" hangingPunct="0">
              <a:tabLst>
                <a:tab pos="457200" algn="r"/>
                <a:tab pos="1990725" algn="l"/>
                <a:tab pos="2700338" algn="ctr"/>
                <a:tab pos="5400675" algn="r"/>
              </a:tabLst>
              <a:defRPr>
                <a:solidFill>
                  <a:schemeClr val="tx1"/>
                </a:solidFill>
                <a:latin typeface="Arial" charset="0"/>
              </a:defRPr>
            </a:lvl4pPr>
            <a:lvl5pPr marL="2057400" indent="-228600" eaLnBrk="0" hangingPunct="0">
              <a:tabLst>
                <a:tab pos="457200" algn="r"/>
                <a:tab pos="1990725" algn="l"/>
                <a:tab pos="2700338" algn="ctr"/>
                <a:tab pos="5400675" algn="r"/>
              </a:tabLst>
              <a:defRPr>
                <a:solidFill>
                  <a:schemeClr val="tx1"/>
                </a:solidFill>
                <a:latin typeface="Arial" charset="0"/>
              </a:defRPr>
            </a:lvl5pPr>
            <a:lvl6pPr marL="2514600" indent="-228600" eaLnBrk="0" fontAlgn="base" hangingPunct="0">
              <a:spcBef>
                <a:spcPct val="0"/>
              </a:spcBef>
              <a:spcAft>
                <a:spcPct val="0"/>
              </a:spcAft>
              <a:tabLst>
                <a:tab pos="457200" algn="r"/>
                <a:tab pos="1990725" algn="l"/>
                <a:tab pos="2700338" algn="ctr"/>
                <a:tab pos="5400675" algn="r"/>
              </a:tabLst>
              <a:defRPr>
                <a:solidFill>
                  <a:schemeClr val="tx1"/>
                </a:solidFill>
                <a:latin typeface="Arial" charset="0"/>
              </a:defRPr>
            </a:lvl6pPr>
            <a:lvl7pPr marL="2971800" indent="-228600" eaLnBrk="0" fontAlgn="base" hangingPunct="0">
              <a:spcBef>
                <a:spcPct val="0"/>
              </a:spcBef>
              <a:spcAft>
                <a:spcPct val="0"/>
              </a:spcAft>
              <a:tabLst>
                <a:tab pos="457200" algn="r"/>
                <a:tab pos="1990725" algn="l"/>
                <a:tab pos="2700338" algn="ctr"/>
                <a:tab pos="5400675" algn="r"/>
              </a:tabLst>
              <a:defRPr>
                <a:solidFill>
                  <a:schemeClr val="tx1"/>
                </a:solidFill>
                <a:latin typeface="Arial" charset="0"/>
              </a:defRPr>
            </a:lvl7pPr>
            <a:lvl8pPr marL="3429000" indent="-228600" eaLnBrk="0" fontAlgn="base" hangingPunct="0">
              <a:spcBef>
                <a:spcPct val="0"/>
              </a:spcBef>
              <a:spcAft>
                <a:spcPct val="0"/>
              </a:spcAft>
              <a:tabLst>
                <a:tab pos="457200" algn="r"/>
                <a:tab pos="1990725" algn="l"/>
                <a:tab pos="2700338" algn="ctr"/>
                <a:tab pos="5400675" algn="r"/>
              </a:tabLst>
              <a:defRPr>
                <a:solidFill>
                  <a:schemeClr val="tx1"/>
                </a:solidFill>
                <a:latin typeface="Arial" charset="0"/>
              </a:defRPr>
            </a:lvl8pPr>
            <a:lvl9pPr marL="3886200" indent="-228600" eaLnBrk="0" fontAlgn="base" hangingPunct="0">
              <a:spcBef>
                <a:spcPct val="0"/>
              </a:spcBef>
              <a:spcAft>
                <a:spcPct val="0"/>
              </a:spcAft>
              <a:tabLst>
                <a:tab pos="457200" algn="r"/>
                <a:tab pos="1990725" algn="l"/>
                <a:tab pos="2700338" algn="ctr"/>
                <a:tab pos="5400675" algn="r"/>
              </a:tabLst>
              <a:defRPr>
                <a:solidFill>
                  <a:schemeClr val="tx1"/>
                </a:solidFill>
                <a:latin typeface="Arial" charset="0"/>
              </a:defRPr>
            </a:lvl9pPr>
          </a:lstStyle>
          <a:p>
            <a:pPr algn="just"/>
            <a:r>
              <a:rPr lang="es-MX" altLang="es-MX" sz="2200" b="1" i="1" dirty="0">
                <a:latin typeface="Bookman Old Style" pitchFamily="18" charset="0"/>
              </a:rPr>
              <a:t>n:</a:t>
            </a:r>
            <a:r>
              <a:rPr lang="es-MX" altLang="es-MX" sz="2200" dirty="0">
                <a:latin typeface="Bookman Old Style" pitchFamily="18" charset="0"/>
              </a:rPr>
              <a:t> es grande cuando </a:t>
            </a:r>
            <a:r>
              <a:rPr lang="es-MX" altLang="es-MX" sz="2200" b="1" i="1" dirty="0">
                <a:latin typeface="Bookman Old Style" pitchFamily="18" charset="0"/>
              </a:rPr>
              <a:t>n </a:t>
            </a:r>
            <a:r>
              <a:rPr lang="es-MX" altLang="es-MX" sz="2200" b="1" dirty="0">
                <a:latin typeface="Bookman Old Style" pitchFamily="18" charset="0"/>
                <a:sym typeface="Symbol" pitchFamily="18" charset="2"/>
              </a:rPr>
              <a:t> </a:t>
            </a:r>
            <a:r>
              <a:rPr lang="es-MX" altLang="es-MX" sz="2200" b="1" dirty="0">
                <a:latin typeface="Bookman Old Style" pitchFamily="18" charset="0"/>
              </a:rPr>
              <a:t>20,</a:t>
            </a:r>
          </a:p>
          <a:p>
            <a:pPr algn="just"/>
            <a:endParaRPr lang="es-MX" altLang="es-MX" sz="2200" b="1" dirty="0">
              <a:latin typeface="Bookman Old Style" pitchFamily="18" charset="0"/>
            </a:endParaRPr>
          </a:p>
          <a:p>
            <a:pPr algn="just"/>
            <a:r>
              <a:rPr lang="es-MX" altLang="es-MX" sz="2200" b="1" i="1" dirty="0">
                <a:latin typeface="Bookman Old Style" pitchFamily="18" charset="0"/>
              </a:rPr>
              <a:t>p:</a:t>
            </a:r>
            <a:r>
              <a:rPr lang="es-MX" altLang="es-MX" sz="2200" dirty="0">
                <a:latin typeface="Bookman Old Style" pitchFamily="18" charset="0"/>
              </a:rPr>
              <a:t> es pequeña cuando </a:t>
            </a:r>
            <a:r>
              <a:rPr lang="es-MX" altLang="es-MX" sz="2200" b="1" i="1" dirty="0">
                <a:latin typeface="Bookman Old Style" pitchFamily="18" charset="0"/>
              </a:rPr>
              <a:t>p </a:t>
            </a:r>
            <a:r>
              <a:rPr lang="es-MX" altLang="es-MX" sz="2200" b="1" dirty="0">
                <a:latin typeface="Bookman Old Style" pitchFamily="18" charset="0"/>
                <a:sym typeface="Symbol" pitchFamily="18" charset="2"/>
              </a:rPr>
              <a:t> </a:t>
            </a:r>
            <a:r>
              <a:rPr lang="es-MX" altLang="es-MX" sz="2200" b="1" dirty="0">
                <a:latin typeface="Bookman Old Style" pitchFamily="18" charset="0"/>
              </a:rPr>
              <a:t>0.05.</a:t>
            </a:r>
          </a:p>
          <a:p>
            <a:pPr algn="just"/>
            <a:endParaRPr lang="es-MX" altLang="es-MX" sz="2200" dirty="0">
              <a:latin typeface="Bookman Old Style" pitchFamily="18" charset="0"/>
            </a:endParaRPr>
          </a:p>
          <a:p>
            <a:pPr algn="just"/>
            <a:r>
              <a:rPr lang="es-MX" altLang="es-MX" sz="2200" dirty="0">
                <a:latin typeface="Bookman Old Style" pitchFamily="18" charset="0"/>
              </a:rPr>
              <a:t>La aproximación es excelente si </a:t>
            </a:r>
          </a:p>
          <a:p>
            <a:pPr algn="ctr"/>
            <a:r>
              <a:rPr lang="es-MX" altLang="es-MX" sz="2200" b="1" i="1" dirty="0">
                <a:latin typeface="Bookman Old Style" pitchFamily="18" charset="0"/>
              </a:rPr>
              <a:t>n </a:t>
            </a:r>
            <a:r>
              <a:rPr lang="es-MX" altLang="es-MX" sz="2200" b="1" i="1" dirty="0">
                <a:latin typeface="Bookman Old Style" pitchFamily="18" charset="0"/>
                <a:sym typeface="Symbol" pitchFamily="18" charset="2"/>
              </a:rPr>
              <a:t> </a:t>
            </a:r>
            <a:r>
              <a:rPr lang="es-MX" altLang="es-MX" sz="2200" b="1" i="1" dirty="0">
                <a:latin typeface="Bookman Old Style" pitchFamily="18" charset="0"/>
              </a:rPr>
              <a:t>100 </a:t>
            </a:r>
            <a:r>
              <a:rPr lang="es-MX" altLang="es-MX" sz="2200" dirty="0">
                <a:latin typeface="Bookman Old Style" pitchFamily="18" charset="0"/>
              </a:rPr>
              <a:t>y </a:t>
            </a:r>
            <a:r>
              <a:rPr lang="es-MX" altLang="es-MX" sz="2200" b="1" i="1" dirty="0" err="1">
                <a:latin typeface="Bookman Old Style" pitchFamily="18" charset="0"/>
              </a:rPr>
              <a:t>np</a:t>
            </a:r>
            <a:r>
              <a:rPr lang="es-MX" altLang="es-MX" sz="2200" b="1" i="1" dirty="0">
                <a:latin typeface="Bookman Old Style" pitchFamily="18" charset="0"/>
              </a:rPr>
              <a:t> </a:t>
            </a:r>
            <a:r>
              <a:rPr lang="es-MX" altLang="es-MX" sz="2200" b="1" i="1" dirty="0">
                <a:latin typeface="Bookman Old Style" pitchFamily="18" charset="0"/>
                <a:sym typeface="Symbol" pitchFamily="18" charset="2"/>
              </a:rPr>
              <a:t> </a:t>
            </a:r>
            <a:r>
              <a:rPr lang="es-MX" altLang="es-MX" sz="2200" b="1" i="1" dirty="0">
                <a:latin typeface="Bookman Old Style" pitchFamily="18" charset="0"/>
              </a:rPr>
              <a:t>10</a:t>
            </a:r>
            <a:r>
              <a:rPr lang="es-MX" altLang="es-MX" sz="2200" dirty="0">
                <a:latin typeface="Bookman Old Style" pitchFamily="18" charset="0"/>
              </a:rPr>
              <a:t>. </a:t>
            </a:r>
            <a:endParaRPr lang="en-US" altLang="es-MX" sz="2200" dirty="0">
              <a:latin typeface="Bookman Old Style" pitchFamily="18" charset="0"/>
            </a:endParaRPr>
          </a:p>
        </p:txBody>
      </p:sp>
      <mc:AlternateContent xmlns:mc="http://schemas.openxmlformats.org/markup-compatibility/2006" xmlns:a14="http://schemas.microsoft.com/office/drawing/2010/main">
        <mc:Choice Requires="a14">
          <p:sp>
            <p:nvSpPr>
              <p:cNvPr id="3" name="2 CuadroTexto"/>
              <p:cNvSpPr txBox="1"/>
              <p:nvPr/>
            </p:nvSpPr>
            <p:spPr>
              <a:xfrm>
                <a:off x="812800" y="2094236"/>
                <a:ext cx="5022925" cy="2677656"/>
              </a:xfrm>
              <a:prstGeom prst="rect">
                <a:avLst/>
              </a:prstGeom>
              <a:noFill/>
            </p:spPr>
            <p:txBody>
              <a:bodyPr wrap="square" rtlCol="0">
                <a:spAutoFit/>
              </a:bodyPr>
              <a:lstStyle/>
              <a:p>
                <a:r>
                  <a:rPr lang="es-MX" sz="2400" dirty="0">
                    <a:latin typeface="Bookman Old Style" panose="02050604050505020204" pitchFamily="18" charset="0"/>
                  </a:rPr>
                  <a:t>Si en un experimento Binomial</a:t>
                </a:r>
              </a:p>
              <a:p>
                <a:endParaRPr lang="es-MX" sz="2400" dirty="0">
                  <a:latin typeface="Bookman Old Style" panose="02050604050505020204" pitchFamily="18" charset="0"/>
                </a:endParaRPr>
              </a:p>
              <a:p>
                <a:pPr algn="ctr"/>
                <a:r>
                  <a:rPr lang="es-MX" sz="2400" dirty="0">
                    <a:latin typeface="Bookman Old Style" panose="02050604050505020204" pitchFamily="18" charset="0"/>
                  </a:rPr>
                  <a:t> </a:t>
                </a:r>
                <a14:m>
                  <m:oMath xmlns:m="http://schemas.openxmlformats.org/officeDocument/2006/math">
                    <m:r>
                      <a:rPr lang="es-MX" sz="2400" i="1">
                        <a:latin typeface="Cambria Math"/>
                      </a:rPr>
                      <m:t>𝑛</m:t>
                    </m:r>
                    <m:r>
                      <a:rPr lang="es-MX" sz="2400" i="1">
                        <a:latin typeface="Cambria Math"/>
                      </a:rPr>
                      <m:t>→∞</m:t>
                    </m:r>
                  </m:oMath>
                </a14:m>
                <a:r>
                  <a:rPr lang="es-MX" sz="2400" dirty="0">
                    <a:latin typeface="Bookman Old Style" panose="02050604050505020204" pitchFamily="18" charset="0"/>
                  </a:rPr>
                  <a:t> y </a:t>
                </a:r>
                <a14:m>
                  <m:oMath xmlns:m="http://schemas.openxmlformats.org/officeDocument/2006/math">
                    <m:r>
                      <a:rPr lang="es-MX" sz="2400" i="1">
                        <a:latin typeface="Cambria Math"/>
                      </a:rPr>
                      <m:t>𝑝</m:t>
                    </m:r>
                    <m:r>
                      <a:rPr lang="es-MX" sz="2400" i="1">
                        <a:latin typeface="Cambria Math"/>
                      </a:rPr>
                      <m:t>→0</m:t>
                    </m:r>
                  </m:oMath>
                </a14:m>
                <a:r>
                  <a:rPr lang="es-MX" sz="2400" dirty="0">
                    <a:latin typeface="Bookman Old Style" panose="02050604050505020204" pitchFamily="18" charset="0"/>
                  </a:rPr>
                  <a:t>, </a:t>
                </a:r>
              </a:p>
              <a:p>
                <a:pPr algn="ctr"/>
                <a:endParaRPr lang="es-MX" sz="2400" dirty="0">
                  <a:latin typeface="Bookman Old Style" panose="02050604050505020204" pitchFamily="18" charset="0"/>
                </a:endParaRPr>
              </a:p>
              <a:p>
                <a:pPr algn="just"/>
                <a:r>
                  <a:rPr lang="es-MX" sz="2400" dirty="0">
                    <a:latin typeface="Bookman Old Style" panose="02050604050505020204" pitchFamily="18" charset="0"/>
                  </a:rPr>
                  <a:t>éste puede ser aproximado con una distribución de </a:t>
                </a:r>
                <a:r>
                  <a:rPr lang="es-MX" sz="2400" dirty="0" err="1">
                    <a:latin typeface="Bookman Old Style" panose="02050604050505020204" pitchFamily="18" charset="0"/>
                  </a:rPr>
                  <a:t>Poisson</a:t>
                </a:r>
                <a:r>
                  <a:rPr lang="es-MX" sz="2400" dirty="0">
                    <a:latin typeface="Bookman Old Style" panose="02050604050505020204" pitchFamily="18" charset="0"/>
                  </a:rPr>
                  <a:t> donde </a:t>
                </a:r>
                <a14:m>
                  <m:oMath xmlns:m="http://schemas.openxmlformats.org/officeDocument/2006/math">
                    <m:r>
                      <a:rPr lang="es-MX" sz="2400" i="1">
                        <a:solidFill>
                          <a:srgbClr val="C00000"/>
                        </a:solidFill>
                        <a:latin typeface="Cambria Math"/>
                      </a:rPr>
                      <m:t>𝜆</m:t>
                    </m:r>
                    <m:r>
                      <a:rPr lang="es-MX" sz="2400" i="1">
                        <a:solidFill>
                          <a:srgbClr val="C00000"/>
                        </a:solidFill>
                        <a:latin typeface="Cambria Math"/>
                      </a:rPr>
                      <m:t>=</m:t>
                    </m:r>
                    <m:r>
                      <a:rPr lang="es-MX" sz="2400" i="1">
                        <a:solidFill>
                          <a:srgbClr val="C00000"/>
                        </a:solidFill>
                        <a:latin typeface="Cambria Math"/>
                      </a:rPr>
                      <m:t>𝑛𝑝</m:t>
                    </m:r>
                  </m:oMath>
                </a14:m>
                <a:r>
                  <a:rPr lang="es-MX" sz="2400" dirty="0">
                    <a:latin typeface="Bookman Old Style" panose="02050604050505020204" pitchFamily="18" charset="0"/>
                  </a:rPr>
                  <a:t>, así que:</a:t>
                </a:r>
              </a:p>
            </p:txBody>
          </p:sp>
        </mc:Choice>
        <mc:Fallback xmlns="">
          <p:sp>
            <p:nvSpPr>
              <p:cNvPr id="3" name="2 CuadroTexto"/>
              <p:cNvSpPr txBox="1">
                <a:spLocks noRot="1" noChangeAspect="1" noMove="1" noResize="1" noEditPoints="1" noAdjustHandles="1" noChangeArrowheads="1" noChangeShapeType="1" noTextEdit="1"/>
              </p:cNvSpPr>
              <p:nvPr/>
            </p:nvSpPr>
            <p:spPr>
              <a:xfrm>
                <a:off x="812800" y="2094236"/>
                <a:ext cx="5022925" cy="2677656"/>
              </a:xfrm>
              <a:prstGeom prst="rect">
                <a:avLst/>
              </a:prstGeom>
              <a:blipFill>
                <a:blip r:embed="rId2"/>
                <a:stretch>
                  <a:fillRect l="-1820" t="-1595" r="-1942" b="-4556"/>
                </a:stretch>
              </a:blipFill>
            </p:spPr>
            <p:txBody>
              <a:bodyPr/>
              <a:lstStyle/>
              <a:p>
                <a:r>
                  <a:rPr lang="es-MX">
                    <a:noFill/>
                  </a:rPr>
                  <a:t> </a:t>
                </a:r>
              </a:p>
            </p:txBody>
          </p:sp>
        </mc:Fallback>
      </mc:AlternateContent>
    </p:spTree>
    <p:extLst>
      <p:ext uri="{BB962C8B-B14F-4D97-AF65-F5344CB8AC3E}">
        <p14:creationId xmlns:p14="http://schemas.microsoft.com/office/powerpoint/2010/main" val="322734230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vert="horz" anchor="ctr">
            <a:normAutofit/>
          </a:bodyPr>
          <a:lstStyle/>
          <a:p>
            <a:r>
              <a:rPr lang="es-MX" sz="2800" b="1" dirty="0"/>
              <a:t>Función de distribución de probabilidad de </a:t>
            </a:r>
            <a:r>
              <a:rPr lang="es-MX" sz="2800" b="1" dirty="0" err="1"/>
              <a:t>Poisson</a:t>
            </a:r>
            <a:r>
              <a:rPr lang="es-MX" sz="2800" b="1" dirty="0"/>
              <a:t> como aproximación de la función de distribución de probabilidad Binomial</a:t>
            </a:r>
          </a:p>
        </p:txBody>
      </p:sp>
      <p:sp>
        <p:nvSpPr>
          <p:cNvPr id="101378" name="Rectangle 2"/>
          <p:cNvSpPr>
            <a:spLocks noChangeArrowheads="1"/>
          </p:cNvSpPr>
          <p:nvPr/>
        </p:nvSpPr>
        <p:spPr bwMode="auto">
          <a:xfrm>
            <a:off x="6556247" y="2172746"/>
            <a:ext cx="4931447" cy="21236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marL="342900" indent="-342900" eaLnBrk="0" hangingPunct="0">
              <a:tabLst>
                <a:tab pos="457200" algn="r"/>
                <a:tab pos="1990725" algn="l"/>
                <a:tab pos="2700338" algn="ctr"/>
                <a:tab pos="5400675" algn="r"/>
              </a:tabLst>
              <a:defRPr>
                <a:solidFill>
                  <a:schemeClr val="tx1"/>
                </a:solidFill>
                <a:latin typeface="Arial" charset="0"/>
              </a:defRPr>
            </a:lvl1pPr>
            <a:lvl2pPr marL="742950" indent="-285750" eaLnBrk="0" hangingPunct="0">
              <a:tabLst>
                <a:tab pos="457200" algn="r"/>
                <a:tab pos="1990725" algn="l"/>
                <a:tab pos="2700338" algn="ctr"/>
                <a:tab pos="5400675" algn="r"/>
              </a:tabLst>
              <a:defRPr>
                <a:solidFill>
                  <a:schemeClr val="tx1"/>
                </a:solidFill>
                <a:latin typeface="Arial" charset="0"/>
              </a:defRPr>
            </a:lvl2pPr>
            <a:lvl3pPr marL="1143000" indent="-228600" eaLnBrk="0" hangingPunct="0">
              <a:tabLst>
                <a:tab pos="457200" algn="r"/>
                <a:tab pos="1990725" algn="l"/>
                <a:tab pos="2700338" algn="ctr"/>
                <a:tab pos="5400675" algn="r"/>
              </a:tabLst>
              <a:defRPr>
                <a:solidFill>
                  <a:schemeClr val="tx1"/>
                </a:solidFill>
                <a:latin typeface="Arial" charset="0"/>
              </a:defRPr>
            </a:lvl3pPr>
            <a:lvl4pPr marL="1600200" indent="-228600" eaLnBrk="0" hangingPunct="0">
              <a:tabLst>
                <a:tab pos="457200" algn="r"/>
                <a:tab pos="1990725" algn="l"/>
                <a:tab pos="2700338" algn="ctr"/>
                <a:tab pos="5400675" algn="r"/>
              </a:tabLst>
              <a:defRPr>
                <a:solidFill>
                  <a:schemeClr val="tx1"/>
                </a:solidFill>
                <a:latin typeface="Arial" charset="0"/>
              </a:defRPr>
            </a:lvl4pPr>
            <a:lvl5pPr marL="2057400" indent="-228600" eaLnBrk="0" hangingPunct="0">
              <a:tabLst>
                <a:tab pos="457200" algn="r"/>
                <a:tab pos="1990725" algn="l"/>
                <a:tab pos="2700338" algn="ctr"/>
                <a:tab pos="5400675" algn="r"/>
              </a:tabLst>
              <a:defRPr>
                <a:solidFill>
                  <a:schemeClr val="tx1"/>
                </a:solidFill>
                <a:latin typeface="Arial" charset="0"/>
              </a:defRPr>
            </a:lvl5pPr>
            <a:lvl6pPr marL="2514600" indent="-228600" eaLnBrk="0" fontAlgn="base" hangingPunct="0">
              <a:spcBef>
                <a:spcPct val="0"/>
              </a:spcBef>
              <a:spcAft>
                <a:spcPct val="0"/>
              </a:spcAft>
              <a:tabLst>
                <a:tab pos="457200" algn="r"/>
                <a:tab pos="1990725" algn="l"/>
                <a:tab pos="2700338" algn="ctr"/>
                <a:tab pos="5400675" algn="r"/>
              </a:tabLst>
              <a:defRPr>
                <a:solidFill>
                  <a:schemeClr val="tx1"/>
                </a:solidFill>
                <a:latin typeface="Arial" charset="0"/>
              </a:defRPr>
            </a:lvl6pPr>
            <a:lvl7pPr marL="2971800" indent="-228600" eaLnBrk="0" fontAlgn="base" hangingPunct="0">
              <a:spcBef>
                <a:spcPct val="0"/>
              </a:spcBef>
              <a:spcAft>
                <a:spcPct val="0"/>
              </a:spcAft>
              <a:tabLst>
                <a:tab pos="457200" algn="r"/>
                <a:tab pos="1990725" algn="l"/>
                <a:tab pos="2700338" algn="ctr"/>
                <a:tab pos="5400675" algn="r"/>
              </a:tabLst>
              <a:defRPr>
                <a:solidFill>
                  <a:schemeClr val="tx1"/>
                </a:solidFill>
                <a:latin typeface="Arial" charset="0"/>
              </a:defRPr>
            </a:lvl7pPr>
            <a:lvl8pPr marL="3429000" indent="-228600" eaLnBrk="0" fontAlgn="base" hangingPunct="0">
              <a:spcBef>
                <a:spcPct val="0"/>
              </a:spcBef>
              <a:spcAft>
                <a:spcPct val="0"/>
              </a:spcAft>
              <a:tabLst>
                <a:tab pos="457200" algn="r"/>
                <a:tab pos="1990725" algn="l"/>
                <a:tab pos="2700338" algn="ctr"/>
                <a:tab pos="5400675" algn="r"/>
              </a:tabLst>
              <a:defRPr>
                <a:solidFill>
                  <a:schemeClr val="tx1"/>
                </a:solidFill>
                <a:latin typeface="Arial" charset="0"/>
              </a:defRPr>
            </a:lvl8pPr>
            <a:lvl9pPr marL="3886200" indent="-228600" eaLnBrk="0" fontAlgn="base" hangingPunct="0">
              <a:spcBef>
                <a:spcPct val="0"/>
              </a:spcBef>
              <a:spcAft>
                <a:spcPct val="0"/>
              </a:spcAft>
              <a:tabLst>
                <a:tab pos="457200" algn="r"/>
                <a:tab pos="1990725" algn="l"/>
                <a:tab pos="2700338" algn="ctr"/>
                <a:tab pos="5400675" algn="r"/>
              </a:tabLst>
              <a:defRPr>
                <a:solidFill>
                  <a:schemeClr val="tx1"/>
                </a:solidFill>
                <a:latin typeface="Arial" charset="0"/>
              </a:defRPr>
            </a:lvl9pPr>
          </a:lstStyle>
          <a:p>
            <a:pPr algn="just"/>
            <a:r>
              <a:rPr lang="es-MX" altLang="es-MX" sz="2200" b="1" i="1" dirty="0">
                <a:latin typeface="Bookman Old Style" pitchFamily="18" charset="0"/>
              </a:rPr>
              <a:t>n:</a:t>
            </a:r>
            <a:r>
              <a:rPr lang="es-MX" altLang="es-MX" sz="2200" dirty="0">
                <a:latin typeface="Bookman Old Style" pitchFamily="18" charset="0"/>
              </a:rPr>
              <a:t> es grande cuando </a:t>
            </a:r>
            <a:r>
              <a:rPr lang="es-MX" altLang="es-MX" sz="2200" b="1" i="1" dirty="0">
                <a:latin typeface="Bookman Old Style" pitchFamily="18" charset="0"/>
              </a:rPr>
              <a:t>n </a:t>
            </a:r>
            <a:r>
              <a:rPr lang="es-MX" altLang="es-MX" sz="2200" b="1" dirty="0">
                <a:latin typeface="Bookman Old Style" pitchFamily="18" charset="0"/>
                <a:sym typeface="Symbol" pitchFamily="18" charset="2"/>
              </a:rPr>
              <a:t> </a:t>
            </a:r>
            <a:r>
              <a:rPr lang="es-MX" altLang="es-MX" sz="2200" b="1" dirty="0">
                <a:latin typeface="Bookman Old Style" pitchFamily="18" charset="0"/>
              </a:rPr>
              <a:t>20,</a:t>
            </a:r>
          </a:p>
          <a:p>
            <a:pPr algn="just"/>
            <a:endParaRPr lang="es-MX" altLang="es-MX" sz="2200" b="1" dirty="0">
              <a:latin typeface="Bookman Old Style" pitchFamily="18" charset="0"/>
            </a:endParaRPr>
          </a:p>
          <a:p>
            <a:pPr algn="just"/>
            <a:r>
              <a:rPr lang="es-MX" altLang="es-MX" sz="2200" b="1" i="1" dirty="0">
                <a:latin typeface="Bookman Old Style" pitchFamily="18" charset="0"/>
              </a:rPr>
              <a:t>p:</a:t>
            </a:r>
            <a:r>
              <a:rPr lang="es-MX" altLang="es-MX" sz="2200" dirty="0">
                <a:latin typeface="Bookman Old Style" pitchFamily="18" charset="0"/>
              </a:rPr>
              <a:t> es pequeña cuando </a:t>
            </a:r>
            <a:r>
              <a:rPr lang="es-MX" altLang="es-MX" sz="2200" b="1" i="1" dirty="0">
                <a:latin typeface="Bookman Old Style" pitchFamily="18" charset="0"/>
              </a:rPr>
              <a:t>p </a:t>
            </a:r>
            <a:r>
              <a:rPr lang="es-MX" altLang="es-MX" sz="2200" b="1" dirty="0">
                <a:latin typeface="Bookman Old Style" pitchFamily="18" charset="0"/>
                <a:sym typeface="Symbol" pitchFamily="18" charset="2"/>
              </a:rPr>
              <a:t> </a:t>
            </a:r>
            <a:r>
              <a:rPr lang="es-MX" altLang="es-MX" sz="2200" b="1" dirty="0">
                <a:latin typeface="Bookman Old Style" pitchFamily="18" charset="0"/>
              </a:rPr>
              <a:t>0.05.</a:t>
            </a:r>
          </a:p>
          <a:p>
            <a:pPr algn="just"/>
            <a:endParaRPr lang="es-MX" altLang="es-MX" sz="2200" dirty="0">
              <a:latin typeface="Bookman Old Style" pitchFamily="18" charset="0"/>
            </a:endParaRPr>
          </a:p>
          <a:p>
            <a:pPr algn="just"/>
            <a:r>
              <a:rPr lang="es-MX" altLang="es-MX" sz="2200" dirty="0">
                <a:latin typeface="Bookman Old Style" pitchFamily="18" charset="0"/>
              </a:rPr>
              <a:t>La aproximación es excelente si </a:t>
            </a:r>
          </a:p>
          <a:p>
            <a:pPr algn="ctr"/>
            <a:r>
              <a:rPr lang="es-MX" altLang="es-MX" sz="2200" b="1" i="1" dirty="0">
                <a:latin typeface="Bookman Old Style" pitchFamily="18" charset="0"/>
              </a:rPr>
              <a:t>n </a:t>
            </a:r>
            <a:r>
              <a:rPr lang="es-MX" altLang="es-MX" sz="2200" b="1" i="1" dirty="0">
                <a:latin typeface="Bookman Old Style" pitchFamily="18" charset="0"/>
                <a:sym typeface="Symbol" pitchFamily="18" charset="2"/>
              </a:rPr>
              <a:t> </a:t>
            </a:r>
            <a:r>
              <a:rPr lang="es-MX" altLang="es-MX" sz="2200" b="1" i="1" dirty="0">
                <a:latin typeface="Bookman Old Style" pitchFamily="18" charset="0"/>
              </a:rPr>
              <a:t>100 </a:t>
            </a:r>
            <a:r>
              <a:rPr lang="es-MX" altLang="es-MX" sz="2200" dirty="0">
                <a:latin typeface="Bookman Old Style" pitchFamily="18" charset="0"/>
              </a:rPr>
              <a:t>y </a:t>
            </a:r>
            <a:r>
              <a:rPr lang="es-MX" altLang="es-MX" sz="2200" b="1" i="1" dirty="0" err="1">
                <a:latin typeface="Bookman Old Style" pitchFamily="18" charset="0"/>
              </a:rPr>
              <a:t>np</a:t>
            </a:r>
            <a:r>
              <a:rPr lang="es-MX" altLang="es-MX" sz="2200" b="1" i="1" dirty="0">
                <a:latin typeface="Bookman Old Style" pitchFamily="18" charset="0"/>
              </a:rPr>
              <a:t> </a:t>
            </a:r>
            <a:r>
              <a:rPr lang="es-MX" altLang="es-MX" sz="2200" b="1" i="1" dirty="0">
                <a:latin typeface="Bookman Old Style" pitchFamily="18" charset="0"/>
                <a:sym typeface="Symbol" pitchFamily="18" charset="2"/>
              </a:rPr>
              <a:t> </a:t>
            </a:r>
            <a:r>
              <a:rPr lang="es-MX" altLang="es-MX" sz="2200" b="1" i="1" dirty="0">
                <a:latin typeface="Bookman Old Style" pitchFamily="18" charset="0"/>
              </a:rPr>
              <a:t>10</a:t>
            </a:r>
            <a:r>
              <a:rPr lang="es-MX" altLang="es-MX" sz="2200" dirty="0">
                <a:latin typeface="Bookman Old Style" pitchFamily="18" charset="0"/>
              </a:rPr>
              <a:t>. </a:t>
            </a:r>
            <a:endParaRPr lang="en-US" altLang="es-MX" sz="2200" dirty="0">
              <a:latin typeface="Bookman Old Style" pitchFamily="18" charset="0"/>
            </a:endParaRPr>
          </a:p>
        </p:txBody>
      </p:sp>
      <mc:AlternateContent xmlns:mc="http://schemas.openxmlformats.org/markup-compatibility/2006" xmlns:a14="http://schemas.microsoft.com/office/drawing/2010/main">
        <mc:Choice Requires="a14">
          <p:sp>
            <p:nvSpPr>
              <p:cNvPr id="3" name="2 CuadroTexto"/>
              <p:cNvSpPr txBox="1"/>
              <p:nvPr/>
            </p:nvSpPr>
            <p:spPr>
              <a:xfrm>
                <a:off x="812800" y="2094236"/>
                <a:ext cx="5022925" cy="2677656"/>
              </a:xfrm>
              <a:prstGeom prst="rect">
                <a:avLst/>
              </a:prstGeom>
              <a:noFill/>
            </p:spPr>
            <p:txBody>
              <a:bodyPr wrap="square" rtlCol="0">
                <a:spAutoFit/>
              </a:bodyPr>
              <a:lstStyle/>
              <a:p>
                <a:r>
                  <a:rPr lang="es-MX" sz="2400" dirty="0">
                    <a:latin typeface="Bookman Old Style" panose="02050604050505020204" pitchFamily="18" charset="0"/>
                  </a:rPr>
                  <a:t>Si en un experimento Binomial</a:t>
                </a:r>
              </a:p>
              <a:p>
                <a:endParaRPr lang="es-MX" sz="2400" dirty="0">
                  <a:latin typeface="Bookman Old Style" panose="02050604050505020204" pitchFamily="18" charset="0"/>
                </a:endParaRPr>
              </a:p>
              <a:p>
                <a:pPr algn="ctr"/>
                <a:r>
                  <a:rPr lang="es-MX" sz="2400" dirty="0">
                    <a:latin typeface="Bookman Old Style" panose="02050604050505020204" pitchFamily="18" charset="0"/>
                  </a:rPr>
                  <a:t> </a:t>
                </a:r>
                <a14:m>
                  <m:oMath xmlns:m="http://schemas.openxmlformats.org/officeDocument/2006/math">
                    <m:r>
                      <a:rPr lang="es-MX" sz="2400" i="1">
                        <a:latin typeface="Cambria Math"/>
                      </a:rPr>
                      <m:t>𝑛</m:t>
                    </m:r>
                    <m:r>
                      <a:rPr lang="es-MX" sz="2400" i="1">
                        <a:latin typeface="Cambria Math"/>
                      </a:rPr>
                      <m:t>→∞</m:t>
                    </m:r>
                  </m:oMath>
                </a14:m>
                <a:r>
                  <a:rPr lang="es-MX" sz="2400" dirty="0">
                    <a:latin typeface="Bookman Old Style" panose="02050604050505020204" pitchFamily="18" charset="0"/>
                  </a:rPr>
                  <a:t> y </a:t>
                </a:r>
                <a14:m>
                  <m:oMath xmlns:m="http://schemas.openxmlformats.org/officeDocument/2006/math">
                    <m:r>
                      <a:rPr lang="es-MX" sz="2400" i="1">
                        <a:latin typeface="Cambria Math"/>
                      </a:rPr>
                      <m:t>𝑝</m:t>
                    </m:r>
                    <m:r>
                      <a:rPr lang="es-MX" sz="2400" i="1">
                        <a:latin typeface="Cambria Math"/>
                      </a:rPr>
                      <m:t>→0</m:t>
                    </m:r>
                  </m:oMath>
                </a14:m>
                <a:r>
                  <a:rPr lang="es-MX" sz="2400" dirty="0">
                    <a:latin typeface="Bookman Old Style" panose="02050604050505020204" pitchFamily="18" charset="0"/>
                  </a:rPr>
                  <a:t>, </a:t>
                </a:r>
              </a:p>
              <a:p>
                <a:pPr algn="ctr"/>
                <a:endParaRPr lang="es-MX" sz="2400" dirty="0">
                  <a:latin typeface="Bookman Old Style" panose="02050604050505020204" pitchFamily="18" charset="0"/>
                </a:endParaRPr>
              </a:p>
              <a:p>
                <a:pPr algn="just"/>
                <a:r>
                  <a:rPr lang="es-MX" sz="2400" dirty="0">
                    <a:latin typeface="Bookman Old Style" panose="02050604050505020204" pitchFamily="18" charset="0"/>
                  </a:rPr>
                  <a:t>éste puede ser aproximado con una distribución de </a:t>
                </a:r>
                <a:r>
                  <a:rPr lang="es-MX" sz="2400" dirty="0" err="1">
                    <a:latin typeface="Bookman Old Style" panose="02050604050505020204" pitchFamily="18" charset="0"/>
                  </a:rPr>
                  <a:t>Poisson</a:t>
                </a:r>
                <a:r>
                  <a:rPr lang="es-MX" sz="2400" dirty="0">
                    <a:latin typeface="Bookman Old Style" panose="02050604050505020204" pitchFamily="18" charset="0"/>
                  </a:rPr>
                  <a:t> donde </a:t>
                </a:r>
                <a14:m>
                  <m:oMath xmlns:m="http://schemas.openxmlformats.org/officeDocument/2006/math">
                    <m:r>
                      <a:rPr lang="es-MX" sz="2400" i="1">
                        <a:solidFill>
                          <a:srgbClr val="C00000"/>
                        </a:solidFill>
                        <a:latin typeface="Cambria Math"/>
                      </a:rPr>
                      <m:t>𝜆</m:t>
                    </m:r>
                    <m:r>
                      <a:rPr lang="es-MX" sz="2400" i="1">
                        <a:solidFill>
                          <a:srgbClr val="C00000"/>
                        </a:solidFill>
                        <a:latin typeface="Cambria Math"/>
                      </a:rPr>
                      <m:t>=</m:t>
                    </m:r>
                    <m:r>
                      <a:rPr lang="es-MX" sz="2400" i="1">
                        <a:solidFill>
                          <a:srgbClr val="C00000"/>
                        </a:solidFill>
                        <a:latin typeface="Cambria Math"/>
                      </a:rPr>
                      <m:t>𝑛𝑝</m:t>
                    </m:r>
                  </m:oMath>
                </a14:m>
                <a:r>
                  <a:rPr lang="es-MX" sz="2400" dirty="0">
                    <a:latin typeface="Bookman Old Style" panose="02050604050505020204" pitchFamily="18" charset="0"/>
                  </a:rPr>
                  <a:t>, así que:</a:t>
                </a:r>
              </a:p>
            </p:txBody>
          </p:sp>
        </mc:Choice>
        <mc:Fallback xmlns="">
          <p:sp>
            <p:nvSpPr>
              <p:cNvPr id="3" name="2 CuadroTexto"/>
              <p:cNvSpPr txBox="1">
                <a:spLocks noRot="1" noChangeAspect="1" noMove="1" noResize="1" noEditPoints="1" noAdjustHandles="1" noChangeArrowheads="1" noChangeShapeType="1" noTextEdit="1"/>
              </p:cNvSpPr>
              <p:nvPr/>
            </p:nvSpPr>
            <p:spPr>
              <a:xfrm>
                <a:off x="812800" y="2094236"/>
                <a:ext cx="5022925" cy="2677656"/>
              </a:xfrm>
              <a:prstGeom prst="rect">
                <a:avLst/>
              </a:prstGeom>
              <a:blipFill>
                <a:blip r:embed="rId2"/>
                <a:stretch>
                  <a:fillRect l="-1820" t="-1595" r="-1942" b="-4556"/>
                </a:stretch>
              </a:blipFill>
            </p:spPr>
            <p:txBody>
              <a:bodyPr/>
              <a:lstStyle/>
              <a:p>
                <a:r>
                  <a:rPr lang="es-MX">
                    <a:noFill/>
                  </a:rPr>
                  <a:t> </a:t>
                </a:r>
              </a:p>
            </p:txBody>
          </p:sp>
        </mc:Fallback>
      </mc:AlternateContent>
      <p:pic>
        <p:nvPicPr>
          <p:cNvPr id="5" name="Imagen 4"/>
          <p:cNvPicPr>
            <a:picLocks noChangeAspect="1"/>
          </p:cNvPicPr>
          <p:nvPr/>
        </p:nvPicPr>
        <p:blipFill>
          <a:blip r:embed="rId3"/>
          <a:stretch>
            <a:fillRect/>
          </a:stretch>
        </p:blipFill>
        <p:spPr>
          <a:xfrm>
            <a:off x="0" y="228600"/>
            <a:ext cx="12202737" cy="6326155"/>
          </a:xfrm>
          <a:prstGeom prst="rect">
            <a:avLst/>
          </a:prstGeom>
        </p:spPr>
      </p:pic>
    </p:spTree>
    <p:extLst>
      <p:ext uri="{BB962C8B-B14F-4D97-AF65-F5344CB8AC3E}">
        <p14:creationId xmlns:p14="http://schemas.microsoft.com/office/powerpoint/2010/main" val="393648999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812800" y="1555706"/>
            <a:ext cx="10871200" cy="4524315"/>
          </a:xfrm>
          <a:prstGeom prst="rect">
            <a:avLst/>
          </a:prstGeom>
        </p:spPr>
        <p:txBody>
          <a:bodyPr wrap="square">
            <a:spAutoFit/>
          </a:bodyPr>
          <a:lstStyle/>
          <a:p>
            <a:pPr algn="just"/>
            <a:r>
              <a:rPr lang="es-MX" altLang="es-MX" sz="2400" dirty="0"/>
              <a:t>Al hacer una aproximación de la distribución binomial con la distribución de </a:t>
            </a:r>
            <a:r>
              <a:rPr lang="es-MX" altLang="es-MX" sz="2400" dirty="0" err="1"/>
              <a:t>Poisson</a:t>
            </a:r>
            <a:r>
              <a:rPr lang="es-MX" altLang="es-MX" sz="2400" dirty="0"/>
              <a:t>, tenemos que:</a:t>
            </a:r>
          </a:p>
          <a:p>
            <a:pPr algn="just"/>
            <a:endParaRPr lang="es-MX" altLang="es-MX" sz="2400" dirty="0"/>
          </a:p>
          <a:p>
            <a:pPr algn="just"/>
            <a:r>
              <a:rPr lang="el-GR" altLang="es-MX" sz="2400" b="1" dirty="0"/>
              <a:t>λ</a:t>
            </a:r>
            <a:r>
              <a:rPr lang="es-MX" altLang="es-MX" sz="2400" dirty="0"/>
              <a:t> </a:t>
            </a:r>
            <a:r>
              <a:rPr lang="es-MX" altLang="es-MX" sz="2400" b="1" dirty="0"/>
              <a:t>= </a:t>
            </a:r>
            <a:r>
              <a:rPr lang="es-MX" altLang="es-MX" sz="2400" b="1" i="1" dirty="0" err="1"/>
              <a:t>np</a:t>
            </a:r>
            <a:r>
              <a:rPr lang="es-MX" altLang="es-MX" sz="2400" dirty="0"/>
              <a:t> </a:t>
            </a:r>
          </a:p>
          <a:p>
            <a:pPr algn="just"/>
            <a:r>
              <a:rPr lang="es-MX" altLang="es-MX" sz="2400" dirty="0"/>
              <a:t>      - promedio de ocurrencias por unidad de tiempo.</a:t>
            </a:r>
          </a:p>
          <a:p>
            <a:pPr algn="just"/>
            <a:endParaRPr lang="es-MX" altLang="es-MX" sz="2400" b="1" i="1" dirty="0"/>
          </a:p>
          <a:p>
            <a:pPr algn="just"/>
            <a:r>
              <a:rPr lang="es-MX" altLang="es-MX" sz="2400" b="1" i="1" dirty="0"/>
              <a:t>n</a:t>
            </a:r>
            <a:r>
              <a:rPr lang="es-MX" altLang="es-MX" sz="2400" dirty="0"/>
              <a:t>: es el número de pruebas de la binomial.</a:t>
            </a:r>
          </a:p>
          <a:p>
            <a:pPr algn="just"/>
            <a:endParaRPr lang="es-MX" altLang="es-MX" sz="2400" dirty="0"/>
          </a:p>
          <a:p>
            <a:pPr algn="just"/>
            <a:r>
              <a:rPr lang="es-MX" altLang="es-MX" sz="2400" b="1" i="1" dirty="0"/>
              <a:t>p</a:t>
            </a:r>
            <a:r>
              <a:rPr lang="es-MX" altLang="es-MX" sz="2400" dirty="0"/>
              <a:t>: el valor de la probabilidad de éxito.</a:t>
            </a:r>
          </a:p>
          <a:p>
            <a:pPr algn="just"/>
            <a:endParaRPr lang="es-MX" altLang="es-MX" sz="2400" dirty="0"/>
          </a:p>
          <a:p>
            <a:pPr algn="just"/>
            <a:r>
              <a:rPr lang="es-MX" altLang="es-MX" sz="2400" b="1" dirty="0"/>
              <a:t>Y</a:t>
            </a:r>
            <a:r>
              <a:rPr lang="es-MX" altLang="es-MX" sz="2400" dirty="0"/>
              <a:t>: el número de eventos que ocurren infrecuentemente en el espacio, tiempo, volumen u otra dimensión.</a:t>
            </a:r>
            <a:endParaRPr lang="en-US" altLang="es-MX" sz="2400" dirty="0"/>
          </a:p>
        </p:txBody>
      </p:sp>
      <p:sp>
        <p:nvSpPr>
          <p:cNvPr id="3" name="Título 2"/>
          <p:cNvSpPr>
            <a:spLocks noGrp="1"/>
          </p:cNvSpPr>
          <p:nvPr>
            <p:ph type="title"/>
          </p:nvPr>
        </p:nvSpPr>
        <p:spPr/>
        <p:txBody>
          <a:bodyPr vert="horz" anchor="ctr">
            <a:normAutofit/>
          </a:bodyPr>
          <a:lstStyle/>
          <a:p>
            <a:r>
              <a:rPr lang="es-MX" sz="2800" dirty="0"/>
              <a:t>Función de distribución de probabilidad de </a:t>
            </a:r>
            <a:r>
              <a:rPr lang="es-MX" sz="2800" dirty="0" err="1"/>
              <a:t>Poisson</a:t>
            </a:r>
            <a:r>
              <a:rPr lang="es-MX" sz="2800" dirty="0"/>
              <a:t> como aproximación de la función de distribución de probabilidad Binomial</a:t>
            </a:r>
          </a:p>
        </p:txBody>
      </p:sp>
    </p:spTree>
    <p:extLst>
      <p:ext uri="{BB962C8B-B14F-4D97-AF65-F5344CB8AC3E}">
        <p14:creationId xmlns:p14="http://schemas.microsoft.com/office/powerpoint/2010/main" val="346375547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vert="horz" anchor="ctr">
            <a:normAutofit/>
          </a:bodyPr>
          <a:lstStyle/>
          <a:p>
            <a:r>
              <a:rPr lang="es-MX" sz="2800" dirty="0"/>
              <a:t>Función de distribución de probabilidad de </a:t>
            </a:r>
            <a:r>
              <a:rPr lang="es-MX" sz="2800" dirty="0" err="1"/>
              <a:t>Poisson</a:t>
            </a:r>
            <a:r>
              <a:rPr lang="es-MX" sz="2800" dirty="0"/>
              <a:t> como aproximación de la función de distribución de probabilidad Binomial</a:t>
            </a:r>
          </a:p>
        </p:txBody>
      </p:sp>
      <p:sp>
        <p:nvSpPr>
          <p:cNvPr id="3" name="Marcador de contenido 2"/>
          <p:cNvSpPr>
            <a:spLocks noGrp="1"/>
          </p:cNvSpPr>
          <p:nvPr>
            <p:ph sz="quarter" idx="4294967295"/>
          </p:nvPr>
        </p:nvSpPr>
        <p:spPr>
          <a:xfrm>
            <a:off x="812800" y="1600200"/>
            <a:ext cx="10871200" cy="4495800"/>
          </a:xfrm>
        </p:spPr>
        <p:txBody>
          <a:bodyPr>
            <a:normAutofit/>
          </a:bodyPr>
          <a:lstStyle/>
          <a:p>
            <a:pPr marL="0" indent="0">
              <a:buNone/>
            </a:pPr>
            <a:r>
              <a:rPr lang="es-MX" sz="2400" dirty="0"/>
              <a:t>En resumen, si se tiene un experimento Binomial, en el cual se cumplen las condiciones:</a:t>
            </a:r>
          </a:p>
          <a:p>
            <a:pPr marL="0" indent="0">
              <a:buNone/>
            </a:pPr>
            <a:endParaRPr lang="es-MX" sz="2400" dirty="0"/>
          </a:p>
          <a:p>
            <a:pPr marL="0" indent="0" algn="ctr">
              <a:buNone/>
            </a:pPr>
            <a:r>
              <a:rPr lang="es-MX" altLang="es-MX" sz="2400" b="1" i="1" dirty="0"/>
              <a:t>n </a:t>
            </a:r>
            <a:r>
              <a:rPr lang="es-MX" altLang="es-MX" sz="2400" b="1" dirty="0">
                <a:sym typeface="Symbol" pitchFamily="18" charset="2"/>
              </a:rPr>
              <a:t> </a:t>
            </a:r>
            <a:r>
              <a:rPr lang="es-MX" altLang="es-MX" sz="2400" b="1" dirty="0"/>
              <a:t>20         </a:t>
            </a:r>
            <a:r>
              <a:rPr lang="es-MX" altLang="es-MX" sz="2400" dirty="0"/>
              <a:t>y        </a:t>
            </a:r>
            <a:r>
              <a:rPr lang="es-MX" altLang="es-MX" sz="2400" b="1" i="1" dirty="0"/>
              <a:t>p </a:t>
            </a:r>
            <a:r>
              <a:rPr lang="es-MX" altLang="es-MX" sz="2400" b="1" dirty="0">
                <a:sym typeface="Symbol" pitchFamily="18" charset="2"/>
              </a:rPr>
              <a:t> </a:t>
            </a:r>
            <a:r>
              <a:rPr lang="es-MX" altLang="es-MX" sz="2400" b="1" dirty="0"/>
              <a:t>0.05</a:t>
            </a:r>
          </a:p>
          <a:p>
            <a:pPr marL="0" indent="0" algn="ctr">
              <a:buNone/>
            </a:pPr>
            <a:endParaRPr lang="es-MX" sz="2400" b="1" dirty="0"/>
          </a:p>
          <a:p>
            <a:pPr marL="0" indent="0" algn="just">
              <a:buNone/>
            </a:pPr>
            <a:r>
              <a:rPr lang="es-MX" sz="2400" dirty="0"/>
              <a:t>Simultáneamente, tomamos el parámetro </a:t>
            </a:r>
            <a:r>
              <a:rPr lang="el-GR" altLang="es-MX" sz="2400" b="1" dirty="0"/>
              <a:t>λ</a:t>
            </a:r>
            <a:r>
              <a:rPr lang="es-MX" altLang="es-MX" sz="2400" dirty="0"/>
              <a:t> </a:t>
            </a:r>
            <a:r>
              <a:rPr lang="es-MX" altLang="es-MX" sz="2400" b="1" dirty="0"/>
              <a:t>= </a:t>
            </a:r>
            <a:r>
              <a:rPr lang="es-MX" altLang="es-MX" sz="2400" b="1" i="1" dirty="0" err="1"/>
              <a:t>np</a:t>
            </a:r>
            <a:r>
              <a:rPr lang="es-MX" altLang="es-MX" sz="2400" b="1" i="1" dirty="0"/>
              <a:t> </a:t>
            </a:r>
            <a:r>
              <a:rPr lang="es-MX" altLang="es-MX" sz="2400" dirty="0"/>
              <a:t>y  el </a:t>
            </a:r>
            <a:r>
              <a:rPr lang="es-MX" altLang="es-MX" sz="2400" dirty="0" err="1"/>
              <a:t>experimto</a:t>
            </a:r>
            <a:r>
              <a:rPr lang="es-MX" altLang="es-MX" sz="2400" dirty="0"/>
              <a:t> Binomial, lo resolvemos como un experimento de </a:t>
            </a:r>
            <a:r>
              <a:rPr lang="es-MX" altLang="es-MX" sz="2400" dirty="0" err="1"/>
              <a:t>Poisson</a:t>
            </a:r>
            <a:r>
              <a:rPr lang="es-MX" altLang="es-MX" sz="2400" dirty="0"/>
              <a:t> usando </a:t>
            </a:r>
            <a:r>
              <a:rPr lang="el-GR" altLang="es-MX" sz="2400" b="1" dirty="0"/>
              <a:t>λ</a:t>
            </a:r>
            <a:r>
              <a:rPr lang="es-MX" altLang="es-MX" sz="2400" dirty="0"/>
              <a:t> </a:t>
            </a:r>
            <a:r>
              <a:rPr lang="es-MX" altLang="es-MX" sz="2400" b="1" dirty="0"/>
              <a:t>= </a:t>
            </a:r>
            <a:r>
              <a:rPr lang="es-MX" altLang="es-MX" sz="2400" b="1" i="1" dirty="0" err="1"/>
              <a:t>np</a:t>
            </a:r>
            <a:r>
              <a:rPr lang="es-MX" altLang="es-MX" sz="2400" b="1" i="1" dirty="0"/>
              <a:t>.</a:t>
            </a:r>
            <a:endParaRPr lang="es-MX" altLang="es-MX" sz="2400" dirty="0"/>
          </a:p>
          <a:p>
            <a:pPr marL="0" indent="0" algn="ctr">
              <a:buNone/>
            </a:pPr>
            <a:r>
              <a:rPr lang="es-MX" sz="2400" dirty="0"/>
              <a:t> </a:t>
            </a:r>
          </a:p>
        </p:txBody>
      </p:sp>
    </p:spTree>
    <p:extLst>
      <p:ext uri="{BB962C8B-B14F-4D97-AF65-F5344CB8AC3E}">
        <p14:creationId xmlns:p14="http://schemas.microsoft.com/office/powerpoint/2010/main" val="232160364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vert="horz" anchor="ctr">
            <a:normAutofit/>
          </a:bodyPr>
          <a:lstStyle/>
          <a:p>
            <a:r>
              <a:rPr lang="es-MX" sz="2800" dirty="0"/>
              <a:t>Función de distribución de probabilidad de </a:t>
            </a:r>
            <a:r>
              <a:rPr lang="es-MX" sz="2800" dirty="0" err="1"/>
              <a:t>Poisson</a:t>
            </a:r>
            <a:r>
              <a:rPr lang="es-MX" sz="2800" dirty="0"/>
              <a:t> como aproximación de la función de distribución de probabilidad Binomial</a:t>
            </a:r>
          </a:p>
        </p:txBody>
      </p:sp>
      <p:sp>
        <p:nvSpPr>
          <p:cNvPr id="103426" name="Rectangle 2"/>
          <p:cNvSpPr>
            <a:spLocks noChangeArrowheads="1"/>
          </p:cNvSpPr>
          <p:nvPr/>
        </p:nvSpPr>
        <p:spPr bwMode="auto">
          <a:xfrm>
            <a:off x="6003640" y="2478796"/>
            <a:ext cx="184731" cy="300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just" eaLnBrk="1" hangingPunct="1"/>
            <a:endParaRPr lang="es-MX" altLang="es-MX" sz="1351"/>
          </a:p>
        </p:txBody>
      </p:sp>
      <mc:AlternateContent xmlns:mc="http://schemas.openxmlformats.org/markup-compatibility/2006" xmlns:a14="http://schemas.microsoft.com/office/drawing/2010/main">
        <mc:Choice Requires="a14">
          <p:sp>
            <p:nvSpPr>
              <p:cNvPr id="93188" name="Rectangle 4"/>
              <p:cNvSpPr>
                <a:spLocks noChangeArrowheads="1"/>
              </p:cNvSpPr>
              <p:nvPr/>
            </p:nvSpPr>
            <p:spPr bwMode="auto">
              <a:xfrm>
                <a:off x="812800" y="1518015"/>
                <a:ext cx="10871200" cy="5262979"/>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nchor="ct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just" eaLnBrk="1" hangingPunct="1"/>
                <a:r>
                  <a:rPr lang="es-MX" altLang="es-MX" sz="2100" b="1" dirty="0">
                    <a:solidFill>
                      <a:schemeClr val="accent1">
                        <a:lumMod val="50000"/>
                      </a:schemeClr>
                    </a:solidFill>
                    <a:latin typeface="+mn-lt"/>
                  </a:rPr>
                  <a:t>Ej</a:t>
                </a:r>
                <a:r>
                  <a:rPr lang="es-MX" altLang="es-MX" sz="2400" b="1" dirty="0">
                    <a:solidFill>
                      <a:schemeClr val="accent1">
                        <a:lumMod val="50000"/>
                      </a:schemeClr>
                    </a:solidFill>
                    <a:latin typeface="+mn-lt"/>
                  </a:rPr>
                  <a:t>emplo:</a:t>
                </a:r>
                <a:r>
                  <a:rPr lang="es-MX" altLang="es-MX" sz="2400" b="1" dirty="0">
                    <a:latin typeface="+mn-lt"/>
                  </a:rPr>
                  <a:t> </a:t>
                </a:r>
              </a:p>
              <a:p>
                <a:pPr algn="just" eaLnBrk="1" hangingPunct="1"/>
                <a:endParaRPr lang="es-MX" altLang="es-MX" sz="2400" b="1" dirty="0">
                  <a:latin typeface="+mn-lt"/>
                </a:endParaRPr>
              </a:p>
              <a:p>
                <a:pPr algn="just" eaLnBrk="1" hangingPunct="1"/>
                <a:r>
                  <a:rPr lang="es-MX" altLang="es-MX" sz="2400" dirty="0">
                    <a:latin typeface="+mn-lt"/>
                  </a:rPr>
                  <a:t>Se sabe que el 5% de los libros encuadernados en cierto taller, tiene una encuadernación defectuosa. Calcular la probabilidad de que 2 de 100 libros terminados en este taller tengan una encuadernación defectuosa.</a:t>
                </a:r>
              </a:p>
              <a:p>
                <a:pPr algn="just" eaLnBrk="1" hangingPunct="1"/>
                <a:endParaRPr lang="es-MX" altLang="es-MX" sz="2400" dirty="0">
                  <a:latin typeface="+mn-lt"/>
                </a:endParaRPr>
              </a:p>
              <a:p>
                <a:pPr algn="just" eaLnBrk="1" hangingPunct="1"/>
                <a:r>
                  <a:rPr lang="es-MX" altLang="es-MX" sz="2400" b="1" dirty="0">
                    <a:latin typeface="+mn-lt"/>
                  </a:rPr>
                  <a:t>Datos del experimento Binomial:</a:t>
                </a:r>
              </a:p>
              <a:p>
                <a:pPr algn="just" eaLnBrk="1" hangingPunct="1"/>
                <a:endParaRPr lang="es-MX" altLang="es-MX" sz="2400" b="1" dirty="0">
                  <a:latin typeface="+mn-lt"/>
                </a:endParaRPr>
              </a:p>
              <a:p>
                <a:pPr algn="just" eaLnBrk="1" hangingPunct="1"/>
                <a:r>
                  <a:rPr lang="es-MX" altLang="es-MX" sz="2400" b="1" dirty="0">
                    <a:latin typeface="+mn-lt"/>
                  </a:rPr>
                  <a:t>n</a:t>
                </a:r>
                <a:r>
                  <a:rPr lang="es-MX" altLang="es-MX" sz="2400" dirty="0">
                    <a:latin typeface="+mn-lt"/>
                  </a:rPr>
                  <a:t> = 100</a:t>
                </a:r>
              </a:p>
              <a:p>
                <a:pPr algn="just" eaLnBrk="1" hangingPunct="1"/>
                <a:r>
                  <a:rPr lang="es-MX" altLang="es-MX" sz="2400" b="1" dirty="0">
                    <a:latin typeface="+mn-lt"/>
                  </a:rPr>
                  <a:t>p</a:t>
                </a:r>
                <a:r>
                  <a:rPr lang="es-MX" altLang="es-MX" sz="2400" dirty="0">
                    <a:latin typeface="+mn-lt"/>
                  </a:rPr>
                  <a:t> = 0.05,    </a:t>
                </a:r>
              </a:p>
              <a:p>
                <a:pPr algn="just" eaLnBrk="1" hangingPunct="1"/>
                <a:r>
                  <a:rPr lang="es-MX" altLang="es-MX" sz="2400" b="1" dirty="0">
                    <a:latin typeface="+mn-lt"/>
                  </a:rPr>
                  <a:t>q</a:t>
                </a:r>
                <a:r>
                  <a:rPr lang="es-MX" altLang="es-MX" sz="2400" dirty="0">
                    <a:latin typeface="+mn-lt"/>
                  </a:rPr>
                  <a:t> = .95</a:t>
                </a:r>
                <a:endParaRPr lang="en-US" altLang="es-MX" sz="2400" dirty="0">
                  <a:latin typeface="+mn-lt"/>
                </a:endParaRPr>
              </a:p>
              <a:p>
                <a:pPr algn="just" eaLnBrk="1" hangingPunct="1"/>
                <a:endParaRPr lang="es-MX" altLang="es-MX" sz="2400" dirty="0">
                  <a:latin typeface="+mn-lt"/>
                </a:endParaRPr>
              </a:p>
              <a:p>
                <a:pPr algn="just" eaLnBrk="1" hangingPunct="1"/>
                <a:r>
                  <a:rPr lang="es-MX" altLang="es-MX" sz="2400" dirty="0">
                    <a:latin typeface="+mn-lt"/>
                  </a:rPr>
                  <a:t>Como </a:t>
                </a:r>
                <a14:m>
                  <m:oMath xmlns:m="http://schemas.openxmlformats.org/officeDocument/2006/math">
                    <m:r>
                      <a:rPr lang="es-MX" altLang="es-MX" sz="2400" b="1" i="1" dirty="0">
                        <a:latin typeface="Cambria Math" panose="02040503050406030204" pitchFamily="18" charset="0"/>
                      </a:rPr>
                      <m:t>𝒏</m:t>
                    </m:r>
                    <m:r>
                      <a:rPr lang="es-MX" altLang="es-MX" sz="2400" b="1" i="1" dirty="0">
                        <a:latin typeface="Cambria Math" panose="02040503050406030204" pitchFamily="18" charset="0"/>
                      </a:rPr>
                      <m:t> = </m:t>
                    </m:r>
                    <m:r>
                      <a:rPr lang="es-MX" altLang="es-MX" sz="2400" b="1" i="1" dirty="0">
                        <a:latin typeface="Cambria Math" panose="02040503050406030204" pitchFamily="18" charset="0"/>
                      </a:rPr>
                      <m:t>𝟏𝟎𝟎</m:t>
                    </m:r>
                    <m:r>
                      <a:rPr lang="es-MX" altLang="es-MX" sz="2400" b="1" i="1" dirty="0">
                        <a:latin typeface="Cambria Math" panose="02040503050406030204" pitchFamily="18" charset="0"/>
                      </a:rPr>
                      <m:t>≥</m:t>
                    </m:r>
                  </m:oMath>
                </a14:m>
                <a:r>
                  <a:rPr lang="es-MX" altLang="es-MX" sz="2400" b="1" dirty="0">
                    <a:latin typeface="+mn-lt"/>
                  </a:rPr>
                  <a:t>20 </a:t>
                </a:r>
                <a:r>
                  <a:rPr lang="es-MX" altLang="es-MX" sz="2400" dirty="0">
                    <a:latin typeface="+mn-lt"/>
                  </a:rPr>
                  <a:t>y </a:t>
                </a:r>
                <a14:m>
                  <m:oMath xmlns:m="http://schemas.openxmlformats.org/officeDocument/2006/math">
                    <m:r>
                      <a:rPr lang="es-MX" altLang="es-MX" sz="2400" b="1" i="1" dirty="0">
                        <a:latin typeface="Cambria Math" panose="02040503050406030204" pitchFamily="18" charset="0"/>
                      </a:rPr>
                      <m:t>𝒑</m:t>
                    </m:r>
                    <m:r>
                      <a:rPr lang="es-MX" altLang="es-MX" sz="2400" b="1" i="1" dirty="0">
                        <a:latin typeface="Cambria Math" panose="02040503050406030204" pitchFamily="18" charset="0"/>
                      </a:rPr>
                      <m:t> = </m:t>
                    </m:r>
                    <m:r>
                      <a:rPr lang="es-MX" altLang="es-MX" sz="2400" b="1" i="1" dirty="0">
                        <a:latin typeface="Cambria Math" panose="02040503050406030204" pitchFamily="18" charset="0"/>
                      </a:rPr>
                      <m:t>𝟎</m:t>
                    </m:r>
                    <m:r>
                      <a:rPr lang="es-MX" altLang="es-MX" sz="2400" b="1" i="1" dirty="0">
                        <a:latin typeface="Cambria Math" panose="02040503050406030204" pitchFamily="18" charset="0"/>
                      </a:rPr>
                      <m:t>.</m:t>
                    </m:r>
                    <m:r>
                      <a:rPr lang="es-MX" altLang="es-MX" sz="2400" b="1" i="1" dirty="0">
                        <a:latin typeface="Cambria Math" panose="02040503050406030204" pitchFamily="18" charset="0"/>
                      </a:rPr>
                      <m:t>𝟎𝟓</m:t>
                    </m:r>
                    <m:r>
                      <a:rPr lang="es-MX" altLang="es-MX" sz="2400" b="1" i="1" dirty="0">
                        <a:latin typeface="Cambria Math" panose="02040503050406030204" pitchFamily="18" charset="0"/>
                      </a:rPr>
                      <m:t>≤</m:t>
                    </m:r>
                    <m:r>
                      <a:rPr lang="es-MX" altLang="es-MX" sz="2400" b="1" i="1" dirty="0">
                        <a:latin typeface="Cambria Math" panose="02040503050406030204" pitchFamily="18" charset="0"/>
                      </a:rPr>
                      <m:t>𝟎</m:t>
                    </m:r>
                    <m:r>
                      <a:rPr lang="es-MX" altLang="es-MX" sz="2400" b="1" i="1" dirty="0">
                        <a:latin typeface="Cambria Math" panose="02040503050406030204" pitchFamily="18" charset="0"/>
                      </a:rPr>
                      <m:t>.</m:t>
                    </m:r>
                    <m:r>
                      <a:rPr lang="es-MX" altLang="es-MX" sz="2400" b="1" i="1" dirty="0">
                        <a:latin typeface="Cambria Math" panose="02040503050406030204" pitchFamily="18" charset="0"/>
                      </a:rPr>
                      <m:t>𝟎𝟓</m:t>
                    </m:r>
                  </m:oMath>
                </a14:m>
                <a:r>
                  <a:rPr lang="es-MX" altLang="es-MX" sz="2400" dirty="0">
                    <a:latin typeface="+mn-lt"/>
                  </a:rPr>
                  <a:t>, se aplica una aproximación de la Binomial mediante una </a:t>
                </a:r>
                <a:r>
                  <a:rPr lang="es-MX" altLang="es-MX" sz="2400" dirty="0" err="1">
                    <a:latin typeface="+mn-lt"/>
                  </a:rPr>
                  <a:t>Poisson</a:t>
                </a:r>
                <a:r>
                  <a:rPr lang="es-MX" altLang="es-MX" sz="2400" dirty="0">
                    <a:latin typeface="+mn-lt"/>
                  </a:rPr>
                  <a:t>.</a:t>
                </a:r>
              </a:p>
            </p:txBody>
          </p:sp>
        </mc:Choice>
        <mc:Fallback xmlns="">
          <p:sp>
            <p:nvSpPr>
              <p:cNvPr id="93188" name="Rectangle 4"/>
              <p:cNvSpPr>
                <a:spLocks noRot="1" noChangeAspect="1" noMove="1" noResize="1" noEditPoints="1" noAdjustHandles="1" noChangeArrowheads="1" noChangeShapeType="1" noTextEdit="1"/>
              </p:cNvSpPr>
              <p:nvPr/>
            </p:nvSpPr>
            <p:spPr bwMode="auto">
              <a:xfrm>
                <a:off x="812800" y="1518015"/>
                <a:ext cx="10871200" cy="5262979"/>
              </a:xfrm>
              <a:prstGeom prst="rect">
                <a:avLst/>
              </a:prstGeom>
              <a:blipFill>
                <a:blip r:embed="rId2"/>
                <a:stretch>
                  <a:fillRect l="-841" t="-463" r="-841" b="-2202"/>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s-MX">
                    <a:noFill/>
                  </a:rPr>
                  <a:t> </a:t>
                </a:r>
              </a:p>
            </p:txBody>
          </p:sp>
        </mc:Fallback>
      </mc:AlternateContent>
      <p:sp>
        <p:nvSpPr>
          <p:cNvPr id="3" name="2 CuadroTexto"/>
          <p:cNvSpPr txBox="1"/>
          <p:nvPr/>
        </p:nvSpPr>
        <p:spPr>
          <a:xfrm>
            <a:off x="5661777" y="4232330"/>
            <a:ext cx="5006499" cy="1200329"/>
          </a:xfrm>
          <a:prstGeom prst="rect">
            <a:avLst/>
          </a:prstGeom>
          <a:noFill/>
        </p:spPr>
        <p:txBody>
          <a:bodyPr wrap="none" rtlCol="0">
            <a:spAutoFit/>
          </a:bodyPr>
          <a:lstStyle/>
          <a:p>
            <a:pPr algn="just"/>
            <a:r>
              <a:rPr lang="es-MX" altLang="es-MX" sz="2400" b="1" dirty="0"/>
              <a:t>Y</a:t>
            </a:r>
            <a:r>
              <a:rPr lang="es-MX" altLang="es-MX" sz="2400" dirty="0"/>
              <a:t>: el número de libros con </a:t>
            </a:r>
          </a:p>
          <a:p>
            <a:pPr algn="just"/>
            <a:r>
              <a:rPr lang="es-MX" altLang="es-MX" sz="2400" dirty="0"/>
              <a:t>    encuadernación defectuosa. </a:t>
            </a:r>
          </a:p>
          <a:p>
            <a:pPr algn="just"/>
            <a:r>
              <a:rPr lang="es-MX" altLang="es-MX" sz="2400" b="1" dirty="0"/>
              <a:t>Y</a:t>
            </a:r>
            <a:r>
              <a:rPr lang="es-MX" altLang="es-MX" sz="2400" dirty="0"/>
              <a:t> = 0,1,2,3,…,100,     </a:t>
            </a:r>
            <a:r>
              <a:rPr lang="es-MX" altLang="es-MX" sz="2400" b="1" dirty="0"/>
              <a:t>Y</a:t>
            </a:r>
            <a:r>
              <a:rPr lang="es-MX" altLang="es-MX" sz="2400" dirty="0"/>
              <a:t>~B(100, 0.05)</a:t>
            </a:r>
            <a:endParaRPr lang="es-MX" dirty="0"/>
          </a:p>
        </p:txBody>
      </p:sp>
      <p:grpSp>
        <p:nvGrpSpPr>
          <p:cNvPr id="11" name="Grupo 10"/>
          <p:cNvGrpSpPr/>
          <p:nvPr/>
        </p:nvGrpSpPr>
        <p:grpSpPr>
          <a:xfrm>
            <a:off x="10123515" y="2669422"/>
            <a:ext cx="1608865" cy="1480082"/>
            <a:chOff x="6702552" y="1819656"/>
            <a:chExt cx="1608865" cy="1480082"/>
          </a:xfrm>
        </p:grpSpPr>
        <p:sp>
          <p:nvSpPr>
            <p:cNvPr id="2" name="Elipse 1"/>
            <p:cNvSpPr/>
            <p:nvPr/>
          </p:nvSpPr>
          <p:spPr>
            <a:xfrm>
              <a:off x="6702552" y="1819656"/>
              <a:ext cx="758952" cy="42976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5" name="Conector recto de flecha 4"/>
            <p:cNvCxnSpPr>
              <a:stCxn id="7" idx="0"/>
              <a:endCxn id="2" idx="5"/>
            </p:cNvCxnSpPr>
            <p:nvPr/>
          </p:nvCxnSpPr>
          <p:spPr>
            <a:xfrm flipH="1" flipV="1">
              <a:off x="7350358" y="2186486"/>
              <a:ext cx="536103" cy="7439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CuadroTexto 6"/>
            <p:cNvSpPr txBox="1"/>
            <p:nvPr/>
          </p:nvSpPr>
          <p:spPr>
            <a:xfrm>
              <a:off x="7461504" y="2930406"/>
              <a:ext cx="849913" cy="369332"/>
            </a:xfrm>
            <a:prstGeom prst="rect">
              <a:avLst/>
            </a:prstGeom>
            <a:noFill/>
            <a:ln w="28575">
              <a:solidFill>
                <a:srgbClr val="FF0000"/>
              </a:solidFill>
            </a:ln>
          </p:spPr>
          <p:txBody>
            <a:bodyPr wrap="none" rtlCol="0">
              <a:spAutoFit/>
            </a:bodyPr>
            <a:lstStyle/>
            <a:p>
              <a:r>
                <a:rPr lang="es-MX" dirty="0"/>
                <a:t>n=100</a:t>
              </a:r>
            </a:p>
          </p:txBody>
        </p:sp>
      </p:grpSp>
      <p:grpSp>
        <p:nvGrpSpPr>
          <p:cNvPr id="14" name="Grupo 13"/>
          <p:cNvGrpSpPr/>
          <p:nvPr/>
        </p:nvGrpSpPr>
        <p:grpSpPr>
          <a:xfrm>
            <a:off x="3196861" y="1518015"/>
            <a:ext cx="1811004" cy="1209215"/>
            <a:chOff x="6702552" y="1040209"/>
            <a:chExt cx="1811004" cy="1209215"/>
          </a:xfrm>
        </p:grpSpPr>
        <p:sp>
          <p:nvSpPr>
            <p:cNvPr id="15" name="Elipse 14"/>
            <p:cNvSpPr/>
            <p:nvPr/>
          </p:nvSpPr>
          <p:spPr>
            <a:xfrm>
              <a:off x="6702552" y="1819656"/>
              <a:ext cx="758952" cy="42976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16" name="Conector recto de flecha 15"/>
            <p:cNvCxnSpPr>
              <a:stCxn id="17" idx="2"/>
              <a:endCxn id="15" idx="7"/>
            </p:cNvCxnSpPr>
            <p:nvPr/>
          </p:nvCxnSpPr>
          <p:spPr>
            <a:xfrm flipH="1">
              <a:off x="7350358" y="1409541"/>
              <a:ext cx="710190" cy="4730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CuadroTexto 16"/>
            <p:cNvSpPr txBox="1"/>
            <p:nvPr/>
          </p:nvSpPr>
          <p:spPr>
            <a:xfrm>
              <a:off x="7607539" y="1040209"/>
              <a:ext cx="906017" cy="369332"/>
            </a:xfrm>
            <a:prstGeom prst="rect">
              <a:avLst/>
            </a:prstGeom>
            <a:noFill/>
            <a:ln w="28575">
              <a:solidFill>
                <a:srgbClr val="FF0000"/>
              </a:solidFill>
            </a:ln>
          </p:spPr>
          <p:txBody>
            <a:bodyPr wrap="none" rtlCol="0">
              <a:spAutoFit/>
            </a:bodyPr>
            <a:lstStyle/>
            <a:p>
              <a:r>
                <a:rPr lang="es-MX" dirty="0"/>
                <a:t>p=0.05</a:t>
              </a:r>
            </a:p>
          </p:txBody>
        </p:sp>
      </p:grpSp>
      <p:cxnSp>
        <p:nvCxnSpPr>
          <p:cNvPr id="20" name="Conector recto 19"/>
          <p:cNvCxnSpPr/>
          <p:nvPr/>
        </p:nvCxnSpPr>
        <p:spPr>
          <a:xfrm>
            <a:off x="5098685" y="2724824"/>
            <a:ext cx="6477619" cy="2406"/>
          </a:xfrm>
          <a:prstGeom prst="line">
            <a:avLst/>
          </a:prstGeom>
        </p:spPr>
        <p:style>
          <a:lnRef idx="2">
            <a:schemeClr val="accent5"/>
          </a:lnRef>
          <a:fillRef idx="0">
            <a:schemeClr val="accent5"/>
          </a:fillRef>
          <a:effectRef idx="1">
            <a:schemeClr val="accent5"/>
          </a:effectRef>
          <a:fontRef idx="minor">
            <a:schemeClr val="tx1"/>
          </a:fontRef>
        </p:style>
      </p:cxnSp>
      <p:cxnSp>
        <p:nvCxnSpPr>
          <p:cNvPr id="22" name="Conector recto 21"/>
          <p:cNvCxnSpPr/>
          <p:nvPr/>
        </p:nvCxnSpPr>
        <p:spPr>
          <a:xfrm>
            <a:off x="828118" y="3096784"/>
            <a:ext cx="3597578" cy="2406"/>
          </a:xfrm>
          <a:prstGeom prst="line">
            <a:avLst/>
          </a:prstGeom>
        </p:spPr>
        <p:style>
          <a:lnRef idx="2">
            <a:schemeClr val="accent5"/>
          </a:lnRef>
          <a:fillRef idx="0">
            <a:schemeClr val="accent5"/>
          </a:fillRef>
          <a:effectRef idx="1">
            <a:schemeClr val="accent5"/>
          </a:effectRef>
          <a:fontRef idx="minor">
            <a:schemeClr val="tx1"/>
          </a:fontRef>
        </p:style>
      </p:cxnSp>
      <p:sp>
        <p:nvSpPr>
          <p:cNvPr id="23" name="CuadroTexto 22"/>
          <p:cNvSpPr txBox="1"/>
          <p:nvPr/>
        </p:nvSpPr>
        <p:spPr>
          <a:xfrm>
            <a:off x="7300646" y="1600841"/>
            <a:ext cx="2090572" cy="369332"/>
          </a:xfrm>
          <a:prstGeom prst="rect">
            <a:avLst/>
          </a:prstGeom>
          <a:noFill/>
          <a:ln w="28575">
            <a:solidFill>
              <a:srgbClr val="00B050"/>
            </a:solidFill>
          </a:ln>
        </p:spPr>
        <p:txBody>
          <a:bodyPr wrap="none" rtlCol="0">
            <a:spAutoFit/>
          </a:bodyPr>
          <a:lstStyle/>
          <a:p>
            <a:r>
              <a:rPr lang="es-MX" dirty="0"/>
              <a:t>Variable aleatoria Y</a:t>
            </a:r>
          </a:p>
        </p:txBody>
      </p:sp>
      <p:cxnSp>
        <p:nvCxnSpPr>
          <p:cNvPr id="25" name="Conector recto de flecha 24"/>
          <p:cNvCxnSpPr/>
          <p:nvPr/>
        </p:nvCxnSpPr>
        <p:spPr>
          <a:xfrm flipH="1">
            <a:off x="8241409" y="2013930"/>
            <a:ext cx="118027" cy="2561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954534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93188">
                                            <p:txEl>
                                              <p:pRg st="0" end="0"/>
                                            </p:txEl>
                                          </p:spTgt>
                                        </p:tgtEl>
                                        <p:attrNameLst>
                                          <p:attrName>style.visibility</p:attrName>
                                        </p:attrNameLst>
                                      </p:cBhvr>
                                      <p:to>
                                        <p:strVal val="visible"/>
                                      </p:to>
                                    </p:set>
                                    <p:animEffect transition="in" filter="box(in)">
                                      <p:cBhvr>
                                        <p:cTn id="7" dur="500"/>
                                        <p:tgtEl>
                                          <p:spTgt spid="9318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93188">
                                            <p:txEl>
                                              <p:pRg st="2" end="2"/>
                                            </p:txEl>
                                          </p:spTgt>
                                        </p:tgtEl>
                                        <p:attrNameLst>
                                          <p:attrName>style.visibility</p:attrName>
                                        </p:attrNameLst>
                                      </p:cBhvr>
                                      <p:to>
                                        <p:strVal val="visible"/>
                                      </p:to>
                                    </p:set>
                                    <p:animEffect transition="in" filter="box(in)">
                                      <p:cBhvr>
                                        <p:cTn id="12" dur="500"/>
                                        <p:tgtEl>
                                          <p:spTgt spid="93188">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93188">
                                            <p:txEl>
                                              <p:pRg st="4" end="4"/>
                                            </p:txEl>
                                          </p:spTgt>
                                        </p:tgtEl>
                                        <p:attrNameLst>
                                          <p:attrName>style.visibility</p:attrName>
                                        </p:attrNameLst>
                                      </p:cBhvr>
                                      <p:to>
                                        <p:strVal val="visible"/>
                                      </p:to>
                                    </p:set>
                                    <p:animEffect transition="in" filter="box(in)">
                                      <p:cBhvr>
                                        <p:cTn id="17" dur="500"/>
                                        <p:tgtEl>
                                          <p:spTgt spid="93188">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93188">
                                            <p:txEl>
                                              <p:pRg st="6" end="6"/>
                                            </p:txEl>
                                          </p:spTgt>
                                        </p:tgtEl>
                                        <p:attrNameLst>
                                          <p:attrName>style.visibility</p:attrName>
                                        </p:attrNameLst>
                                      </p:cBhvr>
                                      <p:to>
                                        <p:strVal val="visible"/>
                                      </p:to>
                                    </p:set>
                                    <p:animEffect transition="in" filter="box(in)">
                                      <p:cBhvr>
                                        <p:cTn id="22" dur="500"/>
                                        <p:tgtEl>
                                          <p:spTgt spid="93188">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nodeType="clickEffect">
                                  <p:stCondLst>
                                    <p:cond delay="0"/>
                                  </p:stCondLst>
                                  <p:childTnLst>
                                    <p:set>
                                      <p:cBhvr>
                                        <p:cTn id="26" dur="1" fill="hold">
                                          <p:stCondLst>
                                            <p:cond delay="0"/>
                                          </p:stCondLst>
                                        </p:cTn>
                                        <p:tgtEl>
                                          <p:spTgt spid="93188">
                                            <p:txEl>
                                              <p:pRg st="7" end="7"/>
                                            </p:txEl>
                                          </p:spTgt>
                                        </p:tgtEl>
                                        <p:attrNameLst>
                                          <p:attrName>style.visibility</p:attrName>
                                        </p:attrNameLst>
                                      </p:cBhvr>
                                      <p:to>
                                        <p:strVal val="visible"/>
                                      </p:to>
                                    </p:set>
                                    <p:animEffect transition="in" filter="box(in)">
                                      <p:cBhvr>
                                        <p:cTn id="27" dur="500"/>
                                        <p:tgtEl>
                                          <p:spTgt spid="93188">
                                            <p:txEl>
                                              <p:pRg st="7" end="7"/>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16" fill="hold" nodeType="clickEffect">
                                  <p:stCondLst>
                                    <p:cond delay="0"/>
                                  </p:stCondLst>
                                  <p:childTnLst>
                                    <p:set>
                                      <p:cBhvr>
                                        <p:cTn id="31" dur="1" fill="hold">
                                          <p:stCondLst>
                                            <p:cond delay="0"/>
                                          </p:stCondLst>
                                        </p:cTn>
                                        <p:tgtEl>
                                          <p:spTgt spid="93188">
                                            <p:txEl>
                                              <p:pRg st="8" end="8"/>
                                            </p:txEl>
                                          </p:spTgt>
                                        </p:tgtEl>
                                        <p:attrNameLst>
                                          <p:attrName>style.visibility</p:attrName>
                                        </p:attrNameLst>
                                      </p:cBhvr>
                                      <p:to>
                                        <p:strVal val="visible"/>
                                      </p:to>
                                    </p:set>
                                    <p:animEffect transition="in" filter="box(in)">
                                      <p:cBhvr>
                                        <p:cTn id="32" dur="500"/>
                                        <p:tgtEl>
                                          <p:spTgt spid="93188">
                                            <p:txEl>
                                              <p:pRg st="8" end="8"/>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4" presetClass="entr" presetSubtype="16" fill="hold" nodeType="clickEffect">
                                  <p:stCondLst>
                                    <p:cond delay="0"/>
                                  </p:stCondLst>
                                  <p:childTnLst>
                                    <p:set>
                                      <p:cBhvr>
                                        <p:cTn id="36" dur="1" fill="hold">
                                          <p:stCondLst>
                                            <p:cond delay="0"/>
                                          </p:stCondLst>
                                        </p:cTn>
                                        <p:tgtEl>
                                          <p:spTgt spid="93188">
                                            <p:txEl>
                                              <p:pRg st="10" end="10"/>
                                            </p:txEl>
                                          </p:spTgt>
                                        </p:tgtEl>
                                        <p:attrNameLst>
                                          <p:attrName>style.visibility</p:attrName>
                                        </p:attrNameLst>
                                      </p:cBhvr>
                                      <p:to>
                                        <p:strVal val="visible"/>
                                      </p:to>
                                    </p:set>
                                    <p:animEffect transition="in" filter="box(in)">
                                      <p:cBhvr>
                                        <p:cTn id="37" dur="500"/>
                                        <p:tgtEl>
                                          <p:spTgt spid="93188">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upo 9"/>
          <p:cNvGrpSpPr/>
          <p:nvPr/>
        </p:nvGrpSpPr>
        <p:grpSpPr>
          <a:xfrm>
            <a:off x="912751" y="1583231"/>
            <a:ext cx="10649450" cy="4394491"/>
            <a:chOff x="1775235" y="363339"/>
            <a:chExt cx="8257241" cy="4394491"/>
          </a:xfrm>
        </p:grpSpPr>
        <p:sp>
          <p:nvSpPr>
            <p:cNvPr id="104450" name="Rectangle 2"/>
            <p:cNvSpPr>
              <a:spLocks noChangeArrowheads="1"/>
            </p:cNvSpPr>
            <p:nvPr/>
          </p:nvSpPr>
          <p:spPr bwMode="auto">
            <a:xfrm>
              <a:off x="6003640" y="2478796"/>
              <a:ext cx="184731" cy="300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just" eaLnBrk="1" hangingPunct="1"/>
              <a:endParaRPr lang="es-MX" altLang="es-MX" sz="1351"/>
            </a:p>
          </p:txBody>
        </p:sp>
        <p:sp>
          <p:nvSpPr>
            <p:cNvPr id="104453" name="Rectangle 5"/>
            <p:cNvSpPr>
              <a:spLocks noChangeArrowheads="1"/>
            </p:cNvSpPr>
            <p:nvPr/>
          </p:nvSpPr>
          <p:spPr bwMode="auto">
            <a:xfrm>
              <a:off x="2667005" y="3121734"/>
              <a:ext cx="184731" cy="300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s-MX" altLang="es-MX" sz="1351"/>
            </a:p>
          </p:txBody>
        </p:sp>
        <p:sp>
          <p:nvSpPr>
            <p:cNvPr id="104454" name="Rectangle 8"/>
            <p:cNvSpPr>
              <a:spLocks noChangeArrowheads="1"/>
            </p:cNvSpPr>
            <p:nvPr/>
          </p:nvSpPr>
          <p:spPr bwMode="auto">
            <a:xfrm>
              <a:off x="2667005" y="707146"/>
              <a:ext cx="184731" cy="300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s-MX" altLang="es-MX" sz="1351"/>
            </a:p>
          </p:txBody>
        </p:sp>
        <mc:AlternateContent xmlns:mc="http://schemas.openxmlformats.org/markup-compatibility/2006" xmlns:a14="http://schemas.microsoft.com/office/drawing/2010/main">
          <mc:Choice Requires="a14">
            <p:sp>
              <p:nvSpPr>
                <p:cNvPr id="5" name="4 Rectángulo"/>
                <p:cNvSpPr/>
                <p:nvPr/>
              </p:nvSpPr>
              <p:spPr>
                <a:xfrm>
                  <a:off x="1775235" y="3926833"/>
                  <a:ext cx="2262485" cy="830997"/>
                </a:xfrm>
                <a:prstGeom prst="rect">
                  <a:avLst/>
                </a:prstGeom>
              </p:spPr>
              <p:txBody>
                <a:bodyPr wrap="square">
                  <a:spAutoFit/>
                </a:bodyPr>
                <a:lstStyle/>
                <a:p>
                  <a:pPr algn="just"/>
                  <a14:m>
                    <m:oMathPara xmlns:m="http://schemas.openxmlformats.org/officeDocument/2006/math">
                      <m:oMathParaPr>
                        <m:jc m:val="left"/>
                      </m:oMathParaPr>
                      <m:oMath xmlns:m="http://schemas.openxmlformats.org/officeDocument/2006/math">
                        <m:r>
                          <a:rPr lang="es-MX" altLang="es-MX" sz="2400" i="1" dirty="0" smtClean="0">
                            <a:latin typeface="Cambria Math"/>
                          </a:rPr>
                          <m:t>𝑌</m:t>
                        </m:r>
                        <m:r>
                          <a:rPr lang="es-MX" altLang="es-MX" sz="2400" i="1" dirty="0" smtClean="0">
                            <a:latin typeface="Cambria Math"/>
                          </a:rPr>
                          <m:t> ~ </m:t>
                        </m:r>
                        <m:r>
                          <a:rPr lang="es-MX" altLang="es-MX" sz="2400" i="1" dirty="0" smtClean="0">
                            <a:latin typeface="Cambria Math"/>
                          </a:rPr>
                          <m:t>𝑃</m:t>
                        </m:r>
                        <m:d>
                          <m:dPr>
                            <m:ctrlPr>
                              <a:rPr lang="es-MX" altLang="es-MX" sz="2400" i="1" dirty="0">
                                <a:latin typeface="Cambria Math" panose="02040503050406030204" pitchFamily="18" charset="0"/>
                              </a:rPr>
                            </m:ctrlPr>
                          </m:dPr>
                          <m:e>
                            <m:r>
                              <a:rPr lang="es-MX" altLang="es-MX" sz="2400" i="1" dirty="0">
                                <a:latin typeface="Cambria Math"/>
                              </a:rPr>
                              <m:t>𝜆</m:t>
                            </m:r>
                            <m:r>
                              <a:rPr lang="es-MX" altLang="es-MX" sz="2400" i="1" dirty="0">
                                <a:latin typeface="Cambria Math"/>
                              </a:rPr>
                              <m:t> = 5</m:t>
                            </m:r>
                          </m:e>
                        </m:d>
                      </m:oMath>
                    </m:oMathPara>
                  </a14:m>
                  <a:endParaRPr lang="es-MX" altLang="es-MX" sz="2400" i="1" dirty="0">
                    <a:latin typeface="Cambria Math"/>
                  </a:endParaRPr>
                </a:p>
                <a:p>
                  <a:pPr algn="just"/>
                  <a14:m>
                    <m:oMathPara xmlns:m="http://schemas.openxmlformats.org/officeDocument/2006/math">
                      <m:oMathParaPr>
                        <m:jc m:val="left"/>
                      </m:oMathParaPr>
                      <m:oMath xmlns:m="http://schemas.openxmlformats.org/officeDocument/2006/math">
                        <m:r>
                          <a:rPr lang="es-ES" altLang="es-MX" sz="2400" i="1" dirty="0">
                            <a:latin typeface="Cambria Math"/>
                          </a:rPr>
                          <m:t>𝑌</m:t>
                        </m:r>
                        <m:r>
                          <a:rPr lang="es-ES" altLang="es-MX" sz="2400" i="1" dirty="0">
                            <a:latin typeface="Cambria Math"/>
                          </a:rPr>
                          <m:t> = 0,1,2,…,100.</m:t>
                        </m:r>
                      </m:oMath>
                    </m:oMathPara>
                  </a14:m>
                  <a:endParaRPr lang="es-ES" altLang="es-MX" sz="2400" dirty="0">
                    <a:latin typeface="Bookman Old Style" pitchFamily="18" charset="0"/>
                  </a:endParaRPr>
                </a:p>
              </p:txBody>
            </p:sp>
          </mc:Choice>
          <mc:Fallback xmlns="">
            <p:sp>
              <p:nvSpPr>
                <p:cNvPr id="5" name="4 Rectángulo"/>
                <p:cNvSpPr>
                  <a:spLocks noRot="1" noChangeAspect="1" noMove="1" noResize="1" noEditPoints="1" noAdjustHandles="1" noChangeArrowheads="1" noChangeShapeType="1" noTextEdit="1"/>
                </p:cNvSpPr>
                <p:nvPr/>
              </p:nvSpPr>
              <p:spPr>
                <a:xfrm>
                  <a:off x="1775235" y="3926833"/>
                  <a:ext cx="2262485" cy="830997"/>
                </a:xfrm>
                <a:prstGeom prst="rect">
                  <a:avLst/>
                </a:prstGeom>
                <a:blipFill>
                  <a:blip r:embed="rId2"/>
                  <a:stretch>
                    <a:fillRect l="-628"/>
                  </a:stretch>
                </a:blipFill>
              </p:spPr>
              <p:txBody>
                <a:bodyPr/>
                <a:lstStyle/>
                <a:p>
                  <a:r>
                    <a:rPr lang="es-MX">
                      <a:noFill/>
                    </a:rPr>
                    <a:t> </a:t>
                  </a:r>
                </a:p>
              </p:txBody>
            </p:sp>
          </mc:Fallback>
        </mc:AlternateContent>
        <p:grpSp>
          <p:nvGrpSpPr>
            <p:cNvPr id="14" name="Grupo 13"/>
            <p:cNvGrpSpPr/>
            <p:nvPr/>
          </p:nvGrpSpPr>
          <p:grpSpPr>
            <a:xfrm>
              <a:off x="4471275" y="363339"/>
              <a:ext cx="5561201" cy="954107"/>
              <a:chOff x="1551078" y="327447"/>
              <a:chExt cx="5779435" cy="1210778"/>
            </a:xfrm>
          </p:grpSpPr>
          <p:sp>
            <p:nvSpPr>
              <p:cNvPr id="11" name="10 CuadroTexto"/>
              <p:cNvSpPr txBox="1"/>
              <p:nvPr/>
            </p:nvSpPr>
            <p:spPr>
              <a:xfrm>
                <a:off x="2792245" y="327447"/>
                <a:ext cx="4538268" cy="1210778"/>
              </a:xfrm>
              <a:prstGeom prst="rect">
                <a:avLst/>
              </a:prstGeom>
              <a:noFill/>
            </p:spPr>
            <p:txBody>
              <a:bodyPr wrap="none" rtlCol="0">
                <a:spAutoFit/>
              </a:bodyPr>
              <a:lstStyle/>
              <a:p>
                <a:pPr algn="just"/>
                <a:r>
                  <a:rPr lang="es-MX" altLang="es-MX" b="1" dirty="0">
                    <a:latin typeface="Bookman Old Style" pitchFamily="18" charset="0"/>
                  </a:rPr>
                  <a:t>Y</a:t>
                </a:r>
                <a:r>
                  <a:rPr lang="es-MX" altLang="es-MX" dirty="0">
                    <a:latin typeface="Bookman Old Style" pitchFamily="18" charset="0"/>
                  </a:rPr>
                  <a:t>: el número de libros con </a:t>
                </a:r>
              </a:p>
              <a:p>
                <a:pPr algn="just"/>
                <a:r>
                  <a:rPr lang="es-MX" altLang="es-MX" dirty="0">
                    <a:latin typeface="Bookman Old Style" pitchFamily="18" charset="0"/>
                  </a:rPr>
                  <a:t>    encuadernación defectuosa. </a:t>
                </a:r>
              </a:p>
              <a:p>
                <a:pPr algn="just"/>
                <a:r>
                  <a:rPr lang="es-MX" altLang="es-MX" b="1" dirty="0">
                    <a:latin typeface="Bookman Old Style" pitchFamily="18" charset="0"/>
                  </a:rPr>
                  <a:t>Y</a:t>
                </a:r>
                <a:r>
                  <a:rPr lang="es-MX" altLang="es-MX" dirty="0">
                    <a:latin typeface="Bookman Old Style" pitchFamily="18" charset="0"/>
                  </a:rPr>
                  <a:t> = 0,1,2,3,…,100,     </a:t>
                </a:r>
                <a:r>
                  <a:rPr lang="es-MX" altLang="es-MX" b="1" dirty="0">
                    <a:latin typeface="Bookman Old Style" pitchFamily="18" charset="0"/>
                  </a:rPr>
                  <a:t>Y</a:t>
                </a:r>
                <a:r>
                  <a:rPr lang="es-MX" altLang="es-MX" dirty="0">
                    <a:latin typeface="Bookman Old Style" pitchFamily="18" charset="0"/>
                  </a:rPr>
                  <a:t>~B(100, 0.05</a:t>
                </a:r>
                <a:r>
                  <a:rPr lang="es-MX" altLang="es-MX" sz="2000" dirty="0">
                    <a:latin typeface="Bookman Old Style" pitchFamily="18" charset="0"/>
                  </a:rPr>
                  <a:t>)</a:t>
                </a:r>
                <a:endParaRPr lang="es-MX" sz="1600" dirty="0"/>
              </a:p>
            </p:txBody>
          </p:sp>
          <p:sp>
            <p:nvSpPr>
              <p:cNvPr id="3" name="2 Rectángulo"/>
              <p:cNvSpPr/>
              <p:nvPr/>
            </p:nvSpPr>
            <p:spPr>
              <a:xfrm>
                <a:off x="1668856" y="327447"/>
                <a:ext cx="1647572" cy="1171721"/>
              </a:xfrm>
              <a:prstGeom prst="rect">
                <a:avLst/>
              </a:prstGeom>
            </p:spPr>
            <p:txBody>
              <a:bodyPr wrap="square">
                <a:spAutoFit/>
              </a:bodyPr>
              <a:lstStyle/>
              <a:p>
                <a:pPr algn="just"/>
                <a:r>
                  <a:rPr lang="es-MX" altLang="es-MX" b="1" dirty="0">
                    <a:latin typeface="Bookman Old Style" pitchFamily="18" charset="0"/>
                  </a:rPr>
                  <a:t>n</a:t>
                </a:r>
                <a:r>
                  <a:rPr lang="es-MX" altLang="es-MX" dirty="0">
                    <a:latin typeface="Bookman Old Style" pitchFamily="18" charset="0"/>
                  </a:rPr>
                  <a:t> = 100</a:t>
                </a:r>
              </a:p>
              <a:p>
                <a:pPr algn="just"/>
                <a:r>
                  <a:rPr lang="es-MX" altLang="es-MX" b="1" dirty="0">
                    <a:latin typeface="Bookman Old Style" pitchFamily="18" charset="0"/>
                  </a:rPr>
                  <a:t>p</a:t>
                </a:r>
                <a:r>
                  <a:rPr lang="es-MX" altLang="es-MX" dirty="0">
                    <a:latin typeface="Bookman Old Style" pitchFamily="18" charset="0"/>
                  </a:rPr>
                  <a:t> = .05    </a:t>
                </a:r>
              </a:p>
              <a:p>
                <a:pPr algn="just"/>
                <a:r>
                  <a:rPr lang="es-MX" altLang="es-MX" b="1" dirty="0">
                    <a:latin typeface="Bookman Old Style" pitchFamily="18" charset="0"/>
                  </a:rPr>
                  <a:t>q</a:t>
                </a:r>
                <a:r>
                  <a:rPr lang="es-MX" altLang="es-MX" dirty="0">
                    <a:latin typeface="Bookman Old Style" pitchFamily="18" charset="0"/>
                  </a:rPr>
                  <a:t> = .95</a:t>
                </a:r>
                <a:endParaRPr lang="en-US" altLang="es-MX" dirty="0">
                  <a:latin typeface="Bookman Old Style" pitchFamily="18" charset="0"/>
                </a:endParaRPr>
              </a:p>
            </p:txBody>
          </p:sp>
          <p:sp>
            <p:nvSpPr>
              <p:cNvPr id="9" name="Rectángulo 8"/>
              <p:cNvSpPr/>
              <p:nvPr/>
            </p:nvSpPr>
            <p:spPr>
              <a:xfrm>
                <a:off x="1551078" y="336306"/>
                <a:ext cx="4670834" cy="115934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2" name="CuadroTexto 11"/>
            <p:cNvSpPr txBox="1"/>
            <p:nvPr/>
          </p:nvSpPr>
          <p:spPr>
            <a:xfrm>
              <a:off x="1869673" y="514274"/>
              <a:ext cx="2269724" cy="646331"/>
            </a:xfrm>
            <a:prstGeom prst="rect">
              <a:avLst/>
            </a:prstGeom>
            <a:noFill/>
          </p:spPr>
          <p:txBody>
            <a:bodyPr wrap="none" rtlCol="0">
              <a:spAutoFit/>
            </a:bodyPr>
            <a:lstStyle/>
            <a:p>
              <a:r>
                <a:rPr lang="es-MX" dirty="0"/>
                <a:t>Datos del experimento</a:t>
              </a:r>
            </a:p>
            <a:p>
              <a:r>
                <a:rPr lang="es-MX" dirty="0"/>
                <a:t>Binomial</a:t>
              </a:r>
            </a:p>
          </p:txBody>
        </p:sp>
        <p:sp>
          <p:nvSpPr>
            <p:cNvPr id="16" name="Rectángulo 15"/>
            <p:cNvSpPr/>
            <p:nvPr/>
          </p:nvSpPr>
          <p:spPr>
            <a:xfrm>
              <a:off x="4932099" y="1670215"/>
              <a:ext cx="1667385" cy="349251"/>
            </a:xfrm>
            <a:prstGeom prst="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2" name="Rectángulo 21"/>
            <p:cNvSpPr/>
            <p:nvPr/>
          </p:nvSpPr>
          <p:spPr>
            <a:xfrm>
              <a:off x="4593767" y="443992"/>
              <a:ext cx="973908" cy="544646"/>
            </a:xfrm>
            <a:prstGeom prst="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23" name="Conector recto 22"/>
            <p:cNvCxnSpPr/>
            <p:nvPr/>
          </p:nvCxnSpPr>
          <p:spPr>
            <a:xfrm>
              <a:off x="3693093" y="3576076"/>
              <a:ext cx="2906391" cy="0"/>
            </a:xfrm>
            <a:prstGeom prst="line">
              <a:avLst/>
            </a:prstGeom>
          </p:spPr>
          <p:style>
            <a:lnRef idx="3">
              <a:schemeClr val="accent2"/>
            </a:lnRef>
            <a:fillRef idx="0">
              <a:schemeClr val="accent2"/>
            </a:fillRef>
            <a:effectRef idx="2">
              <a:schemeClr val="accent2"/>
            </a:effectRef>
            <a:fontRef idx="minor">
              <a:schemeClr val="tx1"/>
            </a:fontRef>
          </p:style>
        </p:cxnSp>
        <p:grpSp>
          <p:nvGrpSpPr>
            <p:cNvPr id="104457" name="Grupo 104456"/>
            <p:cNvGrpSpPr/>
            <p:nvPr/>
          </p:nvGrpSpPr>
          <p:grpSpPr>
            <a:xfrm>
              <a:off x="1775235" y="1585656"/>
              <a:ext cx="7020342" cy="2308324"/>
              <a:chOff x="251234" y="1585656"/>
              <a:chExt cx="7020342" cy="2308324"/>
            </a:xfrm>
          </p:grpSpPr>
          <mc:AlternateContent xmlns:mc="http://schemas.openxmlformats.org/markup-compatibility/2006" xmlns:a14="http://schemas.microsoft.com/office/drawing/2010/main">
            <mc:Choice Requires="a14">
              <p:sp>
                <p:nvSpPr>
                  <p:cNvPr id="94212" name="Rectangle 4"/>
                  <p:cNvSpPr>
                    <a:spLocks noChangeArrowheads="1"/>
                  </p:cNvSpPr>
                  <p:nvPr/>
                </p:nvSpPr>
                <p:spPr bwMode="auto">
                  <a:xfrm>
                    <a:off x="251234" y="1585656"/>
                    <a:ext cx="7020342" cy="2308324"/>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nchor="ct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just" eaLnBrk="1" hangingPunct="1"/>
                    <a:r>
                      <a:rPr lang="es-MX" altLang="es-MX" sz="2400" b="1" dirty="0" err="1">
                        <a:latin typeface="+mn-lt"/>
                      </a:rPr>
                      <a:t>Poisson</a:t>
                    </a:r>
                    <a:r>
                      <a:rPr lang="es-MX" altLang="es-MX" sz="2400" b="1" dirty="0">
                        <a:latin typeface="+mn-lt"/>
                      </a:rPr>
                      <a:t>:</a:t>
                    </a:r>
                    <a:r>
                      <a:rPr lang="es-MX" altLang="es-MX" sz="2400" dirty="0">
                        <a:latin typeface="+mn-lt"/>
                      </a:rPr>
                      <a:t>   tomamos </a:t>
                    </a:r>
                    <a14:m>
                      <m:oMath xmlns:m="http://schemas.openxmlformats.org/officeDocument/2006/math">
                        <m:r>
                          <a:rPr lang="el-GR" altLang="es-MX" sz="2400" b="1" i="1" dirty="0">
                            <a:solidFill>
                              <a:srgbClr val="C00000"/>
                            </a:solidFill>
                            <a:latin typeface="Cambria Math" panose="02040503050406030204" pitchFamily="18" charset="0"/>
                          </a:rPr>
                          <m:t>𝝀</m:t>
                        </m:r>
                        <m:r>
                          <a:rPr lang="es-MX" altLang="es-MX" sz="2400" i="1" dirty="0">
                            <a:solidFill>
                              <a:srgbClr val="C00000"/>
                            </a:solidFill>
                            <a:latin typeface="Cambria Math" panose="02040503050406030204" pitchFamily="18" charset="0"/>
                          </a:rPr>
                          <m:t> = </m:t>
                        </m:r>
                        <m:r>
                          <a:rPr lang="es-MX" altLang="es-MX" sz="2400" i="1" dirty="0" err="1">
                            <a:solidFill>
                              <a:srgbClr val="C00000"/>
                            </a:solidFill>
                            <a:latin typeface="Cambria Math" panose="02040503050406030204" pitchFamily="18" charset="0"/>
                          </a:rPr>
                          <m:t>𝑛𝑝</m:t>
                        </m:r>
                        <m:r>
                          <a:rPr lang="es-MX" altLang="es-MX" sz="2400" i="1" dirty="0">
                            <a:solidFill>
                              <a:srgbClr val="C00000"/>
                            </a:solidFill>
                            <a:latin typeface="Cambria Math" panose="02040503050406030204" pitchFamily="18" charset="0"/>
                          </a:rPr>
                          <m:t> = 100∗.05 = 5</m:t>
                        </m:r>
                      </m:oMath>
                    </a14:m>
                    <a:r>
                      <a:rPr lang="es-MX" altLang="es-MX" sz="2400" dirty="0">
                        <a:latin typeface="+mn-lt"/>
                      </a:rPr>
                      <a:t>, es decir, en promedio por cada 100 libros hay 5 con encuadernación defectuosa.</a:t>
                    </a:r>
                  </a:p>
                  <a:p>
                    <a:pPr algn="just" eaLnBrk="1" hangingPunct="1"/>
                    <a:endParaRPr lang="es-MX" altLang="es-MX" sz="2400" dirty="0">
                      <a:latin typeface="+mn-lt"/>
                    </a:endParaRPr>
                  </a:p>
                  <a:p>
                    <a:pPr algn="just" eaLnBrk="1" hangingPunct="1"/>
                    <a:endParaRPr lang="es-MX" altLang="es-MX" sz="2400" dirty="0">
                      <a:latin typeface="+mn-lt"/>
                    </a:endParaRPr>
                  </a:p>
                  <a:p>
                    <a:pPr algn="just" eaLnBrk="1" hangingPunct="1"/>
                    <a:r>
                      <a:rPr lang="es-MX" altLang="es-MX" sz="2400" dirty="0">
                        <a:latin typeface="+mn-lt"/>
                      </a:rPr>
                      <a:t>Ahora </a:t>
                    </a:r>
                    <a:r>
                      <a:rPr lang="es-MX" altLang="es-MX" sz="2400" b="1" dirty="0">
                        <a:latin typeface="+mn-lt"/>
                      </a:rPr>
                      <a:t>Y</a:t>
                    </a:r>
                    <a:r>
                      <a:rPr lang="es-MX" altLang="es-MX" sz="2400" dirty="0">
                        <a:latin typeface="+mn-lt"/>
                      </a:rPr>
                      <a:t> es: </a:t>
                    </a:r>
                    <a:r>
                      <a:rPr lang="es-MX" altLang="es-MX" sz="2400" b="1" dirty="0">
                        <a:latin typeface="+mn-lt"/>
                      </a:rPr>
                      <a:t>Y: </a:t>
                    </a:r>
                    <a:r>
                      <a:rPr lang="es-MX" altLang="es-MX" sz="2400" dirty="0">
                        <a:latin typeface="+mn-lt"/>
                      </a:rPr>
                      <a:t>Número promedio de libros con encuadernación defectuosa.</a:t>
                    </a:r>
                  </a:p>
                </p:txBody>
              </p:sp>
            </mc:Choice>
            <mc:Fallback xmlns="">
              <p:sp>
                <p:nvSpPr>
                  <p:cNvPr id="94212" name="Rectangle 4"/>
                  <p:cNvSpPr>
                    <a:spLocks noRot="1" noChangeAspect="1" noMove="1" noResize="1" noEditPoints="1" noAdjustHandles="1" noChangeArrowheads="1" noChangeShapeType="1" noTextEdit="1"/>
                  </p:cNvSpPr>
                  <p:nvPr/>
                </p:nvSpPr>
                <p:spPr bwMode="auto">
                  <a:xfrm>
                    <a:off x="251234" y="1585656"/>
                    <a:ext cx="7020342" cy="2308324"/>
                  </a:xfrm>
                  <a:prstGeom prst="rect">
                    <a:avLst/>
                  </a:prstGeom>
                  <a:blipFill>
                    <a:blip r:embed="rId3"/>
                    <a:stretch>
                      <a:fillRect l="-1077" t="-1583" r="-1010" b="-5541"/>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s-MX">
                        <a:noFill/>
                      </a:rPr>
                      <a:t> </a:t>
                    </a:r>
                  </a:p>
                </p:txBody>
              </p:sp>
            </mc:Fallback>
          </mc:AlternateContent>
          <p:sp>
            <p:nvSpPr>
              <p:cNvPr id="104451" name="CuadroTexto 104450"/>
              <p:cNvSpPr txBox="1"/>
              <p:nvPr/>
            </p:nvSpPr>
            <p:spPr>
              <a:xfrm>
                <a:off x="690361" y="2399987"/>
                <a:ext cx="1618241" cy="523220"/>
              </a:xfrm>
              <a:prstGeom prst="rect">
                <a:avLst/>
              </a:prstGeom>
              <a:noFill/>
              <a:ln w="38100">
                <a:solidFill>
                  <a:srgbClr val="00B050"/>
                </a:solidFill>
              </a:ln>
            </p:spPr>
            <p:txBody>
              <a:bodyPr wrap="square" rtlCol="0">
                <a:spAutoFit/>
              </a:bodyPr>
              <a:lstStyle/>
              <a:p>
                <a:r>
                  <a:rPr lang="es-MX" sz="1400" dirty="0"/>
                  <a:t>Espacio de tiempo, en este</a:t>
                </a:r>
              </a:p>
              <a:p>
                <a:r>
                  <a:rPr lang="es-MX" sz="1400" dirty="0"/>
                  <a:t>caso es un rango de libros</a:t>
                </a:r>
              </a:p>
            </p:txBody>
          </p:sp>
        </p:grpSp>
      </p:grpSp>
      <p:grpSp>
        <p:nvGrpSpPr>
          <p:cNvPr id="13" name="12 Grupo"/>
          <p:cNvGrpSpPr/>
          <p:nvPr/>
        </p:nvGrpSpPr>
        <p:grpSpPr>
          <a:xfrm>
            <a:off x="5546276" y="5219779"/>
            <a:ext cx="6399811" cy="1372388"/>
            <a:chOff x="425124" y="3910693"/>
            <a:chExt cx="3099745" cy="2457450"/>
          </a:xfrm>
        </p:grpSpPr>
        <p:sp>
          <p:nvSpPr>
            <p:cNvPr id="8" name="7 Rectángulo"/>
            <p:cNvSpPr/>
            <p:nvPr/>
          </p:nvSpPr>
          <p:spPr>
            <a:xfrm>
              <a:off x="425124" y="3910693"/>
              <a:ext cx="3099745" cy="24574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mc:AlternateContent xmlns:mc="http://schemas.openxmlformats.org/markup-compatibility/2006" xmlns:a14="http://schemas.microsoft.com/office/drawing/2010/main">
          <mc:Choice Requires="a14">
            <p:sp>
              <p:nvSpPr>
                <p:cNvPr id="2" name="Rectángulo 1"/>
                <p:cNvSpPr/>
                <p:nvPr/>
              </p:nvSpPr>
              <p:spPr>
                <a:xfrm>
                  <a:off x="511811" y="4060261"/>
                  <a:ext cx="2572727" cy="716452"/>
                </a:xfrm>
                <a:prstGeom prst="rect">
                  <a:avLst/>
                </a:prstGeom>
              </p:spPr>
              <p:txBody>
                <a:bodyPr wrap="square">
                  <a:spAutoFit/>
                </a:bodyPr>
                <a:lstStyle/>
                <a:p>
                  <a:pPr algn="just"/>
                  <a:r>
                    <a:rPr lang="es-MX" altLang="es-MX" sz="2000" b="1" dirty="0">
                      <a:latin typeface="Bookman Old Style" pitchFamily="18" charset="0"/>
                    </a:rPr>
                    <a:t>Resolvemos usando </a:t>
                  </a:r>
                  <a:r>
                    <a:rPr lang="es-MX" altLang="es-MX" sz="2000" b="1" dirty="0" err="1">
                      <a:latin typeface="Bookman Old Style" pitchFamily="18" charset="0"/>
                    </a:rPr>
                    <a:t>Poisson</a:t>
                  </a:r>
                  <a:r>
                    <a:rPr lang="es-MX" altLang="es-MX" sz="2000" b="1" dirty="0">
                      <a:latin typeface="Bookman Old Style" pitchFamily="18" charset="0"/>
                    </a:rPr>
                    <a:t> con </a:t>
                  </a:r>
                  <a14:m>
                    <m:oMath xmlns:m="http://schemas.openxmlformats.org/officeDocument/2006/math">
                      <m:r>
                        <a:rPr lang="es-MX" altLang="es-MX" sz="2000" b="1" i="1">
                          <a:latin typeface="Cambria Math" panose="02040503050406030204" pitchFamily="18" charset="0"/>
                        </a:rPr>
                        <m:t>𝝀</m:t>
                      </m:r>
                      <m:r>
                        <a:rPr lang="es-MX" altLang="es-MX" sz="2000" b="1" i="1">
                          <a:latin typeface="Cambria Math" panose="02040503050406030204" pitchFamily="18" charset="0"/>
                        </a:rPr>
                        <m:t>=</m:t>
                      </m:r>
                      <m:r>
                        <a:rPr lang="es-MX" altLang="es-MX" sz="2000" b="1" i="1">
                          <a:latin typeface="Cambria Math" panose="02040503050406030204" pitchFamily="18" charset="0"/>
                        </a:rPr>
                        <m:t>𝟓</m:t>
                      </m:r>
                    </m:oMath>
                  </a14:m>
                  <a:r>
                    <a:rPr lang="es-MX" altLang="es-MX" sz="2000" b="1" dirty="0">
                      <a:latin typeface="Bookman Old Style" pitchFamily="18" charset="0"/>
                    </a:rPr>
                    <a:t>:</a:t>
                  </a:r>
                  <a:endParaRPr lang="el-GR" altLang="es-MX" sz="2000" b="1" dirty="0">
                    <a:latin typeface="Bookman Old Style" pitchFamily="18" charset="0"/>
                  </a:endParaRPr>
                </a:p>
              </p:txBody>
            </p:sp>
          </mc:Choice>
          <mc:Fallback xmlns="">
            <p:sp>
              <p:nvSpPr>
                <p:cNvPr id="2" name="Rectángulo 1"/>
                <p:cNvSpPr>
                  <a:spLocks noRot="1" noChangeAspect="1" noMove="1" noResize="1" noEditPoints="1" noAdjustHandles="1" noChangeArrowheads="1" noChangeShapeType="1" noTextEdit="1"/>
                </p:cNvSpPr>
                <p:nvPr/>
              </p:nvSpPr>
              <p:spPr>
                <a:xfrm>
                  <a:off x="511811" y="4060261"/>
                  <a:ext cx="2572727" cy="716452"/>
                </a:xfrm>
                <a:prstGeom prst="rect">
                  <a:avLst/>
                </a:prstGeom>
                <a:blipFill>
                  <a:blip r:embed="rId4"/>
                  <a:stretch>
                    <a:fillRect l="-1147" t="-9091" b="-25758"/>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7" name="CuadroTexto 6"/>
                <p:cNvSpPr txBox="1"/>
                <p:nvPr/>
              </p:nvSpPr>
              <p:spPr>
                <a:xfrm>
                  <a:off x="1194445" y="5115923"/>
                  <a:ext cx="2262484" cy="101198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MX" b="1" i="1">
                            <a:latin typeface="Cambria Math" panose="02040503050406030204" pitchFamily="18" charset="0"/>
                          </a:rPr>
                          <m:t>𝑷</m:t>
                        </m:r>
                        <m:d>
                          <m:dPr>
                            <m:ctrlPr>
                              <a:rPr lang="es-MX" b="1" i="1">
                                <a:latin typeface="Cambria Math" panose="02040503050406030204" pitchFamily="18" charset="0"/>
                              </a:rPr>
                            </m:ctrlPr>
                          </m:dPr>
                          <m:e>
                            <m:r>
                              <a:rPr lang="es-MX" b="1" i="1">
                                <a:latin typeface="Cambria Math" panose="02040503050406030204" pitchFamily="18" charset="0"/>
                              </a:rPr>
                              <m:t>𝒀</m:t>
                            </m:r>
                            <m:r>
                              <a:rPr lang="es-MX" b="1" i="1">
                                <a:latin typeface="Cambria Math" panose="02040503050406030204" pitchFamily="18" charset="0"/>
                              </a:rPr>
                              <m:t>=</m:t>
                            </m:r>
                            <m:r>
                              <a:rPr lang="es-MX" b="1" i="1">
                                <a:latin typeface="Cambria Math" panose="02040503050406030204" pitchFamily="18" charset="0"/>
                              </a:rPr>
                              <m:t>𝟐</m:t>
                            </m:r>
                          </m:e>
                        </m:d>
                        <m:r>
                          <a:rPr lang="es-MX" b="1" i="1">
                            <a:latin typeface="Cambria Math" panose="02040503050406030204" pitchFamily="18" charset="0"/>
                          </a:rPr>
                          <m:t>=</m:t>
                        </m:r>
                        <m:f>
                          <m:fPr>
                            <m:ctrlPr>
                              <a:rPr lang="es-MX" b="1" i="1">
                                <a:latin typeface="Cambria Math" panose="02040503050406030204" pitchFamily="18" charset="0"/>
                              </a:rPr>
                            </m:ctrlPr>
                          </m:fPr>
                          <m:num>
                            <m:sSup>
                              <m:sSupPr>
                                <m:ctrlPr>
                                  <a:rPr lang="es-MX" b="1" i="1">
                                    <a:latin typeface="Cambria Math" panose="02040503050406030204" pitchFamily="18" charset="0"/>
                                  </a:rPr>
                                </m:ctrlPr>
                              </m:sSupPr>
                              <m:e>
                                <m:r>
                                  <a:rPr lang="es-MX" b="1" i="1">
                                    <a:latin typeface="Cambria Math" panose="02040503050406030204" pitchFamily="18" charset="0"/>
                                  </a:rPr>
                                  <m:t>𝟓</m:t>
                                </m:r>
                              </m:e>
                              <m:sup>
                                <m:r>
                                  <a:rPr lang="es-MX" b="1" i="1">
                                    <a:latin typeface="Cambria Math" panose="02040503050406030204" pitchFamily="18" charset="0"/>
                                  </a:rPr>
                                  <m:t>𝟐</m:t>
                                </m:r>
                              </m:sup>
                            </m:sSup>
                            <m:sSup>
                              <m:sSupPr>
                                <m:ctrlPr>
                                  <a:rPr lang="es-MX" b="1" i="1">
                                    <a:latin typeface="Cambria Math" panose="02040503050406030204" pitchFamily="18" charset="0"/>
                                  </a:rPr>
                                </m:ctrlPr>
                              </m:sSupPr>
                              <m:e>
                                <m:r>
                                  <a:rPr lang="es-MX" b="1" i="1">
                                    <a:latin typeface="Cambria Math" panose="02040503050406030204" pitchFamily="18" charset="0"/>
                                  </a:rPr>
                                  <m:t>𝒆</m:t>
                                </m:r>
                              </m:e>
                              <m:sup>
                                <m:r>
                                  <a:rPr lang="es-MX" b="1" i="1">
                                    <a:latin typeface="Cambria Math" panose="02040503050406030204" pitchFamily="18" charset="0"/>
                                  </a:rPr>
                                  <m:t>−</m:t>
                                </m:r>
                                <m:r>
                                  <a:rPr lang="es-MX" b="1" i="1">
                                    <a:latin typeface="Cambria Math" panose="02040503050406030204" pitchFamily="18" charset="0"/>
                                  </a:rPr>
                                  <m:t>𝟓</m:t>
                                </m:r>
                              </m:sup>
                            </m:sSup>
                          </m:num>
                          <m:den>
                            <m:r>
                              <a:rPr lang="es-MX" b="1" i="1">
                                <a:latin typeface="Cambria Math" panose="02040503050406030204" pitchFamily="18" charset="0"/>
                              </a:rPr>
                              <m:t>𝟐</m:t>
                            </m:r>
                            <m:r>
                              <a:rPr lang="es-MX" b="1" i="1">
                                <a:latin typeface="Cambria Math" panose="02040503050406030204" pitchFamily="18" charset="0"/>
                              </a:rPr>
                              <m:t>!</m:t>
                            </m:r>
                          </m:den>
                        </m:f>
                        <m:r>
                          <a:rPr lang="es-MX" b="1" i="1">
                            <a:latin typeface="Cambria Math" panose="02040503050406030204" pitchFamily="18" charset="0"/>
                          </a:rPr>
                          <m:t>=</m:t>
                        </m:r>
                        <m:f>
                          <m:fPr>
                            <m:ctrlPr>
                              <a:rPr lang="es-MX" b="1" i="1">
                                <a:latin typeface="Cambria Math" panose="02040503050406030204" pitchFamily="18" charset="0"/>
                              </a:rPr>
                            </m:ctrlPr>
                          </m:fPr>
                          <m:num>
                            <m:r>
                              <a:rPr lang="es-MX" b="1" i="1">
                                <a:latin typeface="Cambria Math" panose="02040503050406030204" pitchFamily="18" charset="0"/>
                              </a:rPr>
                              <m:t>𝟐𝟓</m:t>
                            </m:r>
                            <m:sSup>
                              <m:sSupPr>
                                <m:ctrlPr>
                                  <a:rPr lang="es-MX" b="1" i="1">
                                    <a:latin typeface="Cambria Math" panose="02040503050406030204" pitchFamily="18" charset="0"/>
                                  </a:rPr>
                                </m:ctrlPr>
                              </m:sSupPr>
                              <m:e>
                                <m:r>
                                  <a:rPr lang="es-MX" b="1" i="1">
                                    <a:latin typeface="Cambria Math" panose="02040503050406030204" pitchFamily="18" charset="0"/>
                                  </a:rPr>
                                  <m:t>𝒆</m:t>
                                </m:r>
                              </m:e>
                              <m:sup>
                                <m:r>
                                  <a:rPr lang="es-MX" b="1" i="1">
                                    <a:latin typeface="Cambria Math" panose="02040503050406030204" pitchFamily="18" charset="0"/>
                                  </a:rPr>
                                  <m:t>−</m:t>
                                </m:r>
                                <m:r>
                                  <a:rPr lang="es-MX" b="1" i="1">
                                    <a:latin typeface="Cambria Math" panose="02040503050406030204" pitchFamily="18" charset="0"/>
                                  </a:rPr>
                                  <m:t>𝟓</m:t>
                                </m:r>
                              </m:sup>
                            </m:sSup>
                          </m:num>
                          <m:den>
                            <m:r>
                              <a:rPr lang="es-MX" b="1" i="1">
                                <a:latin typeface="Cambria Math" panose="02040503050406030204" pitchFamily="18" charset="0"/>
                              </a:rPr>
                              <m:t>𝟐</m:t>
                            </m:r>
                          </m:den>
                        </m:f>
                        <m:r>
                          <a:rPr lang="es-MX" b="1" i="1">
                            <a:latin typeface="Cambria Math" panose="02040503050406030204" pitchFamily="18" charset="0"/>
                          </a:rPr>
                          <m:t>=</m:t>
                        </m:r>
                        <m:r>
                          <a:rPr lang="es-MX" b="1" i="1">
                            <a:latin typeface="Cambria Math" panose="02040503050406030204" pitchFamily="18" charset="0"/>
                          </a:rPr>
                          <m:t>𝟎</m:t>
                        </m:r>
                        <m:r>
                          <a:rPr lang="es-MX" b="1" i="1">
                            <a:latin typeface="Cambria Math" panose="02040503050406030204" pitchFamily="18" charset="0"/>
                          </a:rPr>
                          <m:t>.</m:t>
                        </m:r>
                        <m:r>
                          <a:rPr lang="es-MX" b="1" i="1">
                            <a:latin typeface="Cambria Math" panose="02040503050406030204" pitchFamily="18" charset="0"/>
                          </a:rPr>
                          <m:t>𝟎𝟖𝟒𝟐𝟐𝟒𝟑𝟑𝟕</m:t>
                        </m:r>
                      </m:oMath>
                    </m:oMathPara>
                  </a14:m>
                  <a:endParaRPr lang="es-MX" b="1" dirty="0"/>
                </a:p>
              </p:txBody>
            </p:sp>
          </mc:Choice>
          <mc:Fallback xmlns="">
            <p:sp>
              <p:nvSpPr>
                <p:cNvPr id="7" name="CuadroTexto 6"/>
                <p:cNvSpPr txBox="1">
                  <a:spLocks noRot="1" noChangeAspect="1" noMove="1" noResize="1" noEditPoints="1" noAdjustHandles="1" noChangeArrowheads="1" noChangeShapeType="1" noTextEdit="1"/>
                </p:cNvSpPr>
                <p:nvPr/>
              </p:nvSpPr>
              <p:spPr>
                <a:xfrm>
                  <a:off x="1194445" y="5115923"/>
                  <a:ext cx="2262484" cy="1011988"/>
                </a:xfrm>
                <a:prstGeom prst="rect">
                  <a:avLst/>
                </a:prstGeom>
                <a:blipFill>
                  <a:blip r:embed="rId5"/>
                  <a:stretch>
                    <a:fillRect/>
                  </a:stretch>
                </a:blipFill>
              </p:spPr>
              <p:txBody>
                <a:bodyPr/>
                <a:lstStyle/>
                <a:p>
                  <a:r>
                    <a:rPr lang="es-MX">
                      <a:noFill/>
                    </a:rPr>
                    <a:t> </a:t>
                  </a:r>
                </a:p>
              </p:txBody>
            </p:sp>
          </mc:Fallback>
        </mc:AlternateContent>
      </p:grpSp>
      <p:sp>
        <p:nvSpPr>
          <p:cNvPr id="19" name="Título 18"/>
          <p:cNvSpPr>
            <a:spLocks noGrp="1"/>
          </p:cNvSpPr>
          <p:nvPr>
            <p:ph type="title"/>
          </p:nvPr>
        </p:nvSpPr>
        <p:spPr/>
        <p:txBody>
          <a:bodyPr vert="horz" anchor="ctr">
            <a:normAutofit/>
          </a:bodyPr>
          <a:lstStyle/>
          <a:p>
            <a:r>
              <a:rPr lang="es-MX" sz="2800" dirty="0"/>
              <a:t>Función de distribución de probabilidad de </a:t>
            </a:r>
            <a:r>
              <a:rPr lang="es-MX" sz="2800" dirty="0" err="1"/>
              <a:t>Poisson</a:t>
            </a:r>
            <a:r>
              <a:rPr lang="es-MX" sz="2800" dirty="0"/>
              <a:t> como aproximación de la función de distribución de probabilidad Binomial</a:t>
            </a:r>
          </a:p>
        </p:txBody>
      </p:sp>
    </p:spTree>
    <p:extLst>
      <p:ext uri="{BB962C8B-B14F-4D97-AF65-F5344CB8AC3E}">
        <p14:creationId xmlns:p14="http://schemas.microsoft.com/office/powerpoint/2010/main" val="249222022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p:cNvSpPr>
            <a:spLocks noChangeArrowheads="1"/>
          </p:cNvSpPr>
          <p:nvPr/>
        </p:nvSpPr>
        <p:spPr bwMode="auto">
          <a:xfrm>
            <a:off x="6449594" y="3429772"/>
            <a:ext cx="184731" cy="300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just" eaLnBrk="1" hangingPunct="1"/>
            <a:endParaRPr lang="es-MX" altLang="es-MX" sz="1351"/>
          </a:p>
        </p:txBody>
      </p:sp>
      <p:sp>
        <p:nvSpPr>
          <p:cNvPr id="104453" name="Rectangle 5"/>
          <p:cNvSpPr>
            <a:spLocks noChangeArrowheads="1"/>
          </p:cNvSpPr>
          <p:nvPr/>
        </p:nvSpPr>
        <p:spPr bwMode="auto">
          <a:xfrm>
            <a:off x="3112959" y="4072710"/>
            <a:ext cx="184731" cy="300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s-MX" altLang="es-MX" sz="1351"/>
          </a:p>
        </p:txBody>
      </p:sp>
      <p:sp>
        <p:nvSpPr>
          <p:cNvPr id="104454" name="Rectangle 8"/>
          <p:cNvSpPr>
            <a:spLocks noChangeArrowheads="1"/>
          </p:cNvSpPr>
          <p:nvPr/>
        </p:nvSpPr>
        <p:spPr bwMode="auto">
          <a:xfrm>
            <a:off x="2667005" y="707146"/>
            <a:ext cx="184731" cy="300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s-MX" altLang="es-MX" sz="1351"/>
          </a:p>
        </p:txBody>
      </p:sp>
      <mc:AlternateContent xmlns:mc="http://schemas.openxmlformats.org/markup-compatibility/2006" xmlns:a14="http://schemas.microsoft.com/office/drawing/2010/main">
        <mc:Choice Requires="a14">
          <p:sp>
            <p:nvSpPr>
              <p:cNvPr id="4" name="CuadroTexto 3"/>
              <p:cNvSpPr txBox="1"/>
              <p:nvPr/>
            </p:nvSpPr>
            <p:spPr>
              <a:xfrm>
                <a:off x="3297690" y="3226600"/>
                <a:ext cx="3884397" cy="63690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MX" sz="2000" b="1" i="1">
                          <a:latin typeface="Cambria Math" panose="02040503050406030204" pitchFamily="18" charset="0"/>
                        </a:rPr>
                        <m:t>𝑷</m:t>
                      </m:r>
                      <m:d>
                        <m:dPr>
                          <m:ctrlPr>
                            <a:rPr lang="es-MX" sz="2000" b="1" i="1">
                              <a:latin typeface="Cambria Math" panose="02040503050406030204" pitchFamily="18" charset="0"/>
                            </a:rPr>
                          </m:ctrlPr>
                        </m:dPr>
                        <m:e>
                          <m:r>
                            <a:rPr lang="es-MX" sz="2000" b="1" i="1">
                              <a:latin typeface="Cambria Math" panose="02040503050406030204" pitchFamily="18" charset="0"/>
                            </a:rPr>
                            <m:t>𝒀</m:t>
                          </m:r>
                          <m:r>
                            <a:rPr lang="es-MX" sz="2000" b="1" i="1">
                              <a:latin typeface="Cambria Math" panose="02040503050406030204" pitchFamily="18" charset="0"/>
                            </a:rPr>
                            <m:t>=</m:t>
                          </m:r>
                          <m:r>
                            <a:rPr lang="es-MX" sz="2000" b="1" i="1">
                              <a:latin typeface="Cambria Math" panose="02040503050406030204" pitchFamily="18" charset="0"/>
                            </a:rPr>
                            <m:t>𝟐</m:t>
                          </m:r>
                        </m:e>
                      </m:d>
                      <m:r>
                        <a:rPr lang="es-MX" sz="2000" b="1" i="1">
                          <a:latin typeface="Cambria Math" panose="02040503050406030204" pitchFamily="18" charset="0"/>
                        </a:rPr>
                        <m:t>=</m:t>
                      </m:r>
                      <m:sSubSup>
                        <m:sSubSupPr>
                          <m:ctrlPr>
                            <a:rPr lang="es-MX" sz="2000" b="1" i="1">
                              <a:latin typeface="Cambria Math" panose="02040503050406030204" pitchFamily="18" charset="0"/>
                            </a:rPr>
                          </m:ctrlPr>
                        </m:sSubSupPr>
                        <m:e>
                          <m:r>
                            <a:rPr lang="es-MX" sz="2000" b="1" i="1">
                              <a:latin typeface="Cambria Math" panose="02040503050406030204" pitchFamily="18" charset="0"/>
                            </a:rPr>
                            <m:t>𝑪</m:t>
                          </m:r>
                        </m:e>
                        <m:sub>
                          <m:r>
                            <a:rPr lang="es-MX" sz="2000" b="1" i="1">
                              <a:latin typeface="Cambria Math" panose="02040503050406030204" pitchFamily="18" charset="0"/>
                            </a:rPr>
                            <m:t>𝟐</m:t>
                          </m:r>
                        </m:sub>
                        <m:sup>
                          <m:r>
                            <a:rPr lang="es-MX" sz="2000" b="1" i="1">
                              <a:latin typeface="Cambria Math" panose="02040503050406030204" pitchFamily="18" charset="0"/>
                            </a:rPr>
                            <m:t>𝟏𝟎𝟎</m:t>
                          </m:r>
                        </m:sup>
                      </m:sSubSup>
                      <m:sSup>
                        <m:sSupPr>
                          <m:ctrlPr>
                            <a:rPr lang="es-MX" sz="2000" b="1" i="1">
                              <a:latin typeface="Cambria Math" panose="02040503050406030204" pitchFamily="18" charset="0"/>
                            </a:rPr>
                          </m:ctrlPr>
                        </m:sSupPr>
                        <m:e>
                          <m:d>
                            <m:dPr>
                              <m:ctrlPr>
                                <a:rPr lang="es-MX" sz="2000" b="1" i="1">
                                  <a:latin typeface="Cambria Math" panose="02040503050406030204" pitchFamily="18" charset="0"/>
                                </a:rPr>
                              </m:ctrlPr>
                            </m:dPr>
                            <m:e>
                              <m:r>
                                <a:rPr lang="es-MX" sz="2000" b="1" i="1">
                                  <a:latin typeface="Cambria Math" panose="02040503050406030204" pitchFamily="18" charset="0"/>
                                </a:rPr>
                                <m:t>𝟎</m:t>
                              </m:r>
                              <m:r>
                                <a:rPr lang="es-MX" sz="2000" b="1" i="1">
                                  <a:latin typeface="Cambria Math" panose="02040503050406030204" pitchFamily="18" charset="0"/>
                                </a:rPr>
                                <m:t>.</m:t>
                              </m:r>
                              <m:r>
                                <a:rPr lang="es-MX" sz="2000" b="1" i="1">
                                  <a:latin typeface="Cambria Math" panose="02040503050406030204" pitchFamily="18" charset="0"/>
                                </a:rPr>
                                <m:t>𝟎𝟓</m:t>
                              </m:r>
                            </m:e>
                          </m:d>
                        </m:e>
                        <m:sup>
                          <m:r>
                            <a:rPr lang="es-MX" sz="2000" b="1" i="1">
                              <a:latin typeface="Cambria Math" panose="02040503050406030204" pitchFamily="18" charset="0"/>
                            </a:rPr>
                            <m:t>𝟐</m:t>
                          </m:r>
                        </m:sup>
                      </m:sSup>
                      <m:sSup>
                        <m:sSupPr>
                          <m:ctrlPr>
                            <a:rPr lang="es-MX" sz="2000" b="1" i="1">
                              <a:latin typeface="Cambria Math" panose="02040503050406030204" pitchFamily="18" charset="0"/>
                            </a:rPr>
                          </m:ctrlPr>
                        </m:sSupPr>
                        <m:e>
                          <m:d>
                            <m:dPr>
                              <m:ctrlPr>
                                <a:rPr lang="es-MX" sz="2000" b="1" i="1">
                                  <a:latin typeface="Cambria Math" panose="02040503050406030204" pitchFamily="18" charset="0"/>
                                </a:rPr>
                              </m:ctrlPr>
                            </m:dPr>
                            <m:e>
                              <m:r>
                                <a:rPr lang="es-MX" sz="2000" b="1" i="1">
                                  <a:latin typeface="Cambria Math" panose="02040503050406030204" pitchFamily="18" charset="0"/>
                                </a:rPr>
                                <m:t>𝟎</m:t>
                              </m:r>
                              <m:r>
                                <a:rPr lang="es-MX" sz="2000" b="1" i="1">
                                  <a:latin typeface="Cambria Math" panose="02040503050406030204" pitchFamily="18" charset="0"/>
                                </a:rPr>
                                <m:t>.</m:t>
                              </m:r>
                              <m:r>
                                <a:rPr lang="es-MX" sz="2000" b="1" i="1">
                                  <a:latin typeface="Cambria Math" panose="02040503050406030204" pitchFamily="18" charset="0"/>
                                </a:rPr>
                                <m:t>𝟗𝟓</m:t>
                              </m:r>
                            </m:e>
                          </m:d>
                        </m:e>
                        <m:sup>
                          <m:r>
                            <a:rPr lang="es-MX" sz="2000" b="1" i="1">
                              <a:latin typeface="Cambria Math" panose="02040503050406030204" pitchFamily="18" charset="0"/>
                            </a:rPr>
                            <m:t>𝟗𝟖</m:t>
                          </m:r>
                        </m:sup>
                      </m:sSup>
                    </m:oMath>
                  </m:oMathPara>
                </a14:m>
                <a:endParaRPr lang="es-MX" sz="2000" b="1" i="1" dirty="0">
                  <a:latin typeface="Cambria Math" panose="02040503050406030204" pitchFamily="18" charset="0"/>
                </a:endParaRPr>
              </a:p>
              <a:p>
                <a14:m>
                  <m:oMath xmlns:m="http://schemas.openxmlformats.org/officeDocument/2006/math">
                    <m:r>
                      <a:rPr lang="es-MX" sz="2000" b="1" i="1">
                        <a:latin typeface="Cambria Math"/>
                      </a:rPr>
                      <m:t>                     </m:t>
                    </m:r>
                    <m:r>
                      <a:rPr lang="es-MX" sz="2000" b="1" i="1">
                        <a:latin typeface="Cambria Math" panose="02040503050406030204" pitchFamily="18" charset="0"/>
                      </a:rPr>
                      <m:t>=</m:t>
                    </m:r>
                    <m:r>
                      <a:rPr lang="es-MX" sz="2000" b="1" i="1">
                        <a:latin typeface="Cambria Math" panose="02040503050406030204" pitchFamily="18" charset="0"/>
                      </a:rPr>
                      <m:t>𝟎</m:t>
                    </m:r>
                    <m:r>
                      <a:rPr lang="es-MX" sz="2000" b="1" i="1">
                        <a:latin typeface="Cambria Math" panose="02040503050406030204" pitchFamily="18" charset="0"/>
                      </a:rPr>
                      <m:t>.</m:t>
                    </m:r>
                    <m:r>
                      <a:rPr lang="es-MX" sz="2000" b="1" i="1">
                        <a:latin typeface="Cambria Math" panose="02040503050406030204" pitchFamily="18" charset="0"/>
                      </a:rPr>
                      <m:t>𝟎𝟖</m:t>
                    </m:r>
                  </m:oMath>
                </a14:m>
                <a:r>
                  <a:rPr lang="es-MX" sz="2000" b="1" dirty="0"/>
                  <a:t>1181771</a:t>
                </a:r>
              </a:p>
            </p:txBody>
          </p:sp>
        </mc:Choice>
        <mc:Fallback xmlns="">
          <p:sp>
            <p:nvSpPr>
              <p:cNvPr id="4" name="CuadroTexto 3"/>
              <p:cNvSpPr txBox="1">
                <a:spLocks noRot="1" noChangeAspect="1" noMove="1" noResize="1" noEditPoints="1" noAdjustHandles="1" noChangeArrowheads="1" noChangeShapeType="1" noTextEdit="1"/>
              </p:cNvSpPr>
              <p:nvPr/>
            </p:nvSpPr>
            <p:spPr>
              <a:xfrm>
                <a:off x="3297690" y="3226600"/>
                <a:ext cx="3884397" cy="636906"/>
              </a:xfrm>
              <a:prstGeom prst="rect">
                <a:avLst/>
              </a:prstGeom>
              <a:blipFill>
                <a:blip r:embed="rId2"/>
                <a:stretch>
                  <a:fillRect l="-628" b="-23810"/>
                </a:stretch>
              </a:blipFill>
            </p:spPr>
            <p:txBody>
              <a:bodyPr/>
              <a:lstStyle/>
              <a:p>
                <a:r>
                  <a:rPr lang="es-MX">
                    <a:noFill/>
                  </a:rPr>
                  <a:t> </a:t>
                </a:r>
              </a:p>
            </p:txBody>
          </p:sp>
        </mc:Fallback>
      </mc:AlternateContent>
      <p:grpSp>
        <p:nvGrpSpPr>
          <p:cNvPr id="13" name="12 Grupo"/>
          <p:cNvGrpSpPr/>
          <p:nvPr/>
        </p:nvGrpSpPr>
        <p:grpSpPr>
          <a:xfrm>
            <a:off x="1769993" y="4072710"/>
            <a:ext cx="4054515" cy="2457450"/>
            <a:chOff x="425124" y="3910693"/>
            <a:chExt cx="4054515" cy="2457450"/>
          </a:xfrm>
        </p:grpSpPr>
        <p:sp>
          <p:nvSpPr>
            <p:cNvPr id="8" name="7 Rectángulo"/>
            <p:cNvSpPr/>
            <p:nvPr/>
          </p:nvSpPr>
          <p:spPr>
            <a:xfrm>
              <a:off x="425124" y="3910693"/>
              <a:ext cx="3803976" cy="24574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 name="Rectángulo 1"/>
            <p:cNvSpPr/>
            <p:nvPr/>
          </p:nvSpPr>
          <p:spPr>
            <a:xfrm>
              <a:off x="511811" y="4060261"/>
              <a:ext cx="3967828" cy="400110"/>
            </a:xfrm>
            <a:prstGeom prst="rect">
              <a:avLst/>
            </a:prstGeom>
          </p:spPr>
          <p:txBody>
            <a:bodyPr wrap="square">
              <a:spAutoFit/>
            </a:bodyPr>
            <a:lstStyle/>
            <a:p>
              <a:pPr algn="just"/>
              <a:r>
                <a:rPr lang="es-MX" altLang="es-MX" sz="2000" b="1" dirty="0" err="1">
                  <a:latin typeface="Bookman Old Style" pitchFamily="18" charset="0"/>
                </a:rPr>
                <a:t>Poisson</a:t>
              </a:r>
              <a:r>
                <a:rPr lang="es-MX" altLang="es-MX" sz="2000" b="1" dirty="0">
                  <a:latin typeface="Bookman Old Style" pitchFamily="18" charset="0"/>
                </a:rPr>
                <a:t>:</a:t>
              </a:r>
              <a:endParaRPr lang="el-GR" altLang="es-MX" sz="2000" b="1" dirty="0">
                <a:latin typeface="Bookman Old Style" pitchFamily="18" charset="0"/>
              </a:endParaRPr>
            </a:p>
          </p:txBody>
        </p:sp>
        <mc:AlternateContent xmlns:mc="http://schemas.openxmlformats.org/markup-compatibility/2006" xmlns:a14="http://schemas.microsoft.com/office/drawing/2010/main">
          <mc:Choice Requires="a14">
            <p:sp>
              <p:nvSpPr>
                <p:cNvPr id="7" name="CuadroTexto 6"/>
                <p:cNvSpPr txBox="1"/>
                <p:nvPr/>
              </p:nvSpPr>
              <p:spPr>
                <a:xfrm>
                  <a:off x="612648" y="4800136"/>
                  <a:ext cx="2975495" cy="11191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MX" b="1" i="1">
                            <a:latin typeface="Cambria Math" panose="02040503050406030204" pitchFamily="18" charset="0"/>
                          </a:rPr>
                          <m:t>𝑷</m:t>
                        </m:r>
                        <m:d>
                          <m:dPr>
                            <m:ctrlPr>
                              <a:rPr lang="es-MX" b="1" i="1">
                                <a:latin typeface="Cambria Math" panose="02040503050406030204" pitchFamily="18" charset="0"/>
                              </a:rPr>
                            </m:ctrlPr>
                          </m:dPr>
                          <m:e>
                            <m:r>
                              <a:rPr lang="es-MX" b="1" i="1">
                                <a:latin typeface="Cambria Math" panose="02040503050406030204" pitchFamily="18" charset="0"/>
                              </a:rPr>
                              <m:t>𝒀</m:t>
                            </m:r>
                            <m:r>
                              <a:rPr lang="es-MX" b="1" i="1">
                                <a:latin typeface="Cambria Math" panose="02040503050406030204" pitchFamily="18" charset="0"/>
                              </a:rPr>
                              <m:t>=</m:t>
                            </m:r>
                            <m:r>
                              <a:rPr lang="es-MX" b="1" i="1">
                                <a:latin typeface="Cambria Math" panose="02040503050406030204" pitchFamily="18" charset="0"/>
                              </a:rPr>
                              <m:t>𝟐</m:t>
                            </m:r>
                          </m:e>
                        </m:d>
                        <m:r>
                          <a:rPr lang="es-MX" b="1" i="1">
                            <a:latin typeface="Cambria Math" panose="02040503050406030204" pitchFamily="18" charset="0"/>
                          </a:rPr>
                          <m:t>=</m:t>
                        </m:r>
                        <m:f>
                          <m:fPr>
                            <m:ctrlPr>
                              <a:rPr lang="es-MX" b="1" i="1">
                                <a:latin typeface="Cambria Math" panose="02040503050406030204" pitchFamily="18" charset="0"/>
                              </a:rPr>
                            </m:ctrlPr>
                          </m:fPr>
                          <m:num>
                            <m:sSup>
                              <m:sSupPr>
                                <m:ctrlPr>
                                  <a:rPr lang="es-MX" b="1" i="1">
                                    <a:latin typeface="Cambria Math" panose="02040503050406030204" pitchFamily="18" charset="0"/>
                                  </a:rPr>
                                </m:ctrlPr>
                              </m:sSupPr>
                              <m:e>
                                <m:r>
                                  <a:rPr lang="es-MX" b="1" i="1">
                                    <a:latin typeface="Cambria Math" panose="02040503050406030204" pitchFamily="18" charset="0"/>
                                  </a:rPr>
                                  <m:t>𝟓</m:t>
                                </m:r>
                              </m:e>
                              <m:sup>
                                <m:r>
                                  <a:rPr lang="es-MX" b="1" i="1">
                                    <a:latin typeface="Cambria Math" panose="02040503050406030204" pitchFamily="18" charset="0"/>
                                  </a:rPr>
                                  <m:t>𝟐</m:t>
                                </m:r>
                              </m:sup>
                            </m:sSup>
                            <m:sSup>
                              <m:sSupPr>
                                <m:ctrlPr>
                                  <a:rPr lang="es-MX" b="1" i="1">
                                    <a:latin typeface="Cambria Math" panose="02040503050406030204" pitchFamily="18" charset="0"/>
                                  </a:rPr>
                                </m:ctrlPr>
                              </m:sSupPr>
                              <m:e>
                                <m:r>
                                  <a:rPr lang="es-MX" b="1" i="1">
                                    <a:latin typeface="Cambria Math" panose="02040503050406030204" pitchFamily="18" charset="0"/>
                                  </a:rPr>
                                  <m:t>𝒆</m:t>
                                </m:r>
                              </m:e>
                              <m:sup>
                                <m:r>
                                  <a:rPr lang="es-MX" b="1" i="1">
                                    <a:latin typeface="Cambria Math" panose="02040503050406030204" pitchFamily="18" charset="0"/>
                                  </a:rPr>
                                  <m:t>−</m:t>
                                </m:r>
                                <m:r>
                                  <a:rPr lang="es-MX" b="1" i="1">
                                    <a:latin typeface="Cambria Math" panose="02040503050406030204" pitchFamily="18" charset="0"/>
                                  </a:rPr>
                                  <m:t>𝟓</m:t>
                                </m:r>
                              </m:sup>
                            </m:sSup>
                          </m:num>
                          <m:den>
                            <m:r>
                              <a:rPr lang="es-MX" b="1" i="1">
                                <a:latin typeface="Cambria Math" panose="02040503050406030204" pitchFamily="18" charset="0"/>
                              </a:rPr>
                              <m:t>𝟐</m:t>
                            </m:r>
                            <m:r>
                              <a:rPr lang="es-MX" b="1" i="1">
                                <a:latin typeface="Cambria Math" panose="02040503050406030204" pitchFamily="18" charset="0"/>
                              </a:rPr>
                              <m:t>!</m:t>
                            </m:r>
                          </m:den>
                        </m:f>
                        <m:r>
                          <a:rPr lang="es-MX" b="1" i="1">
                            <a:latin typeface="Cambria Math" panose="02040503050406030204" pitchFamily="18" charset="0"/>
                          </a:rPr>
                          <m:t>=</m:t>
                        </m:r>
                        <m:f>
                          <m:fPr>
                            <m:ctrlPr>
                              <a:rPr lang="es-MX" b="1" i="1">
                                <a:latin typeface="Cambria Math" panose="02040503050406030204" pitchFamily="18" charset="0"/>
                              </a:rPr>
                            </m:ctrlPr>
                          </m:fPr>
                          <m:num>
                            <m:r>
                              <a:rPr lang="es-MX" b="1" i="1">
                                <a:latin typeface="Cambria Math" panose="02040503050406030204" pitchFamily="18" charset="0"/>
                              </a:rPr>
                              <m:t>𝟐𝟓</m:t>
                            </m:r>
                            <m:sSup>
                              <m:sSupPr>
                                <m:ctrlPr>
                                  <a:rPr lang="es-MX" b="1" i="1">
                                    <a:latin typeface="Cambria Math" panose="02040503050406030204" pitchFamily="18" charset="0"/>
                                  </a:rPr>
                                </m:ctrlPr>
                              </m:sSupPr>
                              <m:e>
                                <m:r>
                                  <a:rPr lang="es-MX" b="1" i="1">
                                    <a:latin typeface="Cambria Math" panose="02040503050406030204" pitchFamily="18" charset="0"/>
                                  </a:rPr>
                                  <m:t>𝒆</m:t>
                                </m:r>
                              </m:e>
                              <m:sup>
                                <m:r>
                                  <a:rPr lang="es-MX" b="1" i="1">
                                    <a:latin typeface="Cambria Math" panose="02040503050406030204" pitchFamily="18" charset="0"/>
                                  </a:rPr>
                                  <m:t>−</m:t>
                                </m:r>
                                <m:r>
                                  <a:rPr lang="es-MX" b="1" i="1">
                                    <a:latin typeface="Cambria Math" panose="02040503050406030204" pitchFamily="18" charset="0"/>
                                  </a:rPr>
                                  <m:t>𝟓</m:t>
                                </m:r>
                              </m:sup>
                            </m:sSup>
                          </m:num>
                          <m:den>
                            <m:r>
                              <a:rPr lang="es-MX" b="1" i="1">
                                <a:latin typeface="Cambria Math" panose="02040503050406030204" pitchFamily="18" charset="0"/>
                              </a:rPr>
                              <m:t>𝟐</m:t>
                            </m:r>
                          </m:den>
                        </m:f>
                      </m:oMath>
                    </m:oMathPara>
                  </a14:m>
                  <a:endParaRPr lang="es-MX" b="1" i="1" dirty="0">
                    <a:latin typeface="Cambria Math" panose="02040503050406030204" pitchFamily="18" charset="0"/>
                  </a:endParaRPr>
                </a:p>
                <a:p>
                  <a:endParaRPr lang="es-MX" b="1" i="1" dirty="0">
                    <a:latin typeface="Cambria Math" panose="02040503050406030204" pitchFamily="18" charset="0"/>
                  </a:endParaRPr>
                </a:p>
                <a:p>
                  <a:r>
                    <a:rPr lang="es-MX" b="1" dirty="0"/>
                    <a:t>                  </a:t>
                  </a:r>
                  <a14:m>
                    <m:oMath xmlns:m="http://schemas.openxmlformats.org/officeDocument/2006/math">
                      <m:r>
                        <a:rPr lang="es-MX" b="1" i="1">
                          <a:latin typeface="Cambria Math" panose="02040503050406030204" pitchFamily="18" charset="0"/>
                        </a:rPr>
                        <m:t>=</m:t>
                      </m:r>
                      <m:r>
                        <a:rPr lang="es-MX" b="1" i="1">
                          <a:latin typeface="Cambria Math" panose="02040503050406030204" pitchFamily="18" charset="0"/>
                        </a:rPr>
                        <m:t>𝟎</m:t>
                      </m:r>
                      <m:r>
                        <a:rPr lang="es-MX" b="1" i="1">
                          <a:latin typeface="Cambria Math" panose="02040503050406030204" pitchFamily="18" charset="0"/>
                        </a:rPr>
                        <m:t>.</m:t>
                      </m:r>
                      <m:r>
                        <a:rPr lang="es-MX" b="1" i="1">
                          <a:latin typeface="Cambria Math" panose="02040503050406030204" pitchFamily="18" charset="0"/>
                        </a:rPr>
                        <m:t>𝟎𝟖𝟒𝟐𝟐𝟒𝟑𝟑𝟕</m:t>
                      </m:r>
                    </m:oMath>
                  </a14:m>
                  <a:endParaRPr lang="es-MX" b="1" dirty="0"/>
                </a:p>
              </p:txBody>
            </p:sp>
          </mc:Choice>
          <mc:Fallback xmlns="">
            <p:sp>
              <p:nvSpPr>
                <p:cNvPr id="7" name="CuadroTexto 6"/>
                <p:cNvSpPr txBox="1">
                  <a:spLocks noRot="1" noChangeAspect="1" noMove="1" noResize="1" noEditPoints="1" noAdjustHandles="1" noChangeArrowheads="1" noChangeShapeType="1" noTextEdit="1"/>
                </p:cNvSpPr>
                <p:nvPr/>
              </p:nvSpPr>
              <p:spPr>
                <a:xfrm>
                  <a:off x="612648" y="4800136"/>
                  <a:ext cx="2975495" cy="1119153"/>
                </a:xfrm>
                <a:prstGeom prst="rect">
                  <a:avLst/>
                </a:prstGeom>
                <a:blipFill rotWithShape="1">
                  <a:blip r:embed="rId4"/>
                  <a:stretch>
                    <a:fillRect b="-2186"/>
                  </a:stretch>
                </a:blipFill>
              </p:spPr>
              <p:txBody>
                <a:bodyPr/>
                <a:lstStyle/>
                <a:p>
                  <a:r>
                    <a:rPr lang="es-MX">
                      <a:noFill/>
                    </a:rPr>
                    <a:t> </a:t>
                  </a:r>
                </a:p>
              </p:txBody>
            </p:sp>
          </mc:Fallback>
        </mc:AlternateContent>
      </p:grpSp>
      <p:grpSp>
        <p:nvGrpSpPr>
          <p:cNvPr id="14" name="Grupo 13"/>
          <p:cNvGrpSpPr/>
          <p:nvPr/>
        </p:nvGrpSpPr>
        <p:grpSpPr>
          <a:xfrm>
            <a:off x="2556377" y="1593415"/>
            <a:ext cx="7110677" cy="1159341"/>
            <a:chOff x="265176" y="349419"/>
            <a:chExt cx="7110677" cy="1159341"/>
          </a:xfrm>
        </p:grpSpPr>
        <p:sp>
          <p:nvSpPr>
            <p:cNvPr id="11" name="10 CuadroTexto"/>
            <p:cNvSpPr txBox="1"/>
            <p:nvPr/>
          </p:nvSpPr>
          <p:spPr>
            <a:xfrm>
              <a:off x="2537669" y="349419"/>
              <a:ext cx="4838184" cy="1077218"/>
            </a:xfrm>
            <a:prstGeom prst="rect">
              <a:avLst/>
            </a:prstGeom>
            <a:noFill/>
          </p:spPr>
          <p:txBody>
            <a:bodyPr wrap="none" rtlCol="0">
              <a:spAutoFit/>
            </a:bodyPr>
            <a:lstStyle/>
            <a:p>
              <a:pPr algn="just"/>
              <a:r>
                <a:rPr lang="es-MX" altLang="es-MX" sz="2000" b="1" dirty="0">
                  <a:latin typeface="Bookman Old Style" pitchFamily="18" charset="0"/>
                </a:rPr>
                <a:t>Y</a:t>
              </a:r>
              <a:r>
                <a:rPr lang="es-MX" altLang="es-MX" sz="2000" dirty="0">
                  <a:latin typeface="Bookman Old Style" pitchFamily="18" charset="0"/>
                </a:rPr>
                <a:t>: el número de libros con </a:t>
              </a:r>
            </a:p>
            <a:p>
              <a:pPr algn="just"/>
              <a:r>
                <a:rPr lang="es-MX" altLang="es-MX" sz="2000" dirty="0">
                  <a:latin typeface="Bookman Old Style" pitchFamily="18" charset="0"/>
                </a:rPr>
                <a:t>    encuadernación defectuosa. </a:t>
              </a:r>
            </a:p>
            <a:p>
              <a:pPr algn="just"/>
              <a:r>
                <a:rPr lang="es-MX" altLang="es-MX" sz="2000" b="1" dirty="0">
                  <a:latin typeface="Bookman Old Style" pitchFamily="18" charset="0"/>
                </a:rPr>
                <a:t>Y</a:t>
              </a:r>
              <a:r>
                <a:rPr lang="es-MX" altLang="es-MX" sz="2000" dirty="0">
                  <a:latin typeface="Bookman Old Style" pitchFamily="18" charset="0"/>
                </a:rPr>
                <a:t> = 0,1,2,3,…,100,     </a:t>
              </a:r>
              <a:r>
                <a:rPr lang="es-MX" altLang="es-MX" sz="2000" b="1" dirty="0">
                  <a:latin typeface="Bookman Old Style" pitchFamily="18" charset="0"/>
                </a:rPr>
                <a:t>Y</a:t>
              </a:r>
              <a:r>
                <a:rPr lang="es-MX" altLang="es-MX" sz="2000" dirty="0">
                  <a:latin typeface="Bookman Old Style" pitchFamily="18" charset="0"/>
                </a:rPr>
                <a:t>~B(100, 0.05</a:t>
              </a:r>
              <a:r>
                <a:rPr lang="es-MX" altLang="es-MX" sz="2400" dirty="0">
                  <a:latin typeface="Bookman Old Style" pitchFamily="18" charset="0"/>
                </a:rPr>
                <a:t>)</a:t>
              </a:r>
              <a:endParaRPr lang="es-MX" dirty="0"/>
            </a:p>
          </p:txBody>
        </p:sp>
        <p:sp>
          <p:nvSpPr>
            <p:cNvPr id="3" name="2 Rectángulo"/>
            <p:cNvSpPr/>
            <p:nvPr/>
          </p:nvSpPr>
          <p:spPr>
            <a:xfrm>
              <a:off x="425124" y="349419"/>
              <a:ext cx="1647572" cy="1015663"/>
            </a:xfrm>
            <a:prstGeom prst="rect">
              <a:avLst/>
            </a:prstGeom>
          </p:spPr>
          <p:txBody>
            <a:bodyPr wrap="square">
              <a:spAutoFit/>
            </a:bodyPr>
            <a:lstStyle/>
            <a:p>
              <a:pPr algn="just"/>
              <a:r>
                <a:rPr lang="es-MX" altLang="es-MX" sz="2000" b="1" dirty="0">
                  <a:latin typeface="Bookman Old Style" pitchFamily="18" charset="0"/>
                </a:rPr>
                <a:t>n</a:t>
              </a:r>
              <a:r>
                <a:rPr lang="es-MX" altLang="es-MX" sz="2000" dirty="0">
                  <a:latin typeface="Bookman Old Style" pitchFamily="18" charset="0"/>
                </a:rPr>
                <a:t> = 100</a:t>
              </a:r>
            </a:p>
            <a:p>
              <a:pPr algn="just"/>
              <a:r>
                <a:rPr lang="es-MX" altLang="es-MX" sz="2000" b="1" dirty="0">
                  <a:latin typeface="Bookman Old Style" pitchFamily="18" charset="0"/>
                </a:rPr>
                <a:t>p</a:t>
              </a:r>
              <a:r>
                <a:rPr lang="es-MX" altLang="es-MX" sz="2000" dirty="0">
                  <a:latin typeface="Bookman Old Style" pitchFamily="18" charset="0"/>
                </a:rPr>
                <a:t> = .05    </a:t>
              </a:r>
            </a:p>
            <a:p>
              <a:pPr algn="just"/>
              <a:r>
                <a:rPr lang="es-MX" altLang="es-MX" sz="2000" b="1" dirty="0">
                  <a:latin typeface="Bookman Old Style" pitchFamily="18" charset="0"/>
                </a:rPr>
                <a:t>q</a:t>
              </a:r>
              <a:r>
                <a:rPr lang="es-MX" altLang="es-MX" sz="2000" dirty="0">
                  <a:latin typeface="Bookman Old Style" pitchFamily="18" charset="0"/>
                </a:rPr>
                <a:t> = .95</a:t>
              </a:r>
              <a:endParaRPr lang="en-US" altLang="es-MX" sz="2000" dirty="0">
                <a:latin typeface="Bookman Old Style" pitchFamily="18" charset="0"/>
              </a:endParaRPr>
            </a:p>
          </p:txBody>
        </p:sp>
        <p:sp>
          <p:nvSpPr>
            <p:cNvPr id="9" name="Rectángulo 8"/>
            <p:cNvSpPr/>
            <p:nvPr/>
          </p:nvSpPr>
          <p:spPr>
            <a:xfrm>
              <a:off x="265176" y="349419"/>
              <a:ext cx="7022592" cy="115934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2" name="CuadroTexto 11"/>
          <p:cNvSpPr txBox="1"/>
          <p:nvPr/>
        </p:nvSpPr>
        <p:spPr>
          <a:xfrm>
            <a:off x="847141" y="1639581"/>
            <a:ext cx="1550040" cy="923330"/>
          </a:xfrm>
          <a:prstGeom prst="rect">
            <a:avLst/>
          </a:prstGeom>
          <a:noFill/>
        </p:spPr>
        <p:txBody>
          <a:bodyPr wrap="square" rtlCol="0">
            <a:spAutoFit/>
          </a:bodyPr>
          <a:lstStyle/>
          <a:p>
            <a:r>
              <a:rPr lang="es-MX" dirty="0"/>
              <a:t>Datos del experimento Binomial</a:t>
            </a:r>
          </a:p>
        </p:txBody>
      </p:sp>
      <p:sp>
        <p:nvSpPr>
          <p:cNvPr id="15" name="CuadroTexto 14"/>
          <p:cNvSpPr txBox="1"/>
          <p:nvPr/>
        </p:nvSpPr>
        <p:spPr>
          <a:xfrm>
            <a:off x="847141" y="3209991"/>
            <a:ext cx="2098010" cy="369332"/>
          </a:xfrm>
          <a:prstGeom prst="rect">
            <a:avLst/>
          </a:prstGeom>
          <a:noFill/>
        </p:spPr>
        <p:txBody>
          <a:bodyPr wrap="none" rtlCol="0">
            <a:spAutoFit/>
          </a:bodyPr>
          <a:lstStyle/>
          <a:p>
            <a:r>
              <a:rPr lang="es-MX" dirty="0"/>
              <a:t>Si usáramos Binomial</a:t>
            </a:r>
          </a:p>
        </p:txBody>
      </p:sp>
      <p:grpSp>
        <p:nvGrpSpPr>
          <p:cNvPr id="6" name="Grupo 5"/>
          <p:cNvGrpSpPr/>
          <p:nvPr/>
        </p:nvGrpSpPr>
        <p:grpSpPr>
          <a:xfrm>
            <a:off x="6916935" y="4372920"/>
            <a:ext cx="3294172" cy="1477328"/>
            <a:chOff x="7032028" y="5157620"/>
            <a:chExt cx="3294172" cy="1477328"/>
          </a:xfrm>
        </p:grpSpPr>
        <p:sp>
          <p:nvSpPr>
            <p:cNvPr id="16" name="CuadroTexto 15"/>
            <p:cNvSpPr txBox="1"/>
            <p:nvPr/>
          </p:nvSpPr>
          <p:spPr>
            <a:xfrm>
              <a:off x="7192108" y="5157620"/>
              <a:ext cx="2525050" cy="1477328"/>
            </a:xfrm>
            <a:prstGeom prst="rect">
              <a:avLst/>
            </a:prstGeom>
            <a:noFill/>
          </p:spPr>
          <p:txBody>
            <a:bodyPr wrap="none" rtlCol="0">
              <a:spAutoFit/>
            </a:bodyPr>
            <a:lstStyle/>
            <a:p>
              <a:r>
                <a:rPr lang="es-MX" dirty="0"/>
                <a:t>Entonces, </a:t>
              </a:r>
            </a:p>
            <a:p>
              <a:endParaRPr lang="es-MX" dirty="0"/>
            </a:p>
            <a:p>
              <a:endParaRPr lang="es-MX" dirty="0"/>
            </a:p>
            <a:p>
              <a:r>
                <a:rPr lang="es-MX" dirty="0"/>
                <a:t>0.0842 es una respuesta </a:t>
              </a:r>
            </a:p>
            <a:p>
              <a:r>
                <a:rPr lang="es-MX" dirty="0"/>
                <a:t>aproximada a 0.0811</a:t>
              </a:r>
            </a:p>
          </p:txBody>
        </p:sp>
        <mc:AlternateContent xmlns:mc="http://schemas.openxmlformats.org/markup-compatibility/2006" xmlns:a14="http://schemas.microsoft.com/office/drawing/2010/main">
          <mc:Choice Requires="a14">
            <p:sp>
              <p:nvSpPr>
                <p:cNvPr id="21" name="CuadroTexto 20"/>
                <p:cNvSpPr txBox="1"/>
                <p:nvPr/>
              </p:nvSpPr>
              <p:spPr>
                <a:xfrm>
                  <a:off x="7032028" y="5619286"/>
                  <a:ext cx="329417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MX" b="1" i="1">
                            <a:latin typeface="Cambria Math" panose="02040503050406030204" pitchFamily="18" charset="0"/>
                          </a:rPr>
                          <m:t>𝟎</m:t>
                        </m:r>
                        <m:r>
                          <a:rPr lang="es-MX" b="1" i="1">
                            <a:latin typeface="Cambria Math" panose="02040503050406030204" pitchFamily="18" charset="0"/>
                          </a:rPr>
                          <m:t>.</m:t>
                        </m:r>
                        <m:r>
                          <a:rPr lang="es-MX" b="1" i="1">
                            <a:latin typeface="Cambria Math" panose="02040503050406030204" pitchFamily="18" charset="0"/>
                          </a:rPr>
                          <m:t>𝟎𝟖𝟒𝟐𝟐𝟒𝟑𝟑𝟕</m:t>
                        </m:r>
                        <m:r>
                          <a:rPr lang="es-MX" b="1" i="1">
                            <a:latin typeface="Cambria Math" panose="02040503050406030204" pitchFamily="18" charset="0"/>
                          </a:rPr>
                          <m:t>≈</m:t>
                        </m:r>
                        <m:r>
                          <a:rPr lang="es-MX" b="1" i="1">
                            <a:latin typeface="Cambria Math" panose="02040503050406030204" pitchFamily="18" charset="0"/>
                          </a:rPr>
                          <m:t>𝟎</m:t>
                        </m:r>
                        <m:r>
                          <a:rPr lang="es-MX" b="1" i="1">
                            <a:latin typeface="Cambria Math" panose="02040503050406030204" pitchFamily="18" charset="0"/>
                          </a:rPr>
                          <m:t>.</m:t>
                        </m:r>
                        <m:r>
                          <a:rPr lang="es-MX" b="1" i="1">
                            <a:latin typeface="Cambria Math" panose="02040503050406030204" pitchFamily="18" charset="0"/>
                          </a:rPr>
                          <m:t>𝟎𝟖𝟏𝟏𝟖𝟏𝟕𝟕𝟏</m:t>
                        </m:r>
                      </m:oMath>
                    </m:oMathPara>
                  </a14:m>
                  <a:endParaRPr lang="es-MX" b="1" dirty="0"/>
                </a:p>
              </p:txBody>
            </p:sp>
          </mc:Choice>
          <mc:Fallback xmlns="">
            <p:sp>
              <p:nvSpPr>
                <p:cNvPr id="21" name="CuadroTexto 20"/>
                <p:cNvSpPr txBox="1">
                  <a:spLocks noRot="1" noChangeAspect="1" noMove="1" noResize="1" noEditPoints="1" noAdjustHandles="1" noChangeArrowheads="1" noChangeShapeType="1" noTextEdit="1"/>
                </p:cNvSpPr>
                <p:nvPr/>
              </p:nvSpPr>
              <p:spPr>
                <a:xfrm>
                  <a:off x="7032028" y="5619286"/>
                  <a:ext cx="3294172" cy="276999"/>
                </a:xfrm>
                <a:prstGeom prst="rect">
                  <a:avLst/>
                </a:prstGeom>
                <a:blipFill>
                  <a:blip r:embed="rId5"/>
                  <a:stretch>
                    <a:fillRect l="-1111" r="-1111" b="-6522"/>
                  </a:stretch>
                </a:blipFill>
              </p:spPr>
              <p:txBody>
                <a:bodyPr/>
                <a:lstStyle/>
                <a:p>
                  <a:r>
                    <a:rPr lang="es-MX">
                      <a:noFill/>
                    </a:rPr>
                    <a:t> </a:t>
                  </a:r>
                </a:p>
              </p:txBody>
            </p:sp>
          </mc:Fallback>
        </mc:AlternateContent>
      </p:grpSp>
      <p:sp>
        <p:nvSpPr>
          <p:cNvPr id="5" name="Título 4"/>
          <p:cNvSpPr>
            <a:spLocks noGrp="1"/>
          </p:cNvSpPr>
          <p:nvPr>
            <p:ph type="title"/>
          </p:nvPr>
        </p:nvSpPr>
        <p:spPr/>
        <p:txBody>
          <a:bodyPr vert="horz" anchor="ctr">
            <a:normAutofit/>
          </a:bodyPr>
          <a:lstStyle/>
          <a:p>
            <a:r>
              <a:rPr lang="es-MX" sz="2800" dirty="0"/>
              <a:t>Función de distribución de probabilidad de </a:t>
            </a:r>
            <a:r>
              <a:rPr lang="es-MX" sz="2800" dirty="0" err="1"/>
              <a:t>Poisson</a:t>
            </a:r>
            <a:r>
              <a:rPr lang="es-MX" sz="2800" dirty="0"/>
              <a:t> como aproximación de la función de distribución de probabilidad Binomial</a:t>
            </a:r>
          </a:p>
        </p:txBody>
      </p:sp>
    </p:spTree>
    <p:extLst>
      <p:ext uri="{BB962C8B-B14F-4D97-AF65-F5344CB8AC3E}">
        <p14:creationId xmlns:p14="http://schemas.microsoft.com/office/powerpoint/2010/main" val="5642010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idx="4294967295"/>
          </p:nvPr>
        </p:nvSpPr>
        <p:spPr>
          <a:xfrm>
            <a:off x="1320800" y="228600"/>
            <a:ext cx="10871200" cy="990600"/>
          </a:xfrm>
        </p:spPr>
        <p:txBody>
          <a:bodyPr/>
          <a:lstStyle/>
          <a:p>
            <a:r>
              <a:rPr lang="es-MX" dirty="0"/>
              <a:t>FDP Geométrica en R</a:t>
            </a:r>
          </a:p>
        </p:txBody>
      </p:sp>
      <p:sp>
        <p:nvSpPr>
          <p:cNvPr id="6" name="Marcador de contenido 5"/>
          <p:cNvSpPr>
            <a:spLocks noGrp="1"/>
          </p:cNvSpPr>
          <p:nvPr>
            <p:ph sz="quarter" idx="4294967295"/>
          </p:nvPr>
        </p:nvSpPr>
        <p:spPr>
          <a:xfrm>
            <a:off x="245240" y="1572768"/>
            <a:ext cx="5491480" cy="5175504"/>
          </a:xfrm>
        </p:spPr>
        <p:txBody>
          <a:bodyPr>
            <a:normAutofit/>
          </a:bodyPr>
          <a:lstStyle/>
          <a:p>
            <a:pPr marL="0" indent="0">
              <a:buNone/>
            </a:pPr>
            <a:r>
              <a:rPr lang="es-MX" sz="1800" dirty="0"/>
              <a:t>tabla&lt;- </a:t>
            </a:r>
            <a:r>
              <a:rPr lang="es-MX" sz="1800" dirty="0" err="1"/>
              <a:t>table</a:t>
            </a:r>
            <a:r>
              <a:rPr lang="es-MX" sz="1800" dirty="0"/>
              <a:t>(data)</a:t>
            </a:r>
          </a:p>
          <a:p>
            <a:pPr marL="0" indent="0">
              <a:buNone/>
            </a:pPr>
            <a:r>
              <a:rPr lang="es-MX" sz="1800" dirty="0" err="1"/>
              <a:t>plot</a:t>
            </a:r>
            <a:r>
              <a:rPr lang="es-MX" sz="1800" dirty="0"/>
              <a:t>(</a:t>
            </a:r>
            <a:r>
              <a:rPr lang="es-MX" sz="1800" dirty="0" err="1"/>
              <a:t>tabla,xlab</a:t>
            </a:r>
            <a:r>
              <a:rPr lang="es-MX" sz="1800" dirty="0"/>
              <a:t>="Valor </a:t>
            </a:r>
            <a:r>
              <a:rPr lang="es-MX" sz="1800" dirty="0" err="1"/>
              <a:t>v.a.</a:t>
            </a:r>
            <a:r>
              <a:rPr lang="es-MX" sz="1800" dirty="0"/>
              <a:t> X",</a:t>
            </a:r>
            <a:r>
              <a:rPr lang="es-MX" sz="1800" dirty="0" err="1"/>
              <a:t>ylab</a:t>
            </a:r>
            <a:r>
              <a:rPr lang="es-MX" sz="1800" dirty="0"/>
              <a:t>="Frecuencia",</a:t>
            </a:r>
            <a:r>
              <a:rPr lang="es-MX" sz="1800" dirty="0" err="1"/>
              <a:t>main</a:t>
            </a:r>
            <a:r>
              <a:rPr lang="es-MX" sz="1800" dirty="0"/>
              <a:t> = </a:t>
            </a:r>
            <a:r>
              <a:rPr lang="es-MX" sz="1800" dirty="0" err="1"/>
              <a:t>TeX</a:t>
            </a:r>
            <a:r>
              <a:rPr lang="es-MX" sz="1800" dirty="0"/>
              <a:t>('$Histograma </a:t>
            </a:r>
            <a:r>
              <a:rPr lang="es-MX" sz="1800" dirty="0" err="1"/>
              <a:t>Geom</a:t>
            </a:r>
            <a:r>
              <a:rPr lang="es-MX" sz="1800" dirty="0"/>
              <a:t> \\left(1000,0.2\\right)$'))</a:t>
            </a:r>
          </a:p>
          <a:p>
            <a:pPr marL="0" indent="0">
              <a:buNone/>
            </a:pPr>
            <a:endParaRPr lang="es-MX" sz="1800" dirty="0"/>
          </a:p>
          <a:p>
            <a:pPr marL="0" indent="0">
              <a:buNone/>
            </a:pPr>
            <a:endParaRPr lang="es-MX" sz="1800" dirty="0"/>
          </a:p>
          <a:p>
            <a:pPr marL="0" indent="0">
              <a:buNone/>
            </a:pPr>
            <a:r>
              <a:rPr lang="es-MX" sz="1800" dirty="0"/>
              <a:t># con frecuencias relativas</a:t>
            </a:r>
          </a:p>
          <a:p>
            <a:pPr marL="0" indent="0">
              <a:buNone/>
            </a:pPr>
            <a:r>
              <a:rPr lang="es-MX" sz="1800" dirty="0"/>
              <a:t>relativa &lt;- tabla / n</a:t>
            </a:r>
          </a:p>
          <a:p>
            <a:pPr marL="0" indent="0">
              <a:buNone/>
            </a:pPr>
            <a:r>
              <a:rPr lang="es-MX" sz="1800" dirty="0" err="1"/>
              <a:t>plot</a:t>
            </a:r>
            <a:r>
              <a:rPr lang="es-MX" sz="1800" dirty="0"/>
              <a:t>(</a:t>
            </a:r>
            <a:r>
              <a:rPr lang="es-MX" sz="1800" dirty="0" err="1"/>
              <a:t>relativa,xlab</a:t>
            </a:r>
            <a:r>
              <a:rPr lang="es-MX" sz="1800" dirty="0"/>
              <a:t>="Valor </a:t>
            </a:r>
            <a:r>
              <a:rPr lang="es-MX" sz="1800" dirty="0" err="1"/>
              <a:t>v.a.</a:t>
            </a:r>
            <a:r>
              <a:rPr lang="es-MX" sz="1800" dirty="0"/>
              <a:t> X",</a:t>
            </a:r>
            <a:r>
              <a:rPr lang="es-MX" sz="1800" dirty="0" err="1"/>
              <a:t>ylab</a:t>
            </a:r>
            <a:r>
              <a:rPr lang="es-MX" sz="1800" dirty="0"/>
              <a:t>="Frecuencia relativa",</a:t>
            </a:r>
            <a:r>
              <a:rPr lang="es-MX" sz="1800" dirty="0" err="1"/>
              <a:t>main</a:t>
            </a:r>
            <a:r>
              <a:rPr lang="es-MX" sz="1800" dirty="0"/>
              <a:t> = </a:t>
            </a:r>
            <a:r>
              <a:rPr lang="es-MX" sz="1800" dirty="0" err="1"/>
              <a:t>TeX</a:t>
            </a:r>
            <a:r>
              <a:rPr lang="es-MX" sz="1800" dirty="0"/>
              <a:t>('$</a:t>
            </a:r>
            <a:r>
              <a:rPr lang="es-MX" sz="1800" dirty="0" err="1"/>
              <a:t>Geom</a:t>
            </a:r>
            <a:r>
              <a:rPr lang="es-MX" sz="1800" dirty="0"/>
              <a:t> \\left(5000,0.2\\right)$'))</a:t>
            </a:r>
          </a:p>
        </p:txBody>
      </p:sp>
      <p:pic>
        <p:nvPicPr>
          <p:cNvPr id="4" name="Imagen 3"/>
          <p:cNvPicPr>
            <a:picLocks noChangeAspect="1"/>
          </p:cNvPicPr>
          <p:nvPr/>
        </p:nvPicPr>
        <p:blipFill rotWithShape="1">
          <a:blip r:embed="rId2"/>
          <a:srcRect l="745" r="1"/>
          <a:stretch/>
        </p:blipFill>
        <p:spPr>
          <a:xfrm>
            <a:off x="5801994" y="82296"/>
            <a:ext cx="6188838" cy="3520440"/>
          </a:xfrm>
          <a:prstGeom prst="rect">
            <a:avLst/>
          </a:prstGeom>
        </p:spPr>
      </p:pic>
      <p:pic>
        <p:nvPicPr>
          <p:cNvPr id="5" name="Imagen 4"/>
          <p:cNvPicPr>
            <a:picLocks noChangeAspect="1"/>
          </p:cNvPicPr>
          <p:nvPr/>
        </p:nvPicPr>
        <p:blipFill>
          <a:blip r:embed="rId3"/>
          <a:stretch>
            <a:fillRect/>
          </a:stretch>
        </p:blipFill>
        <p:spPr>
          <a:xfrm>
            <a:off x="5932543" y="3315030"/>
            <a:ext cx="6259457" cy="3544609"/>
          </a:xfrm>
          <a:prstGeom prst="rect">
            <a:avLst/>
          </a:prstGeom>
        </p:spPr>
      </p:pic>
    </p:spTree>
    <p:extLst>
      <p:ext uri="{BB962C8B-B14F-4D97-AF65-F5344CB8AC3E}">
        <p14:creationId xmlns:p14="http://schemas.microsoft.com/office/powerpoint/2010/main" val="88028774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95234" name="Rectangle 2"/>
              <p:cNvSpPr>
                <a:spLocks noChangeArrowheads="1"/>
              </p:cNvSpPr>
              <p:nvPr/>
            </p:nvSpPr>
            <p:spPr bwMode="auto">
              <a:xfrm>
                <a:off x="812800" y="1487479"/>
                <a:ext cx="10871199" cy="443333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nchor="ctr">
                <a:spAutoFit/>
              </a:bodyPr>
              <a:lstStyle>
                <a:lvl1pPr eaLnBrk="0" hangingPunct="0">
                  <a:tabLst>
                    <a:tab pos="914400" algn="l"/>
                  </a:tabLst>
                  <a:defRPr>
                    <a:solidFill>
                      <a:schemeClr val="tx1"/>
                    </a:solidFill>
                    <a:latin typeface="Arial" charset="0"/>
                  </a:defRPr>
                </a:lvl1pPr>
                <a:lvl2pPr marL="742950" indent="-285750" eaLnBrk="0" hangingPunct="0">
                  <a:tabLst>
                    <a:tab pos="914400" algn="l"/>
                  </a:tabLst>
                  <a:defRPr>
                    <a:solidFill>
                      <a:schemeClr val="tx1"/>
                    </a:solidFill>
                    <a:latin typeface="Arial" charset="0"/>
                  </a:defRPr>
                </a:lvl2pPr>
                <a:lvl3pPr marL="1143000" indent="-228600" eaLnBrk="0" hangingPunct="0">
                  <a:tabLst>
                    <a:tab pos="914400" algn="l"/>
                  </a:tabLst>
                  <a:defRPr>
                    <a:solidFill>
                      <a:schemeClr val="tx1"/>
                    </a:solidFill>
                    <a:latin typeface="Arial" charset="0"/>
                  </a:defRPr>
                </a:lvl3pPr>
                <a:lvl4pPr marL="1600200" indent="-228600" eaLnBrk="0" hangingPunct="0">
                  <a:tabLst>
                    <a:tab pos="914400" algn="l"/>
                  </a:tabLst>
                  <a:defRPr>
                    <a:solidFill>
                      <a:schemeClr val="tx1"/>
                    </a:solidFill>
                    <a:latin typeface="Arial" charset="0"/>
                  </a:defRPr>
                </a:lvl4pPr>
                <a:lvl5pPr marL="2057400" indent="-228600" eaLnBrk="0" hangingPunct="0">
                  <a:tabLst>
                    <a:tab pos="914400" algn="l"/>
                  </a:tabLst>
                  <a:defRPr>
                    <a:solidFill>
                      <a:schemeClr val="tx1"/>
                    </a:solidFill>
                    <a:latin typeface="Arial" charset="0"/>
                  </a:defRPr>
                </a:lvl5pPr>
                <a:lvl6pPr marL="2514600" indent="-228600" eaLnBrk="0" fontAlgn="base" hangingPunct="0">
                  <a:spcBef>
                    <a:spcPct val="0"/>
                  </a:spcBef>
                  <a:spcAft>
                    <a:spcPct val="0"/>
                  </a:spcAft>
                  <a:tabLst>
                    <a:tab pos="914400" algn="l"/>
                  </a:tabLst>
                  <a:defRPr>
                    <a:solidFill>
                      <a:schemeClr val="tx1"/>
                    </a:solidFill>
                    <a:latin typeface="Arial" charset="0"/>
                  </a:defRPr>
                </a:lvl6pPr>
                <a:lvl7pPr marL="2971800" indent="-228600" eaLnBrk="0" fontAlgn="base" hangingPunct="0">
                  <a:spcBef>
                    <a:spcPct val="0"/>
                  </a:spcBef>
                  <a:spcAft>
                    <a:spcPct val="0"/>
                  </a:spcAft>
                  <a:tabLst>
                    <a:tab pos="914400" algn="l"/>
                  </a:tabLst>
                  <a:defRPr>
                    <a:solidFill>
                      <a:schemeClr val="tx1"/>
                    </a:solidFill>
                    <a:latin typeface="Arial" charset="0"/>
                  </a:defRPr>
                </a:lvl7pPr>
                <a:lvl8pPr marL="3429000" indent="-228600" eaLnBrk="0" fontAlgn="base" hangingPunct="0">
                  <a:spcBef>
                    <a:spcPct val="0"/>
                  </a:spcBef>
                  <a:spcAft>
                    <a:spcPct val="0"/>
                  </a:spcAft>
                  <a:tabLst>
                    <a:tab pos="914400" algn="l"/>
                  </a:tabLst>
                  <a:defRPr>
                    <a:solidFill>
                      <a:schemeClr val="tx1"/>
                    </a:solidFill>
                    <a:latin typeface="Arial" charset="0"/>
                  </a:defRPr>
                </a:lvl8pPr>
                <a:lvl9pPr marL="3886200" indent="-228600" eaLnBrk="0" fontAlgn="base" hangingPunct="0">
                  <a:spcBef>
                    <a:spcPct val="0"/>
                  </a:spcBef>
                  <a:spcAft>
                    <a:spcPct val="0"/>
                  </a:spcAft>
                  <a:tabLst>
                    <a:tab pos="914400" algn="l"/>
                  </a:tabLst>
                  <a:defRPr>
                    <a:solidFill>
                      <a:schemeClr val="tx1"/>
                    </a:solidFill>
                    <a:latin typeface="Arial" charset="0"/>
                  </a:defRPr>
                </a:lvl9pPr>
              </a:lstStyle>
              <a:p>
                <a:pPr algn="just" eaLnBrk="1" hangingPunct="1"/>
                <a:r>
                  <a:rPr lang="es-MX" altLang="es-MX" sz="2400" b="1" dirty="0">
                    <a:solidFill>
                      <a:schemeClr val="accent1">
                        <a:lumMod val="50000"/>
                      </a:schemeClr>
                    </a:solidFill>
                    <a:latin typeface="+mn-lt"/>
                  </a:rPr>
                  <a:t>Ejemplo:</a:t>
                </a:r>
                <a:endParaRPr lang="es-MX" altLang="es-MX" sz="2400" dirty="0">
                  <a:latin typeface="+mn-lt"/>
                </a:endParaRPr>
              </a:p>
              <a:p>
                <a:pPr algn="just" eaLnBrk="1" hangingPunct="1"/>
                <a:r>
                  <a:rPr lang="es-MX" altLang="es-MX" sz="2400" dirty="0">
                    <a:latin typeface="+mn-lt"/>
                  </a:rPr>
                  <a:t>Una compañía de seguros contra incendios tiene 3840 asegurados. Si la probabilidad de que alguno de ellos presente una reclamación en un año cualquiera es 1/1200, calcular la probabilidad de que a lo más 3 de los asegurados </a:t>
                </a:r>
                <a:r>
                  <a:rPr lang="es-MX" altLang="es-MX" sz="2400" b="1" dirty="0">
                    <a:latin typeface="+mn-lt"/>
                  </a:rPr>
                  <a:t>presenten una reclamación en un año cualquiera.</a:t>
                </a:r>
                <a:endParaRPr lang="es-ES" altLang="es-MX" sz="2400" b="1" dirty="0">
                  <a:latin typeface="+mn-lt"/>
                  <a:cs typeface="Times New Roman" pitchFamily="18" charset="0"/>
                </a:endParaRPr>
              </a:p>
              <a:p>
                <a:pPr algn="just" eaLnBrk="1" hangingPunct="1"/>
                <a:endParaRPr lang="es-ES" altLang="es-MX" sz="2100" b="1" dirty="0">
                  <a:latin typeface="+mn-lt"/>
                  <a:cs typeface="Times New Roman" pitchFamily="18" charset="0"/>
                </a:endParaRPr>
              </a:p>
              <a:p>
                <a:pPr algn="just" eaLnBrk="1" hangingPunct="1"/>
                <a:r>
                  <a:rPr lang="es-ES" altLang="es-MX" sz="2400" b="1" dirty="0">
                    <a:latin typeface="+mn-lt"/>
                    <a:cs typeface="Times New Roman" pitchFamily="18" charset="0"/>
                  </a:rPr>
                  <a:t>Datos:</a:t>
                </a:r>
                <a:endParaRPr lang="en-US" altLang="es-MX" sz="2400" dirty="0">
                  <a:latin typeface="+mn-lt"/>
                  <a:cs typeface="Times New Roman" pitchFamily="18" charset="0"/>
                </a:endParaRPr>
              </a:p>
              <a:p>
                <a:pPr eaLnBrk="1" hangingPunct="1"/>
                <a:endParaRPr lang="es-ES" altLang="es-MX" sz="2400" b="1" dirty="0">
                  <a:latin typeface="+mn-lt"/>
                  <a:cs typeface="Times New Roman" pitchFamily="18" charset="0"/>
                </a:endParaRPr>
              </a:p>
              <a:p>
                <a:pPr eaLnBrk="1" hangingPunct="1"/>
                <a14:m>
                  <m:oMathPara xmlns:m="http://schemas.openxmlformats.org/officeDocument/2006/math">
                    <m:oMathParaPr>
                      <m:jc m:val="left"/>
                    </m:oMathParaPr>
                    <m:oMath xmlns:m="http://schemas.openxmlformats.org/officeDocument/2006/math">
                      <m:r>
                        <a:rPr lang="es-ES" altLang="es-MX" sz="2400" b="1" i="1" dirty="0">
                          <a:latin typeface="Cambria Math" panose="02040503050406030204" pitchFamily="18" charset="0"/>
                          <a:cs typeface="Times New Roman" pitchFamily="18" charset="0"/>
                        </a:rPr>
                        <m:t>𝒏</m:t>
                      </m:r>
                      <m:r>
                        <a:rPr lang="es-ES" altLang="es-MX" sz="2400" i="1" dirty="0">
                          <a:latin typeface="Cambria Math" panose="02040503050406030204" pitchFamily="18" charset="0"/>
                          <a:cs typeface="Times New Roman" pitchFamily="18" charset="0"/>
                        </a:rPr>
                        <m:t> = 3840</m:t>
                      </m:r>
                    </m:oMath>
                  </m:oMathPara>
                </a14:m>
                <a:endParaRPr lang="es-ES" altLang="es-MX" sz="2400" dirty="0">
                  <a:latin typeface="+mn-lt"/>
                  <a:cs typeface="Times New Roman" pitchFamily="18" charset="0"/>
                </a:endParaRPr>
              </a:p>
              <a:p>
                <a:pPr eaLnBrk="1" hangingPunct="1"/>
                <a14:m>
                  <m:oMathPara xmlns:m="http://schemas.openxmlformats.org/officeDocument/2006/math">
                    <m:oMathParaPr>
                      <m:jc m:val="left"/>
                    </m:oMathParaPr>
                    <m:oMath xmlns:m="http://schemas.openxmlformats.org/officeDocument/2006/math">
                      <m:r>
                        <a:rPr lang="es-ES" altLang="es-MX" sz="2400" b="1" i="1" dirty="0">
                          <a:latin typeface="Cambria Math" panose="02040503050406030204" pitchFamily="18" charset="0"/>
                          <a:cs typeface="Times New Roman" pitchFamily="18" charset="0"/>
                        </a:rPr>
                        <m:t>𝒑</m:t>
                      </m:r>
                      <m:r>
                        <a:rPr lang="es-ES" altLang="es-MX" sz="2400" i="1" dirty="0">
                          <a:latin typeface="Cambria Math" panose="02040503050406030204" pitchFamily="18" charset="0"/>
                          <a:cs typeface="Times New Roman" pitchFamily="18" charset="0"/>
                        </a:rPr>
                        <m:t>=</m:t>
                      </m:r>
                      <m:f>
                        <m:fPr>
                          <m:ctrlPr>
                            <a:rPr lang="es-ES" altLang="es-MX" sz="2400" i="1" dirty="0">
                              <a:latin typeface="Cambria Math" panose="02040503050406030204" pitchFamily="18" charset="0"/>
                              <a:cs typeface="Times New Roman" pitchFamily="18" charset="0"/>
                            </a:rPr>
                          </m:ctrlPr>
                        </m:fPr>
                        <m:num>
                          <m:r>
                            <a:rPr lang="es-ES" altLang="es-MX" sz="2400" i="1" dirty="0">
                              <a:latin typeface="Cambria Math" panose="02040503050406030204" pitchFamily="18" charset="0"/>
                              <a:cs typeface="Times New Roman" pitchFamily="18" charset="0"/>
                            </a:rPr>
                            <m:t>1</m:t>
                          </m:r>
                        </m:num>
                        <m:den>
                          <m:r>
                            <a:rPr lang="es-ES" altLang="es-MX" sz="2400" i="1" dirty="0">
                              <a:latin typeface="Cambria Math" panose="02040503050406030204" pitchFamily="18" charset="0"/>
                              <a:cs typeface="Times New Roman" pitchFamily="18" charset="0"/>
                            </a:rPr>
                            <m:t>1200</m:t>
                          </m:r>
                        </m:den>
                      </m:f>
                      <m:r>
                        <a:rPr lang="es-ES" altLang="es-MX" sz="2400" i="1" dirty="0">
                          <a:latin typeface="Cambria Math" panose="02040503050406030204" pitchFamily="18" charset="0"/>
                          <a:cs typeface="Times New Roman" pitchFamily="18" charset="0"/>
                        </a:rPr>
                        <m:t>=0.000833</m:t>
                      </m:r>
                    </m:oMath>
                  </m:oMathPara>
                </a14:m>
                <a:endParaRPr lang="es-ES" altLang="es-MX" sz="2400" dirty="0">
                  <a:latin typeface="+mn-lt"/>
                  <a:cs typeface="Times New Roman" pitchFamily="18" charset="0"/>
                </a:endParaRPr>
              </a:p>
              <a:p>
                <a:pPr eaLnBrk="1" hangingPunct="1"/>
                <a14:m>
                  <m:oMathPara xmlns:m="http://schemas.openxmlformats.org/officeDocument/2006/math">
                    <m:oMathParaPr>
                      <m:jc m:val="left"/>
                    </m:oMathParaPr>
                    <m:oMath xmlns:m="http://schemas.openxmlformats.org/officeDocument/2006/math">
                      <m:r>
                        <a:rPr lang="es-ES" altLang="es-MX" sz="2400" b="1" i="1" dirty="0">
                          <a:latin typeface="Cambria Math" panose="02040503050406030204" pitchFamily="18" charset="0"/>
                          <a:cs typeface="Times New Roman" pitchFamily="18" charset="0"/>
                        </a:rPr>
                        <m:t>𝒒</m:t>
                      </m:r>
                      <m:r>
                        <a:rPr lang="es-ES" altLang="es-MX" sz="2400" i="1" dirty="0">
                          <a:latin typeface="Cambria Math" panose="02040503050406030204" pitchFamily="18" charset="0"/>
                          <a:cs typeface="Times New Roman" pitchFamily="18" charset="0"/>
                        </a:rPr>
                        <m:t>=0.99917</m:t>
                      </m:r>
                    </m:oMath>
                  </m:oMathPara>
                </a14:m>
                <a:endParaRPr lang="es-ES" altLang="es-MX" sz="2400" dirty="0">
                  <a:latin typeface="+mn-lt"/>
                  <a:cs typeface="Times New Roman" pitchFamily="18" charset="0"/>
                </a:endParaRPr>
              </a:p>
            </p:txBody>
          </p:sp>
        </mc:Choice>
        <mc:Fallback xmlns="">
          <p:sp>
            <p:nvSpPr>
              <p:cNvPr id="95234" name="Rectangle 2"/>
              <p:cNvSpPr>
                <a:spLocks noRot="1" noChangeAspect="1" noMove="1" noResize="1" noEditPoints="1" noAdjustHandles="1" noChangeArrowheads="1" noChangeShapeType="1" noTextEdit="1"/>
              </p:cNvSpPr>
              <p:nvPr/>
            </p:nvSpPr>
            <p:spPr bwMode="auto">
              <a:xfrm>
                <a:off x="812800" y="1487479"/>
                <a:ext cx="10871199" cy="4433330"/>
              </a:xfrm>
              <a:prstGeom prst="rect">
                <a:avLst/>
              </a:prstGeom>
              <a:blipFill>
                <a:blip r:embed="rId2"/>
                <a:stretch>
                  <a:fillRect l="-841" t="-550" r="-841" b="-82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s-MX">
                    <a:noFill/>
                  </a:rPr>
                  <a:t> </a:t>
                </a:r>
              </a:p>
            </p:txBody>
          </p:sp>
        </mc:Fallback>
      </mc:AlternateContent>
      <p:sp>
        <p:nvSpPr>
          <p:cNvPr id="2" name="CuadroTexto 1"/>
          <p:cNvSpPr txBox="1"/>
          <p:nvPr/>
        </p:nvSpPr>
        <p:spPr>
          <a:xfrm>
            <a:off x="1850572" y="5920810"/>
            <a:ext cx="8453267" cy="707886"/>
          </a:xfrm>
          <a:prstGeom prst="rect">
            <a:avLst/>
          </a:prstGeom>
          <a:noFill/>
        </p:spPr>
        <p:txBody>
          <a:bodyPr wrap="square" rtlCol="0">
            <a:spAutoFit/>
          </a:bodyPr>
          <a:lstStyle/>
          <a:p>
            <a:pPr algn="ctr"/>
            <a:r>
              <a:rPr lang="es-MX" sz="2000" b="1" dirty="0"/>
              <a:t>Se cumple que n&gt;=20 y p&lt;= 0.05, se hará una </a:t>
            </a:r>
          </a:p>
          <a:p>
            <a:pPr algn="ctr"/>
            <a:r>
              <a:rPr lang="es-MX" sz="2000" b="1" dirty="0"/>
              <a:t>aproximación con la distribución de </a:t>
            </a:r>
            <a:r>
              <a:rPr lang="es-MX" sz="2000" b="1" dirty="0" err="1"/>
              <a:t>Poisson</a:t>
            </a:r>
            <a:r>
              <a:rPr lang="es-MX" sz="2000" b="1" dirty="0"/>
              <a:t>.</a:t>
            </a:r>
          </a:p>
        </p:txBody>
      </p:sp>
      <mc:AlternateContent xmlns:mc="http://schemas.openxmlformats.org/markup-compatibility/2006" xmlns:a14="http://schemas.microsoft.com/office/drawing/2010/main">
        <mc:Choice Requires="a14">
          <p:sp>
            <p:nvSpPr>
              <p:cNvPr id="3" name="2 Rectángulo"/>
              <p:cNvSpPr/>
              <p:nvPr/>
            </p:nvSpPr>
            <p:spPr>
              <a:xfrm>
                <a:off x="4814208" y="3621014"/>
                <a:ext cx="5853793" cy="1930465"/>
              </a:xfrm>
              <a:prstGeom prst="rect">
                <a:avLst/>
              </a:prstGeom>
            </p:spPr>
            <p:txBody>
              <a:bodyPr wrap="square">
                <a:spAutoFit/>
              </a:bodyPr>
              <a:lstStyle/>
              <a:p>
                <a:r>
                  <a:rPr lang="es-ES" altLang="es-MX" sz="2400" b="1" dirty="0">
                    <a:cs typeface="Times New Roman" pitchFamily="18" charset="0"/>
                  </a:rPr>
                  <a:t>Y</a:t>
                </a:r>
                <a:r>
                  <a:rPr lang="es-ES" altLang="es-MX" sz="2400" dirty="0">
                    <a:cs typeface="Times New Roman" pitchFamily="18" charset="0"/>
                  </a:rPr>
                  <a:t>: número de asegurados que presentan una reclamación en un año cualquiera.</a:t>
                </a:r>
              </a:p>
              <a:p>
                <a:pPr algn="just"/>
                <a:endParaRPr lang="es-ES" altLang="es-MX" sz="2400" b="1" dirty="0"/>
              </a:p>
              <a:p>
                <a:pPr algn="just"/>
                <a14:m>
                  <m:oMathPara xmlns:m="http://schemas.openxmlformats.org/officeDocument/2006/math">
                    <m:oMathParaPr>
                      <m:jc m:val="left"/>
                    </m:oMathParaPr>
                    <m:oMath xmlns:m="http://schemas.openxmlformats.org/officeDocument/2006/math">
                      <m:r>
                        <a:rPr lang="es-ES" altLang="es-MX" sz="2400" b="1" i="1" dirty="0">
                          <a:latin typeface="Cambria Math" panose="02040503050406030204" pitchFamily="18" charset="0"/>
                        </a:rPr>
                        <m:t>𝒀</m:t>
                      </m:r>
                      <m:r>
                        <a:rPr lang="es-ES" altLang="es-MX" sz="2400" i="1" dirty="0">
                          <a:latin typeface="Cambria Math" panose="02040503050406030204" pitchFamily="18" charset="0"/>
                        </a:rPr>
                        <m:t> = 0,1,2,…,3840,</m:t>
                      </m:r>
                      <m:r>
                        <a:rPr lang="es-MX" altLang="es-MX" sz="2400" b="1" i="1" dirty="0">
                          <a:latin typeface="Cambria Math" panose="02040503050406030204" pitchFamily="18" charset="0"/>
                        </a:rPr>
                        <m:t>  </m:t>
                      </m:r>
                      <m:r>
                        <a:rPr lang="es-ES" altLang="es-MX" sz="2400" b="1" i="1" dirty="0">
                          <a:latin typeface="Cambria Math" panose="02040503050406030204" pitchFamily="18" charset="0"/>
                        </a:rPr>
                        <m:t>𝒀</m:t>
                      </m:r>
                      <m:r>
                        <a:rPr lang="es-ES" altLang="es-MX" sz="2400" i="1" dirty="0">
                          <a:latin typeface="Cambria Math" panose="02040503050406030204" pitchFamily="18" charset="0"/>
                        </a:rPr>
                        <m:t>~</m:t>
                      </m:r>
                      <m:r>
                        <a:rPr lang="es-ES" altLang="es-MX" sz="2400" i="1" dirty="0">
                          <a:latin typeface="Cambria Math" panose="02040503050406030204" pitchFamily="18" charset="0"/>
                        </a:rPr>
                        <m:t>𝐵</m:t>
                      </m:r>
                      <m:r>
                        <a:rPr lang="es-ES" altLang="es-MX" sz="2400" i="1" dirty="0">
                          <a:latin typeface="Cambria Math" panose="02040503050406030204" pitchFamily="18" charset="0"/>
                        </a:rPr>
                        <m:t>(3840, 1/1200)</m:t>
                      </m:r>
                    </m:oMath>
                  </m:oMathPara>
                </a14:m>
                <a:endParaRPr lang="es-ES" altLang="es-MX" sz="2400" dirty="0"/>
              </a:p>
            </p:txBody>
          </p:sp>
        </mc:Choice>
        <mc:Fallback xmlns="">
          <p:sp>
            <p:nvSpPr>
              <p:cNvPr id="3" name="2 Rectángulo"/>
              <p:cNvSpPr>
                <a:spLocks noRot="1" noChangeAspect="1" noMove="1" noResize="1" noEditPoints="1" noAdjustHandles="1" noChangeArrowheads="1" noChangeShapeType="1" noTextEdit="1"/>
              </p:cNvSpPr>
              <p:nvPr/>
            </p:nvSpPr>
            <p:spPr>
              <a:xfrm>
                <a:off x="4814208" y="3621014"/>
                <a:ext cx="5853793" cy="1930465"/>
              </a:xfrm>
              <a:prstGeom prst="rect">
                <a:avLst/>
              </a:prstGeom>
              <a:blipFill>
                <a:blip r:embed="rId3"/>
                <a:stretch>
                  <a:fillRect l="-1667" t="-2524" b="-3470"/>
                </a:stretch>
              </a:blipFill>
            </p:spPr>
            <p:txBody>
              <a:bodyPr/>
              <a:lstStyle/>
              <a:p>
                <a:r>
                  <a:rPr lang="es-MX">
                    <a:noFill/>
                  </a:rPr>
                  <a:t> </a:t>
                </a:r>
              </a:p>
            </p:txBody>
          </p:sp>
        </mc:Fallback>
      </mc:AlternateContent>
      <p:sp>
        <p:nvSpPr>
          <p:cNvPr id="4" name="Título 3"/>
          <p:cNvSpPr>
            <a:spLocks noGrp="1"/>
          </p:cNvSpPr>
          <p:nvPr>
            <p:ph type="title"/>
          </p:nvPr>
        </p:nvSpPr>
        <p:spPr/>
        <p:txBody>
          <a:bodyPr vert="horz" anchor="ctr">
            <a:normAutofit/>
          </a:bodyPr>
          <a:lstStyle/>
          <a:p>
            <a:r>
              <a:rPr lang="es-MX" sz="2800" dirty="0"/>
              <a:t>Función de distribución de probabilidad de </a:t>
            </a:r>
            <a:r>
              <a:rPr lang="es-MX" sz="2800" dirty="0" err="1"/>
              <a:t>Poisson</a:t>
            </a:r>
            <a:r>
              <a:rPr lang="es-MX" sz="2800" dirty="0"/>
              <a:t> como aproximación de la función de distribución de probabilidad Binomial</a:t>
            </a:r>
          </a:p>
        </p:txBody>
      </p:sp>
    </p:spTree>
    <p:extLst>
      <p:ext uri="{BB962C8B-B14F-4D97-AF65-F5344CB8AC3E}">
        <p14:creationId xmlns:p14="http://schemas.microsoft.com/office/powerpoint/2010/main" val="7100247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95234">
                                            <p:txEl>
                                              <p:pRg st="0" end="0"/>
                                            </p:txEl>
                                          </p:spTgt>
                                        </p:tgtEl>
                                        <p:attrNameLst>
                                          <p:attrName>style.visibility</p:attrName>
                                        </p:attrNameLst>
                                      </p:cBhvr>
                                      <p:to>
                                        <p:strVal val="visible"/>
                                      </p:to>
                                    </p:set>
                                    <p:animEffect transition="in" filter="box(in)">
                                      <p:cBhvr>
                                        <p:cTn id="7" dur="500"/>
                                        <p:tgtEl>
                                          <p:spTgt spid="9523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95234">
                                            <p:txEl>
                                              <p:pRg st="1" end="1"/>
                                            </p:txEl>
                                          </p:spTgt>
                                        </p:tgtEl>
                                        <p:attrNameLst>
                                          <p:attrName>style.visibility</p:attrName>
                                        </p:attrNameLst>
                                      </p:cBhvr>
                                      <p:to>
                                        <p:strVal val="visible"/>
                                      </p:to>
                                    </p:set>
                                    <p:animEffect transition="in" filter="box(in)">
                                      <p:cBhvr>
                                        <p:cTn id="12" dur="500"/>
                                        <p:tgtEl>
                                          <p:spTgt spid="9523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95234">
                                            <p:txEl>
                                              <p:pRg st="3" end="3"/>
                                            </p:txEl>
                                          </p:spTgt>
                                        </p:tgtEl>
                                        <p:attrNameLst>
                                          <p:attrName>style.visibility</p:attrName>
                                        </p:attrNameLst>
                                      </p:cBhvr>
                                      <p:to>
                                        <p:strVal val="visible"/>
                                      </p:to>
                                    </p:set>
                                    <p:animEffect transition="in" filter="box(in)">
                                      <p:cBhvr>
                                        <p:cTn id="17" dur="500"/>
                                        <p:tgtEl>
                                          <p:spTgt spid="95234">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95234">
                                            <p:txEl>
                                              <p:pRg st="5" end="5"/>
                                            </p:txEl>
                                          </p:spTgt>
                                        </p:tgtEl>
                                        <p:attrNameLst>
                                          <p:attrName>style.visibility</p:attrName>
                                        </p:attrNameLst>
                                      </p:cBhvr>
                                      <p:to>
                                        <p:strVal val="visible"/>
                                      </p:to>
                                    </p:set>
                                    <p:animEffect transition="in" filter="box(in)">
                                      <p:cBhvr>
                                        <p:cTn id="22" dur="500"/>
                                        <p:tgtEl>
                                          <p:spTgt spid="95234">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nodeType="clickEffect">
                                  <p:stCondLst>
                                    <p:cond delay="0"/>
                                  </p:stCondLst>
                                  <p:childTnLst>
                                    <p:set>
                                      <p:cBhvr>
                                        <p:cTn id="26" dur="1" fill="hold">
                                          <p:stCondLst>
                                            <p:cond delay="0"/>
                                          </p:stCondLst>
                                        </p:cTn>
                                        <p:tgtEl>
                                          <p:spTgt spid="95234">
                                            <p:txEl>
                                              <p:pRg st="6" end="6"/>
                                            </p:txEl>
                                          </p:spTgt>
                                        </p:tgtEl>
                                        <p:attrNameLst>
                                          <p:attrName>style.visibility</p:attrName>
                                        </p:attrNameLst>
                                      </p:cBhvr>
                                      <p:to>
                                        <p:strVal val="visible"/>
                                      </p:to>
                                    </p:set>
                                    <p:animEffect transition="in" filter="box(in)">
                                      <p:cBhvr>
                                        <p:cTn id="27" dur="500"/>
                                        <p:tgtEl>
                                          <p:spTgt spid="95234">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16" fill="hold" nodeType="clickEffect">
                                  <p:stCondLst>
                                    <p:cond delay="0"/>
                                  </p:stCondLst>
                                  <p:childTnLst>
                                    <p:set>
                                      <p:cBhvr>
                                        <p:cTn id="31" dur="1" fill="hold">
                                          <p:stCondLst>
                                            <p:cond delay="0"/>
                                          </p:stCondLst>
                                        </p:cTn>
                                        <p:tgtEl>
                                          <p:spTgt spid="95234">
                                            <p:txEl>
                                              <p:pRg st="7" end="7"/>
                                            </p:txEl>
                                          </p:spTgt>
                                        </p:tgtEl>
                                        <p:attrNameLst>
                                          <p:attrName>style.visibility</p:attrName>
                                        </p:attrNameLst>
                                      </p:cBhvr>
                                      <p:to>
                                        <p:strVal val="visible"/>
                                      </p:to>
                                    </p:set>
                                    <p:animEffect transition="in" filter="box(in)">
                                      <p:cBhvr>
                                        <p:cTn id="32" dur="500"/>
                                        <p:tgtEl>
                                          <p:spTgt spid="9523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95234" name="Rectangle 2"/>
              <p:cNvSpPr>
                <a:spLocks noChangeArrowheads="1"/>
              </p:cNvSpPr>
              <p:nvPr/>
            </p:nvSpPr>
            <p:spPr bwMode="auto">
              <a:xfrm>
                <a:off x="812801" y="1588531"/>
                <a:ext cx="10871199" cy="2263505"/>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nchor="ctr">
                <a:spAutoFit/>
              </a:bodyPr>
              <a:lstStyle>
                <a:lvl1pPr eaLnBrk="0" hangingPunct="0">
                  <a:tabLst>
                    <a:tab pos="914400" algn="l"/>
                  </a:tabLst>
                  <a:defRPr>
                    <a:solidFill>
                      <a:schemeClr val="tx1"/>
                    </a:solidFill>
                    <a:latin typeface="Arial" charset="0"/>
                  </a:defRPr>
                </a:lvl1pPr>
                <a:lvl2pPr marL="742950" indent="-285750" eaLnBrk="0" hangingPunct="0">
                  <a:tabLst>
                    <a:tab pos="914400" algn="l"/>
                  </a:tabLst>
                  <a:defRPr>
                    <a:solidFill>
                      <a:schemeClr val="tx1"/>
                    </a:solidFill>
                    <a:latin typeface="Arial" charset="0"/>
                  </a:defRPr>
                </a:lvl2pPr>
                <a:lvl3pPr marL="1143000" indent="-228600" eaLnBrk="0" hangingPunct="0">
                  <a:tabLst>
                    <a:tab pos="914400" algn="l"/>
                  </a:tabLst>
                  <a:defRPr>
                    <a:solidFill>
                      <a:schemeClr val="tx1"/>
                    </a:solidFill>
                    <a:latin typeface="Arial" charset="0"/>
                  </a:defRPr>
                </a:lvl3pPr>
                <a:lvl4pPr marL="1600200" indent="-228600" eaLnBrk="0" hangingPunct="0">
                  <a:tabLst>
                    <a:tab pos="914400" algn="l"/>
                  </a:tabLst>
                  <a:defRPr>
                    <a:solidFill>
                      <a:schemeClr val="tx1"/>
                    </a:solidFill>
                    <a:latin typeface="Arial" charset="0"/>
                  </a:defRPr>
                </a:lvl4pPr>
                <a:lvl5pPr marL="2057400" indent="-228600" eaLnBrk="0" hangingPunct="0">
                  <a:tabLst>
                    <a:tab pos="914400" algn="l"/>
                  </a:tabLst>
                  <a:defRPr>
                    <a:solidFill>
                      <a:schemeClr val="tx1"/>
                    </a:solidFill>
                    <a:latin typeface="Arial" charset="0"/>
                  </a:defRPr>
                </a:lvl5pPr>
                <a:lvl6pPr marL="2514600" indent="-228600" eaLnBrk="0" fontAlgn="base" hangingPunct="0">
                  <a:spcBef>
                    <a:spcPct val="0"/>
                  </a:spcBef>
                  <a:spcAft>
                    <a:spcPct val="0"/>
                  </a:spcAft>
                  <a:tabLst>
                    <a:tab pos="914400" algn="l"/>
                  </a:tabLst>
                  <a:defRPr>
                    <a:solidFill>
                      <a:schemeClr val="tx1"/>
                    </a:solidFill>
                    <a:latin typeface="Arial" charset="0"/>
                  </a:defRPr>
                </a:lvl6pPr>
                <a:lvl7pPr marL="2971800" indent="-228600" eaLnBrk="0" fontAlgn="base" hangingPunct="0">
                  <a:spcBef>
                    <a:spcPct val="0"/>
                  </a:spcBef>
                  <a:spcAft>
                    <a:spcPct val="0"/>
                  </a:spcAft>
                  <a:tabLst>
                    <a:tab pos="914400" algn="l"/>
                  </a:tabLst>
                  <a:defRPr>
                    <a:solidFill>
                      <a:schemeClr val="tx1"/>
                    </a:solidFill>
                    <a:latin typeface="Arial" charset="0"/>
                  </a:defRPr>
                </a:lvl7pPr>
                <a:lvl8pPr marL="3429000" indent="-228600" eaLnBrk="0" fontAlgn="base" hangingPunct="0">
                  <a:spcBef>
                    <a:spcPct val="0"/>
                  </a:spcBef>
                  <a:spcAft>
                    <a:spcPct val="0"/>
                  </a:spcAft>
                  <a:tabLst>
                    <a:tab pos="914400" algn="l"/>
                  </a:tabLst>
                  <a:defRPr>
                    <a:solidFill>
                      <a:schemeClr val="tx1"/>
                    </a:solidFill>
                    <a:latin typeface="Arial" charset="0"/>
                  </a:defRPr>
                </a:lvl8pPr>
                <a:lvl9pPr marL="3886200" indent="-228600" eaLnBrk="0" fontAlgn="base" hangingPunct="0">
                  <a:spcBef>
                    <a:spcPct val="0"/>
                  </a:spcBef>
                  <a:spcAft>
                    <a:spcPct val="0"/>
                  </a:spcAft>
                  <a:tabLst>
                    <a:tab pos="914400" algn="l"/>
                  </a:tabLst>
                  <a:defRPr>
                    <a:solidFill>
                      <a:schemeClr val="tx1"/>
                    </a:solidFill>
                    <a:latin typeface="Arial" charset="0"/>
                  </a:defRPr>
                </a:lvl9pPr>
              </a:lstStyle>
              <a:p>
                <a:pPr algn="just" eaLnBrk="1" hangingPunct="1"/>
                <a:r>
                  <a:rPr lang="es-ES" altLang="es-MX" sz="2400" b="1" dirty="0">
                    <a:latin typeface="+mn-lt"/>
                    <a:cs typeface="Times New Roman" pitchFamily="18" charset="0"/>
                  </a:rPr>
                  <a:t>Datos:</a:t>
                </a:r>
                <a:endParaRPr lang="en-US" altLang="es-MX" sz="2400" dirty="0">
                  <a:latin typeface="+mn-lt"/>
                  <a:cs typeface="Times New Roman" pitchFamily="18" charset="0"/>
                </a:endParaRPr>
              </a:p>
              <a:p>
                <a:pPr eaLnBrk="1" hangingPunct="1"/>
                <a:endParaRPr lang="es-ES" altLang="es-MX" sz="2400" b="1" dirty="0">
                  <a:latin typeface="+mn-lt"/>
                  <a:cs typeface="Times New Roman" pitchFamily="18" charset="0"/>
                </a:endParaRPr>
              </a:p>
              <a:p>
                <a:pPr eaLnBrk="1" hangingPunct="1"/>
                <a14:m>
                  <m:oMathPara xmlns:m="http://schemas.openxmlformats.org/officeDocument/2006/math">
                    <m:oMathParaPr>
                      <m:jc m:val="left"/>
                    </m:oMathParaPr>
                    <m:oMath xmlns:m="http://schemas.openxmlformats.org/officeDocument/2006/math">
                      <m:r>
                        <a:rPr lang="es-ES" altLang="es-MX" sz="2400" b="1" i="1" dirty="0">
                          <a:latin typeface="Cambria Math" panose="02040503050406030204" pitchFamily="18" charset="0"/>
                          <a:cs typeface="Times New Roman" pitchFamily="18" charset="0"/>
                        </a:rPr>
                        <m:t>𝒏</m:t>
                      </m:r>
                      <m:r>
                        <a:rPr lang="es-ES" altLang="es-MX" sz="2400" i="1" dirty="0">
                          <a:latin typeface="Cambria Math" panose="02040503050406030204" pitchFamily="18" charset="0"/>
                          <a:cs typeface="Times New Roman" pitchFamily="18" charset="0"/>
                        </a:rPr>
                        <m:t> = 3840</m:t>
                      </m:r>
                    </m:oMath>
                  </m:oMathPara>
                </a14:m>
                <a:endParaRPr lang="es-ES" altLang="es-MX" sz="2400" dirty="0">
                  <a:latin typeface="+mn-lt"/>
                  <a:cs typeface="Times New Roman" pitchFamily="18" charset="0"/>
                </a:endParaRPr>
              </a:p>
              <a:p>
                <a:pPr eaLnBrk="1" hangingPunct="1"/>
                <a14:m>
                  <m:oMathPara xmlns:m="http://schemas.openxmlformats.org/officeDocument/2006/math">
                    <m:oMathParaPr>
                      <m:jc m:val="left"/>
                    </m:oMathParaPr>
                    <m:oMath xmlns:m="http://schemas.openxmlformats.org/officeDocument/2006/math">
                      <m:r>
                        <a:rPr lang="es-ES" altLang="es-MX" sz="2400" b="1" i="1" dirty="0">
                          <a:latin typeface="Cambria Math" panose="02040503050406030204" pitchFamily="18" charset="0"/>
                          <a:cs typeface="Times New Roman" pitchFamily="18" charset="0"/>
                        </a:rPr>
                        <m:t>𝒑</m:t>
                      </m:r>
                      <m:r>
                        <a:rPr lang="es-ES" altLang="es-MX" sz="2400" i="1" dirty="0">
                          <a:latin typeface="Cambria Math" panose="02040503050406030204" pitchFamily="18" charset="0"/>
                          <a:cs typeface="Times New Roman" pitchFamily="18" charset="0"/>
                        </a:rPr>
                        <m:t>=</m:t>
                      </m:r>
                      <m:f>
                        <m:fPr>
                          <m:ctrlPr>
                            <a:rPr lang="es-ES" altLang="es-MX" sz="2400" i="1" dirty="0">
                              <a:latin typeface="Cambria Math" panose="02040503050406030204" pitchFamily="18" charset="0"/>
                              <a:cs typeface="Times New Roman" pitchFamily="18" charset="0"/>
                            </a:rPr>
                          </m:ctrlPr>
                        </m:fPr>
                        <m:num>
                          <m:r>
                            <a:rPr lang="es-ES" altLang="es-MX" sz="2400" i="1" dirty="0">
                              <a:latin typeface="Cambria Math" panose="02040503050406030204" pitchFamily="18" charset="0"/>
                              <a:cs typeface="Times New Roman" pitchFamily="18" charset="0"/>
                            </a:rPr>
                            <m:t>1</m:t>
                          </m:r>
                        </m:num>
                        <m:den>
                          <m:r>
                            <a:rPr lang="es-ES" altLang="es-MX" sz="2400" i="1" dirty="0">
                              <a:latin typeface="Cambria Math" panose="02040503050406030204" pitchFamily="18" charset="0"/>
                              <a:cs typeface="Times New Roman" pitchFamily="18" charset="0"/>
                            </a:rPr>
                            <m:t>1200</m:t>
                          </m:r>
                        </m:den>
                      </m:f>
                      <m:r>
                        <a:rPr lang="es-ES" altLang="es-MX" sz="2400" i="1" dirty="0">
                          <a:latin typeface="Cambria Math" panose="02040503050406030204" pitchFamily="18" charset="0"/>
                          <a:cs typeface="Times New Roman" pitchFamily="18" charset="0"/>
                        </a:rPr>
                        <m:t>=0.000833</m:t>
                      </m:r>
                    </m:oMath>
                  </m:oMathPara>
                </a14:m>
                <a:endParaRPr lang="es-ES" altLang="es-MX" sz="2400" dirty="0">
                  <a:latin typeface="+mn-lt"/>
                  <a:cs typeface="Times New Roman" pitchFamily="18" charset="0"/>
                </a:endParaRPr>
              </a:p>
              <a:p>
                <a:pPr eaLnBrk="1" hangingPunct="1"/>
                <a14:m>
                  <m:oMathPara xmlns:m="http://schemas.openxmlformats.org/officeDocument/2006/math">
                    <m:oMathParaPr>
                      <m:jc m:val="left"/>
                    </m:oMathParaPr>
                    <m:oMath xmlns:m="http://schemas.openxmlformats.org/officeDocument/2006/math">
                      <m:r>
                        <a:rPr lang="es-ES" altLang="es-MX" sz="2400" b="1" i="1" dirty="0">
                          <a:latin typeface="Cambria Math" panose="02040503050406030204" pitchFamily="18" charset="0"/>
                          <a:cs typeface="Times New Roman" pitchFamily="18" charset="0"/>
                        </a:rPr>
                        <m:t>𝒒</m:t>
                      </m:r>
                      <m:r>
                        <a:rPr lang="es-ES" altLang="es-MX" sz="2400" i="1" dirty="0">
                          <a:latin typeface="Cambria Math" panose="02040503050406030204" pitchFamily="18" charset="0"/>
                          <a:cs typeface="Times New Roman" pitchFamily="18" charset="0"/>
                        </a:rPr>
                        <m:t>=0.99917</m:t>
                      </m:r>
                    </m:oMath>
                  </m:oMathPara>
                </a14:m>
                <a:endParaRPr lang="es-ES" altLang="es-MX" sz="2400" dirty="0">
                  <a:latin typeface="+mn-lt"/>
                  <a:cs typeface="Times New Roman" pitchFamily="18" charset="0"/>
                </a:endParaRPr>
              </a:p>
            </p:txBody>
          </p:sp>
        </mc:Choice>
        <mc:Fallback xmlns="">
          <p:sp>
            <p:nvSpPr>
              <p:cNvPr id="95234" name="Rectangle 2"/>
              <p:cNvSpPr>
                <a:spLocks noRot="1" noChangeAspect="1" noMove="1" noResize="1" noEditPoints="1" noAdjustHandles="1" noChangeArrowheads="1" noChangeShapeType="1" noTextEdit="1"/>
              </p:cNvSpPr>
              <p:nvPr/>
            </p:nvSpPr>
            <p:spPr bwMode="auto">
              <a:xfrm>
                <a:off x="812801" y="1588531"/>
                <a:ext cx="10871199" cy="2263505"/>
              </a:xfrm>
              <a:prstGeom prst="rect">
                <a:avLst/>
              </a:prstGeom>
              <a:blipFill>
                <a:blip r:embed="rId2"/>
                <a:stretch>
                  <a:fillRect l="-841" t="-1887" b="-1887"/>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3" name="2 Rectángulo"/>
              <p:cNvSpPr/>
              <p:nvPr/>
            </p:nvSpPr>
            <p:spPr>
              <a:xfrm>
                <a:off x="4731912" y="1755050"/>
                <a:ext cx="5853793" cy="1930465"/>
              </a:xfrm>
              <a:prstGeom prst="rect">
                <a:avLst/>
              </a:prstGeom>
            </p:spPr>
            <p:txBody>
              <a:bodyPr wrap="square">
                <a:spAutoFit/>
              </a:bodyPr>
              <a:lstStyle/>
              <a:p>
                <a:r>
                  <a:rPr lang="es-ES" altLang="es-MX" sz="2400" b="1" dirty="0">
                    <a:cs typeface="Times New Roman" pitchFamily="18" charset="0"/>
                  </a:rPr>
                  <a:t>Y</a:t>
                </a:r>
                <a:r>
                  <a:rPr lang="es-ES" altLang="es-MX" sz="2400" dirty="0">
                    <a:cs typeface="Times New Roman" pitchFamily="18" charset="0"/>
                  </a:rPr>
                  <a:t>: número de asegurados que presentan una reclamación en un año cualquiera.</a:t>
                </a:r>
              </a:p>
              <a:p>
                <a:pPr algn="just"/>
                <a:endParaRPr lang="es-ES" altLang="es-MX" sz="2400" b="1" dirty="0"/>
              </a:p>
              <a:p>
                <a:pPr algn="just"/>
                <a14:m>
                  <m:oMathPara xmlns:m="http://schemas.openxmlformats.org/officeDocument/2006/math">
                    <m:oMathParaPr>
                      <m:jc m:val="left"/>
                    </m:oMathParaPr>
                    <m:oMath xmlns:m="http://schemas.openxmlformats.org/officeDocument/2006/math">
                      <m:r>
                        <a:rPr lang="es-ES" altLang="es-MX" sz="2400" b="1" i="1" dirty="0">
                          <a:latin typeface="Cambria Math" panose="02040503050406030204" pitchFamily="18" charset="0"/>
                        </a:rPr>
                        <m:t>𝒀</m:t>
                      </m:r>
                      <m:r>
                        <a:rPr lang="es-ES" altLang="es-MX" sz="2400" i="1" dirty="0">
                          <a:latin typeface="Cambria Math" panose="02040503050406030204" pitchFamily="18" charset="0"/>
                        </a:rPr>
                        <m:t> = 0,1,2,…,3840,</m:t>
                      </m:r>
                      <m:r>
                        <a:rPr lang="es-MX" altLang="es-MX" sz="2400" b="1" i="1" dirty="0">
                          <a:latin typeface="Cambria Math" panose="02040503050406030204" pitchFamily="18" charset="0"/>
                        </a:rPr>
                        <m:t>  </m:t>
                      </m:r>
                      <m:r>
                        <a:rPr lang="es-ES" altLang="es-MX" sz="2400" b="1" i="1" dirty="0">
                          <a:latin typeface="Cambria Math" panose="02040503050406030204" pitchFamily="18" charset="0"/>
                        </a:rPr>
                        <m:t>𝒀</m:t>
                      </m:r>
                      <m:r>
                        <a:rPr lang="es-ES" altLang="es-MX" sz="2400" i="1" dirty="0">
                          <a:latin typeface="Cambria Math" panose="02040503050406030204" pitchFamily="18" charset="0"/>
                        </a:rPr>
                        <m:t>~</m:t>
                      </m:r>
                      <m:r>
                        <a:rPr lang="es-ES" altLang="es-MX" sz="2400" i="1" dirty="0">
                          <a:latin typeface="Cambria Math" panose="02040503050406030204" pitchFamily="18" charset="0"/>
                        </a:rPr>
                        <m:t>𝐵</m:t>
                      </m:r>
                      <m:r>
                        <a:rPr lang="es-ES" altLang="es-MX" sz="2400" i="1" dirty="0">
                          <a:latin typeface="Cambria Math" panose="02040503050406030204" pitchFamily="18" charset="0"/>
                        </a:rPr>
                        <m:t>(3840, 1/1200)</m:t>
                      </m:r>
                    </m:oMath>
                  </m:oMathPara>
                </a14:m>
                <a:endParaRPr lang="es-ES" altLang="es-MX" sz="2400" dirty="0"/>
              </a:p>
            </p:txBody>
          </p:sp>
        </mc:Choice>
        <mc:Fallback xmlns="">
          <p:sp>
            <p:nvSpPr>
              <p:cNvPr id="3" name="2 Rectángulo"/>
              <p:cNvSpPr>
                <a:spLocks noRot="1" noChangeAspect="1" noMove="1" noResize="1" noEditPoints="1" noAdjustHandles="1" noChangeArrowheads="1" noChangeShapeType="1" noTextEdit="1"/>
              </p:cNvSpPr>
              <p:nvPr/>
            </p:nvSpPr>
            <p:spPr>
              <a:xfrm>
                <a:off x="4731912" y="1755050"/>
                <a:ext cx="5853793" cy="1930465"/>
              </a:xfrm>
              <a:prstGeom prst="rect">
                <a:avLst/>
              </a:prstGeom>
              <a:blipFill>
                <a:blip r:embed="rId3"/>
                <a:stretch>
                  <a:fillRect l="-1561" t="-2524" b="-3470"/>
                </a:stretch>
              </a:blipFill>
            </p:spPr>
            <p:txBody>
              <a:bodyPr/>
              <a:lstStyle/>
              <a:p>
                <a:r>
                  <a:rPr lang="es-MX">
                    <a:noFill/>
                  </a:rPr>
                  <a:t> </a:t>
                </a:r>
              </a:p>
            </p:txBody>
          </p:sp>
        </mc:Fallback>
      </mc:AlternateContent>
      <p:sp>
        <p:nvSpPr>
          <p:cNvPr id="4" name="Título 3"/>
          <p:cNvSpPr>
            <a:spLocks noGrp="1"/>
          </p:cNvSpPr>
          <p:nvPr>
            <p:ph type="title"/>
          </p:nvPr>
        </p:nvSpPr>
        <p:spPr/>
        <p:txBody>
          <a:bodyPr vert="horz" anchor="ctr">
            <a:normAutofit/>
          </a:bodyPr>
          <a:lstStyle/>
          <a:p>
            <a:r>
              <a:rPr lang="es-MX" sz="2800" dirty="0"/>
              <a:t>Función de distribución de probabilidad de </a:t>
            </a:r>
            <a:r>
              <a:rPr lang="es-MX" sz="2800" dirty="0" err="1"/>
              <a:t>Poisson</a:t>
            </a:r>
            <a:r>
              <a:rPr lang="es-MX" sz="2800" dirty="0"/>
              <a:t> como aproximación de la función de distribución de probabilidad Binomial</a:t>
            </a:r>
          </a:p>
        </p:txBody>
      </p:sp>
    </p:spTree>
    <p:extLst>
      <p:ext uri="{BB962C8B-B14F-4D97-AF65-F5344CB8AC3E}">
        <p14:creationId xmlns:p14="http://schemas.microsoft.com/office/powerpoint/2010/main" val="355593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95234">
                                            <p:txEl>
                                              <p:pRg st="0" end="0"/>
                                            </p:txEl>
                                          </p:spTgt>
                                        </p:tgtEl>
                                        <p:attrNameLst>
                                          <p:attrName>style.visibility</p:attrName>
                                        </p:attrNameLst>
                                      </p:cBhvr>
                                      <p:to>
                                        <p:strVal val="visible"/>
                                      </p:to>
                                    </p:set>
                                    <p:animEffect transition="in" filter="box(in)">
                                      <p:cBhvr>
                                        <p:cTn id="7" dur="500"/>
                                        <p:tgtEl>
                                          <p:spTgt spid="9523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95234">
                                            <p:txEl>
                                              <p:pRg st="2" end="2"/>
                                            </p:txEl>
                                          </p:spTgt>
                                        </p:tgtEl>
                                        <p:attrNameLst>
                                          <p:attrName>style.visibility</p:attrName>
                                        </p:attrNameLst>
                                      </p:cBhvr>
                                      <p:to>
                                        <p:strVal val="visible"/>
                                      </p:to>
                                    </p:set>
                                    <p:animEffect transition="in" filter="box(in)">
                                      <p:cBhvr>
                                        <p:cTn id="12" dur="500"/>
                                        <p:tgtEl>
                                          <p:spTgt spid="9523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95234">
                                            <p:txEl>
                                              <p:pRg st="3" end="3"/>
                                            </p:txEl>
                                          </p:spTgt>
                                        </p:tgtEl>
                                        <p:attrNameLst>
                                          <p:attrName>style.visibility</p:attrName>
                                        </p:attrNameLst>
                                      </p:cBhvr>
                                      <p:to>
                                        <p:strVal val="visible"/>
                                      </p:to>
                                    </p:set>
                                    <p:animEffect transition="in" filter="box(in)">
                                      <p:cBhvr>
                                        <p:cTn id="17" dur="500"/>
                                        <p:tgtEl>
                                          <p:spTgt spid="95234">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95234">
                                            <p:txEl>
                                              <p:pRg st="4" end="4"/>
                                            </p:txEl>
                                          </p:spTgt>
                                        </p:tgtEl>
                                        <p:attrNameLst>
                                          <p:attrName>style.visibility</p:attrName>
                                        </p:attrNameLst>
                                      </p:cBhvr>
                                      <p:to>
                                        <p:strVal val="visible"/>
                                      </p:to>
                                    </p:set>
                                    <p:animEffect transition="in" filter="box(in)">
                                      <p:cBhvr>
                                        <p:cTn id="22" dur="500"/>
                                        <p:tgtEl>
                                          <p:spTgt spid="9523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MX"/>
          </a:p>
        </p:txBody>
      </p:sp>
    </p:spTree>
    <p:extLst>
      <p:ext uri="{BB962C8B-B14F-4D97-AF65-F5344CB8AC3E}">
        <p14:creationId xmlns:p14="http://schemas.microsoft.com/office/powerpoint/2010/main" val="396081507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p:cNvSpPr>
            <a:spLocks noChangeArrowheads="1"/>
          </p:cNvSpPr>
          <p:nvPr/>
        </p:nvSpPr>
        <p:spPr bwMode="auto">
          <a:xfrm>
            <a:off x="2667005" y="3011006"/>
            <a:ext cx="184731" cy="300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s-MX" altLang="es-MX" sz="1351"/>
          </a:p>
        </p:txBody>
      </p:sp>
      <mc:AlternateContent xmlns:mc="http://schemas.openxmlformats.org/markup-compatibility/2006" xmlns:a14="http://schemas.microsoft.com/office/drawing/2010/main">
        <mc:Choice Requires="a14">
          <p:sp>
            <p:nvSpPr>
              <p:cNvPr id="98307" name="Rectangle 3"/>
              <p:cNvSpPr>
                <a:spLocks noChangeArrowheads="1"/>
              </p:cNvSpPr>
              <p:nvPr/>
            </p:nvSpPr>
            <p:spPr bwMode="auto">
              <a:xfrm>
                <a:off x="809756" y="3361368"/>
                <a:ext cx="10949428" cy="2888548"/>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nchor="ct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s-MX" altLang="es-MX" sz="2100" b="1" dirty="0">
                    <a:latin typeface="+mn-lt"/>
                    <a:sym typeface="Symbol" pitchFamily="18" charset="2"/>
                  </a:rPr>
                  <a:t>Poisson  </a:t>
                </a:r>
                <a14:m>
                  <m:oMath xmlns:m="http://schemas.openxmlformats.org/officeDocument/2006/math">
                    <m:r>
                      <a:rPr lang="es-MX" altLang="es-MX" sz="2100" b="1" dirty="0">
                        <a:solidFill>
                          <a:srgbClr val="C00000"/>
                        </a:solidFill>
                        <a:latin typeface="Cambria Math" panose="02040503050406030204" pitchFamily="18" charset="0"/>
                        <a:sym typeface="Symbol" pitchFamily="18" charset="2"/>
                      </a:rPr>
                      <m:t>     </m:t>
                    </m:r>
                    <m:r>
                      <a:rPr lang="es-MX" altLang="es-MX" sz="2100" b="1" i="1" dirty="0">
                        <a:solidFill>
                          <a:srgbClr val="C00000"/>
                        </a:solidFill>
                        <a:latin typeface="Cambria Math" panose="02040503050406030204" pitchFamily="18" charset="0"/>
                        <a:sym typeface="Symbol" pitchFamily="18" charset="2"/>
                      </a:rPr>
                      <m:t></m:t>
                    </m:r>
                    <m:r>
                      <a:rPr lang="es-MX" altLang="es-MX" sz="2100" i="1" dirty="0">
                        <a:solidFill>
                          <a:srgbClr val="C00000"/>
                        </a:solidFill>
                        <a:latin typeface="Cambria Math" panose="02040503050406030204" pitchFamily="18" charset="0"/>
                        <a:sym typeface="Symbol" pitchFamily="18" charset="2"/>
                      </a:rPr>
                      <m:t> </m:t>
                    </m:r>
                    <m:r>
                      <a:rPr lang="es-MX" altLang="es-MX" sz="2100" i="1" dirty="0">
                        <a:solidFill>
                          <a:srgbClr val="C00000"/>
                        </a:solidFill>
                        <a:latin typeface="Cambria Math" panose="02040503050406030204" pitchFamily="18" charset="0"/>
                      </a:rPr>
                      <m:t>= </m:t>
                    </m:r>
                    <m:r>
                      <a:rPr lang="es-MX" altLang="es-MX" sz="2100" i="1" dirty="0" err="1">
                        <a:solidFill>
                          <a:srgbClr val="C00000"/>
                        </a:solidFill>
                        <a:latin typeface="Cambria Math" panose="02040503050406030204" pitchFamily="18" charset="0"/>
                      </a:rPr>
                      <m:t>𝑛𝑝</m:t>
                    </m:r>
                    <m:r>
                      <a:rPr lang="es-MX" altLang="es-MX" sz="2100" i="1" dirty="0">
                        <a:solidFill>
                          <a:srgbClr val="C00000"/>
                        </a:solidFill>
                        <a:latin typeface="Cambria Math" panose="02040503050406030204" pitchFamily="18" charset="0"/>
                      </a:rPr>
                      <m:t> = 3840∗</m:t>
                    </m:r>
                    <m:f>
                      <m:fPr>
                        <m:ctrlPr>
                          <a:rPr lang="es-MX" altLang="es-MX" sz="2100" i="1" dirty="0">
                            <a:solidFill>
                              <a:srgbClr val="C00000"/>
                            </a:solidFill>
                            <a:latin typeface="Cambria Math" panose="02040503050406030204" pitchFamily="18" charset="0"/>
                          </a:rPr>
                        </m:ctrlPr>
                      </m:fPr>
                      <m:num>
                        <m:r>
                          <a:rPr lang="es-MX" altLang="es-MX" sz="2100" i="1" dirty="0">
                            <a:solidFill>
                              <a:srgbClr val="C00000"/>
                            </a:solidFill>
                            <a:latin typeface="Cambria Math" panose="02040503050406030204" pitchFamily="18" charset="0"/>
                          </a:rPr>
                          <m:t>1</m:t>
                        </m:r>
                      </m:num>
                      <m:den>
                        <m:r>
                          <a:rPr lang="es-MX" altLang="es-MX" sz="2100" i="1" dirty="0">
                            <a:solidFill>
                              <a:srgbClr val="C00000"/>
                            </a:solidFill>
                            <a:latin typeface="Cambria Math" panose="02040503050406030204" pitchFamily="18" charset="0"/>
                          </a:rPr>
                          <m:t>1200</m:t>
                        </m:r>
                      </m:den>
                    </m:f>
                    <m:r>
                      <a:rPr lang="es-MX" altLang="es-MX" sz="2100" i="1" dirty="0">
                        <a:solidFill>
                          <a:srgbClr val="C00000"/>
                        </a:solidFill>
                        <a:latin typeface="Cambria Math" panose="02040503050406030204" pitchFamily="18" charset="0"/>
                      </a:rPr>
                      <m:t>= 3.2</m:t>
                    </m:r>
                  </m:oMath>
                </a14:m>
                <a:r>
                  <a:rPr lang="es-MX" altLang="es-MX" sz="2100" dirty="0">
                    <a:solidFill>
                      <a:srgbClr val="C00000"/>
                    </a:solidFill>
                    <a:latin typeface="+mn-lt"/>
                  </a:rPr>
                  <a:t>  </a:t>
                </a:r>
                <a:r>
                  <a:rPr lang="es-MX" altLang="es-MX" sz="2100" dirty="0">
                    <a:latin typeface="+mn-lt"/>
                  </a:rPr>
                  <a:t>reclamaciones promedio en un año cualquiera.</a:t>
                </a:r>
                <a:endParaRPr lang="en-US" altLang="es-MX" sz="2100" dirty="0">
                  <a:latin typeface="+mn-lt"/>
                </a:endParaRPr>
              </a:p>
              <a:p>
                <a:pPr eaLnBrk="1" hangingPunct="1"/>
                <a:endParaRPr lang="es-MX" altLang="es-MX" sz="800" dirty="0">
                  <a:latin typeface="+mn-lt"/>
                </a:endParaRPr>
              </a:p>
              <a:p>
                <a:pPr eaLnBrk="1" hangingPunct="1"/>
                <a:r>
                  <a:rPr lang="es-MX" altLang="es-MX" sz="2100" dirty="0">
                    <a:latin typeface="+mn-lt"/>
                  </a:rPr>
                  <a:t>Y~P(</a:t>
                </a:r>
                <a:r>
                  <a:rPr lang="es-MX" altLang="es-MX" sz="2100" dirty="0">
                    <a:latin typeface="+mn-lt"/>
                    <a:sym typeface="Symbol" pitchFamily="18" charset="2"/>
                  </a:rPr>
                  <a:t>=</a:t>
                </a:r>
                <a:r>
                  <a:rPr lang="es-MX" altLang="es-MX" sz="2100" dirty="0">
                    <a:latin typeface="+mn-lt"/>
                  </a:rPr>
                  <a:t>3.2), </a:t>
                </a:r>
                <a14:m>
                  <m:oMath xmlns:m="http://schemas.openxmlformats.org/officeDocument/2006/math">
                    <m:r>
                      <a:rPr lang="es-ES" altLang="es-MX" sz="2100" b="1" i="1" dirty="0">
                        <a:latin typeface="Cambria Math" panose="02040503050406030204" pitchFamily="18" charset="0"/>
                      </a:rPr>
                      <m:t>𝒀</m:t>
                    </m:r>
                    <m:r>
                      <a:rPr lang="es-ES" altLang="es-MX" sz="2100" i="1" dirty="0">
                        <a:latin typeface="Cambria Math" panose="02040503050406030204" pitchFamily="18" charset="0"/>
                      </a:rPr>
                      <m:t> = 0,1,2,…,3840</m:t>
                    </m:r>
                  </m:oMath>
                </a14:m>
                <a:r>
                  <a:rPr lang="es-MX" altLang="es-MX" sz="2100" dirty="0">
                    <a:latin typeface="+mn-lt"/>
                  </a:rPr>
                  <a:t>.</a:t>
                </a:r>
              </a:p>
              <a:p>
                <a:pPr eaLnBrk="1" hangingPunct="1"/>
                <a:endParaRPr lang="es-MX" altLang="es-MX" sz="800" dirty="0">
                  <a:latin typeface="+mn-lt"/>
                </a:endParaRPr>
              </a:p>
              <a:p>
                <a:r>
                  <a:rPr lang="es-ES" altLang="es-MX" sz="2100" b="1" dirty="0">
                    <a:latin typeface="+mn-lt"/>
                    <a:cs typeface="Times New Roman" pitchFamily="18" charset="0"/>
                  </a:rPr>
                  <a:t>Y</a:t>
                </a:r>
                <a:r>
                  <a:rPr lang="es-ES" altLang="es-MX" sz="2100" dirty="0">
                    <a:latin typeface="+mn-lt"/>
                    <a:cs typeface="Times New Roman" pitchFamily="18" charset="0"/>
                  </a:rPr>
                  <a:t>: cantidad promedio de asegurados que presentan una reclamación en una año cualquiera.</a:t>
                </a:r>
              </a:p>
              <a:p>
                <a:endParaRPr lang="es-MX" altLang="es-MX" sz="2100" dirty="0">
                  <a:latin typeface="+mn-lt"/>
                </a:endParaRPr>
              </a:p>
              <a:p>
                <a:pPr eaLnBrk="1" hangingPunct="1"/>
                <a14:m>
                  <m:oMathPara xmlns:m="http://schemas.openxmlformats.org/officeDocument/2006/math">
                    <m:oMathParaPr>
                      <m:jc m:val="center"/>
                    </m:oMathParaPr>
                    <m:oMath xmlns:m="http://schemas.openxmlformats.org/officeDocument/2006/math">
                      <m:r>
                        <a:rPr lang="es-MX" altLang="es-MX" sz="2100" i="1" dirty="0">
                          <a:latin typeface="Cambria Math" panose="02040503050406030204" pitchFamily="18" charset="0"/>
                        </a:rPr>
                        <m:t> </m:t>
                      </m:r>
                      <m:r>
                        <a:rPr lang="es-MX" altLang="es-MX" sz="2100" i="1" dirty="0">
                          <a:latin typeface="Cambria Math" panose="02040503050406030204" pitchFamily="18" charset="0"/>
                        </a:rPr>
                        <m:t>𝑃</m:t>
                      </m:r>
                      <m:d>
                        <m:dPr>
                          <m:ctrlPr>
                            <a:rPr lang="es-MX" altLang="es-MX" sz="2100" i="1" dirty="0">
                              <a:latin typeface="Cambria Math" panose="02040503050406030204" pitchFamily="18" charset="0"/>
                            </a:rPr>
                          </m:ctrlPr>
                        </m:dPr>
                        <m:e>
                          <m:r>
                            <a:rPr lang="es-MX" altLang="es-MX" sz="2100" i="1" dirty="0">
                              <a:latin typeface="Cambria Math" panose="02040503050406030204" pitchFamily="18" charset="0"/>
                            </a:rPr>
                            <m:t>𝑌</m:t>
                          </m:r>
                          <m:r>
                            <a:rPr lang="es-MX" altLang="es-MX" sz="2100" i="1" dirty="0">
                              <a:latin typeface="Cambria Math" panose="02040503050406030204" pitchFamily="18" charset="0"/>
                              <a:sym typeface="Symbol" pitchFamily="18" charset="2"/>
                            </a:rPr>
                            <m:t></m:t>
                          </m:r>
                          <m:r>
                            <a:rPr lang="es-MX" altLang="es-MX" sz="2100" i="1" dirty="0">
                              <a:latin typeface="Cambria Math" panose="02040503050406030204" pitchFamily="18" charset="0"/>
                            </a:rPr>
                            <m:t>3</m:t>
                          </m:r>
                        </m:e>
                      </m:d>
                      <m:r>
                        <a:rPr lang="es-MX" altLang="es-MX" sz="2100" i="1" dirty="0">
                          <a:latin typeface="Cambria Math" panose="02040503050406030204" pitchFamily="18" charset="0"/>
                        </a:rPr>
                        <m:t>= </m:t>
                      </m:r>
                      <m:r>
                        <a:rPr lang="es-MX" altLang="es-MX" sz="2100" i="1" dirty="0">
                          <a:latin typeface="Cambria Math" panose="02040503050406030204" pitchFamily="18" charset="0"/>
                        </a:rPr>
                        <m:t>𝑃</m:t>
                      </m:r>
                      <m:d>
                        <m:dPr>
                          <m:ctrlPr>
                            <a:rPr lang="es-MX" altLang="es-MX" sz="2100" i="1" dirty="0">
                              <a:latin typeface="Cambria Math" panose="02040503050406030204" pitchFamily="18" charset="0"/>
                            </a:rPr>
                          </m:ctrlPr>
                        </m:dPr>
                        <m:e>
                          <m:r>
                            <a:rPr lang="es-MX" altLang="es-MX" sz="2100" i="1" dirty="0">
                              <a:latin typeface="Cambria Math" panose="02040503050406030204" pitchFamily="18" charset="0"/>
                            </a:rPr>
                            <m:t>𝑌</m:t>
                          </m:r>
                          <m:r>
                            <a:rPr lang="es-MX" altLang="es-MX" sz="2100" i="1" dirty="0">
                              <a:latin typeface="Cambria Math" panose="02040503050406030204" pitchFamily="18" charset="0"/>
                            </a:rPr>
                            <m:t>=0</m:t>
                          </m:r>
                        </m:e>
                      </m:d>
                      <m:r>
                        <a:rPr lang="es-MX" altLang="es-MX" sz="2100" i="1" dirty="0">
                          <a:latin typeface="Cambria Math" panose="02040503050406030204" pitchFamily="18" charset="0"/>
                        </a:rPr>
                        <m:t>+ </m:t>
                      </m:r>
                      <m:r>
                        <a:rPr lang="es-MX" altLang="es-MX" sz="2100" i="1" dirty="0">
                          <a:latin typeface="Cambria Math" panose="02040503050406030204" pitchFamily="18" charset="0"/>
                        </a:rPr>
                        <m:t>𝑃</m:t>
                      </m:r>
                      <m:d>
                        <m:dPr>
                          <m:ctrlPr>
                            <a:rPr lang="es-MX" altLang="es-MX" sz="2100" i="1" dirty="0">
                              <a:latin typeface="Cambria Math" panose="02040503050406030204" pitchFamily="18" charset="0"/>
                            </a:rPr>
                          </m:ctrlPr>
                        </m:dPr>
                        <m:e>
                          <m:r>
                            <a:rPr lang="es-MX" altLang="es-MX" sz="2100" i="1" dirty="0">
                              <a:latin typeface="Cambria Math" panose="02040503050406030204" pitchFamily="18" charset="0"/>
                            </a:rPr>
                            <m:t>𝑌</m:t>
                          </m:r>
                          <m:r>
                            <a:rPr lang="es-MX" altLang="es-MX" sz="2100" i="1" dirty="0">
                              <a:latin typeface="Cambria Math" panose="02040503050406030204" pitchFamily="18" charset="0"/>
                            </a:rPr>
                            <m:t>=1</m:t>
                          </m:r>
                        </m:e>
                      </m:d>
                      <m:r>
                        <a:rPr lang="es-MX" altLang="es-MX" sz="2100" i="1" dirty="0">
                          <a:latin typeface="Cambria Math" panose="02040503050406030204" pitchFamily="18" charset="0"/>
                        </a:rPr>
                        <m:t>+ </m:t>
                      </m:r>
                      <m:r>
                        <a:rPr lang="es-MX" altLang="es-MX" sz="2100" i="1" dirty="0">
                          <a:latin typeface="Cambria Math" panose="02040503050406030204" pitchFamily="18" charset="0"/>
                        </a:rPr>
                        <m:t>𝑃</m:t>
                      </m:r>
                      <m:d>
                        <m:dPr>
                          <m:ctrlPr>
                            <a:rPr lang="es-MX" altLang="es-MX" sz="2100" i="1" dirty="0">
                              <a:latin typeface="Cambria Math" panose="02040503050406030204" pitchFamily="18" charset="0"/>
                            </a:rPr>
                          </m:ctrlPr>
                        </m:dPr>
                        <m:e>
                          <m:r>
                            <a:rPr lang="es-MX" altLang="es-MX" sz="2100" i="1" dirty="0">
                              <a:latin typeface="Cambria Math" panose="02040503050406030204" pitchFamily="18" charset="0"/>
                            </a:rPr>
                            <m:t>𝑌</m:t>
                          </m:r>
                          <m:r>
                            <a:rPr lang="es-MX" altLang="es-MX" sz="2100" i="1" dirty="0">
                              <a:latin typeface="Cambria Math" panose="02040503050406030204" pitchFamily="18" charset="0"/>
                            </a:rPr>
                            <m:t>=2</m:t>
                          </m:r>
                        </m:e>
                      </m:d>
                      <m:r>
                        <a:rPr lang="es-MX" altLang="es-MX" sz="2100" i="1" dirty="0">
                          <a:latin typeface="Cambria Math" panose="02040503050406030204" pitchFamily="18" charset="0"/>
                        </a:rPr>
                        <m:t>+ </m:t>
                      </m:r>
                      <m:r>
                        <a:rPr lang="es-MX" altLang="es-MX" sz="2100" i="1" dirty="0">
                          <a:latin typeface="Cambria Math" panose="02040503050406030204" pitchFamily="18" charset="0"/>
                        </a:rPr>
                        <m:t>𝑃</m:t>
                      </m:r>
                      <m:d>
                        <m:dPr>
                          <m:ctrlPr>
                            <a:rPr lang="es-MX" altLang="es-MX" sz="2100" i="1" dirty="0">
                              <a:latin typeface="Cambria Math" panose="02040503050406030204" pitchFamily="18" charset="0"/>
                            </a:rPr>
                          </m:ctrlPr>
                        </m:dPr>
                        <m:e>
                          <m:r>
                            <a:rPr lang="es-MX" altLang="es-MX" sz="2100" i="1" dirty="0">
                              <a:latin typeface="Cambria Math" panose="02040503050406030204" pitchFamily="18" charset="0"/>
                            </a:rPr>
                            <m:t>𝑌</m:t>
                          </m:r>
                          <m:r>
                            <a:rPr lang="es-MX" altLang="es-MX" sz="2100" i="1" dirty="0">
                              <a:latin typeface="Cambria Math" panose="02040503050406030204" pitchFamily="18" charset="0"/>
                            </a:rPr>
                            <m:t>=3</m:t>
                          </m:r>
                        </m:e>
                      </m:d>
                    </m:oMath>
                  </m:oMathPara>
                </a14:m>
                <a:endParaRPr lang="es-MX" altLang="es-MX" sz="2100" i="1" dirty="0">
                  <a:latin typeface="+mn-lt"/>
                </a:endParaRPr>
              </a:p>
              <a:p>
                <a:pPr eaLnBrk="1" hangingPunct="1"/>
                <a:endParaRPr lang="es-MX" altLang="es-MX" sz="1400" i="1" dirty="0">
                  <a:latin typeface="+mn-lt"/>
                </a:endParaRPr>
              </a:p>
              <a:p>
                <a:pPr eaLnBrk="1" hangingPunct="1"/>
                <a:r>
                  <a:rPr lang="es-MX" altLang="es-MX" sz="2100" dirty="0">
                    <a:latin typeface="+mn-lt"/>
                  </a:rPr>
                  <a:t>                      </a:t>
                </a:r>
                <a14:m>
                  <m:oMath xmlns:m="http://schemas.openxmlformats.org/officeDocument/2006/math">
                    <m:r>
                      <a:rPr lang="es-MX" altLang="es-MX" sz="2100" i="1" dirty="0">
                        <a:latin typeface="Cambria Math" panose="02040503050406030204" pitchFamily="18" charset="0"/>
                      </a:rPr>
                      <m:t>=</m:t>
                    </m:r>
                    <m:f>
                      <m:fPr>
                        <m:ctrlPr>
                          <a:rPr lang="es-MX" altLang="es-MX" sz="2100" i="1" dirty="0">
                            <a:latin typeface="Cambria Math" panose="02040503050406030204" pitchFamily="18" charset="0"/>
                          </a:rPr>
                        </m:ctrlPr>
                      </m:fPr>
                      <m:num>
                        <m:sSup>
                          <m:sSupPr>
                            <m:ctrlPr>
                              <a:rPr lang="es-MX" altLang="es-MX" sz="2100" i="1" dirty="0">
                                <a:latin typeface="Cambria Math" panose="02040503050406030204" pitchFamily="18" charset="0"/>
                              </a:rPr>
                            </m:ctrlPr>
                          </m:sSupPr>
                          <m:e>
                            <m:r>
                              <a:rPr lang="es-MX" altLang="es-MX" sz="2100" i="1" dirty="0">
                                <a:latin typeface="Cambria Math" panose="02040503050406030204" pitchFamily="18" charset="0"/>
                              </a:rPr>
                              <m:t>3.2</m:t>
                            </m:r>
                          </m:e>
                          <m:sup>
                            <m:r>
                              <a:rPr lang="es-MX" altLang="es-MX" sz="2100" i="1" dirty="0">
                                <a:latin typeface="Cambria Math" panose="02040503050406030204" pitchFamily="18" charset="0"/>
                              </a:rPr>
                              <m:t>0</m:t>
                            </m:r>
                          </m:sup>
                        </m:sSup>
                        <m:sSup>
                          <m:sSupPr>
                            <m:ctrlPr>
                              <a:rPr lang="es-MX" altLang="es-MX" sz="2100" i="1" dirty="0">
                                <a:latin typeface="Cambria Math" panose="02040503050406030204" pitchFamily="18" charset="0"/>
                              </a:rPr>
                            </m:ctrlPr>
                          </m:sSupPr>
                          <m:e>
                            <m:r>
                              <a:rPr lang="es-MX" altLang="es-MX" sz="2100" i="1" dirty="0">
                                <a:latin typeface="Cambria Math" panose="02040503050406030204" pitchFamily="18" charset="0"/>
                              </a:rPr>
                              <m:t>𝑒</m:t>
                            </m:r>
                          </m:e>
                          <m:sup>
                            <m:r>
                              <a:rPr lang="es-MX" altLang="es-MX" sz="2100" i="1" dirty="0">
                                <a:latin typeface="Cambria Math" panose="02040503050406030204" pitchFamily="18" charset="0"/>
                              </a:rPr>
                              <m:t>−3.2</m:t>
                            </m:r>
                          </m:sup>
                        </m:sSup>
                      </m:num>
                      <m:den>
                        <m:r>
                          <a:rPr lang="es-MX" altLang="es-MX" sz="2100" i="1" dirty="0">
                            <a:latin typeface="Cambria Math" panose="02040503050406030204" pitchFamily="18" charset="0"/>
                          </a:rPr>
                          <m:t>0!</m:t>
                        </m:r>
                      </m:den>
                    </m:f>
                    <m:r>
                      <a:rPr lang="es-MX" altLang="es-MX" sz="2100" i="1" dirty="0">
                        <a:latin typeface="Cambria Math" panose="02040503050406030204" pitchFamily="18" charset="0"/>
                      </a:rPr>
                      <m:t>+</m:t>
                    </m:r>
                    <m:f>
                      <m:fPr>
                        <m:ctrlPr>
                          <a:rPr lang="es-MX" altLang="es-MX" sz="2100" i="1" dirty="0">
                            <a:latin typeface="Cambria Math" panose="02040503050406030204" pitchFamily="18" charset="0"/>
                          </a:rPr>
                        </m:ctrlPr>
                      </m:fPr>
                      <m:num>
                        <m:sSup>
                          <m:sSupPr>
                            <m:ctrlPr>
                              <a:rPr lang="es-MX" altLang="es-MX" sz="2100" i="1" dirty="0">
                                <a:latin typeface="Cambria Math" panose="02040503050406030204" pitchFamily="18" charset="0"/>
                              </a:rPr>
                            </m:ctrlPr>
                          </m:sSupPr>
                          <m:e>
                            <m:r>
                              <a:rPr lang="es-MX" altLang="es-MX" sz="2100" i="1" dirty="0">
                                <a:latin typeface="Cambria Math" panose="02040503050406030204" pitchFamily="18" charset="0"/>
                              </a:rPr>
                              <m:t>3.2</m:t>
                            </m:r>
                          </m:e>
                          <m:sup>
                            <m:r>
                              <a:rPr lang="es-MX" altLang="es-MX" sz="2100" i="1" dirty="0">
                                <a:latin typeface="Cambria Math" panose="02040503050406030204" pitchFamily="18" charset="0"/>
                              </a:rPr>
                              <m:t>1</m:t>
                            </m:r>
                          </m:sup>
                        </m:sSup>
                        <m:sSup>
                          <m:sSupPr>
                            <m:ctrlPr>
                              <a:rPr lang="es-MX" altLang="es-MX" sz="2100" i="1" dirty="0">
                                <a:latin typeface="Cambria Math" panose="02040503050406030204" pitchFamily="18" charset="0"/>
                              </a:rPr>
                            </m:ctrlPr>
                          </m:sSupPr>
                          <m:e>
                            <m:r>
                              <a:rPr lang="es-MX" altLang="es-MX" sz="2100" i="1" dirty="0">
                                <a:latin typeface="Cambria Math" panose="02040503050406030204" pitchFamily="18" charset="0"/>
                              </a:rPr>
                              <m:t>𝑒</m:t>
                            </m:r>
                          </m:e>
                          <m:sup>
                            <m:r>
                              <a:rPr lang="es-MX" altLang="es-MX" sz="2100" i="1" dirty="0">
                                <a:latin typeface="Cambria Math" panose="02040503050406030204" pitchFamily="18" charset="0"/>
                              </a:rPr>
                              <m:t>−3.2</m:t>
                            </m:r>
                          </m:sup>
                        </m:sSup>
                      </m:num>
                      <m:den>
                        <m:r>
                          <a:rPr lang="es-MX" altLang="es-MX" sz="2100" i="1" dirty="0">
                            <a:latin typeface="Cambria Math" panose="02040503050406030204" pitchFamily="18" charset="0"/>
                          </a:rPr>
                          <m:t>1!</m:t>
                        </m:r>
                      </m:den>
                    </m:f>
                    <m:r>
                      <a:rPr lang="es-MX" altLang="es-MX" sz="2100" i="1" dirty="0">
                        <a:latin typeface="Cambria Math" panose="02040503050406030204" pitchFamily="18" charset="0"/>
                      </a:rPr>
                      <m:t>+</m:t>
                    </m:r>
                    <m:f>
                      <m:fPr>
                        <m:ctrlPr>
                          <a:rPr lang="es-MX" altLang="es-MX" sz="2100" i="1" dirty="0">
                            <a:latin typeface="Cambria Math" panose="02040503050406030204" pitchFamily="18" charset="0"/>
                          </a:rPr>
                        </m:ctrlPr>
                      </m:fPr>
                      <m:num>
                        <m:sSup>
                          <m:sSupPr>
                            <m:ctrlPr>
                              <a:rPr lang="es-MX" altLang="es-MX" sz="2100" i="1" dirty="0">
                                <a:latin typeface="Cambria Math" panose="02040503050406030204" pitchFamily="18" charset="0"/>
                              </a:rPr>
                            </m:ctrlPr>
                          </m:sSupPr>
                          <m:e>
                            <m:r>
                              <a:rPr lang="es-MX" altLang="es-MX" sz="2100" i="1" dirty="0">
                                <a:latin typeface="Cambria Math" panose="02040503050406030204" pitchFamily="18" charset="0"/>
                              </a:rPr>
                              <m:t>3.2</m:t>
                            </m:r>
                          </m:e>
                          <m:sup>
                            <m:r>
                              <a:rPr lang="es-MX" altLang="es-MX" sz="2100" i="1" dirty="0">
                                <a:latin typeface="Cambria Math" panose="02040503050406030204" pitchFamily="18" charset="0"/>
                              </a:rPr>
                              <m:t>2</m:t>
                            </m:r>
                          </m:sup>
                        </m:sSup>
                        <m:sSup>
                          <m:sSupPr>
                            <m:ctrlPr>
                              <a:rPr lang="es-MX" altLang="es-MX" sz="2100" i="1" dirty="0">
                                <a:latin typeface="Cambria Math" panose="02040503050406030204" pitchFamily="18" charset="0"/>
                              </a:rPr>
                            </m:ctrlPr>
                          </m:sSupPr>
                          <m:e>
                            <m:r>
                              <a:rPr lang="es-MX" altLang="es-MX" sz="2100" i="1" dirty="0">
                                <a:latin typeface="Cambria Math" panose="02040503050406030204" pitchFamily="18" charset="0"/>
                              </a:rPr>
                              <m:t>𝑒</m:t>
                            </m:r>
                          </m:e>
                          <m:sup>
                            <m:r>
                              <a:rPr lang="es-MX" altLang="es-MX" sz="2100" i="1" dirty="0">
                                <a:latin typeface="Cambria Math" panose="02040503050406030204" pitchFamily="18" charset="0"/>
                              </a:rPr>
                              <m:t>−3.2</m:t>
                            </m:r>
                          </m:sup>
                        </m:sSup>
                      </m:num>
                      <m:den>
                        <m:r>
                          <a:rPr lang="es-MX" altLang="es-MX" sz="2100" i="1" dirty="0">
                            <a:latin typeface="Cambria Math" panose="02040503050406030204" pitchFamily="18" charset="0"/>
                          </a:rPr>
                          <m:t>2!</m:t>
                        </m:r>
                      </m:den>
                    </m:f>
                    <m:r>
                      <a:rPr lang="es-MX" altLang="es-MX" sz="2100" i="1" dirty="0">
                        <a:latin typeface="Cambria Math" panose="02040503050406030204" pitchFamily="18" charset="0"/>
                      </a:rPr>
                      <m:t>+</m:t>
                    </m:r>
                    <m:f>
                      <m:fPr>
                        <m:ctrlPr>
                          <a:rPr lang="es-MX" altLang="es-MX" sz="2100" i="1" dirty="0">
                            <a:latin typeface="Cambria Math" panose="02040503050406030204" pitchFamily="18" charset="0"/>
                          </a:rPr>
                        </m:ctrlPr>
                      </m:fPr>
                      <m:num>
                        <m:sSup>
                          <m:sSupPr>
                            <m:ctrlPr>
                              <a:rPr lang="es-MX" altLang="es-MX" sz="2100" i="1" dirty="0">
                                <a:latin typeface="Cambria Math" panose="02040503050406030204" pitchFamily="18" charset="0"/>
                              </a:rPr>
                            </m:ctrlPr>
                          </m:sSupPr>
                          <m:e>
                            <m:r>
                              <a:rPr lang="es-MX" altLang="es-MX" sz="2100" i="1" dirty="0">
                                <a:latin typeface="Cambria Math" panose="02040503050406030204" pitchFamily="18" charset="0"/>
                              </a:rPr>
                              <m:t>3.2</m:t>
                            </m:r>
                          </m:e>
                          <m:sup>
                            <m:r>
                              <a:rPr lang="es-MX" altLang="es-MX" sz="2100" i="1" dirty="0">
                                <a:latin typeface="Cambria Math" panose="02040503050406030204" pitchFamily="18" charset="0"/>
                              </a:rPr>
                              <m:t>3</m:t>
                            </m:r>
                          </m:sup>
                        </m:sSup>
                        <m:sSup>
                          <m:sSupPr>
                            <m:ctrlPr>
                              <a:rPr lang="es-MX" altLang="es-MX" sz="2100" i="1" dirty="0">
                                <a:latin typeface="Cambria Math" panose="02040503050406030204" pitchFamily="18" charset="0"/>
                              </a:rPr>
                            </m:ctrlPr>
                          </m:sSupPr>
                          <m:e>
                            <m:r>
                              <a:rPr lang="es-MX" altLang="es-MX" sz="2100" i="1" dirty="0">
                                <a:latin typeface="Cambria Math" panose="02040503050406030204" pitchFamily="18" charset="0"/>
                              </a:rPr>
                              <m:t>𝑒</m:t>
                            </m:r>
                          </m:e>
                          <m:sup>
                            <m:r>
                              <a:rPr lang="es-MX" altLang="es-MX" sz="2100" i="1" dirty="0">
                                <a:latin typeface="Cambria Math" panose="02040503050406030204" pitchFamily="18" charset="0"/>
                              </a:rPr>
                              <m:t>−3.2</m:t>
                            </m:r>
                          </m:sup>
                        </m:sSup>
                      </m:num>
                      <m:den>
                        <m:r>
                          <a:rPr lang="es-MX" altLang="es-MX" sz="2100" i="1" dirty="0">
                            <a:latin typeface="Cambria Math" panose="02040503050406030204" pitchFamily="18" charset="0"/>
                          </a:rPr>
                          <m:t>3!</m:t>
                        </m:r>
                      </m:den>
                    </m:f>
                  </m:oMath>
                </a14:m>
                <a:r>
                  <a:rPr lang="es-MX" altLang="es-MX" sz="2100" i="1" dirty="0">
                    <a:latin typeface="+mn-lt"/>
                  </a:rPr>
                  <a:t> </a:t>
                </a:r>
                <a14:m>
                  <m:oMath xmlns:m="http://schemas.openxmlformats.org/officeDocument/2006/math">
                    <m:r>
                      <a:rPr lang="es-MX" altLang="es-MX" sz="2100" i="1" dirty="0">
                        <a:latin typeface="Cambria Math" panose="02040503050406030204" pitchFamily="18" charset="0"/>
                      </a:rPr>
                      <m:t>=</m:t>
                    </m:r>
                    <m:sSup>
                      <m:sSupPr>
                        <m:ctrlPr>
                          <a:rPr lang="es-MX" altLang="es-MX" sz="2100" i="1" dirty="0">
                            <a:latin typeface="Cambria Math" panose="02040503050406030204" pitchFamily="18" charset="0"/>
                          </a:rPr>
                        </m:ctrlPr>
                      </m:sSupPr>
                      <m:e>
                        <m:r>
                          <a:rPr lang="es-MX" altLang="es-MX" sz="2100" i="1" dirty="0">
                            <a:latin typeface="Cambria Math" panose="02040503050406030204" pitchFamily="18" charset="0"/>
                          </a:rPr>
                          <m:t>𝑒</m:t>
                        </m:r>
                      </m:e>
                      <m:sup>
                        <m:r>
                          <a:rPr lang="es-MX" altLang="es-MX" sz="2100" i="1" dirty="0">
                            <a:latin typeface="Cambria Math" panose="02040503050406030204" pitchFamily="18" charset="0"/>
                          </a:rPr>
                          <m:t>−3.2</m:t>
                        </m:r>
                      </m:sup>
                    </m:sSup>
                    <m:d>
                      <m:dPr>
                        <m:begChr m:val="["/>
                        <m:endChr m:val="]"/>
                        <m:ctrlPr>
                          <a:rPr lang="es-MX" altLang="es-MX" sz="2100" i="1" dirty="0">
                            <a:latin typeface="Cambria Math" panose="02040503050406030204" pitchFamily="18" charset="0"/>
                          </a:rPr>
                        </m:ctrlPr>
                      </m:dPr>
                      <m:e>
                        <m:r>
                          <a:rPr lang="es-MX" altLang="es-MX" sz="2100" i="1" dirty="0">
                            <a:latin typeface="Cambria Math" panose="02040503050406030204" pitchFamily="18" charset="0"/>
                          </a:rPr>
                          <m:t>1+3.2+</m:t>
                        </m:r>
                        <m:f>
                          <m:fPr>
                            <m:ctrlPr>
                              <a:rPr lang="es-MX" altLang="es-MX" sz="2100" i="1" dirty="0">
                                <a:latin typeface="Cambria Math" panose="02040503050406030204" pitchFamily="18" charset="0"/>
                              </a:rPr>
                            </m:ctrlPr>
                          </m:fPr>
                          <m:num>
                            <m:sSup>
                              <m:sSupPr>
                                <m:ctrlPr>
                                  <a:rPr lang="es-MX" altLang="es-MX" sz="2100" i="1" dirty="0">
                                    <a:latin typeface="Cambria Math" panose="02040503050406030204" pitchFamily="18" charset="0"/>
                                  </a:rPr>
                                </m:ctrlPr>
                              </m:sSupPr>
                              <m:e>
                                <m:r>
                                  <a:rPr lang="es-MX" altLang="es-MX" sz="2100" i="1" dirty="0">
                                    <a:latin typeface="Cambria Math" panose="02040503050406030204" pitchFamily="18" charset="0"/>
                                  </a:rPr>
                                  <m:t>3.2</m:t>
                                </m:r>
                              </m:e>
                              <m:sup>
                                <m:r>
                                  <a:rPr lang="es-MX" altLang="es-MX" sz="2100" i="1" dirty="0">
                                    <a:latin typeface="Cambria Math" panose="02040503050406030204" pitchFamily="18" charset="0"/>
                                  </a:rPr>
                                  <m:t>2</m:t>
                                </m:r>
                              </m:sup>
                            </m:sSup>
                          </m:num>
                          <m:den>
                            <m:r>
                              <a:rPr lang="es-MX" altLang="es-MX" sz="2100" i="1" dirty="0">
                                <a:latin typeface="Cambria Math" panose="02040503050406030204" pitchFamily="18" charset="0"/>
                              </a:rPr>
                              <m:t>2</m:t>
                            </m:r>
                          </m:den>
                        </m:f>
                        <m:r>
                          <a:rPr lang="es-MX" altLang="es-MX" sz="2100" i="1" dirty="0">
                            <a:latin typeface="Cambria Math" panose="02040503050406030204" pitchFamily="18" charset="0"/>
                          </a:rPr>
                          <m:t>+</m:t>
                        </m:r>
                        <m:f>
                          <m:fPr>
                            <m:ctrlPr>
                              <a:rPr lang="es-MX" altLang="es-MX" sz="2100" i="1" dirty="0">
                                <a:latin typeface="Cambria Math" panose="02040503050406030204" pitchFamily="18" charset="0"/>
                              </a:rPr>
                            </m:ctrlPr>
                          </m:fPr>
                          <m:num>
                            <m:sSup>
                              <m:sSupPr>
                                <m:ctrlPr>
                                  <a:rPr lang="es-MX" altLang="es-MX" sz="2100" i="1" dirty="0">
                                    <a:latin typeface="Cambria Math" panose="02040503050406030204" pitchFamily="18" charset="0"/>
                                  </a:rPr>
                                </m:ctrlPr>
                              </m:sSupPr>
                              <m:e>
                                <m:r>
                                  <a:rPr lang="es-MX" altLang="es-MX" sz="2100" i="1" dirty="0">
                                    <a:latin typeface="Cambria Math" panose="02040503050406030204" pitchFamily="18" charset="0"/>
                                  </a:rPr>
                                  <m:t>3.2</m:t>
                                </m:r>
                              </m:e>
                              <m:sup>
                                <m:r>
                                  <a:rPr lang="es-MX" altLang="es-MX" sz="2100" i="1" dirty="0">
                                    <a:latin typeface="Cambria Math" panose="02040503050406030204" pitchFamily="18" charset="0"/>
                                  </a:rPr>
                                  <m:t>3</m:t>
                                </m:r>
                              </m:sup>
                            </m:sSup>
                          </m:num>
                          <m:den>
                            <m:r>
                              <a:rPr lang="es-MX" altLang="es-MX" sz="2100" i="1" dirty="0">
                                <a:latin typeface="Cambria Math" panose="02040503050406030204" pitchFamily="18" charset="0"/>
                              </a:rPr>
                              <m:t>6</m:t>
                            </m:r>
                          </m:den>
                        </m:f>
                      </m:e>
                    </m:d>
                    <m:r>
                      <a:rPr lang="es-MX" altLang="es-MX" sz="2100" i="1" dirty="0">
                        <a:latin typeface="Cambria Math" panose="02040503050406030204" pitchFamily="18" charset="0"/>
                      </a:rPr>
                      <m:t>=0.6025</m:t>
                    </m:r>
                  </m:oMath>
                </a14:m>
                <a:r>
                  <a:rPr lang="es-MX" altLang="es-MX" sz="2100" dirty="0">
                    <a:latin typeface="+mn-lt"/>
                  </a:rPr>
                  <a:t> </a:t>
                </a:r>
              </a:p>
            </p:txBody>
          </p:sp>
        </mc:Choice>
        <mc:Fallback xmlns="">
          <p:sp>
            <p:nvSpPr>
              <p:cNvPr id="98307" name="Rectangle 3"/>
              <p:cNvSpPr>
                <a:spLocks noRot="1" noChangeAspect="1" noMove="1" noResize="1" noEditPoints="1" noAdjustHandles="1" noChangeArrowheads="1" noChangeShapeType="1" noTextEdit="1"/>
              </p:cNvSpPr>
              <p:nvPr/>
            </p:nvSpPr>
            <p:spPr bwMode="auto">
              <a:xfrm>
                <a:off x="809756" y="3361368"/>
                <a:ext cx="10949428" cy="2888548"/>
              </a:xfrm>
              <a:prstGeom prst="rect">
                <a:avLst/>
              </a:prstGeom>
              <a:blipFill>
                <a:blip r:embed="rId2"/>
                <a:stretch>
                  <a:fillRect l="-668"/>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s-MX">
                    <a:noFill/>
                  </a:rPr>
                  <a:t> </a:t>
                </a:r>
              </a:p>
            </p:txBody>
          </p:sp>
        </mc:Fallback>
      </mc:AlternateContent>
      <p:sp>
        <p:nvSpPr>
          <p:cNvPr id="108548" name="Rectangle 4"/>
          <p:cNvSpPr>
            <a:spLocks noChangeArrowheads="1"/>
          </p:cNvSpPr>
          <p:nvPr/>
        </p:nvSpPr>
        <p:spPr bwMode="auto">
          <a:xfrm>
            <a:off x="2667005" y="2935996"/>
            <a:ext cx="184731" cy="300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s-MX" altLang="es-MX" sz="1351"/>
          </a:p>
        </p:txBody>
      </p:sp>
      <p:sp>
        <p:nvSpPr>
          <p:cNvPr id="108551" name="Rectangle 10"/>
          <p:cNvSpPr>
            <a:spLocks noChangeArrowheads="1"/>
          </p:cNvSpPr>
          <p:nvPr/>
        </p:nvSpPr>
        <p:spPr bwMode="auto">
          <a:xfrm>
            <a:off x="2667005" y="878596"/>
            <a:ext cx="184731" cy="300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s-MX" altLang="es-MX" sz="1351"/>
          </a:p>
        </p:txBody>
      </p:sp>
      <p:sp>
        <p:nvSpPr>
          <p:cNvPr id="108552" name="Rectangle 11"/>
          <p:cNvSpPr>
            <a:spLocks noChangeArrowheads="1"/>
          </p:cNvSpPr>
          <p:nvPr/>
        </p:nvSpPr>
        <p:spPr bwMode="auto">
          <a:xfrm>
            <a:off x="2667005" y="1050046"/>
            <a:ext cx="184731" cy="300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s-MX" altLang="es-MX" sz="1351"/>
          </a:p>
        </p:txBody>
      </p:sp>
      <p:sp>
        <p:nvSpPr>
          <p:cNvPr id="108554" name="Rectangle 13"/>
          <p:cNvSpPr>
            <a:spLocks noChangeArrowheads="1"/>
          </p:cNvSpPr>
          <p:nvPr/>
        </p:nvSpPr>
        <p:spPr bwMode="auto">
          <a:xfrm>
            <a:off x="2667005" y="2278771"/>
            <a:ext cx="184731" cy="300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tabLst>
                <a:tab pos="1028700" algn="l"/>
              </a:tabLst>
              <a:defRPr>
                <a:solidFill>
                  <a:schemeClr val="tx1"/>
                </a:solidFill>
                <a:latin typeface="Arial" charset="0"/>
              </a:defRPr>
            </a:lvl1pPr>
            <a:lvl2pPr marL="742950" indent="-285750" eaLnBrk="0" hangingPunct="0">
              <a:tabLst>
                <a:tab pos="1028700" algn="l"/>
              </a:tabLst>
              <a:defRPr>
                <a:solidFill>
                  <a:schemeClr val="tx1"/>
                </a:solidFill>
                <a:latin typeface="Arial" charset="0"/>
              </a:defRPr>
            </a:lvl2pPr>
            <a:lvl3pPr marL="1143000" indent="-228600" eaLnBrk="0" hangingPunct="0">
              <a:tabLst>
                <a:tab pos="1028700" algn="l"/>
              </a:tabLst>
              <a:defRPr>
                <a:solidFill>
                  <a:schemeClr val="tx1"/>
                </a:solidFill>
                <a:latin typeface="Arial" charset="0"/>
              </a:defRPr>
            </a:lvl3pPr>
            <a:lvl4pPr marL="1600200" indent="-228600" eaLnBrk="0" hangingPunct="0">
              <a:tabLst>
                <a:tab pos="1028700" algn="l"/>
              </a:tabLst>
              <a:defRPr>
                <a:solidFill>
                  <a:schemeClr val="tx1"/>
                </a:solidFill>
                <a:latin typeface="Arial" charset="0"/>
              </a:defRPr>
            </a:lvl4pPr>
            <a:lvl5pPr marL="2057400" indent="-228600" eaLnBrk="0" hangingPunct="0">
              <a:tabLst>
                <a:tab pos="1028700" algn="l"/>
              </a:tabLst>
              <a:defRPr>
                <a:solidFill>
                  <a:schemeClr val="tx1"/>
                </a:solidFill>
                <a:latin typeface="Arial" charset="0"/>
              </a:defRPr>
            </a:lvl5pPr>
            <a:lvl6pPr marL="2514600" indent="-228600" eaLnBrk="0" fontAlgn="base" hangingPunct="0">
              <a:spcBef>
                <a:spcPct val="0"/>
              </a:spcBef>
              <a:spcAft>
                <a:spcPct val="0"/>
              </a:spcAft>
              <a:tabLst>
                <a:tab pos="1028700" algn="l"/>
              </a:tabLst>
              <a:defRPr>
                <a:solidFill>
                  <a:schemeClr val="tx1"/>
                </a:solidFill>
                <a:latin typeface="Arial" charset="0"/>
              </a:defRPr>
            </a:lvl6pPr>
            <a:lvl7pPr marL="2971800" indent="-228600" eaLnBrk="0" fontAlgn="base" hangingPunct="0">
              <a:spcBef>
                <a:spcPct val="0"/>
              </a:spcBef>
              <a:spcAft>
                <a:spcPct val="0"/>
              </a:spcAft>
              <a:tabLst>
                <a:tab pos="1028700" algn="l"/>
              </a:tabLst>
              <a:defRPr>
                <a:solidFill>
                  <a:schemeClr val="tx1"/>
                </a:solidFill>
                <a:latin typeface="Arial" charset="0"/>
              </a:defRPr>
            </a:lvl7pPr>
            <a:lvl8pPr marL="3429000" indent="-228600" eaLnBrk="0" fontAlgn="base" hangingPunct="0">
              <a:spcBef>
                <a:spcPct val="0"/>
              </a:spcBef>
              <a:spcAft>
                <a:spcPct val="0"/>
              </a:spcAft>
              <a:tabLst>
                <a:tab pos="1028700" algn="l"/>
              </a:tabLst>
              <a:defRPr>
                <a:solidFill>
                  <a:schemeClr val="tx1"/>
                </a:solidFill>
                <a:latin typeface="Arial" charset="0"/>
              </a:defRPr>
            </a:lvl8pPr>
            <a:lvl9pPr marL="3886200" indent="-228600" eaLnBrk="0" fontAlgn="base" hangingPunct="0">
              <a:spcBef>
                <a:spcPct val="0"/>
              </a:spcBef>
              <a:spcAft>
                <a:spcPct val="0"/>
              </a:spcAft>
              <a:tabLst>
                <a:tab pos="1028700" algn="l"/>
              </a:tabLst>
              <a:defRPr>
                <a:solidFill>
                  <a:schemeClr val="tx1"/>
                </a:solidFill>
                <a:latin typeface="Arial" charset="0"/>
              </a:defRPr>
            </a:lvl9pPr>
          </a:lstStyle>
          <a:p>
            <a:endParaRPr lang="es-MX" altLang="es-MX" sz="1351"/>
          </a:p>
        </p:txBody>
      </p:sp>
      <p:grpSp>
        <p:nvGrpSpPr>
          <p:cNvPr id="4" name="3 Grupo"/>
          <p:cNvGrpSpPr/>
          <p:nvPr/>
        </p:nvGrpSpPr>
        <p:grpSpPr>
          <a:xfrm>
            <a:off x="809756" y="1529007"/>
            <a:ext cx="10874244" cy="1399422"/>
            <a:chOff x="693964" y="564978"/>
            <a:chExt cx="8376559" cy="1399422"/>
          </a:xfrm>
        </p:grpSpPr>
        <mc:AlternateContent xmlns:mc="http://schemas.openxmlformats.org/markup-compatibility/2006" xmlns:a14="http://schemas.microsoft.com/office/drawing/2010/main">
          <mc:Choice Requires="a14">
            <p:sp>
              <p:nvSpPr>
                <p:cNvPr id="3" name="2 Rectángulo"/>
                <p:cNvSpPr/>
                <p:nvPr/>
              </p:nvSpPr>
              <p:spPr>
                <a:xfrm>
                  <a:off x="693964" y="595441"/>
                  <a:ext cx="4572000" cy="1166730"/>
                </a:xfrm>
                <a:prstGeom prst="rect">
                  <a:avLst/>
                </a:prstGeom>
              </p:spPr>
              <p:txBody>
                <a:bodyPr>
                  <a:spAutoFit/>
                </a:bodyPr>
                <a:lstStyle/>
                <a:p>
                  <a:pPr/>
                  <a14:m>
                    <m:oMathPara xmlns:m="http://schemas.openxmlformats.org/officeDocument/2006/math">
                      <m:oMathParaPr>
                        <m:jc m:val="left"/>
                      </m:oMathParaPr>
                      <m:oMath xmlns:m="http://schemas.openxmlformats.org/officeDocument/2006/math">
                        <m:r>
                          <a:rPr lang="es-ES" altLang="es-MX" b="1" i="1" dirty="0">
                            <a:latin typeface="Cambria Math" panose="02040503050406030204" pitchFamily="18" charset="0"/>
                            <a:cs typeface="Times New Roman" pitchFamily="18" charset="0"/>
                          </a:rPr>
                          <m:t>𝒏</m:t>
                        </m:r>
                        <m:r>
                          <a:rPr lang="es-ES" altLang="es-MX" i="1" dirty="0">
                            <a:latin typeface="Cambria Math" panose="02040503050406030204" pitchFamily="18" charset="0"/>
                            <a:cs typeface="Times New Roman" pitchFamily="18" charset="0"/>
                          </a:rPr>
                          <m:t> = 3840</m:t>
                        </m:r>
                      </m:oMath>
                    </m:oMathPara>
                  </a14:m>
                  <a:endParaRPr lang="es-ES" altLang="es-MX" dirty="0">
                    <a:cs typeface="Times New Roman" pitchFamily="18" charset="0"/>
                  </a:endParaRPr>
                </a:p>
                <a:p>
                  <a:pPr/>
                  <a14:m>
                    <m:oMathPara xmlns:m="http://schemas.openxmlformats.org/officeDocument/2006/math">
                      <m:oMathParaPr>
                        <m:jc m:val="left"/>
                      </m:oMathParaPr>
                      <m:oMath xmlns:m="http://schemas.openxmlformats.org/officeDocument/2006/math">
                        <m:r>
                          <a:rPr lang="es-ES" altLang="es-MX" b="1" i="1" dirty="0">
                            <a:latin typeface="Cambria Math" panose="02040503050406030204" pitchFamily="18" charset="0"/>
                            <a:cs typeface="Times New Roman" pitchFamily="18" charset="0"/>
                          </a:rPr>
                          <m:t>𝒑</m:t>
                        </m:r>
                        <m:r>
                          <a:rPr lang="es-ES" altLang="es-MX" i="1" dirty="0">
                            <a:latin typeface="Cambria Math" panose="02040503050406030204" pitchFamily="18" charset="0"/>
                            <a:cs typeface="Times New Roman" pitchFamily="18" charset="0"/>
                          </a:rPr>
                          <m:t>=</m:t>
                        </m:r>
                        <m:f>
                          <m:fPr>
                            <m:ctrlPr>
                              <a:rPr lang="es-ES" altLang="es-MX" i="1" dirty="0">
                                <a:latin typeface="Cambria Math" panose="02040503050406030204" pitchFamily="18" charset="0"/>
                                <a:cs typeface="Times New Roman" pitchFamily="18" charset="0"/>
                              </a:rPr>
                            </m:ctrlPr>
                          </m:fPr>
                          <m:num>
                            <m:r>
                              <a:rPr lang="es-ES" altLang="es-MX" i="1" dirty="0">
                                <a:latin typeface="Cambria Math" panose="02040503050406030204" pitchFamily="18" charset="0"/>
                                <a:cs typeface="Times New Roman" pitchFamily="18" charset="0"/>
                              </a:rPr>
                              <m:t>1</m:t>
                            </m:r>
                          </m:num>
                          <m:den>
                            <m:r>
                              <a:rPr lang="es-ES" altLang="es-MX" i="1" dirty="0">
                                <a:latin typeface="Cambria Math" panose="02040503050406030204" pitchFamily="18" charset="0"/>
                                <a:cs typeface="Times New Roman" pitchFamily="18" charset="0"/>
                              </a:rPr>
                              <m:t>1200</m:t>
                            </m:r>
                          </m:den>
                        </m:f>
                        <m:r>
                          <a:rPr lang="es-ES" altLang="es-MX" i="1" dirty="0">
                            <a:latin typeface="Cambria Math" panose="02040503050406030204" pitchFamily="18" charset="0"/>
                            <a:cs typeface="Times New Roman" pitchFamily="18" charset="0"/>
                          </a:rPr>
                          <m:t>=0.000833</m:t>
                        </m:r>
                      </m:oMath>
                    </m:oMathPara>
                  </a14:m>
                  <a:endParaRPr lang="es-ES" altLang="es-MX" dirty="0">
                    <a:cs typeface="Times New Roman" pitchFamily="18" charset="0"/>
                  </a:endParaRPr>
                </a:p>
                <a:p>
                  <a:pPr/>
                  <a14:m>
                    <m:oMathPara xmlns:m="http://schemas.openxmlformats.org/officeDocument/2006/math">
                      <m:oMathParaPr>
                        <m:jc m:val="left"/>
                      </m:oMathParaPr>
                      <m:oMath xmlns:m="http://schemas.openxmlformats.org/officeDocument/2006/math">
                        <m:r>
                          <a:rPr lang="es-ES" altLang="es-MX" b="1" i="1" dirty="0">
                            <a:latin typeface="Cambria Math" panose="02040503050406030204" pitchFamily="18" charset="0"/>
                            <a:cs typeface="Times New Roman" pitchFamily="18" charset="0"/>
                          </a:rPr>
                          <m:t>𝒒</m:t>
                        </m:r>
                        <m:r>
                          <a:rPr lang="es-ES" altLang="es-MX" i="1" dirty="0">
                            <a:latin typeface="Cambria Math" panose="02040503050406030204" pitchFamily="18" charset="0"/>
                            <a:cs typeface="Times New Roman" pitchFamily="18" charset="0"/>
                          </a:rPr>
                          <m:t>=0.99917</m:t>
                        </m:r>
                      </m:oMath>
                    </m:oMathPara>
                  </a14:m>
                  <a:endParaRPr lang="es-ES" altLang="es-MX" dirty="0">
                    <a:cs typeface="Times New Roman" pitchFamily="18" charset="0"/>
                  </a:endParaRPr>
                </a:p>
              </p:txBody>
            </p:sp>
          </mc:Choice>
          <mc:Fallback xmlns="">
            <p:sp>
              <p:nvSpPr>
                <p:cNvPr id="3" name="2 Rectángulo"/>
                <p:cNvSpPr>
                  <a:spLocks noRot="1" noChangeAspect="1" noMove="1" noResize="1" noEditPoints="1" noAdjustHandles="1" noChangeArrowheads="1" noChangeShapeType="1" noTextEdit="1"/>
                </p:cNvSpPr>
                <p:nvPr/>
              </p:nvSpPr>
              <p:spPr>
                <a:xfrm>
                  <a:off x="693964" y="595441"/>
                  <a:ext cx="4572000" cy="1166730"/>
                </a:xfrm>
                <a:prstGeom prst="rect">
                  <a:avLst/>
                </a:prstGeom>
                <a:blipFill rotWithShape="1">
                  <a:blip r:embed="rId3"/>
                  <a:stretch>
                    <a:fillRect b="-1042"/>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13" name="12 Rectángulo"/>
                <p:cNvSpPr/>
                <p:nvPr/>
              </p:nvSpPr>
              <p:spPr>
                <a:xfrm>
                  <a:off x="2770785" y="564978"/>
                  <a:ext cx="6299738" cy="1399422"/>
                </a:xfrm>
                <a:prstGeom prst="rect">
                  <a:avLst/>
                </a:prstGeom>
              </p:spPr>
              <p:txBody>
                <a:bodyPr wrap="square">
                  <a:spAutoFit/>
                </a:bodyPr>
                <a:lstStyle/>
                <a:p>
                  <a:r>
                    <a:rPr lang="es-ES" altLang="es-MX" sz="2000" b="1" dirty="0">
                      <a:cs typeface="Times New Roman" pitchFamily="18" charset="0"/>
                    </a:rPr>
                    <a:t>Y</a:t>
                  </a:r>
                  <a:r>
                    <a:rPr lang="es-ES" altLang="es-MX" sz="2000" dirty="0">
                      <a:cs typeface="Times New Roman" pitchFamily="18" charset="0"/>
                    </a:rPr>
                    <a:t>: número de asegurados que presentan una reclamación en una año cualquiera.</a:t>
                  </a:r>
                </a:p>
                <a:p>
                  <a:pPr algn="just"/>
                  <a14:m>
                    <m:oMathPara xmlns:m="http://schemas.openxmlformats.org/officeDocument/2006/math">
                      <m:oMathParaPr>
                        <m:jc m:val="left"/>
                      </m:oMathParaPr>
                      <m:oMath xmlns:m="http://schemas.openxmlformats.org/officeDocument/2006/math">
                        <m:r>
                          <a:rPr lang="es-ES" altLang="es-MX" sz="2000" b="1" i="1" dirty="0">
                            <a:latin typeface="Cambria Math" panose="02040503050406030204" pitchFamily="18" charset="0"/>
                          </a:rPr>
                          <m:t>𝒀</m:t>
                        </m:r>
                        <m:r>
                          <a:rPr lang="es-ES" altLang="es-MX" sz="2000" i="1" dirty="0">
                            <a:latin typeface="Cambria Math" panose="02040503050406030204" pitchFamily="18" charset="0"/>
                          </a:rPr>
                          <m:t> = 0,1,2,…,3840,</m:t>
                        </m:r>
                        <m:r>
                          <a:rPr lang="es-MX" altLang="es-MX" sz="2000" b="1" i="1" dirty="0">
                            <a:latin typeface="Cambria Math" panose="02040503050406030204" pitchFamily="18" charset="0"/>
                          </a:rPr>
                          <m:t>  </m:t>
                        </m:r>
                        <m:r>
                          <a:rPr lang="es-ES" altLang="es-MX" sz="2000" b="1" i="1" dirty="0">
                            <a:latin typeface="Cambria Math" panose="02040503050406030204" pitchFamily="18" charset="0"/>
                          </a:rPr>
                          <m:t>𝒀</m:t>
                        </m:r>
                        <m:r>
                          <a:rPr lang="es-ES" altLang="es-MX" sz="2000" i="1" dirty="0">
                            <a:latin typeface="Cambria Math" panose="02040503050406030204" pitchFamily="18" charset="0"/>
                          </a:rPr>
                          <m:t>~</m:t>
                        </m:r>
                        <m:r>
                          <a:rPr lang="es-ES" altLang="es-MX" sz="2000" i="1" dirty="0">
                            <a:latin typeface="Cambria Math" panose="02040503050406030204" pitchFamily="18" charset="0"/>
                          </a:rPr>
                          <m:t>𝐵</m:t>
                        </m:r>
                        <m:d>
                          <m:dPr>
                            <m:ctrlPr>
                              <a:rPr lang="es-ES" altLang="es-MX" sz="2000" i="1" dirty="0">
                                <a:latin typeface="Cambria Math" panose="02040503050406030204" pitchFamily="18" charset="0"/>
                              </a:rPr>
                            </m:ctrlPr>
                          </m:dPr>
                          <m:e>
                            <m:r>
                              <a:rPr lang="es-ES" altLang="es-MX" sz="2000" i="1" dirty="0">
                                <a:latin typeface="Cambria Math" panose="02040503050406030204" pitchFamily="18" charset="0"/>
                              </a:rPr>
                              <m:t>3840,</m:t>
                            </m:r>
                            <m:f>
                              <m:fPr>
                                <m:ctrlPr>
                                  <a:rPr lang="es-MX" altLang="es-MX" sz="2000" i="1" dirty="0">
                                    <a:latin typeface="Cambria Math" panose="02040503050406030204" pitchFamily="18" charset="0"/>
                                  </a:rPr>
                                </m:ctrlPr>
                              </m:fPr>
                              <m:num>
                                <m:r>
                                  <a:rPr lang="es-MX" altLang="es-MX" sz="2000" i="1" dirty="0">
                                    <a:latin typeface="Cambria Math" panose="02040503050406030204" pitchFamily="18" charset="0"/>
                                  </a:rPr>
                                  <m:t>1</m:t>
                                </m:r>
                              </m:num>
                              <m:den>
                                <m:r>
                                  <a:rPr lang="es-MX" altLang="es-MX" sz="2000" i="1" dirty="0">
                                    <a:latin typeface="Cambria Math" panose="02040503050406030204" pitchFamily="18" charset="0"/>
                                  </a:rPr>
                                  <m:t>1200</m:t>
                                </m:r>
                              </m:den>
                            </m:f>
                          </m:e>
                        </m:d>
                      </m:oMath>
                    </m:oMathPara>
                  </a14:m>
                  <a:endParaRPr lang="es-ES" altLang="es-MX" sz="2000" dirty="0"/>
                </a:p>
              </p:txBody>
            </p:sp>
          </mc:Choice>
          <mc:Fallback xmlns="">
            <p:sp>
              <p:nvSpPr>
                <p:cNvPr id="13" name="12 Rectángulo"/>
                <p:cNvSpPr>
                  <a:spLocks noRot="1" noChangeAspect="1" noMove="1" noResize="1" noEditPoints="1" noAdjustHandles="1" noChangeArrowheads="1" noChangeShapeType="1" noTextEdit="1"/>
                </p:cNvSpPr>
                <p:nvPr/>
              </p:nvSpPr>
              <p:spPr>
                <a:xfrm>
                  <a:off x="2770785" y="564978"/>
                  <a:ext cx="6299738" cy="1399422"/>
                </a:xfrm>
                <a:prstGeom prst="rect">
                  <a:avLst/>
                </a:prstGeom>
                <a:blipFill>
                  <a:blip r:embed="rId4"/>
                  <a:stretch>
                    <a:fillRect l="-745" t="-2620"/>
                  </a:stretch>
                </a:blipFill>
              </p:spPr>
              <p:txBody>
                <a:bodyPr/>
                <a:lstStyle/>
                <a:p>
                  <a:r>
                    <a:rPr lang="es-MX">
                      <a:noFill/>
                    </a:rPr>
                    <a:t> </a:t>
                  </a:r>
                </a:p>
              </p:txBody>
            </p:sp>
          </mc:Fallback>
        </mc:AlternateContent>
      </p:grpSp>
      <p:sp>
        <p:nvSpPr>
          <p:cNvPr id="2" name="Título 1"/>
          <p:cNvSpPr>
            <a:spLocks noGrp="1"/>
          </p:cNvSpPr>
          <p:nvPr>
            <p:ph type="title"/>
          </p:nvPr>
        </p:nvSpPr>
        <p:spPr/>
        <p:txBody>
          <a:bodyPr vert="horz" anchor="ctr">
            <a:normAutofit/>
          </a:bodyPr>
          <a:lstStyle/>
          <a:p>
            <a:r>
              <a:rPr lang="es-MX" sz="2800" dirty="0"/>
              <a:t>Función de distribución de probabilidad de </a:t>
            </a:r>
            <a:r>
              <a:rPr lang="es-MX" sz="2800" dirty="0" err="1"/>
              <a:t>Poisson</a:t>
            </a:r>
            <a:r>
              <a:rPr lang="es-MX" sz="2800" dirty="0"/>
              <a:t> como aproximación de la función de distribución de probabilidad Binomial</a:t>
            </a:r>
          </a:p>
        </p:txBody>
      </p:sp>
    </p:spTree>
    <p:extLst>
      <p:ext uri="{BB962C8B-B14F-4D97-AF65-F5344CB8AC3E}">
        <p14:creationId xmlns:p14="http://schemas.microsoft.com/office/powerpoint/2010/main" val="2352014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98307">
                                            <p:txEl>
                                              <p:pRg st="0" end="0"/>
                                            </p:txEl>
                                          </p:spTgt>
                                        </p:tgtEl>
                                        <p:attrNameLst>
                                          <p:attrName>style.visibility</p:attrName>
                                        </p:attrNameLst>
                                      </p:cBhvr>
                                      <p:to>
                                        <p:strVal val="visible"/>
                                      </p:to>
                                    </p:set>
                                    <p:animEffect transition="in" filter="box(in)">
                                      <p:cBhvr>
                                        <p:cTn id="7" dur="500"/>
                                        <p:tgtEl>
                                          <p:spTgt spid="9830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98307">
                                            <p:txEl>
                                              <p:pRg st="2" end="2"/>
                                            </p:txEl>
                                          </p:spTgt>
                                        </p:tgtEl>
                                        <p:attrNameLst>
                                          <p:attrName>style.visibility</p:attrName>
                                        </p:attrNameLst>
                                      </p:cBhvr>
                                      <p:to>
                                        <p:strVal val="visible"/>
                                      </p:to>
                                    </p:set>
                                    <p:animEffect transition="in" filter="box(in)">
                                      <p:cBhvr>
                                        <p:cTn id="12" dur="500"/>
                                        <p:tgtEl>
                                          <p:spTgt spid="98307">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98307">
                                            <p:txEl>
                                              <p:pRg st="4" end="4"/>
                                            </p:txEl>
                                          </p:spTgt>
                                        </p:tgtEl>
                                        <p:attrNameLst>
                                          <p:attrName>style.visibility</p:attrName>
                                        </p:attrNameLst>
                                      </p:cBhvr>
                                      <p:to>
                                        <p:strVal val="visible"/>
                                      </p:to>
                                    </p:set>
                                    <p:animEffect transition="in" filter="box(in)">
                                      <p:cBhvr>
                                        <p:cTn id="17" dur="500"/>
                                        <p:tgtEl>
                                          <p:spTgt spid="98307">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98307">
                                            <p:txEl>
                                              <p:pRg st="6" end="6"/>
                                            </p:txEl>
                                          </p:spTgt>
                                        </p:tgtEl>
                                        <p:attrNameLst>
                                          <p:attrName>style.visibility</p:attrName>
                                        </p:attrNameLst>
                                      </p:cBhvr>
                                      <p:to>
                                        <p:strVal val="visible"/>
                                      </p:to>
                                    </p:set>
                                    <p:animEffect transition="in" filter="box(in)">
                                      <p:cBhvr>
                                        <p:cTn id="22" dur="500"/>
                                        <p:tgtEl>
                                          <p:spTgt spid="98307">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nodeType="clickEffect">
                                  <p:stCondLst>
                                    <p:cond delay="0"/>
                                  </p:stCondLst>
                                  <p:childTnLst>
                                    <p:set>
                                      <p:cBhvr>
                                        <p:cTn id="26" dur="1" fill="hold">
                                          <p:stCondLst>
                                            <p:cond delay="0"/>
                                          </p:stCondLst>
                                        </p:cTn>
                                        <p:tgtEl>
                                          <p:spTgt spid="98307">
                                            <p:txEl>
                                              <p:pRg st="8" end="8"/>
                                            </p:txEl>
                                          </p:spTgt>
                                        </p:tgtEl>
                                        <p:attrNameLst>
                                          <p:attrName>style.visibility</p:attrName>
                                        </p:attrNameLst>
                                      </p:cBhvr>
                                      <p:to>
                                        <p:strVal val="visible"/>
                                      </p:to>
                                    </p:set>
                                    <p:animEffect transition="in" filter="box(in)">
                                      <p:cBhvr>
                                        <p:cTn id="27" dur="500"/>
                                        <p:tgtEl>
                                          <p:spTgt spid="98307">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97282" name="Text Box 3"/>
              <p:cNvSpPr txBox="1">
                <a:spLocks noChangeArrowheads="1"/>
              </p:cNvSpPr>
              <p:nvPr/>
            </p:nvSpPr>
            <p:spPr bwMode="auto">
              <a:xfrm>
                <a:off x="739648" y="1485902"/>
                <a:ext cx="10871200" cy="4862934"/>
              </a:xfrm>
              <a:prstGeom prst="rect">
                <a:avLst/>
              </a:prstGeom>
              <a:noFill/>
              <a:ln w="9525">
                <a:noFill/>
                <a:miter lim="800000"/>
                <a:headEnd/>
                <a:tailEnd/>
              </a:ln>
            </p:spPr>
            <p:txBody>
              <a:bodyPr wrap="square">
                <a:spAutoFit/>
              </a:bodyPr>
              <a:lstStyle/>
              <a:p>
                <a:pPr marL="257168" indent="-257168" algn="just">
                  <a:tabLst>
                    <a:tab pos="342891" algn="l"/>
                  </a:tabLst>
                  <a:defRPr/>
                </a:pPr>
                <a:r>
                  <a:rPr lang="es-ES" altLang="es-MX" sz="2400" dirty="0"/>
                  <a:t>Si se quisiera usar la distribución Binomial</a:t>
                </a:r>
              </a:p>
              <a:p>
                <a:pPr marL="257168" indent="-257168" algn="just">
                  <a:tabLst>
                    <a:tab pos="342891" algn="l"/>
                  </a:tabLst>
                  <a:defRPr/>
                </a:pPr>
                <a:endParaRPr lang="es-ES" altLang="es-MX" sz="2400" dirty="0"/>
              </a:p>
              <a:p>
                <a:pPr marL="257168" indent="-257168" algn="just">
                  <a:tabLst>
                    <a:tab pos="342891" algn="l"/>
                  </a:tabLst>
                  <a:defRPr/>
                </a:pPr>
                <a:endParaRPr lang="es-ES" altLang="es-MX" sz="2400" dirty="0"/>
              </a:p>
              <a:p>
                <a:pPr marL="257168" indent="-257168" algn="just">
                  <a:tabLst>
                    <a:tab pos="342891" algn="l"/>
                  </a:tabLst>
                  <a:defRPr/>
                </a:pPr>
                <a14:m>
                  <m:oMathPara xmlns:m="http://schemas.openxmlformats.org/officeDocument/2006/math">
                    <m:oMathParaPr>
                      <m:jc m:val="centerGroup"/>
                    </m:oMathParaPr>
                    <m:oMath xmlns:m="http://schemas.openxmlformats.org/officeDocument/2006/math">
                      <m:r>
                        <a:rPr lang="es-MX" altLang="es-MX" sz="2400" i="1" dirty="0" smtClean="0">
                          <a:latin typeface="Cambria Math" panose="02040503050406030204" pitchFamily="18" charset="0"/>
                        </a:rPr>
                        <m:t>𝑃</m:t>
                      </m:r>
                      <m:d>
                        <m:dPr>
                          <m:ctrlPr>
                            <a:rPr lang="es-MX" altLang="es-MX" sz="2400" i="1" dirty="0" smtClean="0">
                              <a:latin typeface="Cambria Math" panose="02040503050406030204" pitchFamily="18" charset="0"/>
                            </a:rPr>
                          </m:ctrlPr>
                        </m:dPr>
                        <m:e>
                          <m:r>
                            <a:rPr lang="es-MX" altLang="es-MX" sz="2400" i="1" dirty="0" smtClean="0">
                              <a:latin typeface="Cambria Math" panose="02040503050406030204" pitchFamily="18" charset="0"/>
                            </a:rPr>
                            <m:t>𝑌</m:t>
                          </m:r>
                          <m:r>
                            <a:rPr lang="es-MX" altLang="es-MX" sz="2400" i="1" dirty="0">
                              <a:latin typeface="Cambria Math" panose="02040503050406030204" pitchFamily="18" charset="0"/>
                              <a:sym typeface="Symbol" pitchFamily="18" charset="2"/>
                            </a:rPr>
                            <m:t></m:t>
                          </m:r>
                          <m:r>
                            <a:rPr lang="es-MX" altLang="es-MX" sz="2400" i="1" dirty="0">
                              <a:latin typeface="Cambria Math" panose="02040503050406030204" pitchFamily="18" charset="0"/>
                            </a:rPr>
                            <m:t>3</m:t>
                          </m:r>
                        </m:e>
                      </m:d>
                      <m:r>
                        <a:rPr lang="es-MX" altLang="es-MX" sz="2400" i="1" dirty="0">
                          <a:latin typeface="Cambria Math" panose="02040503050406030204" pitchFamily="18" charset="0"/>
                        </a:rPr>
                        <m:t>= </m:t>
                      </m:r>
                      <m:r>
                        <a:rPr lang="es-MX" altLang="es-MX" sz="2400" i="1" dirty="0">
                          <a:latin typeface="Cambria Math" panose="02040503050406030204" pitchFamily="18" charset="0"/>
                        </a:rPr>
                        <m:t>𝑃</m:t>
                      </m:r>
                      <m:d>
                        <m:dPr>
                          <m:ctrlPr>
                            <a:rPr lang="es-MX" altLang="es-MX" sz="2400" i="1" dirty="0">
                              <a:latin typeface="Cambria Math" panose="02040503050406030204" pitchFamily="18" charset="0"/>
                            </a:rPr>
                          </m:ctrlPr>
                        </m:dPr>
                        <m:e>
                          <m:r>
                            <a:rPr lang="es-MX" altLang="es-MX" sz="2400" i="1" dirty="0">
                              <a:latin typeface="Cambria Math" panose="02040503050406030204" pitchFamily="18" charset="0"/>
                            </a:rPr>
                            <m:t>𝑌</m:t>
                          </m:r>
                          <m:r>
                            <a:rPr lang="es-MX" altLang="es-MX" sz="2400" i="1" dirty="0">
                              <a:latin typeface="Cambria Math" panose="02040503050406030204" pitchFamily="18" charset="0"/>
                            </a:rPr>
                            <m:t>=0</m:t>
                          </m:r>
                        </m:e>
                      </m:d>
                      <m:r>
                        <a:rPr lang="es-MX" altLang="es-MX" sz="2400" i="1" dirty="0">
                          <a:latin typeface="Cambria Math" panose="02040503050406030204" pitchFamily="18" charset="0"/>
                        </a:rPr>
                        <m:t>+</m:t>
                      </m:r>
                      <m:r>
                        <a:rPr lang="es-MX" altLang="es-MX" sz="2400" i="1" dirty="0">
                          <a:latin typeface="Cambria Math" panose="02040503050406030204" pitchFamily="18" charset="0"/>
                        </a:rPr>
                        <m:t>𝑃</m:t>
                      </m:r>
                      <m:d>
                        <m:dPr>
                          <m:ctrlPr>
                            <a:rPr lang="es-MX" altLang="es-MX" sz="2400" i="1" dirty="0">
                              <a:latin typeface="Cambria Math" panose="02040503050406030204" pitchFamily="18" charset="0"/>
                            </a:rPr>
                          </m:ctrlPr>
                        </m:dPr>
                        <m:e>
                          <m:r>
                            <a:rPr lang="es-MX" altLang="es-MX" sz="2400" i="1" dirty="0">
                              <a:latin typeface="Cambria Math" panose="02040503050406030204" pitchFamily="18" charset="0"/>
                            </a:rPr>
                            <m:t>𝑌</m:t>
                          </m:r>
                          <m:r>
                            <a:rPr lang="es-MX" altLang="es-MX" sz="2400" i="1" dirty="0">
                              <a:latin typeface="Cambria Math" panose="02040503050406030204" pitchFamily="18" charset="0"/>
                            </a:rPr>
                            <m:t>=1</m:t>
                          </m:r>
                        </m:e>
                      </m:d>
                      <m:r>
                        <a:rPr lang="es-MX" altLang="es-MX" sz="2400" i="1" dirty="0">
                          <a:latin typeface="Cambria Math" panose="02040503050406030204" pitchFamily="18" charset="0"/>
                        </a:rPr>
                        <m:t>+ </m:t>
                      </m:r>
                      <m:r>
                        <a:rPr lang="es-MX" altLang="es-MX" sz="2400" i="1" dirty="0">
                          <a:latin typeface="Cambria Math" panose="02040503050406030204" pitchFamily="18" charset="0"/>
                        </a:rPr>
                        <m:t>𝑃</m:t>
                      </m:r>
                      <m:d>
                        <m:dPr>
                          <m:ctrlPr>
                            <a:rPr lang="es-MX" altLang="es-MX" sz="2400" i="1" dirty="0">
                              <a:latin typeface="Cambria Math" panose="02040503050406030204" pitchFamily="18" charset="0"/>
                            </a:rPr>
                          </m:ctrlPr>
                        </m:dPr>
                        <m:e>
                          <m:r>
                            <a:rPr lang="es-MX" altLang="es-MX" sz="2400" i="1" dirty="0">
                              <a:latin typeface="Cambria Math" panose="02040503050406030204" pitchFamily="18" charset="0"/>
                            </a:rPr>
                            <m:t>𝑌</m:t>
                          </m:r>
                          <m:r>
                            <a:rPr lang="es-MX" altLang="es-MX" sz="2400" i="1" dirty="0">
                              <a:latin typeface="Cambria Math" panose="02040503050406030204" pitchFamily="18" charset="0"/>
                            </a:rPr>
                            <m:t>=2</m:t>
                          </m:r>
                        </m:e>
                      </m:d>
                      <m:r>
                        <a:rPr lang="es-MX" altLang="es-MX" sz="2400" i="1" dirty="0">
                          <a:latin typeface="Cambria Math" panose="02040503050406030204" pitchFamily="18" charset="0"/>
                        </a:rPr>
                        <m:t>+</m:t>
                      </m:r>
                      <m:r>
                        <a:rPr lang="es-MX" altLang="es-MX" sz="2400" i="1" dirty="0">
                          <a:latin typeface="Cambria Math" panose="02040503050406030204" pitchFamily="18" charset="0"/>
                        </a:rPr>
                        <m:t>𝑃</m:t>
                      </m:r>
                      <m:d>
                        <m:dPr>
                          <m:ctrlPr>
                            <a:rPr lang="es-MX" altLang="es-MX" sz="2400" i="1" dirty="0">
                              <a:latin typeface="Cambria Math" panose="02040503050406030204" pitchFamily="18" charset="0"/>
                            </a:rPr>
                          </m:ctrlPr>
                        </m:dPr>
                        <m:e>
                          <m:r>
                            <a:rPr lang="es-MX" altLang="es-MX" sz="2400" i="1" dirty="0">
                              <a:latin typeface="Cambria Math" panose="02040503050406030204" pitchFamily="18" charset="0"/>
                            </a:rPr>
                            <m:t>𝑌</m:t>
                          </m:r>
                          <m:r>
                            <a:rPr lang="es-MX" altLang="es-MX" sz="2400" i="1" dirty="0">
                              <a:latin typeface="Cambria Math" panose="02040503050406030204" pitchFamily="18" charset="0"/>
                            </a:rPr>
                            <m:t>=3</m:t>
                          </m:r>
                        </m:e>
                      </m:d>
                      <m:r>
                        <a:rPr lang="es-MX" altLang="es-MX" sz="2400" b="0" i="1" dirty="0" smtClean="0">
                          <a:latin typeface="Cambria Math" panose="02040503050406030204" pitchFamily="18" charset="0"/>
                        </a:rPr>
                        <m:t>=</m:t>
                      </m:r>
                      <m:sSubSup>
                        <m:sSubSupPr>
                          <m:ctrlPr>
                            <a:rPr lang="es-MX" altLang="es-MX" sz="2400" b="0" i="1" dirty="0" smtClean="0">
                              <a:latin typeface="Cambria Math" panose="02040503050406030204" pitchFamily="18" charset="0"/>
                            </a:rPr>
                          </m:ctrlPr>
                        </m:sSubSupPr>
                        <m:e>
                          <m:r>
                            <a:rPr lang="es-MX" altLang="es-MX" sz="2400" b="0" i="1" dirty="0" smtClean="0">
                              <a:latin typeface="Cambria Math" panose="02040503050406030204" pitchFamily="18" charset="0"/>
                            </a:rPr>
                            <m:t>𝐶</m:t>
                          </m:r>
                        </m:e>
                        <m:sub>
                          <m:r>
                            <a:rPr lang="es-MX" altLang="es-MX" sz="2400" b="0" i="1" dirty="0" smtClean="0">
                              <a:latin typeface="Cambria Math" panose="02040503050406030204" pitchFamily="18" charset="0"/>
                            </a:rPr>
                            <m:t>0</m:t>
                          </m:r>
                        </m:sub>
                        <m:sup>
                          <m:r>
                            <a:rPr lang="es-MX" altLang="es-MX" sz="2400" b="0" i="1" dirty="0" smtClean="0">
                              <a:latin typeface="Cambria Math" panose="02040503050406030204" pitchFamily="18" charset="0"/>
                            </a:rPr>
                            <m:t>3840</m:t>
                          </m:r>
                        </m:sup>
                      </m:sSubSup>
                      <m:sSup>
                        <m:sSupPr>
                          <m:ctrlPr>
                            <a:rPr lang="es-MX" altLang="es-MX" sz="2400" b="0" i="1" dirty="0" smtClean="0">
                              <a:latin typeface="Cambria Math" panose="02040503050406030204" pitchFamily="18" charset="0"/>
                            </a:rPr>
                          </m:ctrlPr>
                        </m:sSupPr>
                        <m:e>
                          <m:d>
                            <m:dPr>
                              <m:ctrlPr>
                                <a:rPr lang="es-MX" altLang="es-MX" sz="2400" b="0" i="1" dirty="0" smtClean="0">
                                  <a:latin typeface="Cambria Math" panose="02040503050406030204" pitchFamily="18" charset="0"/>
                                </a:rPr>
                              </m:ctrlPr>
                            </m:dPr>
                            <m:e>
                              <m:f>
                                <m:fPr>
                                  <m:ctrlPr>
                                    <a:rPr lang="es-MX" altLang="es-MX" sz="2400" b="0" i="1" dirty="0" smtClean="0">
                                      <a:latin typeface="Cambria Math" panose="02040503050406030204" pitchFamily="18" charset="0"/>
                                    </a:rPr>
                                  </m:ctrlPr>
                                </m:fPr>
                                <m:num>
                                  <m:r>
                                    <a:rPr lang="es-MX" altLang="es-MX" sz="2400" b="0" i="1" dirty="0" smtClean="0">
                                      <a:latin typeface="Cambria Math" panose="02040503050406030204" pitchFamily="18" charset="0"/>
                                    </a:rPr>
                                    <m:t>1</m:t>
                                  </m:r>
                                </m:num>
                                <m:den>
                                  <m:r>
                                    <a:rPr lang="es-MX" altLang="es-MX" sz="2400" b="0" i="1" dirty="0" smtClean="0">
                                      <a:latin typeface="Cambria Math" panose="02040503050406030204" pitchFamily="18" charset="0"/>
                                    </a:rPr>
                                    <m:t>1200</m:t>
                                  </m:r>
                                </m:den>
                              </m:f>
                            </m:e>
                          </m:d>
                        </m:e>
                        <m:sup>
                          <m:r>
                            <a:rPr lang="es-MX" altLang="es-MX" sz="2400" b="0" i="1" dirty="0" smtClean="0">
                              <a:latin typeface="Cambria Math" panose="02040503050406030204" pitchFamily="18" charset="0"/>
                            </a:rPr>
                            <m:t>0</m:t>
                          </m:r>
                        </m:sup>
                      </m:sSup>
                      <m:sSup>
                        <m:sSupPr>
                          <m:ctrlPr>
                            <a:rPr lang="es-MX" altLang="es-MX" sz="2400" b="0" i="1" dirty="0" smtClean="0">
                              <a:latin typeface="Cambria Math" panose="02040503050406030204" pitchFamily="18" charset="0"/>
                            </a:rPr>
                          </m:ctrlPr>
                        </m:sSupPr>
                        <m:e>
                          <m:d>
                            <m:dPr>
                              <m:ctrlPr>
                                <a:rPr lang="es-MX" altLang="es-MX" sz="2400" b="0" i="1" dirty="0" smtClean="0">
                                  <a:latin typeface="Cambria Math" panose="02040503050406030204" pitchFamily="18" charset="0"/>
                                </a:rPr>
                              </m:ctrlPr>
                            </m:dPr>
                            <m:e>
                              <m:f>
                                <m:fPr>
                                  <m:ctrlPr>
                                    <a:rPr lang="es-MX" altLang="es-MX" sz="2400" b="0" i="1" dirty="0" smtClean="0">
                                      <a:latin typeface="Cambria Math" panose="02040503050406030204" pitchFamily="18" charset="0"/>
                                    </a:rPr>
                                  </m:ctrlPr>
                                </m:fPr>
                                <m:num>
                                  <m:r>
                                    <a:rPr lang="es-MX" altLang="es-MX" sz="2400" b="0" i="1" dirty="0" smtClean="0">
                                      <a:latin typeface="Cambria Math" panose="02040503050406030204" pitchFamily="18" charset="0"/>
                                    </a:rPr>
                                    <m:t>1199</m:t>
                                  </m:r>
                                </m:num>
                                <m:den>
                                  <m:r>
                                    <a:rPr lang="es-MX" altLang="es-MX" sz="2400" b="0" i="1" dirty="0" smtClean="0">
                                      <a:latin typeface="Cambria Math" panose="02040503050406030204" pitchFamily="18" charset="0"/>
                                    </a:rPr>
                                    <m:t>1200</m:t>
                                  </m:r>
                                </m:den>
                              </m:f>
                            </m:e>
                          </m:d>
                        </m:e>
                        <m:sup>
                          <m:r>
                            <a:rPr lang="es-MX" altLang="es-MX" sz="2400" b="0" i="1" dirty="0" smtClean="0">
                              <a:latin typeface="Cambria Math" panose="02040503050406030204" pitchFamily="18" charset="0"/>
                            </a:rPr>
                            <m:t>3840</m:t>
                          </m:r>
                        </m:sup>
                      </m:sSup>
                      <m:r>
                        <a:rPr lang="es-MX" altLang="es-MX" sz="2400" b="0" i="1" dirty="0" smtClean="0">
                          <a:latin typeface="Cambria Math" panose="02040503050406030204" pitchFamily="18" charset="0"/>
                        </a:rPr>
                        <m:t>+</m:t>
                      </m:r>
                      <m:sSubSup>
                        <m:sSubSupPr>
                          <m:ctrlPr>
                            <a:rPr lang="es-MX" altLang="es-MX" sz="2400" i="1" dirty="0">
                              <a:latin typeface="Cambria Math" panose="02040503050406030204" pitchFamily="18" charset="0"/>
                            </a:rPr>
                          </m:ctrlPr>
                        </m:sSubSupPr>
                        <m:e>
                          <m:r>
                            <a:rPr lang="es-MX" altLang="es-MX" sz="2400" i="1" dirty="0">
                              <a:latin typeface="Cambria Math" panose="02040503050406030204" pitchFamily="18" charset="0"/>
                            </a:rPr>
                            <m:t>𝐶</m:t>
                          </m:r>
                        </m:e>
                        <m:sub>
                          <m:r>
                            <a:rPr lang="es-MX" altLang="es-MX" sz="2400" b="0" i="1" dirty="0" smtClean="0">
                              <a:latin typeface="Cambria Math" panose="02040503050406030204" pitchFamily="18" charset="0"/>
                            </a:rPr>
                            <m:t>1</m:t>
                          </m:r>
                        </m:sub>
                        <m:sup>
                          <m:r>
                            <a:rPr lang="es-MX" altLang="es-MX" sz="2400" i="1" dirty="0">
                              <a:latin typeface="Cambria Math" panose="02040503050406030204" pitchFamily="18" charset="0"/>
                            </a:rPr>
                            <m:t>3840</m:t>
                          </m:r>
                        </m:sup>
                      </m:sSubSup>
                      <m:sSup>
                        <m:sSupPr>
                          <m:ctrlPr>
                            <a:rPr lang="es-MX" altLang="es-MX" sz="2400" i="1" dirty="0">
                              <a:latin typeface="Cambria Math" panose="02040503050406030204" pitchFamily="18" charset="0"/>
                            </a:rPr>
                          </m:ctrlPr>
                        </m:sSupPr>
                        <m:e>
                          <m:d>
                            <m:dPr>
                              <m:ctrlPr>
                                <a:rPr lang="es-MX" altLang="es-MX" sz="2400" i="1" dirty="0">
                                  <a:latin typeface="Cambria Math" panose="02040503050406030204" pitchFamily="18" charset="0"/>
                                </a:rPr>
                              </m:ctrlPr>
                            </m:dPr>
                            <m:e>
                              <m:f>
                                <m:fPr>
                                  <m:ctrlPr>
                                    <a:rPr lang="es-MX" altLang="es-MX" sz="2400" i="1" dirty="0">
                                      <a:latin typeface="Cambria Math" panose="02040503050406030204" pitchFamily="18" charset="0"/>
                                    </a:rPr>
                                  </m:ctrlPr>
                                </m:fPr>
                                <m:num>
                                  <m:r>
                                    <a:rPr lang="es-MX" altLang="es-MX" sz="2400" i="1" dirty="0">
                                      <a:latin typeface="Cambria Math" panose="02040503050406030204" pitchFamily="18" charset="0"/>
                                    </a:rPr>
                                    <m:t>1</m:t>
                                  </m:r>
                                </m:num>
                                <m:den>
                                  <m:r>
                                    <a:rPr lang="es-MX" altLang="es-MX" sz="2400" i="1" dirty="0">
                                      <a:latin typeface="Cambria Math" panose="02040503050406030204" pitchFamily="18" charset="0"/>
                                    </a:rPr>
                                    <m:t>1200</m:t>
                                  </m:r>
                                </m:den>
                              </m:f>
                            </m:e>
                          </m:d>
                        </m:e>
                        <m:sup>
                          <m:r>
                            <a:rPr lang="es-MX" altLang="es-MX" sz="2400" b="0" i="1" dirty="0" smtClean="0">
                              <a:latin typeface="Cambria Math" panose="02040503050406030204" pitchFamily="18" charset="0"/>
                            </a:rPr>
                            <m:t>1</m:t>
                          </m:r>
                        </m:sup>
                      </m:sSup>
                      <m:sSup>
                        <m:sSupPr>
                          <m:ctrlPr>
                            <a:rPr lang="es-MX" altLang="es-MX" sz="2400" i="1" dirty="0">
                              <a:latin typeface="Cambria Math" panose="02040503050406030204" pitchFamily="18" charset="0"/>
                            </a:rPr>
                          </m:ctrlPr>
                        </m:sSupPr>
                        <m:e>
                          <m:d>
                            <m:dPr>
                              <m:ctrlPr>
                                <a:rPr lang="es-MX" altLang="es-MX" sz="2400" i="1" dirty="0">
                                  <a:latin typeface="Cambria Math" panose="02040503050406030204" pitchFamily="18" charset="0"/>
                                </a:rPr>
                              </m:ctrlPr>
                            </m:dPr>
                            <m:e>
                              <m:f>
                                <m:fPr>
                                  <m:ctrlPr>
                                    <a:rPr lang="es-MX" altLang="es-MX" sz="2400" i="1" dirty="0">
                                      <a:latin typeface="Cambria Math" panose="02040503050406030204" pitchFamily="18" charset="0"/>
                                    </a:rPr>
                                  </m:ctrlPr>
                                </m:fPr>
                                <m:num>
                                  <m:r>
                                    <a:rPr lang="es-MX" altLang="es-MX" sz="2400" i="1" dirty="0">
                                      <a:latin typeface="Cambria Math" panose="02040503050406030204" pitchFamily="18" charset="0"/>
                                    </a:rPr>
                                    <m:t>1199</m:t>
                                  </m:r>
                                </m:num>
                                <m:den>
                                  <m:r>
                                    <a:rPr lang="es-MX" altLang="es-MX" sz="2400" i="1" dirty="0">
                                      <a:latin typeface="Cambria Math" panose="02040503050406030204" pitchFamily="18" charset="0"/>
                                    </a:rPr>
                                    <m:t>1200</m:t>
                                  </m:r>
                                </m:den>
                              </m:f>
                            </m:e>
                          </m:d>
                        </m:e>
                        <m:sup>
                          <m:r>
                            <a:rPr lang="es-MX" altLang="es-MX" sz="2400" i="1" dirty="0">
                              <a:latin typeface="Cambria Math" panose="02040503050406030204" pitchFamily="18" charset="0"/>
                            </a:rPr>
                            <m:t>38</m:t>
                          </m:r>
                          <m:r>
                            <a:rPr lang="es-MX" altLang="es-MX" sz="2400" b="0" i="1" dirty="0" smtClean="0">
                              <a:latin typeface="Cambria Math" panose="02040503050406030204" pitchFamily="18" charset="0"/>
                            </a:rPr>
                            <m:t>39</m:t>
                          </m:r>
                        </m:sup>
                      </m:sSup>
                      <m:r>
                        <a:rPr lang="es-MX" altLang="es-MX" sz="2400" b="0" i="1" dirty="0" smtClean="0">
                          <a:latin typeface="Cambria Math" panose="02040503050406030204" pitchFamily="18" charset="0"/>
                        </a:rPr>
                        <m:t>+</m:t>
                      </m:r>
                      <m:sSubSup>
                        <m:sSubSupPr>
                          <m:ctrlPr>
                            <a:rPr lang="es-MX" altLang="es-MX" sz="2400" i="1" dirty="0">
                              <a:latin typeface="Cambria Math" panose="02040503050406030204" pitchFamily="18" charset="0"/>
                            </a:rPr>
                          </m:ctrlPr>
                        </m:sSubSupPr>
                        <m:e>
                          <m:r>
                            <a:rPr lang="es-MX" altLang="es-MX" sz="2400" i="1" dirty="0">
                              <a:latin typeface="Cambria Math" panose="02040503050406030204" pitchFamily="18" charset="0"/>
                            </a:rPr>
                            <m:t>𝐶</m:t>
                          </m:r>
                        </m:e>
                        <m:sub>
                          <m:r>
                            <a:rPr lang="es-MX" altLang="es-MX" sz="2400" b="0" i="1" dirty="0" smtClean="0">
                              <a:latin typeface="Cambria Math" panose="02040503050406030204" pitchFamily="18" charset="0"/>
                            </a:rPr>
                            <m:t>2</m:t>
                          </m:r>
                        </m:sub>
                        <m:sup>
                          <m:r>
                            <a:rPr lang="es-MX" altLang="es-MX" sz="2400" i="1" dirty="0">
                              <a:latin typeface="Cambria Math" panose="02040503050406030204" pitchFamily="18" charset="0"/>
                            </a:rPr>
                            <m:t>3840</m:t>
                          </m:r>
                        </m:sup>
                      </m:sSubSup>
                      <m:sSup>
                        <m:sSupPr>
                          <m:ctrlPr>
                            <a:rPr lang="es-MX" altLang="es-MX" sz="2400" i="1" dirty="0">
                              <a:latin typeface="Cambria Math" panose="02040503050406030204" pitchFamily="18" charset="0"/>
                            </a:rPr>
                          </m:ctrlPr>
                        </m:sSupPr>
                        <m:e>
                          <m:d>
                            <m:dPr>
                              <m:ctrlPr>
                                <a:rPr lang="es-MX" altLang="es-MX" sz="2400" i="1" dirty="0">
                                  <a:latin typeface="Cambria Math" panose="02040503050406030204" pitchFamily="18" charset="0"/>
                                </a:rPr>
                              </m:ctrlPr>
                            </m:dPr>
                            <m:e>
                              <m:f>
                                <m:fPr>
                                  <m:ctrlPr>
                                    <a:rPr lang="es-MX" altLang="es-MX" sz="2400" i="1" dirty="0">
                                      <a:latin typeface="Cambria Math" panose="02040503050406030204" pitchFamily="18" charset="0"/>
                                    </a:rPr>
                                  </m:ctrlPr>
                                </m:fPr>
                                <m:num>
                                  <m:r>
                                    <a:rPr lang="es-MX" altLang="es-MX" sz="2400" i="1" dirty="0">
                                      <a:latin typeface="Cambria Math" panose="02040503050406030204" pitchFamily="18" charset="0"/>
                                    </a:rPr>
                                    <m:t>1</m:t>
                                  </m:r>
                                </m:num>
                                <m:den>
                                  <m:r>
                                    <a:rPr lang="es-MX" altLang="es-MX" sz="2400" i="1" dirty="0">
                                      <a:latin typeface="Cambria Math" panose="02040503050406030204" pitchFamily="18" charset="0"/>
                                    </a:rPr>
                                    <m:t>1200</m:t>
                                  </m:r>
                                </m:den>
                              </m:f>
                            </m:e>
                          </m:d>
                        </m:e>
                        <m:sup>
                          <m:r>
                            <a:rPr lang="es-MX" altLang="es-MX" sz="2400" b="0" i="1" dirty="0" smtClean="0">
                              <a:latin typeface="Cambria Math" panose="02040503050406030204" pitchFamily="18" charset="0"/>
                            </a:rPr>
                            <m:t>2</m:t>
                          </m:r>
                        </m:sup>
                      </m:sSup>
                      <m:sSup>
                        <m:sSupPr>
                          <m:ctrlPr>
                            <a:rPr lang="es-MX" altLang="es-MX" sz="2400" i="1" dirty="0">
                              <a:latin typeface="Cambria Math" panose="02040503050406030204" pitchFamily="18" charset="0"/>
                            </a:rPr>
                          </m:ctrlPr>
                        </m:sSupPr>
                        <m:e>
                          <m:d>
                            <m:dPr>
                              <m:ctrlPr>
                                <a:rPr lang="es-MX" altLang="es-MX" sz="2400" i="1" dirty="0">
                                  <a:latin typeface="Cambria Math" panose="02040503050406030204" pitchFamily="18" charset="0"/>
                                </a:rPr>
                              </m:ctrlPr>
                            </m:dPr>
                            <m:e>
                              <m:f>
                                <m:fPr>
                                  <m:ctrlPr>
                                    <a:rPr lang="es-MX" altLang="es-MX" sz="2400" i="1" dirty="0">
                                      <a:latin typeface="Cambria Math" panose="02040503050406030204" pitchFamily="18" charset="0"/>
                                    </a:rPr>
                                  </m:ctrlPr>
                                </m:fPr>
                                <m:num>
                                  <m:r>
                                    <a:rPr lang="es-MX" altLang="es-MX" sz="2400" i="1" dirty="0">
                                      <a:latin typeface="Cambria Math" panose="02040503050406030204" pitchFamily="18" charset="0"/>
                                    </a:rPr>
                                    <m:t>1199</m:t>
                                  </m:r>
                                </m:num>
                                <m:den>
                                  <m:r>
                                    <a:rPr lang="es-MX" altLang="es-MX" sz="2400" i="1" dirty="0">
                                      <a:latin typeface="Cambria Math" panose="02040503050406030204" pitchFamily="18" charset="0"/>
                                    </a:rPr>
                                    <m:t>1200</m:t>
                                  </m:r>
                                </m:den>
                              </m:f>
                            </m:e>
                          </m:d>
                        </m:e>
                        <m:sup>
                          <m:r>
                            <a:rPr lang="es-MX" altLang="es-MX" sz="2400" i="1" dirty="0">
                              <a:latin typeface="Cambria Math" panose="02040503050406030204" pitchFamily="18" charset="0"/>
                            </a:rPr>
                            <m:t>38</m:t>
                          </m:r>
                          <m:r>
                            <a:rPr lang="es-MX" altLang="es-MX" sz="2400" b="0" i="1" dirty="0" smtClean="0">
                              <a:latin typeface="Cambria Math" panose="02040503050406030204" pitchFamily="18" charset="0"/>
                            </a:rPr>
                            <m:t>38</m:t>
                          </m:r>
                        </m:sup>
                      </m:sSup>
                      <m:r>
                        <a:rPr lang="es-MX" altLang="es-MX" sz="2400" b="0" i="1" dirty="0" smtClean="0">
                          <a:latin typeface="Cambria Math" panose="02040503050406030204" pitchFamily="18" charset="0"/>
                        </a:rPr>
                        <m:t>+</m:t>
                      </m:r>
                      <m:sSubSup>
                        <m:sSubSupPr>
                          <m:ctrlPr>
                            <a:rPr lang="es-MX" altLang="es-MX" sz="2400" i="1" dirty="0">
                              <a:latin typeface="Cambria Math" panose="02040503050406030204" pitchFamily="18" charset="0"/>
                            </a:rPr>
                          </m:ctrlPr>
                        </m:sSubSupPr>
                        <m:e>
                          <m:r>
                            <a:rPr lang="es-MX" altLang="es-MX" sz="2400" i="1" dirty="0">
                              <a:latin typeface="Cambria Math" panose="02040503050406030204" pitchFamily="18" charset="0"/>
                            </a:rPr>
                            <m:t>𝐶</m:t>
                          </m:r>
                        </m:e>
                        <m:sub>
                          <m:r>
                            <a:rPr lang="es-MX" altLang="es-MX" sz="2400" b="0" i="1" dirty="0" smtClean="0">
                              <a:latin typeface="Cambria Math" panose="02040503050406030204" pitchFamily="18" charset="0"/>
                            </a:rPr>
                            <m:t>3</m:t>
                          </m:r>
                        </m:sub>
                        <m:sup>
                          <m:r>
                            <a:rPr lang="es-MX" altLang="es-MX" sz="2400" i="1" dirty="0">
                              <a:latin typeface="Cambria Math" panose="02040503050406030204" pitchFamily="18" charset="0"/>
                            </a:rPr>
                            <m:t>3840</m:t>
                          </m:r>
                        </m:sup>
                      </m:sSubSup>
                      <m:sSup>
                        <m:sSupPr>
                          <m:ctrlPr>
                            <a:rPr lang="es-MX" altLang="es-MX" sz="2400" i="1" dirty="0">
                              <a:latin typeface="Cambria Math" panose="02040503050406030204" pitchFamily="18" charset="0"/>
                            </a:rPr>
                          </m:ctrlPr>
                        </m:sSupPr>
                        <m:e>
                          <m:d>
                            <m:dPr>
                              <m:ctrlPr>
                                <a:rPr lang="es-MX" altLang="es-MX" sz="2400" i="1" dirty="0">
                                  <a:latin typeface="Cambria Math" panose="02040503050406030204" pitchFamily="18" charset="0"/>
                                </a:rPr>
                              </m:ctrlPr>
                            </m:dPr>
                            <m:e>
                              <m:f>
                                <m:fPr>
                                  <m:ctrlPr>
                                    <a:rPr lang="es-MX" altLang="es-MX" sz="2400" i="1" dirty="0">
                                      <a:latin typeface="Cambria Math" panose="02040503050406030204" pitchFamily="18" charset="0"/>
                                    </a:rPr>
                                  </m:ctrlPr>
                                </m:fPr>
                                <m:num>
                                  <m:r>
                                    <a:rPr lang="es-MX" altLang="es-MX" sz="2400" i="1" dirty="0">
                                      <a:latin typeface="Cambria Math" panose="02040503050406030204" pitchFamily="18" charset="0"/>
                                    </a:rPr>
                                    <m:t>1</m:t>
                                  </m:r>
                                </m:num>
                                <m:den>
                                  <m:r>
                                    <a:rPr lang="es-MX" altLang="es-MX" sz="2400" i="1" dirty="0">
                                      <a:latin typeface="Cambria Math" panose="02040503050406030204" pitchFamily="18" charset="0"/>
                                    </a:rPr>
                                    <m:t>1200</m:t>
                                  </m:r>
                                </m:den>
                              </m:f>
                            </m:e>
                          </m:d>
                        </m:e>
                        <m:sup>
                          <m:r>
                            <a:rPr lang="es-MX" altLang="es-MX" sz="2400" b="0" i="1" dirty="0" smtClean="0">
                              <a:latin typeface="Cambria Math" panose="02040503050406030204" pitchFamily="18" charset="0"/>
                            </a:rPr>
                            <m:t>3</m:t>
                          </m:r>
                        </m:sup>
                      </m:sSup>
                      <m:sSup>
                        <m:sSupPr>
                          <m:ctrlPr>
                            <a:rPr lang="es-MX" altLang="es-MX" sz="2400" i="1" dirty="0">
                              <a:latin typeface="Cambria Math" panose="02040503050406030204" pitchFamily="18" charset="0"/>
                            </a:rPr>
                          </m:ctrlPr>
                        </m:sSupPr>
                        <m:e>
                          <m:d>
                            <m:dPr>
                              <m:ctrlPr>
                                <a:rPr lang="es-MX" altLang="es-MX" sz="2400" i="1" dirty="0">
                                  <a:latin typeface="Cambria Math" panose="02040503050406030204" pitchFamily="18" charset="0"/>
                                </a:rPr>
                              </m:ctrlPr>
                            </m:dPr>
                            <m:e>
                              <m:f>
                                <m:fPr>
                                  <m:ctrlPr>
                                    <a:rPr lang="es-MX" altLang="es-MX" sz="2400" i="1" dirty="0">
                                      <a:latin typeface="Cambria Math" panose="02040503050406030204" pitchFamily="18" charset="0"/>
                                    </a:rPr>
                                  </m:ctrlPr>
                                </m:fPr>
                                <m:num>
                                  <m:r>
                                    <a:rPr lang="es-MX" altLang="es-MX" sz="2400" i="1" dirty="0">
                                      <a:latin typeface="Cambria Math" panose="02040503050406030204" pitchFamily="18" charset="0"/>
                                    </a:rPr>
                                    <m:t>1199</m:t>
                                  </m:r>
                                </m:num>
                                <m:den>
                                  <m:r>
                                    <a:rPr lang="es-MX" altLang="es-MX" sz="2400" i="1" dirty="0">
                                      <a:latin typeface="Cambria Math" panose="02040503050406030204" pitchFamily="18" charset="0"/>
                                    </a:rPr>
                                    <m:t>1200</m:t>
                                  </m:r>
                                </m:den>
                              </m:f>
                            </m:e>
                          </m:d>
                        </m:e>
                        <m:sup>
                          <m:r>
                            <a:rPr lang="es-MX" altLang="es-MX" sz="2400" i="1" dirty="0">
                              <a:latin typeface="Cambria Math" panose="02040503050406030204" pitchFamily="18" charset="0"/>
                            </a:rPr>
                            <m:t>3</m:t>
                          </m:r>
                          <m:r>
                            <a:rPr lang="es-MX" altLang="es-MX" sz="2400" b="0" i="1" dirty="0" smtClean="0">
                              <a:latin typeface="Cambria Math" panose="02040503050406030204" pitchFamily="18" charset="0"/>
                            </a:rPr>
                            <m:t>837</m:t>
                          </m:r>
                        </m:sup>
                      </m:sSup>
                    </m:oMath>
                  </m:oMathPara>
                </a14:m>
                <a:endParaRPr lang="es-ES" altLang="es-MX" sz="2400" dirty="0"/>
              </a:p>
              <a:p>
                <a:pPr>
                  <a:spcBef>
                    <a:spcPct val="50000"/>
                  </a:spcBef>
                  <a:defRPr/>
                </a:pPr>
                <a:endParaRPr lang="es-MX" altLang="es-MX" sz="2400" dirty="0"/>
              </a:p>
              <a:p>
                <a:pPr>
                  <a:spcBef>
                    <a:spcPct val="50000"/>
                  </a:spcBef>
                  <a:defRPr/>
                </a:pPr>
                <a:r>
                  <a:rPr lang="es-MX" altLang="es-MX" sz="2400" dirty="0"/>
                  <a:t>Con algunas calculadoras no se  podría obtener el resultado, así que es preferible usar la aproximación con la </a:t>
                </a:r>
                <a:r>
                  <a:rPr lang="es-MX" altLang="es-MX" sz="2400" dirty="0" err="1"/>
                  <a:t>Poisson</a:t>
                </a:r>
                <a:r>
                  <a:rPr lang="es-MX" altLang="es-MX" sz="2400" dirty="0"/>
                  <a:t>.</a:t>
                </a:r>
                <a:endParaRPr lang="es-MX" altLang="es-MX" sz="2100" i="1" dirty="0"/>
              </a:p>
            </p:txBody>
          </p:sp>
        </mc:Choice>
        <mc:Fallback xmlns="">
          <p:sp>
            <p:nvSpPr>
              <p:cNvPr id="97282" name="Text Box 3"/>
              <p:cNvSpPr txBox="1">
                <a:spLocks noRot="1" noChangeAspect="1" noMove="1" noResize="1" noEditPoints="1" noAdjustHandles="1" noChangeArrowheads="1" noChangeShapeType="1" noTextEdit="1"/>
              </p:cNvSpPr>
              <p:nvPr/>
            </p:nvSpPr>
            <p:spPr bwMode="auto">
              <a:xfrm>
                <a:off x="739648" y="1485902"/>
                <a:ext cx="10871200" cy="4862934"/>
              </a:xfrm>
              <a:prstGeom prst="rect">
                <a:avLst/>
              </a:prstGeom>
              <a:blipFill>
                <a:blip r:embed="rId2"/>
                <a:stretch>
                  <a:fillRect l="-841" t="-1004" r="-897" b="-2008"/>
                </a:stretch>
              </a:blipFill>
              <a:ln w="9525">
                <a:noFill/>
                <a:miter lim="800000"/>
                <a:headEnd/>
                <a:tailEnd/>
              </a:ln>
            </p:spPr>
            <p:txBody>
              <a:bodyPr/>
              <a:lstStyle/>
              <a:p>
                <a:r>
                  <a:rPr lang="es-MX">
                    <a:noFill/>
                  </a:rPr>
                  <a:t> </a:t>
                </a:r>
              </a:p>
            </p:txBody>
          </p:sp>
        </mc:Fallback>
      </mc:AlternateContent>
      <p:sp>
        <p:nvSpPr>
          <p:cNvPr id="107523" name="Rectangle 8"/>
          <p:cNvSpPr>
            <a:spLocks noChangeArrowheads="1"/>
          </p:cNvSpPr>
          <p:nvPr/>
        </p:nvSpPr>
        <p:spPr bwMode="auto">
          <a:xfrm>
            <a:off x="2667005" y="878596"/>
            <a:ext cx="184731" cy="300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s-MX" altLang="es-MX" sz="1351"/>
          </a:p>
        </p:txBody>
      </p:sp>
      <p:sp>
        <p:nvSpPr>
          <p:cNvPr id="107524" name="Rectangle 13"/>
          <p:cNvSpPr>
            <a:spLocks noChangeArrowheads="1"/>
          </p:cNvSpPr>
          <p:nvPr/>
        </p:nvSpPr>
        <p:spPr bwMode="auto">
          <a:xfrm>
            <a:off x="2667005" y="707146"/>
            <a:ext cx="184731" cy="300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s-MX" altLang="es-MX" sz="1351"/>
          </a:p>
        </p:txBody>
      </p:sp>
      <p:sp>
        <p:nvSpPr>
          <p:cNvPr id="3" name="Título 2"/>
          <p:cNvSpPr>
            <a:spLocks noGrp="1"/>
          </p:cNvSpPr>
          <p:nvPr>
            <p:ph type="title"/>
          </p:nvPr>
        </p:nvSpPr>
        <p:spPr/>
        <p:txBody>
          <a:bodyPr vert="horz" anchor="ctr">
            <a:normAutofit/>
          </a:bodyPr>
          <a:lstStyle/>
          <a:p>
            <a:r>
              <a:rPr lang="es-MX" sz="2800" dirty="0"/>
              <a:t>Función de distribución de probabilidad de </a:t>
            </a:r>
            <a:r>
              <a:rPr lang="es-MX" sz="2800" dirty="0" err="1"/>
              <a:t>Poisson</a:t>
            </a:r>
            <a:r>
              <a:rPr lang="es-MX" sz="2800" dirty="0"/>
              <a:t> como aproximación de la función de distribución de probabilidad Binomial</a:t>
            </a:r>
          </a:p>
        </p:txBody>
      </p:sp>
    </p:spTree>
    <p:extLst>
      <p:ext uri="{BB962C8B-B14F-4D97-AF65-F5344CB8AC3E}">
        <p14:creationId xmlns:p14="http://schemas.microsoft.com/office/powerpoint/2010/main" val="316219745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5"/>
          <p:cNvSpPr>
            <a:spLocks noGrp="1"/>
          </p:cNvSpPr>
          <p:nvPr>
            <p:ph type="title"/>
          </p:nvPr>
        </p:nvSpPr>
        <p:spPr/>
        <p:txBody>
          <a:bodyPr>
            <a:normAutofit/>
          </a:bodyPr>
          <a:lstStyle/>
          <a:p>
            <a:r>
              <a:rPr lang="es-MX" sz="2800" dirty="0"/>
              <a:t>Función de distribución de probabilidad de </a:t>
            </a:r>
            <a:r>
              <a:rPr lang="es-MX" sz="2800" dirty="0" err="1"/>
              <a:t>Poisson</a:t>
            </a:r>
            <a:r>
              <a:rPr lang="es-MX" sz="2800" dirty="0"/>
              <a:t> como aproximación de la función de distribución de probabilidad Binomial</a:t>
            </a:r>
          </a:p>
        </p:txBody>
      </p:sp>
      <p:sp>
        <p:nvSpPr>
          <p:cNvPr id="4" name="Rectangle 3"/>
          <p:cNvSpPr>
            <a:spLocks noChangeArrowheads="1"/>
          </p:cNvSpPr>
          <p:nvPr/>
        </p:nvSpPr>
        <p:spPr bwMode="auto">
          <a:xfrm>
            <a:off x="812800" y="1637529"/>
            <a:ext cx="10871200" cy="18928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just" eaLnBrk="1" hangingPunct="1">
              <a:spcBef>
                <a:spcPct val="50000"/>
              </a:spcBef>
            </a:pPr>
            <a:r>
              <a:rPr lang="es-MX" altLang="es-MX" sz="2600" b="1" dirty="0">
                <a:solidFill>
                  <a:schemeClr val="accent1">
                    <a:lumMod val="50000"/>
                  </a:schemeClr>
                </a:solidFill>
                <a:latin typeface="+mn-lt"/>
                <a:sym typeface="Symbol" pitchFamily="18" charset="2"/>
              </a:rPr>
              <a:t>Ejercicio 1:</a:t>
            </a:r>
          </a:p>
          <a:p>
            <a:pPr algn="just" eaLnBrk="1" hangingPunct="1">
              <a:spcBef>
                <a:spcPct val="50000"/>
              </a:spcBef>
            </a:pPr>
            <a:r>
              <a:rPr lang="es-MX" altLang="es-MX" sz="2600" dirty="0">
                <a:latin typeface="+mn-lt"/>
                <a:sym typeface="Symbol" pitchFamily="18" charset="2"/>
              </a:rPr>
              <a:t>Suponga que 1 de cada 5000 bulbos de luz  son defectuosos. Si se tiene una muestra de 10,000 bulbos, ¿cuál es la probabilidad de que al menos haya 3 bulbos defectuosos?</a:t>
            </a:r>
          </a:p>
        </p:txBody>
      </p:sp>
    </p:spTree>
    <p:extLst>
      <p:ext uri="{BB962C8B-B14F-4D97-AF65-F5344CB8AC3E}">
        <p14:creationId xmlns:p14="http://schemas.microsoft.com/office/powerpoint/2010/main" val="2006692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box(in)">
                                      <p:cBhvr>
                                        <p:cTn id="7" dur="500"/>
                                        <p:tgtEl>
                                          <p:spTgt spid="4">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box(in)">
                                      <p:cBhvr>
                                        <p:cTn id="12"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vert="horz" anchor="ctr">
            <a:normAutofit/>
          </a:bodyPr>
          <a:lstStyle/>
          <a:p>
            <a:r>
              <a:rPr lang="es-MX" sz="2800" dirty="0"/>
              <a:t>Función de distribución de probabilidad de </a:t>
            </a:r>
            <a:r>
              <a:rPr lang="es-MX" sz="2800" dirty="0" err="1"/>
              <a:t>Poisson</a:t>
            </a:r>
            <a:r>
              <a:rPr lang="es-MX" sz="2800" dirty="0"/>
              <a:t> como aproximación de la función de distribución de probabilidad Binomial</a:t>
            </a:r>
          </a:p>
        </p:txBody>
      </p:sp>
      <p:sp>
        <p:nvSpPr>
          <p:cNvPr id="4" name="Rectangle 3"/>
          <p:cNvSpPr>
            <a:spLocks noChangeArrowheads="1"/>
          </p:cNvSpPr>
          <p:nvPr/>
        </p:nvSpPr>
        <p:spPr bwMode="auto">
          <a:xfrm>
            <a:off x="812800" y="1595494"/>
            <a:ext cx="10871200" cy="4154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just">
              <a:tabLst>
                <a:tab pos="685783" algn="l"/>
              </a:tabLst>
              <a:defRPr/>
            </a:pPr>
            <a:r>
              <a:rPr lang="es-MX" altLang="es-MX" sz="2400" b="1" dirty="0">
                <a:solidFill>
                  <a:schemeClr val="accent1">
                    <a:lumMod val="50000"/>
                  </a:schemeClr>
                </a:solidFill>
                <a:latin typeface="+mn-lt"/>
              </a:rPr>
              <a:t>Ejercicio 2:</a:t>
            </a:r>
          </a:p>
          <a:p>
            <a:pPr algn="just">
              <a:tabLst>
                <a:tab pos="685783" algn="l"/>
              </a:tabLst>
              <a:defRPr/>
            </a:pPr>
            <a:endParaRPr lang="es-MX" altLang="es-MX" sz="2400" b="1" dirty="0">
              <a:solidFill>
                <a:schemeClr val="accent1">
                  <a:lumMod val="50000"/>
                </a:schemeClr>
              </a:solidFill>
              <a:latin typeface="+mn-lt"/>
            </a:endParaRPr>
          </a:p>
          <a:p>
            <a:pPr algn="just">
              <a:tabLst>
                <a:tab pos="685783" algn="l"/>
              </a:tabLst>
              <a:defRPr/>
            </a:pPr>
            <a:r>
              <a:rPr lang="es-ES_tradnl" sz="2400" dirty="0">
                <a:latin typeface="+mn-lt"/>
              </a:rPr>
              <a:t>En un proceso de manufactura, en el cual se producen piezas de vidrio, ocurren defectos o burbujas, ocasionando que la pieza sea indeseable para la venta. Se sabe que en promedio 1 de cada 1000 piezas tiene una o más burbujas. </a:t>
            </a:r>
          </a:p>
          <a:p>
            <a:pPr algn="just">
              <a:tabLst>
                <a:tab pos="685783" algn="l"/>
              </a:tabLst>
              <a:defRPr/>
            </a:pPr>
            <a:endParaRPr lang="es-ES_tradnl" sz="2400" dirty="0">
              <a:latin typeface="+mn-lt"/>
            </a:endParaRPr>
          </a:p>
          <a:p>
            <a:pPr marL="385753" indent="-385753" algn="just">
              <a:buFont typeface="+mj-lt"/>
              <a:buAutoNum type="alphaLcParenR"/>
              <a:tabLst>
                <a:tab pos="685783" algn="l"/>
              </a:tabLst>
              <a:defRPr/>
            </a:pPr>
            <a:r>
              <a:rPr lang="es-ES_tradnl" sz="2400" dirty="0">
                <a:latin typeface="+mn-lt"/>
              </a:rPr>
              <a:t>¿Cuál es la probabilidad de que en una muestra aleatoria de 8000 piezas, al menos de 3 de ellas tengan burbujas?</a:t>
            </a:r>
          </a:p>
          <a:p>
            <a:pPr marL="385753" indent="-385753" algn="just">
              <a:buFont typeface="+mj-lt"/>
              <a:buAutoNum type="alphaLcParenR"/>
              <a:tabLst>
                <a:tab pos="685783" algn="l"/>
              </a:tabLst>
              <a:defRPr/>
            </a:pPr>
            <a:endParaRPr lang="es-ES_tradnl" sz="2400" dirty="0">
              <a:latin typeface="+mn-lt"/>
            </a:endParaRPr>
          </a:p>
          <a:p>
            <a:pPr marL="385753" indent="-385753" algn="just">
              <a:buFont typeface="+mj-lt"/>
              <a:buAutoNum type="alphaLcParenR"/>
              <a:tabLst>
                <a:tab pos="685783" algn="l"/>
              </a:tabLst>
              <a:defRPr/>
            </a:pPr>
            <a:r>
              <a:rPr lang="es-ES_tradnl" altLang="es-MX" sz="2400" dirty="0">
                <a:latin typeface="+mn-lt"/>
                <a:cs typeface="Times New Roman" pitchFamily="18" charset="0"/>
              </a:rPr>
              <a:t>Si se sabe que al menos salen 3 piezas defectuosas, ¿Cuál es la probabilidad de que haya a lo más 5? </a:t>
            </a:r>
            <a:endParaRPr lang="es-ES" altLang="es-MX" sz="2400" dirty="0">
              <a:latin typeface="+mn-lt"/>
              <a:cs typeface="Times New Roman" pitchFamily="18" charset="0"/>
            </a:endParaRPr>
          </a:p>
        </p:txBody>
      </p:sp>
    </p:spTree>
    <p:extLst>
      <p:ext uri="{BB962C8B-B14F-4D97-AF65-F5344CB8AC3E}">
        <p14:creationId xmlns:p14="http://schemas.microsoft.com/office/powerpoint/2010/main" val="1839969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box(in)">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box(in)">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animEffect transition="in" filter="box(in)">
                                      <p:cBhvr>
                                        <p:cTn id="17" dur="500"/>
                                        <p:tgtEl>
                                          <p:spTgt spid="4">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4">
                                            <p:txEl>
                                              <p:pRg st="6" end="6"/>
                                            </p:txEl>
                                          </p:spTgt>
                                        </p:tgtEl>
                                        <p:attrNameLst>
                                          <p:attrName>style.visibility</p:attrName>
                                        </p:attrNameLst>
                                      </p:cBhvr>
                                      <p:to>
                                        <p:strVal val="visible"/>
                                      </p:to>
                                    </p:set>
                                    <p:animEffect transition="in" filter="box(in)">
                                      <p:cBhvr>
                                        <p:cTn id="22"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812800" y="1663789"/>
            <a:ext cx="10871200" cy="2554545"/>
          </a:xfrm>
          <a:prstGeom prst="rect">
            <a:avLst/>
          </a:prstGeom>
          <a:noFill/>
          <a:ln w="9525">
            <a:noFill/>
            <a:miter lim="800000"/>
            <a:headEnd/>
            <a:tailEnd/>
          </a:ln>
        </p:spPr>
        <p:txBody>
          <a:bodyPr wrap="square" anchor="ctr">
            <a:spAutoFit/>
          </a:bodyPr>
          <a:lstStyle/>
          <a:p>
            <a:pPr algn="just">
              <a:tabLst>
                <a:tab pos="685783" algn="l"/>
              </a:tabLst>
              <a:defRPr/>
            </a:pPr>
            <a:r>
              <a:rPr lang="es-MX" altLang="es-MX" sz="2000" b="1" dirty="0">
                <a:solidFill>
                  <a:schemeClr val="accent1">
                    <a:lumMod val="50000"/>
                  </a:schemeClr>
                </a:solidFill>
              </a:rPr>
              <a:t>Ejercicio 3:</a:t>
            </a:r>
          </a:p>
          <a:p>
            <a:pPr algn="just">
              <a:tabLst>
                <a:tab pos="685783" algn="l"/>
              </a:tabLst>
              <a:defRPr/>
            </a:pPr>
            <a:endParaRPr lang="es-MX" altLang="es-MX" sz="2000" b="1" dirty="0">
              <a:solidFill>
                <a:srgbClr val="CC0000"/>
              </a:solidFill>
            </a:endParaRPr>
          </a:p>
          <a:p>
            <a:pPr algn="just">
              <a:tabLst>
                <a:tab pos="685783" algn="l"/>
              </a:tabLst>
              <a:defRPr/>
            </a:pPr>
            <a:r>
              <a:rPr lang="es-MX" sz="2000" b="1" dirty="0"/>
              <a:t>El 0.05% de la población de un país muere debido a cierta clase de accidentes cada año. Una compañía de seguros tiene l0.000 asegurados contra este tipo de accidente. </a:t>
            </a:r>
          </a:p>
          <a:p>
            <a:pPr marL="385753" indent="-385753" algn="just">
              <a:buFont typeface="+mj-lt"/>
              <a:buAutoNum type="alphaLcParenR"/>
              <a:tabLst>
                <a:tab pos="685783" algn="l"/>
              </a:tabLst>
              <a:defRPr/>
            </a:pPr>
            <a:r>
              <a:rPr lang="es-MX" sz="2000" dirty="0"/>
              <a:t>Encuentre la probabilidad de que la compañía deba pagar más de 5 pólizas en un año dado.</a:t>
            </a:r>
          </a:p>
          <a:p>
            <a:pPr marL="385753" indent="-385753" algn="just">
              <a:buFont typeface="+mj-lt"/>
              <a:buAutoNum type="alphaLcParenR"/>
              <a:tabLst>
                <a:tab pos="685783" algn="l"/>
              </a:tabLst>
              <a:defRPr/>
            </a:pPr>
            <a:endParaRPr lang="es-MX" sz="2000" dirty="0"/>
          </a:p>
          <a:p>
            <a:pPr marL="385753" indent="-385753" algn="just">
              <a:buFont typeface="+mj-lt"/>
              <a:buAutoNum type="alphaLcParenR"/>
              <a:tabLst>
                <a:tab pos="685783" algn="l"/>
              </a:tabLst>
              <a:defRPr/>
            </a:pPr>
            <a:endParaRPr lang="es-MX" sz="2000" dirty="0"/>
          </a:p>
          <a:p>
            <a:pPr algn="just">
              <a:tabLst>
                <a:tab pos="685783" algn="l"/>
              </a:tabLst>
              <a:defRPr/>
            </a:pPr>
            <a:r>
              <a:rPr lang="es-MX" altLang="es-MX" sz="2000" dirty="0"/>
              <a:t>b) ¿Cuál es la probabilidad de que paguen mínimo 1 póliza si a lo más pagan 5?</a:t>
            </a:r>
          </a:p>
        </p:txBody>
      </p:sp>
      <p:sp>
        <p:nvSpPr>
          <p:cNvPr id="3" name="Título 2"/>
          <p:cNvSpPr>
            <a:spLocks noGrp="1"/>
          </p:cNvSpPr>
          <p:nvPr>
            <p:ph type="title"/>
          </p:nvPr>
        </p:nvSpPr>
        <p:spPr/>
        <p:txBody>
          <a:bodyPr vert="horz" anchor="ctr">
            <a:normAutofit/>
          </a:bodyPr>
          <a:lstStyle/>
          <a:p>
            <a:r>
              <a:rPr lang="es-MX" sz="2800" dirty="0"/>
              <a:t>Función de distribución de probabilidad de </a:t>
            </a:r>
            <a:r>
              <a:rPr lang="es-MX" sz="2800" dirty="0" err="1"/>
              <a:t>Poisson</a:t>
            </a:r>
            <a:r>
              <a:rPr lang="es-MX" sz="2800" dirty="0"/>
              <a:t> como aproximación de la función de distribución de probabilidad Binomial</a:t>
            </a:r>
          </a:p>
        </p:txBody>
      </p:sp>
    </p:spTree>
    <p:extLst>
      <p:ext uri="{BB962C8B-B14F-4D97-AF65-F5344CB8AC3E}">
        <p14:creationId xmlns:p14="http://schemas.microsoft.com/office/powerpoint/2010/main" val="75635745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vert="horz" anchor="ctr">
            <a:normAutofit/>
          </a:bodyPr>
          <a:lstStyle/>
          <a:p>
            <a:pPr algn="ctr"/>
            <a:r>
              <a:rPr lang="es-MX" altLang="es-MX" sz="2800" dirty="0"/>
              <a:t>Esperanza y Varianza de las distribuciones</a:t>
            </a:r>
            <a:br>
              <a:rPr lang="es-MX" altLang="es-MX" sz="2800" dirty="0"/>
            </a:br>
            <a:r>
              <a:rPr lang="es-MX" altLang="es-MX" sz="2800" dirty="0"/>
              <a:t>Binomial, </a:t>
            </a:r>
            <a:r>
              <a:rPr lang="es-MX" altLang="es-MX" sz="2800" dirty="0" err="1"/>
              <a:t>Hipergeométrica</a:t>
            </a:r>
            <a:r>
              <a:rPr lang="es-MX" altLang="es-MX" sz="2800" dirty="0"/>
              <a:t> y </a:t>
            </a:r>
            <a:r>
              <a:rPr lang="es-MX" altLang="es-MX" sz="2800" dirty="0" err="1"/>
              <a:t>Poisson</a:t>
            </a:r>
            <a:r>
              <a:rPr lang="es-MX" altLang="es-MX" sz="2800" dirty="0"/>
              <a:t> :</a:t>
            </a:r>
            <a:endParaRPr lang="es-MX" sz="2800" dirty="0"/>
          </a:p>
        </p:txBody>
      </p:sp>
      <mc:AlternateContent xmlns:mc="http://schemas.openxmlformats.org/markup-compatibility/2006" xmlns:a14="http://schemas.microsoft.com/office/drawing/2010/main">
        <mc:Choice Requires="a14">
          <p:graphicFrame>
            <p:nvGraphicFramePr>
              <p:cNvPr id="2" name="1 Tabla"/>
              <p:cNvGraphicFramePr>
                <a:graphicFrameLocks noGrp="1"/>
              </p:cNvGraphicFramePr>
              <p:nvPr>
                <p:extLst>
                  <p:ext uri="{D42A27DB-BD31-4B8C-83A1-F6EECF244321}">
                    <p14:modId xmlns:p14="http://schemas.microsoft.com/office/powerpoint/2010/main" val="1344155293"/>
                  </p:ext>
                </p:extLst>
              </p:nvPr>
            </p:nvGraphicFramePr>
            <p:xfrm>
              <a:off x="2266904" y="2068518"/>
              <a:ext cx="7791497" cy="4153859"/>
            </p:xfrm>
            <a:graphic>
              <a:graphicData uri="http://schemas.openxmlformats.org/drawingml/2006/table">
                <a:tbl>
                  <a:tblPr firstRow="1" bandRow="1">
                    <a:tableStyleId>{5940675A-B579-460E-94D1-54222C63F5DA}</a:tableStyleId>
                  </a:tblPr>
                  <a:tblGrid>
                    <a:gridCol w="1869668">
                      <a:extLst>
                        <a:ext uri="{9D8B030D-6E8A-4147-A177-3AD203B41FA5}">
                          <a16:colId xmlns:a16="http://schemas.microsoft.com/office/drawing/2014/main" val="20000"/>
                        </a:ext>
                      </a:extLst>
                    </a:gridCol>
                    <a:gridCol w="1358864">
                      <a:extLst>
                        <a:ext uri="{9D8B030D-6E8A-4147-A177-3AD203B41FA5}">
                          <a16:colId xmlns:a16="http://schemas.microsoft.com/office/drawing/2014/main" val="20001"/>
                        </a:ext>
                      </a:extLst>
                    </a:gridCol>
                    <a:gridCol w="1614265">
                      <a:extLst>
                        <a:ext uri="{9D8B030D-6E8A-4147-A177-3AD203B41FA5}">
                          <a16:colId xmlns:a16="http://schemas.microsoft.com/office/drawing/2014/main" val="20002"/>
                        </a:ext>
                      </a:extLst>
                    </a:gridCol>
                    <a:gridCol w="2948700">
                      <a:extLst>
                        <a:ext uri="{9D8B030D-6E8A-4147-A177-3AD203B41FA5}">
                          <a16:colId xmlns:a16="http://schemas.microsoft.com/office/drawing/2014/main" val="20003"/>
                        </a:ext>
                      </a:extLst>
                    </a:gridCol>
                  </a:tblGrid>
                  <a:tr h="617220">
                    <a:tc>
                      <a:txBody>
                        <a:bodyPr/>
                        <a:lstStyle/>
                        <a:p>
                          <a:pPr algn="ctr"/>
                          <a:r>
                            <a:rPr lang="es-MX" sz="1900" b="1" dirty="0"/>
                            <a:t>Distribución</a:t>
                          </a:r>
                        </a:p>
                      </a:txBody>
                      <a:tcPr marL="68580" marR="68580" marT="34291" marB="34291">
                        <a:solidFill>
                          <a:schemeClr val="accent2"/>
                        </a:solidFill>
                      </a:tcPr>
                    </a:tc>
                    <a:tc>
                      <a:txBody>
                        <a:bodyPr/>
                        <a:lstStyle/>
                        <a:p>
                          <a:pPr algn="ctr"/>
                          <a:r>
                            <a:rPr lang="es-MX" sz="1900" b="1" dirty="0"/>
                            <a:t>Formula</a:t>
                          </a:r>
                        </a:p>
                      </a:txBody>
                      <a:tcPr marL="68580" marR="68580" marT="34291" marB="34291">
                        <a:solidFill>
                          <a:schemeClr val="accent2"/>
                        </a:solidFill>
                      </a:tcPr>
                    </a:tc>
                    <a:tc>
                      <a:txBody>
                        <a:bodyPr/>
                        <a:lstStyle/>
                        <a:p>
                          <a:pPr algn="ctr"/>
                          <a:r>
                            <a:rPr lang="es-MX" sz="1900" b="1" dirty="0"/>
                            <a:t>E[Y]</a:t>
                          </a:r>
                          <a14:m>
                            <m:oMath xmlns:m="http://schemas.openxmlformats.org/officeDocument/2006/math">
                              <m:r>
                                <a:rPr lang="es-MX" sz="1900" b="1" i="1" smtClean="0">
                                  <a:latin typeface="Cambria Math"/>
                                </a:rPr>
                                <m:t>=</m:t>
                              </m:r>
                              <m:r>
                                <a:rPr lang="es-MX" sz="1900" b="1" i="1" smtClean="0">
                                  <a:latin typeface="Cambria Math"/>
                                </a:rPr>
                                <m:t>𝝁</m:t>
                              </m:r>
                            </m:oMath>
                          </a14:m>
                          <a:endParaRPr lang="es-MX" sz="1900" b="1" dirty="0"/>
                        </a:p>
                      </a:txBody>
                      <a:tcPr marL="68580" marR="68580" marT="34291" marB="34291">
                        <a:solidFill>
                          <a:schemeClr val="accent2"/>
                        </a:solidFill>
                      </a:tcPr>
                    </a:tc>
                    <a:tc>
                      <a:txBody>
                        <a:bodyPr/>
                        <a:lstStyle/>
                        <a:p>
                          <a:pPr algn="ctr"/>
                          <a14:m>
                            <m:oMathPara xmlns:m="http://schemas.openxmlformats.org/officeDocument/2006/math">
                              <m:oMathParaPr>
                                <m:jc m:val="centerGroup"/>
                              </m:oMathParaPr>
                              <m:oMath xmlns:m="http://schemas.openxmlformats.org/officeDocument/2006/math">
                                <m:r>
                                  <a:rPr lang="es-MX" sz="1900" b="1" i="1" smtClean="0">
                                    <a:latin typeface="Cambria Math"/>
                                  </a:rPr>
                                  <m:t>𝑫𝑬</m:t>
                                </m:r>
                                <m:d>
                                  <m:dPr>
                                    <m:begChr m:val="["/>
                                    <m:endChr m:val="]"/>
                                    <m:ctrlPr>
                                      <a:rPr lang="es-MX" sz="1900" b="1" i="1" smtClean="0">
                                        <a:latin typeface="Cambria Math" panose="02040503050406030204" pitchFamily="18" charset="0"/>
                                      </a:rPr>
                                    </m:ctrlPr>
                                  </m:dPr>
                                  <m:e>
                                    <m:r>
                                      <a:rPr lang="es-MX" sz="1900" b="1" i="1" smtClean="0">
                                        <a:latin typeface="Cambria Math"/>
                                      </a:rPr>
                                      <m:t>𝒀</m:t>
                                    </m:r>
                                  </m:e>
                                </m:d>
                                <m:r>
                                  <a:rPr lang="es-MX" sz="1900" b="1" i="1" smtClean="0">
                                    <a:latin typeface="Cambria Math"/>
                                  </a:rPr>
                                  <m:t>=</m:t>
                                </m:r>
                                <m:r>
                                  <a:rPr lang="es-MX" sz="1900" b="1" i="1" smtClean="0">
                                    <a:latin typeface="Cambria Math"/>
                                  </a:rPr>
                                  <m:t>𝝈</m:t>
                                </m:r>
                              </m:oMath>
                            </m:oMathPara>
                          </a14:m>
                          <a:endParaRPr lang="es-MX" sz="1900" b="1" dirty="0"/>
                        </a:p>
                      </a:txBody>
                      <a:tcPr marL="68580" marR="68580" marT="34291" marB="34291">
                        <a:solidFill>
                          <a:schemeClr val="accent2"/>
                        </a:solidFill>
                      </a:tcPr>
                    </a:tc>
                    <a:extLst>
                      <a:ext uri="{0D108BD9-81ED-4DB2-BD59-A6C34878D82A}">
                        <a16:rowId xmlns:a16="http://schemas.microsoft.com/office/drawing/2014/main" val="10000"/>
                      </a:ext>
                    </a:extLst>
                  </a:tr>
                  <a:tr h="939801">
                    <a:tc>
                      <a:txBody>
                        <a:bodyPr/>
                        <a:lstStyle/>
                        <a:p>
                          <a:pPr algn="ctr"/>
                          <a:endParaRPr lang="es-MX" sz="1500" b="1" dirty="0"/>
                        </a:p>
                        <a:p>
                          <a:pPr algn="ctr"/>
                          <a:r>
                            <a:rPr lang="es-MX" sz="1500" b="1" dirty="0"/>
                            <a:t>Binomial</a:t>
                          </a:r>
                        </a:p>
                      </a:txBody>
                      <a:tcPr marL="68580" marR="68580" marT="34291" marB="34291"/>
                    </a:tc>
                    <a:tc>
                      <a:txBody>
                        <a:bodyPr/>
                        <a:lstStyle/>
                        <a:p>
                          <a:pPr algn="ctr"/>
                          <a:endParaRPr lang="es-MX" sz="1900" b="0" i="1" dirty="0">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Sup>
                                  <m:sSubSupPr>
                                    <m:ctrlPr>
                                      <a:rPr lang="es-MX" sz="1900" b="0" i="1" smtClean="0">
                                        <a:latin typeface="Cambria Math" panose="02040503050406030204" pitchFamily="18" charset="0"/>
                                      </a:rPr>
                                    </m:ctrlPr>
                                  </m:sSubSupPr>
                                  <m:e>
                                    <m:r>
                                      <a:rPr lang="es-MX" sz="1900" b="0" i="1" smtClean="0">
                                        <a:latin typeface="Cambria Math"/>
                                      </a:rPr>
                                      <m:t>𝐶</m:t>
                                    </m:r>
                                  </m:e>
                                  <m:sub>
                                    <m:r>
                                      <a:rPr lang="es-MX" sz="1900" b="0" i="1" smtClean="0">
                                        <a:latin typeface="Cambria Math"/>
                                      </a:rPr>
                                      <m:t>𝑛</m:t>
                                    </m:r>
                                  </m:sub>
                                  <m:sup>
                                    <m:r>
                                      <a:rPr lang="es-MX" sz="1900" b="0" i="1" smtClean="0">
                                        <a:latin typeface="Cambria Math"/>
                                      </a:rPr>
                                      <m:t>𝑦</m:t>
                                    </m:r>
                                  </m:sup>
                                </m:sSubSup>
                                <m:sSup>
                                  <m:sSupPr>
                                    <m:ctrlPr>
                                      <a:rPr lang="es-MX" sz="1900" b="0" i="1" smtClean="0">
                                        <a:latin typeface="Cambria Math" panose="02040503050406030204" pitchFamily="18" charset="0"/>
                                      </a:rPr>
                                    </m:ctrlPr>
                                  </m:sSupPr>
                                  <m:e>
                                    <m:r>
                                      <a:rPr lang="es-MX" sz="1900" b="0" i="1" smtClean="0">
                                        <a:latin typeface="Cambria Math"/>
                                      </a:rPr>
                                      <m:t>𝑝</m:t>
                                    </m:r>
                                  </m:e>
                                  <m:sup>
                                    <m:r>
                                      <a:rPr lang="es-MX" sz="1900" b="0" i="1" smtClean="0">
                                        <a:latin typeface="Cambria Math"/>
                                      </a:rPr>
                                      <m:t>𝑦</m:t>
                                    </m:r>
                                  </m:sup>
                                </m:sSup>
                                <m:sSup>
                                  <m:sSupPr>
                                    <m:ctrlPr>
                                      <a:rPr lang="es-MX" sz="1900" b="0" i="1" smtClean="0">
                                        <a:latin typeface="Cambria Math" panose="02040503050406030204" pitchFamily="18" charset="0"/>
                                      </a:rPr>
                                    </m:ctrlPr>
                                  </m:sSupPr>
                                  <m:e>
                                    <m:r>
                                      <a:rPr lang="es-MX" sz="1900" b="0" i="1" smtClean="0">
                                        <a:latin typeface="Cambria Math"/>
                                      </a:rPr>
                                      <m:t>𝑞</m:t>
                                    </m:r>
                                  </m:e>
                                  <m:sup>
                                    <m:r>
                                      <a:rPr lang="es-MX" sz="1900" b="0" i="1" smtClean="0">
                                        <a:latin typeface="Cambria Math"/>
                                      </a:rPr>
                                      <m:t>𝑛</m:t>
                                    </m:r>
                                    <m:r>
                                      <a:rPr lang="es-MX" sz="1900" b="0" i="1" smtClean="0">
                                        <a:latin typeface="Cambria Math"/>
                                      </a:rPr>
                                      <m:t>−</m:t>
                                    </m:r>
                                    <m:r>
                                      <a:rPr lang="es-MX" sz="1900" b="0" i="1" smtClean="0">
                                        <a:latin typeface="Cambria Math"/>
                                      </a:rPr>
                                      <m:t>𝑦</m:t>
                                    </m:r>
                                  </m:sup>
                                </m:sSup>
                                <m:r>
                                  <a:rPr lang="es-MX" sz="1900" b="0" i="1" smtClean="0">
                                    <a:latin typeface="Cambria Math"/>
                                  </a:rPr>
                                  <m:t> </m:t>
                                </m:r>
                              </m:oMath>
                            </m:oMathPara>
                          </a14:m>
                          <a:endParaRPr lang="es-MX" sz="1900" dirty="0"/>
                        </a:p>
                        <a:p>
                          <a:pPr algn="ctr"/>
                          <a:endParaRPr lang="es-MX" sz="1900" dirty="0"/>
                        </a:p>
                      </a:txBody>
                      <a:tcPr marL="68580" marR="68580" marT="34291" marB="34291"/>
                    </a:tc>
                    <a:tc>
                      <a:txBody>
                        <a:bodyPr/>
                        <a:lstStyle/>
                        <a:p>
                          <a:pPr algn="ctr"/>
                          <a:endParaRPr lang="es-MX" sz="1900" b="0" i="1" dirty="0">
                            <a:latin typeface="Cambria Math"/>
                          </a:endParaRPr>
                        </a:p>
                        <a:p>
                          <a:pPr algn="ctr"/>
                          <a14:m>
                            <m:oMathPara xmlns:m="http://schemas.openxmlformats.org/officeDocument/2006/math">
                              <m:oMathParaPr>
                                <m:jc m:val="centerGroup"/>
                              </m:oMathParaPr>
                              <m:oMath xmlns:m="http://schemas.openxmlformats.org/officeDocument/2006/math">
                                <m:r>
                                  <a:rPr lang="es-MX" sz="1900" b="0" i="1" smtClean="0">
                                    <a:latin typeface="Cambria Math"/>
                                  </a:rPr>
                                  <m:t>𝑛𝑝</m:t>
                                </m:r>
                              </m:oMath>
                            </m:oMathPara>
                          </a14:m>
                          <a:endParaRPr lang="es-MX" sz="1900" dirty="0"/>
                        </a:p>
                      </a:txBody>
                      <a:tcPr marL="68580" marR="68580" marT="34291" marB="34291"/>
                    </a:tc>
                    <a:tc>
                      <a:txBody>
                        <a:bodyPr/>
                        <a:lstStyle/>
                        <a:p>
                          <a:pPr algn="ctr"/>
                          <a:endParaRPr lang="es-MX" sz="1900" i="1" dirty="0">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ad>
                                  <m:radPr>
                                    <m:degHide m:val="on"/>
                                    <m:ctrlPr>
                                      <a:rPr lang="es-MX" sz="1900" i="1" smtClean="0">
                                        <a:latin typeface="Cambria Math" panose="02040503050406030204" pitchFamily="18" charset="0"/>
                                      </a:rPr>
                                    </m:ctrlPr>
                                  </m:radPr>
                                  <m:deg/>
                                  <m:e>
                                    <m:r>
                                      <a:rPr lang="es-MX" sz="1900" b="0" i="1" smtClean="0">
                                        <a:latin typeface="Cambria Math"/>
                                      </a:rPr>
                                      <m:t>𝑛𝑝𝑞</m:t>
                                    </m:r>
                                  </m:e>
                                </m:rad>
                              </m:oMath>
                            </m:oMathPara>
                          </a14:m>
                          <a:endParaRPr lang="es-MX" sz="1900" dirty="0"/>
                        </a:p>
                      </a:txBody>
                      <a:tcPr marL="68580" marR="68580" marT="34291" marB="34291"/>
                    </a:tc>
                    <a:extLst>
                      <a:ext uri="{0D108BD9-81ED-4DB2-BD59-A6C34878D82A}">
                        <a16:rowId xmlns:a16="http://schemas.microsoft.com/office/drawing/2014/main" val="10001"/>
                      </a:ext>
                    </a:extLst>
                  </a:tr>
                  <a:tr h="1266784">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s-MX" sz="1500" b="1" dirty="0"/>
                        </a:p>
                        <a:p>
                          <a:pPr marL="0" marR="0" indent="0" algn="ctr" defTabSz="914400" rtl="0" eaLnBrk="1" fontAlgn="auto" latinLnBrk="0" hangingPunct="1">
                            <a:lnSpc>
                              <a:spcPct val="100000"/>
                            </a:lnSpc>
                            <a:spcBef>
                              <a:spcPts val="0"/>
                            </a:spcBef>
                            <a:spcAft>
                              <a:spcPts val="0"/>
                            </a:spcAft>
                            <a:buClrTx/>
                            <a:buSzTx/>
                            <a:buFontTx/>
                            <a:buNone/>
                            <a:tabLst/>
                            <a:defRPr/>
                          </a:pPr>
                          <a:r>
                            <a:rPr lang="es-MX" sz="1500" b="1" dirty="0" err="1"/>
                            <a:t>Hipergeométrica</a:t>
                          </a:r>
                          <a:endParaRPr lang="es-MX" sz="1500" b="1" dirty="0"/>
                        </a:p>
                        <a:p>
                          <a:pPr algn="ctr"/>
                          <a:endParaRPr lang="es-MX" sz="1500" b="1" dirty="0"/>
                        </a:p>
                      </a:txBody>
                      <a:tcPr marL="68580" marR="68580" marT="34291" marB="34291"/>
                    </a:tc>
                    <a:tc>
                      <a:txBody>
                        <a:bodyPr/>
                        <a:lstStyle/>
                        <a:p>
                          <a:pPr algn="ctr"/>
                          <a:endParaRPr lang="es-MX" sz="1900" i="1" dirty="0">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f>
                                  <m:fPr>
                                    <m:ctrlPr>
                                      <a:rPr lang="es-MX" sz="1900" i="1" smtClean="0">
                                        <a:latin typeface="Cambria Math" panose="02040503050406030204" pitchFamily="18" charset="0"/>
                                      </a:rPr>
                                    </m:ctrlPr>
                                  </m:fPr>
                                  <m:num>
                                    <m:sSubSup>
                                      <m:sSubSupPr>
                                        <m:ctrlPr>
                                          <a:rPr lang="es-MX" sz="1900" b="0" i="1" smtClean="0">
                                            <a:latin typeface="Cambria Math" panose="02040503050406030204" pitchFamily="18" charset="0"/>
                                          </a:rPr>
                                        </m:ctrlPr>
                                      </m:sSubSupPr>
                                      <m:e>
                                        <m:r>
                                          <a:rPr lang="es-MX" sz="1900" b="0" i="1" smtClean="0">
                                            <a:latin typeface="Cambria Math"/>
                                          </a:rPr>
                                          <m:t>𝐶</m:t>
                                        </m:r>
                                      </m:e>
                                      <m:sub>
                                        <m:r>
                                          <a:rPr lang="es-MX" sz="1900" b="0" i="1" smtClean="0">
                                            <a:latin typeface="Cambria Math"/>
                                          </a:rPr>
                                          <m:t>𝑥</m:t>
                                        </m:r>
                                      </m:sub>
                                      <m:sup>
                                        <m:r>
                                          <a:rPr lang="es-MX" sz="1900" b="0" i="1" smtClean="0">
                                            <a:latin typeface="Cambria Math" panose="02040503050406030204" pitchFamily="18" charset="0"/>
                                          </a:rPr>
                                          <m:t>𝑀</m:t>
                                        </m:r>
                                      </m:sup>
                                    </m:sSubSup>
                                    <m:sSubSup>
                                      <m:sSubSupPr>
                                        <m:ctrlPr>
                                          <a:rPr lang="es-MX" sz="1900" b="0" i="1" smtClean="0">
                                            <a:latin typeface="Cambria Math" panose="02040503050406030204" pitchFamily="18" charset="0"/>
                                          </a:rPr>
                                        </m:ctrlPr>
                                      </m:sSubSupPr>
                                      <m:e>
                                        <m:r>
                                          <a:rPr lang="es-MX" sz="1900" b="0" i="1" smtClean="0">
                                            <a:latin typeface="Cambria Math"/>
                                          </a:rPr>
                                          <m:t> </m:t>
                                        </m:r>
                                        <m:r>
                                          <a:rPr lang="es-MX" sz="1900" b="0" i="1" smtClean="0">
                                            <a:latin typeface="Cambria Math"/>
                                          </a:rPr>
                                          <m:t>𝐶</m:t>
                                        </m:r>
                                      </m:e>
                                      <m:sub>
                                        <m:r>
                                          <a:rPr lang="es-MX" sz="1900" b="0" i="1" smtClean="0">
                                            <a:latin typeface="Cambria Math"/>
                                          </a:rPr>
                                          <m:t>𝑛</m:t>
                                        </m:r>
                                        <m:r>
                                          <a:rPr lang="es-MX" sz="1900" b="0" i="1" smtClean="0">
                                            <a:latin typeface="Cambria Math"/>
                                          </a:rPr>
                                          <m:t>−</m:t>
                                        </m:r>
                                        <m:r>
                                          <a:rPr lang="es-MX" sz="1900" b="0" i="1" smtClean="0">
                                            <a:latin typeface="Cambria Math"/>
                                          </a:rPr>
                                          <m:t>𝑥</m:t>
                                        </m:r>
                                      </m:sub>
                                      <m:sup>
                                        <m:r>
                                          <a:rPr lang="es-MX" sz="1900" b="0" i="1" smtClean="0">
                                            <a:latin typeface="Cambria Math"/>
                                          </a:rPr>
                                          <m:t>𝑁</m:t>
                                        </m:r>
                                        <m:r>
                                          <a:rPr lang="es-MX" sz="1900" b="0" i="1" smtClean="0">
                                            <a:latin typeface="Cambria Math"/>
                                          </a:rPr>
                                          <m:t>−</m:t>
                                        </m:r>
                                        <m:r>
                                          <a:rPr lang="es-MX" sz="1900" b="0" i="1" smtClean="0">
                                            <a:latin typeface="Cambria Math" panose="02040503050406030204" pitchFamily="18" charset="0"/>
                                          </a:rPr>
                                          <m:t>𝑀</m:t>
                                        </m:r>
                                      </m:sup>
                                    </m:sSubSup>
                                  </m:num>
                                  <m:den>
                                    <m:sSubSup>
                                      <m:sSubSupPr>
                                        <m:ctrlPr>
                                          <a:rPr lang="es-MX" sz="1900" b="0" i="1" smtClean="0">
                                            <a:latin typeface="Cambria Math" panose="02040503050406030204" pitchFamily="18" charset="0"/>
                                          </a:rPr>
                                        </m:ctrlPr>
                                      </m:sSubSupPr>
                                      <m:e>
                                        <m:r>
                                          <a:rPr lang="es-MX" sz="1900" b="0" i="1" smtClean="0">
                                            <a:latin typeface="Cambria Math"/>
                                          </a:rPr>
                                          <m:t>𝐶</m:t>
                                        </m:r>
                                      </m:e>
                                      <m:sub>
                                        <m:r>
                                          <a:rPr lang="es-MX" sz="1900" b="0" i="1" smtClean="0">
                                            <a:latin typeface="Cambria Math"/>
                                          </a:rPr>
                                          <m:t>𝑛</m:t>
                                        </m:r>
                                      </m:sub>
                                      <m:sup>
                                        <m:r>
                                          <a:rPr lang="es-MX" sz="1900" b="0" i="1" smtClean="0">
                                            <a:latin typeface="Cambria Math"/>
                                          </a:rPr>
                                          <m:t>𝑁</m:t>
                                        </m:r>
                                      </m:sup>
                                    </m:sSubSup>
                                  </m:den>
                                </m:f>
                              </m:oMath>
                            </m:oMathPara>
                          </a14:m>
                          <a:endParaRPr lang="es-MX" sz="1900" dirty="0"/>
                        </a:p>
                        <a:p>
                          <a:pPr algn="ctr"/>
                          <a:endParaRPr lang="es-MX" sz="1900" dirty="0"/>
                        </a:p>
                      </a:txBody>
                      <a:tcPr marL="68580" marR="68580" marT="34291" marB="34291"/>
                    </a:tc>
                    <a:tc>
                      <a:txBody>
                        <a:bodyPr/>
                        <a:lstStyle/>
                        <a:p>
                          <a:pPr algn="ctr"/>
                          <a:endParaRPr lang="es-MX" sz="1900" b="0" i="1" dirty="0">
                            <a:latin typeface="Cambria Math"/>
                          </a:endParaRPr>
                        </a:p>
                        <a:p>
                          <a:pPr algn="ctr"/>
                          <a14:m>
                            <m:oMathPara xmlns:m="http://schemas.openxmlformats.org/officeDocument/2006/math">
                              <m:oMathParaPr>
                                <m:jc m:val="centerGroup"/>
                              </m:oMathParaPr>
                              <m:oMath xmlns:m="http://schemas.openxmlformats.org/officeDocument/2006/math">
                                <m:r>
                                  <a:rPr lang="es-MX" sz="1900" b="0" i="1" smtClean="0">
                                    <a:latin typeface="Cambria Math"/>
                                  </a:rPr>
                                  <m:t>𝑛</m:t>
                                </m:r>
                                <m:d>
                                  <m:dPr>
                                    <m:ctrlPr>
                                      <a:rPr lang="es-MX" sz="1900" b="0" i="1" smtClean="0">
                                        <a:latin typeface="Cambria Math" panose="02040503050406030204" pitchFamily="18" charset="0"/>
                                      </a:rPr>
                                    </m:ctrlPr>
                                  </m:dPr>
                                  <m:e>
                                    <m:f>
                                      <m:fPr>
                                        <m:ctrlPr>
                                          <a:rPr lang="es-MX" sz="1900" b="0" i="1" smtClean="0">
                                            <a:latin typeface="Cambria Math" panose="02040503050406030204" pitchFamily="18" charset="0"/>
                                          </a:rPr>
                                        </m:ctrlPr>
                                      </m:fPr>
                                      <m:num>
                                        <m:r>
                                          <a:rPr lang="es-MX" sz="1900" b="0" i="1" smtClean="0">
                                            <a:latin typeface="Cambria Math" panose="02040503050406030204" pitchFamily="18" charset="0"/>
                                          </a:rPr>
                                          <m:t>𝑀</m:t>
                                        </m:r>
                                      </m:num>
                                      <m:den>
                                        <m:r>
                                          <a:rPr lang="es-MX" sz="1900" b="0" i="1" smtClean="0">
                                            <a:latin typeface="Cambria Math"/>
                                          </a:rPr>
                                          <m:t>𝑁</m:t>
                                        </m:r>
                                      </m:den>
                                    </m:f>
                                  </m:e>
                                </m:d>
                              </m:oMath>
                            </m:oMathPara>
                          </a14:m>
                          <a:endParaRPr lang="es-MX" sz="1900" dirty="0"/>
                        </a:p>
                      </a:txBody>
                      <a:tcPr marL="68580" marR="68580" marT="34291" marB="34291"/>
                    </a:tc>
                    <a:tc>
                      <a:txBody>
                        <a:bodyPr/>
                        <a:lstStyle/>
                        <a:p>
                          <a:pPr algn="ctr"/>
                          <a:endParaRPr lang="es-MX" sz="1900" b="0" i="1" dirty="0">
                            <a:latin typeface="Cambria Math"/>
                          </a:endParaRPr>
                        </a:p>
                        <a:p>
                          <a:pPr algn="ctr"/>
                          <a14:m>
                            <m:oMathPara xmlns:m="http://schemas.openxmlformats.org/officeDocument/2006/math">
                              <m:oMathParaPr>
                                <m:jc m:val="centerGroup"/>
                              </m:oMathParaPr>
                              <m:oMath xmlns:m="http://schemas.openxmlformats.org/officeDocument/2006/math">
                                <m:r>
                                  <a:rPr lang="es-MX" sz="1900" b="0" i="1" smtClean="0">
                                    <a:latin typeface="Cambria Math"/>
                                  </a:rPr>
                                  <m:t>𝑛</m:t>
                                </m:r>
                                <m:d>
                                  <m:dPr>
                                    <m:ctrlPr>
                                      <a:rPr lang="es-MX" sz="1900" b="0" i="1" smtClean="0">
                                        <a:latin typeface="Cambria Math" panose="02040503050406030204" pitchFamily="18" charset="0"/>
                                      </a:rPr>
                                    </m:ctrlPr>
                                  </m:dPr>
                                  <m:e>
                                    <m:f>
                                      <m:fPr>
                                        <m:ctrlPr>
                                          <a:rPr lang="es-MX" sz="1900" b="0" i="1" smtClean="0">
                                            <a:latin typeface="Cambria Math" panose="02040503050406030204" pitchFamily="18" charset="0"/>
                                          </a:rPr>
                                        </m:ctrlPr>
                                      </m:fPr>
                                      <m:num>
                                        <m:r>
                                          <a:rPr lang="es-MX" sz="1900" b="0" i="1" smtClean="0">
                                            <a:latin typeface="Cambria Math" panose="02040503050406030204" pitchFamily="18" charset="0"/>
                                          </a:rPr>
                                          <m:t>𝑀</m:t>
                                        </m:r>
                                      </m:num>
                                      <m:den>
                                        <m:r>
                                          <a:rPr lang="es-MX" sz="1900" b="0" i="1" smtClean="0">
                                            <a:latin typeface="Cambria Math"/>
                                          </a:rPr>
                                          <m:t>𝑁</m:t>
                                        </m:r>
                                      </m:den>
                                    </m:f>
                                  </m:e>
                                </m:d>
                                <m:d>
                                  <m:dPr>
                                    <m:ctrlPr>
                                      <a:rPr lang="es-MX" sz="1900" b="0" i="1" smtClean="0">
                                        <a:latin typeface="Cambria Math" panose="02040503050406030204" pitchFamily="18" charset="0"/>
                                      </a:rPr>
                                    </m:ctrlPr>
                                  </m:dPr>
                                  <m:e>
                                    <m:f>
                                      <m:fPr>
                                        <m:ctrlPr>
                                          <a:rPr lang="es-MX" sz="1900" b="0" i="1" smtClean="0">
                                            <a:latin typeface="Cambria Math" panose="02040503050406030204" pitchFamily="18" charset="0"/>
                                          </a:rPr>
                                        </m:ctrlPr>
                                      </m:fPr>
                                      <m:num>
                                        <m:r>
                                          <a:rPr lang="es-MX" sz="1900" b="0" i="1" smtClean="0">
                                            <a:latin typeface="Cambria Math" panose="02040503050406030204" pitchFamily="18" charset="0"/>
                                          </a:rPr>
                                          <m:t>𝑁</m:t>
                                        </m:r>
                                        <m:r>
                                          <a:rPr lang="es-MX" sz="1900" b="0" i="1" smtClean="0">
                                            <a:latin typeface="Cambria Math" panose="02040503050406030204" pitchFamily="18" charset="0"/>
                                          </a:rPr>
                                          <m:t>−</m:t>
                                        </m:r>
                                        <m:r>
                                          <a:rPr lang="es-MX" sz="1900" b="0" i="1" smtClean="0">
                                            <a:latin typeface="Cambria Math" panose="02040503050406030204" pitchFamily="18" charset="0"/>
                                          </a:rPr>
                                          <m:t>𝑀</m:t>
                                        </m:r>
                                      </m:num>
                                      <m:den>
                                        <m:r>
                                          <a:rPr lang="es-MX" sz="1900" b="0" i="1" smtClean="0">
                                            <a:latin typeface="Cambria Math"/>
                                          </a:rPr>
                                          <m:t>𝑁</m:t>
                                        </m:r>
                                      </m:den>
                                    </m:f>
                                  </m:e>
                                </m:d>
                                <m:d>
                                  <m:dPr>
                                    <m:ctrlPr>
                                      <a:rPr lang="es-MX" sz="1900" b="0" i="1" smtClean="0">
                                        <a:latin typeface="Cambria Math" panose="02040503050406030204" pitchFamily="18" charset="0"/>
                                      </a:rPr>
                                    </m:ctrlPr>
                                  </m:dPr>
                                  <m:e>
                                    <m:f>
                                      <m:fPr>
                                        <m:ctrlPr>
                                          <a:rPr lang="es-MX" sz="1900" b="0" i="1" smtClean="0">
                                            <a:latin typeface="Cambria Math" panose="02040503050406030204" pitchFamily="18" charset="0"/>
                                          </a:rPr>
                                        </m:ctrlPr>
                                      </m:fPr>
                                      <m:num>
                                        <m:r>
                                          <a:rPr lang="es-MX" sz="1900" b="0" i="1" smtClean="0">
                                            <a:latin typeface="Cambria Math"/>
                                          </a:rPr>
                                          <m:t>𝑁</m:t>
                                        </m:r>
                                        <m:r>
                                          <a:rPr lang="es-MX" sz="1900" b="0" i="1" smtClean="0">
                                            <a:latin typeface="Cambria Math"/>
                                          </a:rPr>
                                          <m:t>−</m:t>
                                        </m:r>
                                        <m:r>
                                          <a:rPr lang="es-MX" sz="1900" b="0" i="1" smtClean="0">
                                            <a:latin typeface="Cambria Math"/>
                                          </a:rPr>
                                          <m:t>𝑛</m:t>
                                        </m:r>
                                      </m:num>
                                      <m:den>
                                        <m:r>
                                          <a:rPr lang="es-MX" sz="1900" b="0" i="1" smtClean="0">
                                            <a:latin typeface="Cambria Math"/>
                                          </a:rPr>
                                          <m:t>𝑁</m:t>
                                        </m:r>
                                        <m:r>
                                          <a:rPr lang="es-MX" sz="1900" b="0" i="1" smtClean="0">
                                            <a:latin typeface="Cambria Math"/>
                                          </a:rPr>
                                          <m:t>−1</m:t>
                                        </m:r>
                                      </m:den>
                                    </m:f>
                                  </m:e>
                                </m:d>
                              </m:oMath>
                            </m:oMathPara>
                          </a14:m>
                          <a:endParaRPr lang="es-MX" sz="1900" dirty="0"/>
                        </a:p>
                      </a:txBody>
                      <a:tcPr marL="68580" marR="68580" marT="34291" marB="34291"/>
                    </a:tc>
                    <a:extLst>
                      <a:ext uri="{0D108BD9-81ED-4DB2-BD59-A6C34878D82A}">
                        <a16:rowId xmlns:a16="http://schemas.microsoft.com/office/drawing/2014/main" val="10002"/>
                      </a:ext>
                    </a:extLst>
                  </a:tr>
                  <a:tr h="1271103">
                    <a:tc>
                      <a:txBody>
                        <a:bodyPr/>
                        <a:lstStyle/>
                        <a:p>
                          <a:pPr algn="ctr"/>
                          <a:endParaRPr lang="es-MX" sz="1500" b="1" dirty="0"/>
                        </a:p>
                        <a:p>
                          <a:pPr algn="ctr"/>
                          <a:r>
                            <a:rPr lang="es-MX" sz="1500" b="1" dirty="0" err="1"/>
                            <a:t>Poisson</a:t>
                          </a:r>
                          <a:endParaRPr lang="es-MX" sz="1500" b="1" dirty="0"/>
                        </a:p>
                      </a:txBody>
                      <a:tcPr marL="68580" marR="68580" marT="34291" marB="34291"/>
                    </a:tc>
                    <a:tc>
                      <a:txBody>
                        <a:bodyPr/>
                        <a:lstStyle/>
                        <a:p>
                          <a:pPr algn="ctr"/>
                          <a:endParaRPr lang="es-MX" sz="1900" b="0" i="0" dirty="0">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f>
                                  <m:fPr>
                                    <m:ctrlPr>
                                      <a:rPr lang="es-MX" sz="1900" b="0" i="1" smtClean="0">
                                        <a:latin typeface="Cambria Math" panose="02040503050406030204" pitchFamily="18" charset="0"/>
                                      </a:rPr>
                                    </m:ctrlPr>
                                  </m:fPr>
                                  <m:num>
                                    <m:sSup>
                                      <m:sSupPr>
                                        <m:ctrlPr>
                                          <a:rPr lang="es-MX" sz="1900" b="0" i="1" smtClean="0">
                                            <a:latin typeface="Cambria Math" panose="02040503050406030204" pitchFamily="18" charset="0"/>
                                          </a:rPr>
                                        </m:ctrlPr>
                                      </m:sSupPr>
                                      <m:e>
                                        <m:r>
                                          <a:rPr lang="es-MX" sz="1900" b="0" i="1" smtClean="0">
                                            <a:latin typeface="Cambria Math" panose="02040503050406030204" pitchFamily="18" charset="0"/>
                                          </a:rPr>
                                          <m:t>𝑒</m:t>
                                        </m:r>
                                      </m:e>
                                      <m:sup>
                                        <m:r>
                                          <a:rPr lang="es-MX" sz="1900" b="0" i="1" smtClean="0">
                                            <a:latin typeface="Cambria Math" panose="02040503050406030204" pitchFamily="18" charset="0"/>
                                          </a:rPr>
                                          <m:t>−</m:t>
                                        </m:r>
                                        <m:r>
                                          <a:rPr lang="es-MX" sz="1900" b="0" i="1" smtClean="0">
                                            <a:latin typeface="Cambria Math" panose="02040503050406030204" pitchFamily="18" charset="0"/>
                                          </a:rPr>
                                          <m:t>𝜆</m:t>
                                        </m:r>
                                      </m:sup>
                                    </m:sSup>
                                    <m:sSup>
                                      <m:sSupPr>
                                        <m:ctrlPr>
                                          <a:rPr lang="es-MX" sz="1900" b="0" i="1" smtClean="0">
                                            <a:latin typeface="Cambria Math" panose="02040503050406030204" pitchFamily="18" charset="0"/>
                                          </a:rPr>
                                        </m:ctrlPr>
                                      </m:sSupPr>
                                      <m:e>
                                        <m:r>
                                          <a:rPr lang="es-MX" sz="1900" b="0" i="1" smtClean="0">
                                            <a:latin typeface="Cambria Math" panose="02040503050406030204" pitchFamily="18" charset="0"/>
                                          </a:rPr>
                                          <m:t>𝜆</m:t>
                                        </m:r>
                                      </m:e>
                                      <m:sup>
                                        <m:r>
                                          <a:rPr lang="es-MX" sz="1900" b="0" i="1" smtClean="0">
                                            <a:latin typeface="Cambria Math" panose="02040503050406030204" pitchFamily="18" charset="0"/>
                                          </a:rPr>
                                          <m:t>𝑦</m:t>
                                        </m:r>
                                      </m:sup>
                                    </m:sSup>
                                  </m:num>
                                  <m:den>
                                    <m:r>
                                      <a:rPr lang="es-MX" sz="1900" b="0" i="1" smtClean="0">
                                        <a:latin typeface="Cambria Math" panose="02040503050406030204" pitchFamily="18" charset="0"/>
                                      </a:rPr>
                                      <m:t>𝑦</m:t>
                                    </m:r>
                                    <m:r>
                                      <a:rPr lang="es-MX" sz="1900" b="0" i="1" smtClean="0">
                                        <a:latin typeface="Cambria Math" panose="02040503050406030204" pitchFamily="18" charset="0"/>
                                      </a:rPr>
                                      <m:t>!</m:t>
                                    </m:r>
                                  </m:den>
                                </m:f>
                              </m:oMath>
                            </m:oMathPara>
                          </a14:m>
                          <a:endParaRPr lang="es-MX" sz="1900" dirty="0"/>
                        </a:p>
                        <a:p>
                          <a:pPr algn="ctr"/>
                          <a:endParaRPr lang="es-MX" sz="1900" dirty="0"/>
                        </a:p>
                      </a:txBody>
                      <a:tcPr marL="68580" marR="68580" marT="34291" marB="34291"/>
                    </a:tc>
                    <a:tc>
                      <a:txBody>
                        <a:bodyPr/>
                        <a:lstStyle/>
                        <a:p>
                          <a:pPr algn="ctr"/>
                          <a:endParaRPr lang="es-MX" sz="1900" b="0" i="1" dirty="0">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s-MX" sz="1900" b="0" i="1" smtClean="0">
                                    <a:latin typeface="Cambria Math" panose="02040503050406030204" pitchFamily="18" charset="0"/>
                                  </a:rPr>
                                  <m:t>𝜆</m:t>
                                </m:r>
                              </m:oMath>
                            </m:oMathPara>
                          </a14:m>
                          <a:endParaRPr lang="es-MX" sz="1900" dirty="0"/>
                        </a:p>
                      </a:txBody>
                      <a:tcPr marL="68580" marR="68580" marT="34291" marB="34291"/>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s-MX" sz="1900" dirty="0"/>
                        </a:p>
                        <a:p>
                          <a:pPr algn="ctr"/>
                          <a14:m>
                            <m:oMathPara xmlns:m="http://schemas.openxmlformats.org/officeDocument/2006/math">
                              <m:oMathParaPr>
                                <m:jc m:val="centerGroup"/>
                              </m:oMathParaPr>
                              <m:oMath xmlns:m="http://schemas.openxmlformats.org/officeDocument/2006/math">
                                <m:rad>
                                  <m:radPr>
                                    <m:degHide m:val="on"/>
                                    <m:ctrlPr>
                                      <a:rPr lang="es-MX" sz="1900" i="1" smtClean="0">
                                        <a:latin typeface="Cambria Math" panose="02040503050406030204" pitchFamily="18" charset="0"/>
                                      </a:rPr>
                                    </m:ctrlPr>
                                  </m:radPr>
                                  <m:deg/>
                                  <m:e>
                                    <m:r>
                                      <a:rPr lang="es-MX" sz="1900" b="0" i="1" smtClean="0">
                                        <a:latin typeface="Cambria Math" panose="02040503050406030204" pitchFamily="18" charset="0"/>
                                      </a:rPr>
                                      <m:t>𝜆</m:t>
                                    </m:r>
                                  </m:e>
                                </m:rad>
                              </m:oMath>
                            </m:oMathPara>
                          </a14:m>
                          <a:endParaRPr lang="es-MX" sz="1900" dirty="0"/>
                        </a:p>
                      </a:txBody>
                      <a:tcPr marL="68580" marR="68580" marT="34291" marB="34291"/>
                    </a:tc>
                    <a:extLst>
                      <a:ext uri="{0D108BD9-81ED-4DB2-BD59-A6C34878D82A}">
                        <a16:rowId xmlns:a16="http://schemas.microsoft.com/office/drawing/2014/main" val="10003"/>
                      </a:ext>
                    </a:extLst>
                  </a:tr>
                </a:tbl>
              </a:graphicData>
            </a:graphic>
          </p:graphicFrame>
        </mc:Choice>
        <mc:Fallback xmlns="">
          <p:graphicFrame>
            <p:nvGraphicFramePr>
              <p:cNvPr id="2" name="1 Tabla"/>
              <p:cNvGraphicFramePr>
                <a:graphicFrameLocks noGrp="1"/>
              </p:cNvGraphicFramePr>
              <p:nvPr>
                <p:extLst>
                  <p:ext uri="{D42A27DB-BD31-4B8C-83A1-F6EECF244321}">
                    <p14:modId xmlns:p14="http://schemas.microsoft.com/office/powerpoint/2010/main" val="1344155293"/>
                  </p:ext>
                </p:extLst>
              </p:nvPr>
            </p:nvGraphicFramePr>
            <p:xfrm>
              <a:off x="2266904" y="2068518"/>
              <a:ext cx="7791497" cy="4153859"/>
            </p:xfrm>
            <a:graphic>
              <a:graphicData uri="http://schemas.openxmlformats.org/drawingml/2006/table">
                <a:tbl>
                  <a:tblPr firstRow="1" bandRow="1">
                    <a:tableStyleId>{5940675A-B579-460E-94D1-54222C63F5DA}</a:tableStyleId>
                  </a:tblPr>
                  <a:tblGrid>
                    <a:gridCol w="1869668">
                      <a:extLst>
                        <a:ext uri="{9D8B030D-6E8A-4147-A177-3AD203B41FA5}">
                          <a16:colId xmlns:a16="http://schemas.microsoft.com/office/drawing/2014/main" val="20000"/>
                        </a:ext>
                      </a:extLst>
                    </a:gridCol>
                    <a:gridCol w="1358864">
                      <a:extLst>
                        <a:ext uri="{9D8B030D-6E8A-4147-A177-3AD203B41FA5}">
                          <a16:colId xmlns:a16="http://schemas.microsoft.com/office/drawing/2014/main" val="20001"/>
                        </a:ext>
                      </a:extLst>
                    </a:gridCol>
                    <a:gridCol w="1614265">
                      <a:extLst>
                        <a:ext uri="{9D8B030D-6E8A-4147-A177-3AD203B41FA5}">
                          <a16:colId xmlns:a16="http://schemas.microsoft.com/office/drawing/2014/main" val="20002"/>
                        </a:ext>
                      </a:extLst>
                    </a:gridCol>
                    <a:gridCol w="2948700">
                      <a:extLst>
                        <a:ext uri="{9D8B030D-6E8A-4147-A177-3AD203B41FA5}">
                          <a16:colId xmlns:a16="http://schemas.microsoft.com/office/drawing/2014/main" val="20003"/>
                        </a:ext>
                      </a:extLst>
                    </a:gridCol>
                  </a:tblGrid>
                  <a:tr h="617220">
                    <a:tc>
                      <a:txBody>
                        <a:bodyPr/>
                        <a:lstStyle/>
                        <a:p>
                          <a:pPr algn="ctr"/>
                          <a:r>
                            <a:rPr lang="es-MX" sz="1900" b="1" dirty="0" smtClean="0"/>
                            <a:t>Distribución</a:t>
                          </a:r>
                          <a:endParaRPr lang="es-MX" sz="1900" b="1" dirty="0"/>
                        </a:p>
                      </a:txBody>
                      <a:tcPr marL="68580" marR="68580" marT="34291" marB="34291">
                        <a:solidFill>
                          <a:schemeClr val="accent2"/>
                        </a:solidFill>
                      </a:tcPr>
                    </a:tc>
                    <a:tc>
                      <a:txBody>
                        <a:bodyPr/>
                        <a:lstStyle/>
                        <a:p>
                          <a:pPr algn="ctr"/>
                          <a:r>
                            <a:rPr lang="es-MX" sz="1900" b="1" dirty="0" smtClean="0"/>
                            <a:t>Formula</a:t>
                          </a:r>
                          <a:endParaRPr lang="es-MX" sz="1900" b="1" dirty="0"/>
                        </a:p>
                      </a:txBody>
                      <a:tcPr marL="68580" marR="68580" marT="34291" marB="34291">
                        <a:solidFill>
                          <a:schemeClr val="accent2"/>
                        </a:solidFill>
                      </a:tcPr>
                    </a:tc>
                    <a:tc>
                      <a:txBody>
                        <a:bodyPr/>
                        <a:lstStyle/>
                        <a:p>
                          <a:endParaRPr lang="es-MX"/>
                        </a:p>
                      </a:txBody>
                      <a:tcPr marL="68580" marR="68580" marT="34291" marB="34291">
                        <a:blipFill>
                          <a:blip r:embed="rId2"/>
                          <a:stretch>
                            <a:fillRect l="-199624" t="-7921" r="-182707" b="-577228"/>
                          </a:stretch>
                        </a:blipFill>
                      </a:tcPr>
                    </a:tc>
                    <a:tc>
                      <a:txBody>
                        <a:bodyPr/>
                        <a:lstStyle/>
                        <a:p>
                          <a:endParaRPr lang="es-MX"/>
                        </a:p>
                      </a:txBody>
                      <a:tcPr marL="68580" marR="68580" marT="34291" marB="34291">
                        <a:blipFill>
                          <a:blip r:embed="rId2"/>
                          <a:stretch>
                            <a:fillRect l="-164669" t="-7921" r="-413" b="-577228"/>
                          </a:stretch>
                        </a:blipFill>
                      </a:tcPr>
                    </a:tc>
                    <a:extLst>
                      <a:ext uri="{0D108BD9-81ED-4DB2-BD59-A6C34878D82A}">
                        <a16:rowId xmlns:a16="http://schemas.microsoft.com/office/drawing/2014/main" val="10000"/>
                      </a:ext>
                    </a:extLst>
                  </a:tr>
                  <a:tr h="955423">
                    <a:tc>
                      <a:txBody>
                        <a:bodyPr/>
                        <a:lstStyle/>
                        <a:p>
                          <a:pPr algn="ctr"/>
                          <a:endParaRPr lang="es-MX" sz="1500" b="1" dirty="0" smtClean="0"/>
                        </a:p>
                        <a:p>
                          <a:pPr algn="ctr"/>
                          <a:r>
                            <a:rPr lang="es-MX" sz="1500" b="1" dirty="0" smtClean="0"/>
                            <a:t>Binomial</a:t>
                          </a:r>
                          <a:endParaRPr lang="es-MX" sz="1500" b="1" dirty="0"/>
                        </a:p>
                      </a:txBody>
                      <a:tcPr marL="68580" marR="68580" marT="34291" marB="34291"/>
                    </a:tc>
                    <a:tc>
                      <a:txBody>
                        <a:bodyPr/>
                        <a:lstStyle/>
                        <a:p>
                          <a:endParaRPr lang="es-MX"/>
                        </a:p>
                      </a:txBody>
                      <a:tcPr marL="68580" marR="68580" marT="34291" marB="34291">
                        <a:blipFill>
                          <a:blip r:embed="rId2"/>
                          <a:stretch>
                            <a:fillRect l="-138117" t="-69427" r="-337220" b="-271338"/>
                          </a:stretch>
                        </a:blipFill>
                      </a:tcPr>
                    </a:tc>
                    <a:tc>
                      <a:txBody>
                        <a:bodyPr/>
                        <a:lstStyle/>
                        <a:p>
                          <a:endParaRPr lang="es-MX"/>
                        </a:p>
                      </a:txBody>
                      <a:tcPr marL="68580" marR="68580" marT="34291" marB="34291">
                        <a:blipFill>
                          <a:blip r:embed="rId2"/>
                          <a:stretch>
                            <a:fillRect l="-199624" t="-69427" r="-182707" b="-271338"/>
                          </a:stretch>
                        </a:blipFill>
                      </a:tcPr>
                    </a:tc>
                    <a:tc>
                      <a:txBody>
                        <a:bodyPr/>
                        <a:lstStyle/>
                        <a:p>
                          <a:endParaRPr lang="es-MX"/>
                        </a:p>
                      </a:txBody>
                      <a:tcPr marL="68580" marR="68580" marT="34291" marB="34291">
                        <a:blipFill>
                          <a:blip r:embed="rId2"/>
                          <a:stretch>
                            <a:fillRect l="-164669" t="-69427" r="-413" b="-271338"/>
                          </a:stretch>
                        </a:blipFill>
                      </a:tcPr>
                    </a:tc>
                    <a:extLst>
                      <a:ext uri="{0D108BD9-81ED-4DB2-BD59-A6C34878D82A}">
                        <a16:rowId xmlns:a16="http://schemas.microsoft.com/office/drawing/2014/main" val="10001"/>
                      </a:ext>
                    </a:extLst>
                  </a:tr>
                  <a:tr h="128848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s-MX" sz="1500" b="1" dirty="0" smtClean="0"/>
                        </a:p>
                        <a:p>
                          <a:pPr marL="0" marR="0" indent="0" algn="ctr" defTabSz="914400" rtl="0" eaLnBrk="1" fontAlgn="auto" latinLnBrk="0" hangingPunct="1">
                            <a:lnSpc>
                              <a:spcPct val="100000"/>
                            </a:lnSpc>
                            <a:spcBef>
                              <a:spcPts val="0"/>
                            </a:spcBef>
                            <a:spcAft>
                              <a:spcPts val="0"/>
                            </a:spcAft>
                            <a:buClrTx/>
                            <a:buSzTx/>
                            <a:buFontTx/>
                            <a:buNone/>
                            <a:tabLst/>
                            <a:defRPr/>
                          </a:pPr>
                          <a:r>
                            <a:rPr lang="es-MX" sz="1500" b="1" dirty="0" err="1" smtClean="0"/>
                            <a:t>Hipergeométrica</a:t>
                          </a:r>
                          <a:endParaRPr lang="es-MX" sz="1500" b="1" dirty="0" smtClean="0"/>
                        </a:p>
                        <a:p>
                          <a:pPr algn="ctr"/>
                          <a:endParaRPr lang="es-MX" sz="1500" b="1" dirty="0"/>
                        </a:p>
                      </a:txBody>
                      <a:tcPr marL="68580" marR="68580" marT="34291" marB="34291"/>
                    </a:tc>
                    <a:tc>
                      <a:txBody>
                        <a:bodyPr/>
                        <a:lstStyle/>
                        <a:p>
                          <a:endParaRPr lang="es-MX"/>
                        </a:p>
                      </a:txBody>
                      <a:tcPr marL="68580" marR="68580" marT="34291" marB="34291">
                        <a:blipFill>
                          <a:blip r:embed="rId2"/>
                          <a:stretch>
                            <a:fillRect l="-138117" t="-125472" r="-337220" b="-100943"/>
                          </a:stretch>
                        </a:blipFill>
                      </a:tcPr>
                    </a:tc>
                    <a:tc>
                      <a:txBody>
                        <a:bodyPr/>
                        <a:lstStyle/>
                        <a:p>
                          <a:endParaRPr lang="es-MX"/>
                        </a:p>
                      </a:txBody>
                      <a:tcPr marL="68580" marR="68580" marT="34291" marB="34291">
                        <a:blipFill>
                          <a:blip r:embed="rId2"/>
                          <a:stretch>
                            <a:fillRect l="-199624" t="-125472" r="-182707" b="-100943"/>
                          </a:stretch>
                        </a:blipFill>
                      </a:tcPr>
                    </a:tc>
                    <a:tc>
                      <a:txBody>
                        <a:bodyPr/>
                        <a:lstStyle/>
                        <a:p>
                          <a:endParaRPr lang="es-MX"/>
                        </a:p>
                      </a:txBody>
                      <a:tcPr marL="68580" marR="68580" marT="34291" marB="34291">
                        <a:blipFill>
                          <a:blip r:embed="rId2"/>
                          <a:stretch>
                            <a:fillRect l="-164669" t="-125472" r="-413" b="-100943"/>
                          </a:stretch>
                        </a:blipFill>
                      </a:tcPr>
                    </a:tc>
                    <a:extLst>
                      <a:ext uri="{0D108BD9-81ED-4DB2-BD59-A6C34878D82A}">
                        <a16:rowId xmlns:a16="http://schemas.microsoft.com/office/drawing/2014/main" val="10002"/>
                      </a:ext>
                    </a:extLst>
                  </a:tr>
                  <a:tr h="1292735">
                    <a:tc>
                      <a:txBody>
                        <a:bodyPr/>
                        <a:lstStyle/>
                        <a:p>
                          <a:pPr algn="ctr"/>
                          <a:endParaRPr lang="es-MX" sz="1500" b="1" dirty="0" smtClean="0"/>
                        </a:p>
                        <a:p>
                          <a:pPr algn="ctr"/>
                          <a:r>
                            <a:rPr lang="es-MX" sz="1500" b="1" dirty="0" err="1" smtClean="0"/>
                            <a:t>Poisson</a:t>
                          </a:r>
                          <a:endParaRPr lang="es-MX" sz="1500" b="1" dirty="0"/>
                        </a:p>
                      </a:txBody>
                      <a:tcPr marL="68580" marR="68580" marT="34291" marB="34291"/>
                    </a:tc>
                    <a:tc>
                      <a:txBody>
                        <a:bodyPr/>
                        <a:lstStyle/>
                        <a:p>
                          <a:endParaRPr lang="es-MX"/>
                        </a:p>
                      </a:txBody>
                      <a:tcPr marL="68580" marR="68580" marT="34291" marB="34291">
                        <a:blipFill>
                          <a:blip r:embed="rId2"/>
                          <a:stretch>
                            <a:fillRect l="-138117" t="-225472" r="-337220" b="-943"/>
                          </a:stretch>
                        </a:blipFill>
                      </a:tcPr>
                    </a:tc>
                    <a:tc>
                      <a:txBody>
                        <a:bodyPr/>
                        <a:lstStyle/>
                        <a:p>
                          <a:endParaRPr lang="es-MX"/>
                        </a:p>
                      </a:txBody>
                      <a:tcPr marL="68580" marR="68580" marT="34291" marB="34291">
                        <a:blipFill>
                          <a:blip r:embed="rId2"/>
                          <a:stretch>
                            <a:fillRect l="-199624" t="-225472" r="-182707" b="-943"/>
                          </a:stretch>
                        </a:blipFill>
                      </a:tcPr>
                    </a:tc>
                    <a:tc>
                      <a:txBody>
                        <a:bodyPr/>
                        <a:lstStyle/>
                        <a:p>
                          <a:endParaRPr lang="es-MX"/>
                        </a:p>
                      </a:txBody>
                      <a:tcPr marL="68580" marR="68580" marT="34291" marB="34291">
                        <a:blipFill>
                          <a:blip r:embed="rId2"/>
                          <a:stretch>
                            <a:fillRect l="-164669" t="-225472" r="-413" b="-943"/>
                          </a:stretch>
                        </a:blipFill>
                      </a:tcPr>
                    </a:tc>
                    <a:extLst>
                      <a:ext uri="{0D108BD9-81ED-4DB2-BD59-A6C34878D82A}">
                        <a16:rowId xmlns:a16="http://schemas.microsoft.com/office/drawing/2014/main" val="10003"/>
                      </a:ext>
                    </a:extLst>
                  </a:tr>
                </a:tbl>
              </a:graphicData>
            </a:graphic>
          </p:graphicFrame>
        </mc:Fallback>
      </mc:AlternateContent>
    </p:spTree>
    <p:extLst>
      <p:ext uri="{BB962C8B-B14F-4D97-AF65-F5344CB8AC3E}">
        <p14:creationId xmlns:p14="http://schemas.microsoft.com/office/powerpoint/2010/main" val="19334209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MX" dirty="0"/>
              <a:t>Calendario</a:t>
            </a:r>
          </a:p>
        </p:txBody>
      </p:sp>
      <p:graphicFrame>
        <p:nvGraphicFramePr>
          <p:cNvPr id="10" name="Marcador de contenido 7">
            <a:extLst>
              <a:ext uri="{FF2B5EF4-FFF2-40B4-BE49-F238E27FC236}">
                <a16:creationId xmlns:a16="http://schemas.microsoft.com/office/drawing/2014/main" id="{3492E333-21F8-744D-4A35-B716A0A8571E}"/>
              </a:ext>
            </a:extLst>
          </p:cNvPr>
          <p:cNvGraphicFramePr>
            <a:graphicFrameLocks noGrp="1"/>
          </p:cNvGraphicFramePr>
          <p:nvPr>
            <p:ph sz="quarter" idx="4"/>
            <p:extLst>
              <p:ext uri="{D42A27DB-BD31-4B8C-83A1-F6EECF244321}">
                <p14:modId xmlns:p14="http://schemas.microsoft.com/office/powerpoint/2010/main" val="1405893852"/>
              </p:ext>
            </p:extLst>
          </p:nvPr>
        </p:nvGraphicFramePr>
        <p:xfrm>
          <a:off x="914400" y="146649"/>
          <a:ext cx="10668000" cy="643830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08810842"/>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Clases">
  <a:themeElements>
    <a:clrScheme name="ProbabilidadMIA">
      <a:dk1>
        <a:srgbClr val="000000"/>
      </a:dk1>
      <a:lt1>
        <a:sysClr val="window" lastClr="FFFFFF"/>
      </a:lt1>
      <a:dk2>
        <a:srgbClr val="632E62"/>
      </a:dk2>
      <a:lt2>
        <a:srgbClr val="EAE5EB"/>
      </a:lt2>
      <a:accent1>
        <a:srgbClr val="92278F"/>
      </a:accent1>
      <a:accent2>
        <a:srgbClr val="9B57D3"/>
      </a:accent2>
      <a:accent3>
        <a:srgbClr val="755DD9"/>
      </a:accent3>
      <a:accent4>
        <a:srgbClr val="665EB8"/>
      </a:accent4>
      <a:accent5>
        <a:srgbClr val="45A5ED"/>
      </a:accent5>
      <a:accent6>
        <a:srgbClr val="5982DB"/>
      </a:accent6>
      <a:hlink>
        <a:srgbClr val="0066FF"/>
      </a:hlink>
      <a:folHlink>
        <a:srgbClr val="666699"/>
      </a:folHlink>
    </a:clrScheme>
    <a:fontScheme name="MIA">
      <a:majorFont>
        <a:latin typeface="Tw Cen MT"/>
        <a:ea typeface=""/>
        <a:cs typeface=""/>
      </a:majorFont>
      <a:minorFont>
        <a:latin typeface="Tw Cen MT"/>
        <a:ea typeface=""/>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blipFill>
          <a:blip xmlns:r="http://schemas.openxmlformats.org/officeDocument/2006/relationships" r:embed="rId1">
            <a:duotone>
              <a:schemeClr val="phClr">
                <a:shade val="90000"/>
                <a:satMod val="140000"/>
              </a:schemeClr>
              <a:schemeClr val="phClr">
                <a:satMod val="120000"/>
              </a:schemeClr>
            </a:duotone>
          </a:blip>
          <a:tile tx="0" ty="0" sx="100000" sy="100000" flip="none" algn="tl"/>
        </a:blipFill>
        <a:blipFill>
          <a:blip xmlns:r="http://schemas.openxmlformats.org/officeDocument/2006/relationships" r:embed="rId2">
            <a:duotone>
              <a:schemeClr val="phClr">
                <a:shade val="90000"/>
                <a:satMod val="140000"/>
              </a:schemeClr>
              <a:schemeClr val="phClr">
                <a:satMod val="120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Clases" id="{9EBB52DD-B029-4F7F-8523-2B69245E6C93}" vid="{D41EFB03-12EE-4837-A29A-372AAB24CCD2}"/>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o" ma:contentTypeID="0x0101006F65C9D3F1165A46AA79859A4CBE1A83" ma:contentTypeVersion="2" ma:contentTypeDescription="Crear nuevo documento." ma:contentTypeScope="" ma:versionID="01736e14c28897ccba3159aff2bd290d">
  <xsd:schema xmlns:xsd="http://www.w3.org/2001/XMLSchema" xmlns:xs="http://www.w3.org/2001/XMLSchema" xmlns:p="http://schemas.microsoft.com/office/2006/metadata/properties" xmlns:ns2="51a94bd8-9d2e-4e88-b2a9-d34e36fbf870" targetNamespace="http://schemas.microsoft.com/office/2006/metadata/properties" ma:root="true" ma:fieldsID="1d7e3f6c2a2e15cf87697fee242a794e" ns2:_="">
    <xsd:import namespace="51a94bd8-9d2e-4e88-b2a9-d34e36fbf870"/>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1a94bd8-9d2e-4e88-b2a9-d34e36fbf87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026F7681-2CAC-4472-82A7-B23D517B8CBF}"/>
</file>

<file path=customXml/itemProps2.xml><?xml version="1.0" encoding="utf-8"?>
<ds:datastoreItem xmlns:ds="http://schemas.openxmlformats.org/officeDocument/2006/customXml" ds:itemID="{B195AE2D-74F0-4EC0-B1FA-2C596E4FC427}"/>
</file>

<file path=customXml/itemProps3.xml><?xml version="1.0" encoding="utf-8"?>
<ds:datastoreItem xmlns:ds="http://schemas.openxmlformats.org/officeDocument/2006/customXml" ds:itemID="{FD83F8B9-F3F0-440C-9778-10FBFDB10B4B}"/>
</file>

<file path=docProps/app.xml><?xml version="1.0" encoding="utf-8"?>
<Properties xmlns="http://schemas.openxmlformats.org/officeDocument/2006/extended-properties" xmlns:vt="http://schemas.openxmlformats.org/officeDocument/2006/docPropsVTypes">
  <Template>Clases</Template>
  <TotalTime>7412</TotalTime>
  <Words>6875</Words>
  <Application>Microsoft Macintosh PowerPoint</Application>
  <PresentationFormat>Panorámica</PresentationFormat>
  <Paragraphs>922</Paragraphs>
  <Slides>100</Slides>
  <Notes>0</Notes>
  <HiddenSlides>0</HiddenSlides>
  <MMClips>0</MMClips>
  <ScaleCrop>false</ScaleCrop>
  <HeadingPairs>
    <vt:vector size="8" baseType="variant">
      <vt:variant>
        <vt:lpstr>Fuentes usadas</vt:lpstr>
      </vt:variant>
      <vt:variant>
        <vt:i4>10</vt:i4>
      </vt:variant>
      <vt:variant>
        <vt:lpstr>Tema</vt:lpstr>
      </vt:variant>
      <vt:variant>
        <vt:i4>1</vt:i4>
      </vt:variant>
      <vt:variant>
        <vt:lpstr>Servidores OLE incrustados</vt:lpstr>
      </vt:variant>
      <vt:variant>
        <vt:i4>2</vt:i4>
      </vt:variant>
      <vt:variant>
        <vt:lpstr>Títulos de diapositiva</vt:lpstr>
      </vt:variant>
      <vt:variant>
        <vt:i4>100</vt:i4>
      </vt:variant>
    </vt:vector>
  </HeadingPairs>
  <TitlesOfParts>
    <vt:vector size="113" baseType="lpstr">
      <vt:lpstr>Arial</vt:lpstr>
      <vt:lpstr>Bookman Old Style</vt:lpstr>
      <vt:lpstr>Calibri</vt:lpstr>
      <vt:lpstr>Cambria Math</vt:lpstr>
      <vt:lpstr>Century Gothic</vt:lpstr>
      <vt:lpstr>Comic Sans MS</vt:lpstr>
      <vt:lpstr>Symbol</vt:lpstr>
      <vt:lpstr>Tw Cen MT</vt:lpstr>
      <vt:lpstr>Wingdings</vt:lpstr>
      <vt:lpstr>Wingdings 2</vt:lpstr>
      <vt:lpstr>Clases</vt:lpstr>
      <vt:lpstr>Ecuación</vt:lpstr>
      <vt:lpstr>Equation</vt:lpstr>
      <vt:lpstr>Tema 3 Modelos de distribución  de probabilidad discreta</vt:lpstr>
      <vt:lpstr>Función de distribución de probabilidad</vt:lpstr>
      <vt:lpstr>Distribución de probabilidad de Bernoulli</vt:lpstr>
      <vt:lpstr>Función de distribución de probabilidad</vt:lpstr>
      <vt:lpstr>Función de distribución de probabilidad</vt:lpstr>
      <vt:lpstr>FDP Geométrica analíticamente en R</vt:lpstr>
      <vt:lpstr>FDP Geométrica en R</vt:lpstr>
      <vt:lpstr>FDP Geométrica en R</vt:lpstr>
      <vt:lpstr>FDP Geométrica en R</vt:lpstr>
      <vt:lpstr>FDP Geométrica en R</vt:lpstr>
      <vt:lpstr>Ejemplo</vt:lpstr>
      <vt:lpstr>Ejemplo</vt:lpstr>
      <vt:lpstr>Ejemplo</vt:lpstr>
      <vt:lpstr>Presentación de PowerPoint</vt:lpstr>
      <vt:lpstr>Función de distribución  de probabilidad binomial</vt:lpstr>
      <vt:lpstr>Distribución de probabilidad Binomial</vt:lpstr>
      <vt:lpstr>Distribución de probabilidad Binomial</vt:lpstr>
      <vt:lpstr>Distribución de probabilidad Binomial</vt:lpstr>
      <vt:lpstr>Distribución de probabilidad Binomial</vt:lpstr>
      <vt:lpstr>Distribución de probabilidad Binomial</vt:lpstr>
      <vt:lpstr>Distribución de probabilidad Binomial</vt:lpstr>
      <vt:lpstr>Distribución de probabilidad Binomial</vt:lpstr>
      <vt:lpstr>Distribución de probabilidad Binomial</vt:lpstr>
      <vt:lpstr>Distribución de probabilidad Binomial</vt:lpstr>
      <vt:lpstr>Distribución de probabilidad Binomial</vt:lpstr>
      <vt:lpstr>Distribución de probabilidad Binomial</vt:lpstr>
      <vt:lpstr>Distribución Binomial en R</vt:lpstr>
      <vt:lpstr>Generando números pseudoaleatorios    rbinom(n,size,p)</vt:lpstr>
      <vt:lpstr>Algunas librerías</vt:lpstr>
      <vt:lpstr>Datos pseudoaleatorios rbinom(n,size,p)</vt:lpstr>
      <vt:lpstr>Datos pseudoaleatorios rbinom(n,size,p)</vt:lpstr>
      <vt:lpstr>Datos pseudoaleatorios rbinom(n,size,p)</vt:lpstr>
      <vt:lpstr>Datos pseudoaleatorios rbinom(n,size,p)</vt:lpstr>
      <vt:lpstr>Datos pseudoaleatorios rbinom(n,size,p)</vt:lpstr>
      <vt:lpstr>Datos pseudoaleatorios rbinom(n,size,p)</vt:lpstr>
      <vt:lpstr>Datos pseudoaleatorios rbinom(n,size,p)</vt:lpstr>
      <vt:lpstr>Presentación de PowerPoint</vt:lpstr>
      <vt:lpstr>Datos pseudoaleatorios rbinom(n,size,p)</vt:lpstr>
      <vt:lpstr>Datos pseudoaleatorios rbinom(n,size,p)</vt:lpstr>
      <vt:lpstr>¿Efecto del valor de los parámetros?</vt:lpstr>
      <vt:lpstr>¿Efecto del valor de los parámetros?</vt:lpstr>
      <vt:lpstr>¿Efecto del valor de los parámetros?</vt:lpstr>
      <vt:lpstr>¿Efecto del valor de los parámetros?</vt:lpstr>
      <vt:lpstr>Distribución de probabilidad Binomial</vt:lpstr>
      <vt:lpstr>Distribución de probabilidad Binomial</vt:lpstr>
      <vt:lpstr>Distribución de probabilidad Binomial</vt:lpstr>
      <vt:lpstr>Distribución de probabilidad Binomial</vt:lpstr>
      <vt:lpstr>Distribución de probabilidad Binomial</vt:lpstr>
      <vt:lpstr>Función de distribución  de probabilidad Hipergeométrica</vt:lpstr>
      <vt:lpstr>Distribución de probabilidad Hipergeométrica</vt:lpstr>
      <vt:lpstr>Función de distribución de probabilidad Hipergeométrica</vt:lpstr>
      <vt:lpstr>Distribución de probabilidad Hipergeométrica</vt:lpstr>
      <vt:lpstr>Distribución de probabilidad Hipergeométrica</vt:lpstr>
      <vt:lpstr>Distribución Hipergeométrica en R</vt:lpstr>
      <vt:lpstr>Datos pseudoaleatorios rhyper(n,size,p)</vt:lpstr>
      <vt:lpstr>Datos pseudoaleatorios rhyper(n,size,p)</vt:lpstr>
      <vt:lpstr>Sobre ggplot2</vt:lpstr>
      <vt:lpstr>Distribución de probabilidad Hipergeométrica</vt:lpstr>
      <vt:lpstr>Distribución de probabilidad Hipergeométrica</vt:lpstr>
      <vt:lpstr>Distribución de probabilidad Hipergeométrica</vt:lpstr>
      <vt:lpstr>Distribución de probabilidad Hipergeométrica</vt:lpstr>
      <vt:lpstr>Distribución de probabilidad Hipergeométrica</vt:lpstr>
      <vt:lpstr>Distribución de probabilidad Hipergeométrica</vt:lpstr>
      <vt:lpstr>Distribución de probabilidad Hipergeométrica</vt:lpstr>
      <vt:lpstr>Presentación de PowerPoint</vt:lpstr>
      <vt:lpstr>Presentación de PowerPoint</vt:lpstr>
      <vt:lpstr>Distribución de probabilidad Hipergeométrica</vt:lpstr>
      <vt:lpstr>Función de distribución  de probabilidad Poisson</vt:lpstr>
      <vt:lpstr>Distribución de probabilidad de Poisson</vt:lpstr>
      <vt:lpstr>Distribución de probabilidad de Poisson</vt:lpstr>
      <vt:lpstr>Función de distribución de probabilidad de Poisson</vt:lpstr>
      <vt:lpstr>Función de distribución de probabilidad de Poisson</vt:lpstr>
      <vt:lpstr>Función de distribución de probabilidad de Poisson</vt:lpstr>
      <vt:lpstr>Presentación de PowerPoint</vt:lpstr>
      <vt:lpstr>Función de distribución de probabilidad de Poisson</vt:lpstr>
      <vt:lpstr>Función de distribución de probabilidad de Poisson</vt:lpstr>
      <vt:lpstr>Función de distribución de probabilidad de Poisson</vt:lpstr>
      <vt:lpstr>Función de distribución de probabilidad de Poisson</vt:lpstr>
      <vt:lpstr>Función de distribución de probabilidad de Poisson</vt:lpstr>
      <vt:lpstr>Función de distribución de probabilidad de Poisson</vt:lpstr>
      <vt:lpstr>Función de distribución de probabilidad de Poisson</vt:lpstr>
      <vt:lpstr>Función de distribución de probabilidad de Poisson</vt:lpstr>
      <vt:lpstr>Función de distribución de probabilidad de Poisson como aproximación de la función de distribución de probabilidad Binomial</vt:lpstr>
      <vt:lpstr>Función de distribución de probabilidad de Poisson como aproximación de la función de distribución de probabilidad Binomial</vt:lpstr>
      <vt:lpstr>Función de distribución de probabilidad de Poisson como aproximación de la función de distribución de probabilidad Binomial</vt:lpstr>
      <vt:lpstr>Función de distribución de probabilidad de Poisson como aproximación de la función de distribución de probabilidad Binomial</vt:lpstr>
      <vt:lpstr>Función de distribución de probabilidad de Poisson como aproximación de la función de distribución de probabilidad Binomial</vt:lpstr>
      <vt:lpstr>Función de distribución de probabilidad de Poisson como aproximación de la función de distribución de probabilidad Binomial</vt:lpstr>
      <vt:lpstr>Función de distribución de probabilidad de Poisson como aproximación de la función de distribución de probabilidad Binomial</vt:lpstr>
      <vt:lpstr>Función de distribución de probabilidad de Poisson como aproximación de la función de distribución de probabilidad Binomial</vt:lpstr>
      <vt:lpstr>Función de distribución de probabilidad de Poisson como aproximación de la función de distribución de probabilidad Binomial</vt:lpstr>
      <vt:lpstr>Presentación de PowerPoint</vt:lpstr>
      <vt:lpstr>Función de distribución de probabilidad de Poisson como aproximación de la función de distribución de probabilidad Binomial</vt:lpstr>
      <vt:lpstr>Función de distribución de probabilidad de Poisson como aproximación de la función de distribución de probabilidad Binomial</vt:lpstr>
      <vt:lpstr>Función de distribución de probabilidad de Poisson como aproximación de la función de distribución de probabilidad Binomial</vt:lpstr>
      <vt:lpstr>Función de distribución de probabilidad de Poisson como aproximación de la función de distribución de probabilidad Binomial</vt:lpstr>
      <vt:lpstr>Función de distribución de probabilidad de Poisson como aproximación de la función de distribución de probabilidad Binomial</vt:lpstr>
      <vt:lpstr>Esperanza y Varianza de las distribuciones Binomial, Hipergeométrica y Poisson :</vt:lpstr>
      <vt:lpstr>Calendario</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Vanesa</dc:creator>
  <cp:lastModifiedBy>Vanesa Avalos Gaytan</cp:lastModifiedBy>
  <cp:revision>204</cp:revision>
  <cp:lastPrinted>2020-11-25T02:58:12Z</cp:lastPrinted>
  <dcterms:created xsi:type="dcterms:W3CDTF">2018-02-07T03:23:20Z</dcterms:created>
  <dcterms:modified xsi:type="dcterms:W3CDTF">2022-09-27T23:43:59Z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0x0101006F65C9D3F1165A46AA79859A4CBE1A83</vt:lpwstr>
  </property>
</Properties>
</file>